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  <p:sldMasterId id="2147483673" r:id="rId3"/>
  </p:sldMasterIdLst>
  <p:notesMasterIdLst>
    <p:notesMasterId r:id="rId39"/>
  </p:notesMasterIdLst>
  <p:sldIdLst>
    <p:sldId id="256" r:id="rId4"/>
    <p:sldId id="289" r:id="rId5"/>
    <p:sldId id="290" r:id="rId6"/>
    <p:sldId id="291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40"/>
      <p:bold r:id="rId41"/>
      <p:italic r:id="rId42"/>
      <p:boldItalic r:id="rId43"/>
    </p:embeddedFont>
    <p:embeddedFont>
      <p:font typeface="Fira Sans Extra Condensed" panose="020F0502020204030204" pitchFamily="34" charset="0"/>
      <p:regular r:id="rId44"/>
      <p:bold r:id="rId45"/>
      <p:italic r:id="rId46"/>
      <p:boldItalic r:id="rId47"/>
    </p:embeddedFont>
    <p:embeddedFont>
      <p:font typeface="Fira Sans Extra Condensed Light" panose="020F0302020204030204" pitchFamily="34" charset="0"/>
      <p:regular r:id="rId48"/>
      <p:bold r:id="rId49"/>
      <p:italic r:id="rId50"/>
      <p:boldItalic r:id="rId51"/>
    </p:embeddedFont>
    <p:embeddedFont>
      <p:font typeface="Fira Sans Extra Condensed Medium" panose="020B0603050000020004" pitchFamily="34" charset="0"/>
      <p:regular r:id="rId52"/>
      <p:bold r:id="rId53"/>
      <p:italic r:id="rId54"/>
      <p:boldItalic r:id="rId55"/>
    </p:embeddedFont>
    <p:embeddedFont>
      <p:font typeface="Fira Sans Medium" panose="020F0502020204030204" pitchFamily="34" charset="0"/>
      <p:regular r:id="rId56"/>
      <p:bold r:id="rId57"/>
      <p:italic r:id="rId58"/>
      <p:boldItalic r:id="rId59"/>
    </p:embeddedFont>
    <p:embeddedFont>
      <p:font typeface="Lato Light" panose="020F0302020204030204" pitchFamily="34" charset="0"/>
      <p:regular r:id="rId60"/>
      <p:bold r:id="rId61"/>
      <p:italic r:id="rId62"/>
      <p:boldItalic r:id="rId63"/>
    </p:embeddedFont>
    <p:embeddedFont>
      <p:font typeface="Proxima Nova" panose="02000506030000020004" pitchFamily="2" charset="0"/>
      <p:regular r:id="rId64"/>
      <p:bold r:id="rId65"/>
      <p:italic r:id="rId66"/>
      <p:boldItalic r:id="rId67"/>
    </p:embeddedFont>
    <p:embeddedFont>
      <p:font typeface="Proxima Nova Semibold" panose="02000506030000020004" pitchFamily="2" charset="0"/>
      <p:regular r:id="rId68"/>
      <p:bold r:id="rId69"/>
      <p:italic r:id="rId70"/>
      <p:boldItalic r:id="rId71"/>
    </p:embeddedFont>
    <p:embeddedFont>
      <p:font typeface="Roboto" panose="02000000000000000000" pitchFamily="2" charset="0"/>
      <p:regular r:id="rId72"/>
      <p:bold r:id="rId73"/>
      <p:italic r:id="rId74"/>
      <p:boldItalic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1"/>
    <p:restoredTop sz="94677"/>
  </p:normalViewPr>
  <p:slideViewPr>
    <p:cSldViewPr snapToGrid="0">
      <p:cViewPr>
        <p:scale>
          <a:sx n="95" d="100"/>
          <a:sy n="95" d="100"/>
        </p:scale>
        <p:origin x="1968" y="1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63" Type="http://schemas.openxmlformats.org/officeDocument/2006/relationships/font" Target="fonts/font24.fntdata"/><Relationship Id="rId68" Type="http://schemas.openxmlformats.org/officeDocument/2006/relationships/font" Target="fonts/font29.fntdata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font" Target="fonts/font27.fntdata"/><Relationship Id="rId74" Type="http://schemas.openxmlformats.org/officeDocument/2006/relationships/font" Target="fonts/font35.fntdata"/><Relationship Id="rId79" Type="http://schemas.openxmlformats.org/officeDocument/2006/relationships/tableStyles" Target="tableStyles.xml"/><Relationship Id="rId5" Type="http://schemas.openxmlformats.org/officeDocument/2006/relationships/slide" Target="slides/slide2.xml"/><Relationship Id="rId61" Type="http://schemas.openxmlformats.org/officeDocument/2006/relationships/font" Target="fonts/font22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font" Target="fonts/font25.fntdata"/><Relationship Id="rId69" Type="http://schemas.openxmlformats.org/officeDocument/2006/relationships/font" Target="fonts/font30.fntdata"/><Relationship Id="rId77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font" Target="fonts/font12.fntdata"/><Relationship Id="rId72" Type="http://schemas.openxmlformats.org/officeDocument/2006/relationships/font" Target="fonts/font33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67" Type="http://schemas.openxmlformats.org/officeDocument/2006/relationships/font" Target="fonts/font28.fntdata"/><Relationship Id="rId20" Type="http://schemas.openxmlformats.org/officeDocument/2006/relationships/slide" Target="slides/slide17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70" Type="http://schemas.openxmlformats.org/officeDocument/2006/relationships/font" Target="fonts/font31.fntdata"/><Relationship Id="rId75" Type="http://schemas.openxmlformats.org/officeDocument/2006/relationships/font" Target="fonts/font3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font" Target="fonts/font26.fntdata"/><Relationship Id="rId73" Type="http://schemas.openxmlformats.org/officeDocument/2006/relationships/font" Target="fonts/font34.fntdata"/><Relationship Id="rId78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notesMaster" Target="notesMasters/notesMaster1.xml"/><Relationship Id="rId34" Type="http://schemas.openxmlformats.org/officeDocument/2006/relationships/slide" Target="slides/slide31.xml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6" Type="http://schemas.openxmlformats.org/officeDocument/2006/relationships/presProps" Target="presProps.xml"/><Relationship Id="rId7" Type="http://schemas.openxmlformats.org/officeDocument/2006/relationships/slide" Target="slides/slide4.xml"/><Relationship Id="rId71" Type="http://schemas.openxmlformats.org/officeDocument/2006/relationships/font" Target="fonts/font3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3ec8204d7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3ec8204d7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b4819d6962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b4819d6962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aba12c2ec7_0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aba12c2ec7_0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488209c34_2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488209c34_2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b488209c34_2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b488209c34_2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b488209c34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b488209c34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b488209c34_2_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b488209c34_2_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aba12c2ec7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aba12c2ec7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b4819d6962_1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b4819d6962_1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b488209c34_2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b488209c34_2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b488209c34_2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b488209c34_2_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b34c2c968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b34c2c968e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b488209c34_2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b488209c34_2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aba12c2ec7_0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aba12c2ec7_0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gb488209c34_2_1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" name="Google Shape;1679;gb488209c34_2_1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aba12c2ec7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aba12c2ec7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gaba12c2ec7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7" name="Google Shape;1757;gaba12c2ec7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gaba12c2ec7_0_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" name="Google Shape;1795;gaba12c2ec7_0_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aba12c2ec7_0_1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" name="Google Shape;1839;gaba12c2ec7_0_1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gaba12c2ec7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2" name="Google Shape;1942;gaba12c2ec7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gaba12c2ec7_0_1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7" name="Google Shape;1987;gaba12c2ec7_0_1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aba12c2ec7_0_1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aba12c2ec7_0_1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34c2c968e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34c2c968e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gaba12c2ec7_0_1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7" name="Google Shape;2127;gaba12c2ec7_0_1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g94273017a2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0" name="Google Shape;2230;g94273017a2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g94273017a2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7" name="Google Shape;2237;g94273017a2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b34c2c968e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b34c2c968e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b34c2c968e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b34c2c968e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b34c2c968e_0_1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b34c2c968e_0_1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aba12c2ec7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aba12c2ec7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aac5d575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aac5d575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aac5d575e3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aac5d575e3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4328375" y="647825"/>
            <a:ext cx="4358400" cy="14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4328275" y="2115725"/>
            <a:ext cx="4358400" cy="3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8790-economy-png-free-photo" TargetMode="External"/><Relationship Id="rId7" Type="http://schemas.openxmlformats.org/officeDocument/2006/relationships/hyperlink" Target="https://freepngimg.com/png/57193-government-photos-free-download-png-h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5" Type="http://schemas.openxmlformats.org/officeDocument/2006/relationships/hyperlink" Target="https://www.freepngimg.com/png/63031-icons-community-society-computer-social-organization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8790-economy-png-free-phot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s://bit.ly/2AB5gG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B9651E-E411-93FC-77CB-35BE9F749902}"/>
              </a:ext>
            </a:extLst>
          </p:cNvPr>
          <p:cNvGrpSpPr/>
          <p:nvPr/>
        </p:nvGrpSpPr>
        <p:grpSpPr>
          <a:xfrm>
            <a:off x="355413" y="1113677"/>
            <a:ext cx="3613083" cy="2251315"/>
            <a:chOff x="457188" y="411475"/>
            <a:chExt cx="6091237" cy="3704801"/>
          </a:xfrm>
        </p:grpSpPr>
        <p:sp>
          <p:nvSpPr>
            <p:cNvPr id="103" name="Google Shape;103;p27"/>
            <p:cNvSpPr/>
            <p:nvPr/>
          </p:nvSpPr>
          <p:spPr>
            <a:xfrm flipH="1">
              <a:off x="457188" y="411475"/>
              <a:ext cx="5551699" cy="2807876"/>
            </a:xfrm>
            <a:custGeom>
              <a:avLst/>
              <a:gdLst/>
              <a:ahLst/>
              <a:cxnLst/>
              <a:rect l="l" t="t" r="r" b="b"/>
              <a:pathLst>
                <a:path w="48804" h="24683" extrusionOk="0">
                  <a:moveTo>
                    <a:pt x="25213" y="0"/>
                  </a:moveTo>
                  <a:lnTo>
                    <a:pt x="25195" y="61"/>
                  </a:lnTo>
                  <a:lnTo>
                    <a:pt x="25178" y="113"/>
                  </a:lnTo>
                  <a:lnTo>
                    <a:pt x="25107" y="251"/>
                  </a:lnTo>
                  <a:lnTo>
                    <a:pt x="25098" y="294"/>
                  </a:lnTo>
                  <a:lnTo>
                    <a:pt x="25098" y="328"/>
                  </a:lnTo>
                  <a:lnTo>
                    <a:pt x="25107" y="363"/>
                  </a:lnTo>
                  <a:lnTo>
                    <a:pt x="25143" y="389"/>
                  </a:lnTo>
                  <a:lnTo>
                    <a:pt x="25248" y="458"/>
                  </a:lnTo>
                  <a:lnTo>
                    <a:pt x="25151" y="992"/>
                  </a:lnTo>
                  <a:lnTo>
                    <a:pt x="24834" y="837"/>
                  </a:lnTo>
                  <a:lnTo>
                    <a:pt x="24728" y="613"/>
                  </a:lnTo>
                  <a:lnTo>
                    <a:pt x="24675" y="509"/>
                  </a:lnTo>
                  <a:lnTo>
                    <a:pt x="24622" y="406"/>
                  </a:lnTo>
                  <a:lnTo>
                    <a:pt x="24587" y="371"/>
                  </a:lnTo>
                  <a:lnTo>
                    <a:pt x="24552" y="354"/>
                  </a:lnTo>
                  <a:lnTo>
                    <a:pt x="24517" y="345"/>
                  </a:lnTo>
                  <a:lnTo>
                    <a:pt x="24473" y="345"/>
                  </a:lnTo>
                  <a:lnTo>
                    <a:pt x="24437" y="354"/>
                  </a:lnTo>
                  <a:lnTo>
                    <a:pt x="24393" y="371"/>
                  </a:lnTo>
                  <a:lnTo>
                    <a:pt x="24323" y="414"/>
                  </a:lnTo>
                  <a:lnTo>
                    <a:pt x="24199" y="518"/>
                  </a:lnTo>
                  <a:lnTo>
                    <a:pt x="24076" y="622"/>
                  </a:lnTo>
                  <a:lnTo>
                    <a:pt x="23944" y="716"/>
                  </a:lnTo>
                  <a:lnTo>
                    <a:pt x="23820" y="811"/>
                  </a:lnTo>
                  <a:lnTo>
                    <a:pt x="23794" y="829"/>
                  </a:lnTo>
                  <a:lnTo>
                    <a:pt x="23767" y="829"/>
                  </a:lnTo>
                  <a:lnTo>
                    <a:pt x="23714" y="837"/>
                  </a:lnTo>
                  <a:lnTo>
                    <a:pt x="23653" y="837"/>
                  </a:lnTo>
                  <a:lnTo>
                    <a:pt x="23600" y="854"/>
                  </a:lnTo>
                  <a:lnTo>
                    <a:pt x="23247" y="1001"/>
                  </a:lnTo>
                  <a:lnTo>
                    <a:pt x="22886" y="1148"/>
                  </a:lnTo>
                  <a:lnTo>
                    <a:pt x="22780" y="1191"/>
                  </a:lnTo>
                  <a:lnTo>
                    <a:pt x="22674" y="1225"/>
                  </a:lnTo>
                  <a:lnTo>
                    <a:pt x="22568" y="1269"/>
                  </a:lnTo>
                  <a:lnTo>
                    <a:pt x="22471" y="1320"/>
                  </a:lnTo>
                  <a:lnTo>
                    <a:pt x="22269" y="1458"/>
                  </a:lnTo>
                  <a:lnTo>
                    <a:pt x="22066" y="1605"/>
                  </a:lnTo>
                  <a:lnTo>
                    <a:pt x="21872" y="1760"/>
                  </a:lnTo>
                  <a:lnTo>
                    <a:pt x="21669" y="1916"/>
                  </a:lnTo>
                  <a:lnTo>
                    <a:pt x="21634" y="1959"/>
                  </a:lnTo>
                  <a:lnTo>
                    <a:pt x="21599" y="2019"/>
                  </a:lnTo>
                  <a:lnTo>
                    <a:pt x="21590" y="2080"/>
                  </a:lnTo>
                  <a:lnTo>
                    <a:pt x="21590" y="2140"/>
                  </a:lnTo>
                  <a:lnTo>
                    <a:pt x="21599" y="2209"/>
                  </a:lnTo>
                  <a:lnTo>
                    <a:pt x="21625" y="2269"/>
                  </a:lnTo>
                  <a:lnTo>
                    <a:pt x="21652" y="2330"/>
                  </a:lnTo>
                  <a:lnTo>
                    <a:pt x="21696" y="2381"/>
                  </a:lnTo>
                  <a:lnTo>
                    <a:pt x="21801" y="2485"/>
                  </a:lnTo>
                  <a:lnTo>
                    <a:pt x="21863" y="2528"/>
                  </a:lnTo>
                  <a:lnTo>
                    <a:pt x="21925" y="2563"/>
                  </a:lnTo>
                  <a:lnTo>
                    <a:pt x="21987" y="2580"/>
                  </a:lnTo>
                  <a:lnTo>
                    <a:pt x="22066" y="2580"/>
                  </a:lnTo>
                  <a:lnTo>
                    <a:pt x="22145" y="2554"/>
                  </a:lnTo>
                  <a:lnTo>
                    <a:pt x="22233" y="2511"/>
                  </a:lnTo>
                  <a:lnTo>
                    <a:pt x="22233" y="2511"/>
                  </a:lnTo>
                  <a:lnTo>
                    <a:pt x="22189" y="2580"/>
                  </a:lnTo>
                  <a:lnTo>
                    <a:pt x="22128" y="2632"/>
                  </a:lnTo>
                  <a:lnTo>
                    <a:pt x="22066" y="2666"/>
                  </a:lnTo>
                  <a:lnTo>
                    <a:pt x="22004" y="2692"/>
                  </a:lnTo>
                  <a:lnTo>
                    <a:pt x="21942" y="2701"/>
                  </a:lnTo>
                  <a:lnTo>
                    <a:pt x="21881" y="2692"/>
                  </a:lnTo>
                  <a:lnTo>
                    <a:pt x="21828" y="2666"/>
                  </a:lnTo>
                  <a:lnTo>
                    <a:pt x="21766" y="2632"/>
                  </a:lnTo>
                  <a:lnTo>
                    <a:pt x="21731" y="2606"/>
                  </a:lnTo>
                  <a:lnTo>
                    <a:pt x="21687" y="2580"/>
                  </a:lnTo>
                  <a:lnTo>
                    <a:pt x="21643" y="2563"/>
                  </a:lnTo>
                  <a:lnTo>
                    <a:pt x="21590" y="2554"/>
                  </a:lnTo>
                  <a:lnTo>
                    <a:pt x="21546" y="2545"/>
                  </a:lnTo>
                  <a:lnTo>
                    <a:pt x="21502" y="2545"/>
                  </a:lnTo>
                  <a:lnTo>
                    <a:pt x="21458" y="2554"/>
                  </a:lnTo>
                  <a:lnTo>
                    <a:pt x="21414" y="2563"/>
                  </a:lnTo>
                  <a:lnTo>
                    <a:pt x="21369" y="2580"/>
                  </a:lnTo>
                  <a:lnTo>
                    <a:pt x="21325" y="2597"/>
                  </a:lnTo>
                  <a:lnTo>
                    <a:pt x="21290" y="2623"/>
                  </a:lnTo>
                  <a:lnTo>
                    <a:pt x="21255" y="2658"/>
                  </a:lnTo>
                  <a:lnTo>
                    <a:pt x="21220" y="2692"/>
                  </a:lnTo>
                  <a:lnTo>
                    <a:pt x="21193" y="2735"/>
                  </a:lnTo>
                  <a:lnTo>
                    <a:pt x="21167" y="2778"/>
                  </a:lnTo>
                  <a:lnTo>
                    <a:pt x="21149" y="2821"/>
                  </a:lnTo>
                  <a:lnTo>
                    <a:pt x="21123" y="2899"/>
                  </a:lnTo>
                  <a:lnTo>
                    <a:pt x="21114" y="2968"/>
                  </a:lnTo>
                  <a:lnTo>
                    <a:pt x="21114" y="3037"/>
                  </a:lnTo>
                  <a:lnTo>
                    <a:pt x="21114" y="3106"/>
                  </a:lnTo>
                  <a:lnTo>
                    <a:pt x="21131" y="3244"/>
                  </a:lnTo>
                  <a:lnTo>
                    <a:pt x="21149" y="3382"/>
                  </a:lnTo>
                  <a:lnTo>
                    <a:pt x="21167" y="3417"/>
                  </a:lnTo>
                  <a:lnTo>
                    <a:pt x="21193" y="3451"/>
                  </a:lnTo>
                  <a:lnTo>
                    <a:pt x="21264" y="3520"/>
                  </a:lnTo>
                  <a:lnTo>
                    <a:pt x="20532" y="3978"/>
                  </a:lnTo>
                  <a:lnTo>
                    <a:pt x="20567" y="4098"/>
                  </a:lnTo>
                  <a:lnTo>
                    <a:pt x="20585" y="4228"/>
                  </a:lnTo>
                  <a:lnTo>
                    <a:pt x="20611" y="4348"/>
                  </a:lnTo>
                  <a:lnTo>
                    <a:pt x="20638" y="4478"/>
                  </a:lnTo>
                  <a:lnTo>
                    <a:pt x="20673" y="4607"/>
                  </a:lnTo>
                  <a:lnTo>
                    <a:pt x="20726" y="4728"/>
                  </a:lnTo>
                  <a:lnTo>
                    <a:pt x="20761" y="4788"/>
                  </a:lnTo>
                  <a:lnTo>
                    <a:pt x="20796" y="4849"/>
                  </a:lnTo>
                  <a:lnTo>
                    <a:pt x="20849" y="4909"/>
                  </a:lnTo>
                  <a:lnTo>
                    <a:pt x="20902" y="4961"/>
                  </a:lnTo>
                  <a:lnTo>
                    <a:pt x="21114" y="5142"/>
                  </a:lnTo>
                  <a:lnTo>
                    <a:pt x="21317" y="5323"/>
                  </a:lnTo>
                  <a:lnTo>
                    <a:pt x="21369" y="5384"/>
                  </a:lnTo>
                  <a:lnTo>
                    <a:pt x="21387" y="5418"/>
                  </a:lnTo>
                  <a:lnTo>
                    <a:pt x="21396" y="5453"/>
                  </a:lnTo>
                  <a:lnTo>
                    <a:pt x="21466" y="5841"/>
                  </a:lnTo>
                  <a:lnTo>
                    <a:pt x="21502" y="6039"/>
                  </a:lnTo>
                  <a:lnTo>
                    <a:pt x="21546" y="6229"/>
                  </a:lnTo>
                  <a:lnTo>
                    <a:pt x="21563" y="6290"/>
                  </a:lnTo>
                  <a:lnTo>
                    <a:pt x="21599" y="6341"/>
                  </a:lnTo>
                  <a:lnTo>
                    <a:pt x="21634" y="6393"/>
                  </a:lnTo>
                  <a:lnTo>
                    <a:pt x="21678" y="6445"/>
                  </a:lnTo>
                  <a:lnTo>
                    <a:pt x="21969" y="6730"/>
                  </a:lnTo>
                  <a:lnTo>
                    <a:pt x="22110" y="6868"/>
                  </a:lnTo>
                  <a:lnTo>
                    <a:pt x="22251" y="7014"/>
                  </a:lnTo>
                  <a:lnTo>
                    <a:pt x="22330" y="7092"/>
                  </a:lnTo>
                  <a:lnTo>
                    <a:pt x="22419" y="7152"/>
                  </a:lnTo>
                  <a:lnTo>
                    <a:pt x="22507" y="7204"/>
                  </a:lnTo>
                  <a:lnTo>
                    <a:pt x="22595" y="7247"/>
                  </a:lnTo>
                  <a:lnTo>
                    <a:pt x="22692" y="7282"/>
                  </a:lnTo>
                  <a:lnTo>
                    <a:pt x="22789" y="7316"/>
                  </a:lnTo>
                  <a:lnTo>
                    <a:pt x="22983" y="7368"/>
                  </a:lnTo>
                  <a:lnTo>
                    <a:pt x="23379" y="7472"/>
                  </a:lnTo>
                  <a:lnTo>
                    <a:pt x="23776" y="7558"/>
                  </a:lnTo>
                  <a:lnTo>
                    <a:pt x="24049" y="7601"/>
                  </a:lnTo>
                  <a:lnTo>
                    <a:pt x="24358" y="7644"/>
                  </a:lnTo>
                  <a:lnTo>
                    <a:pt x="23970" y="8119"/>
                  </a:lnTo>
                  <a:lnTo>
                    <a:pt x="23820" y="7946"/>
                  </a:lnTo>
                  <a:lnTo>
                    <a:pt x="23732" y="7851"/>
                  </a:lnTo>
                  <a:lnTo>
                    <a:pt x="23662" y="7739"/>
                  </a:lnTo>
                  <a:lnTo>
                    <a:pt x="23626" y="7696"/>
                  </a:lnTo>
                  <a:lnTo>
                    <a:pt x="23591" y="7670"/>
                  </a:lnTo>
                  <a:lnTo>
                    <a:pt x="23547" y="7653"/>
                  </a:lnTo>
                  <a:lnTo>
                    <a:pt x="23503" y="7653"/>
                  </a:lnTo>
                  <a:lnTo>
                    <a:pt x="23221" y="7644"/>
                  </a:lnTo>
                  <a:lnTo>
                    <a:pt x="23080" y="7644"/>
                  </a:lnTo>
                  <a:lnTo>
                    <a:pt x="22947" y="7661"/>
                  </a:lnTo>
                  <a:lnTo>
                    <a:pt x="22842" y="7670"/>
                  </a:lnTo>
                  <a:lnTo>
                    <a:pt x="22736" y="7661"/>
                  </a:lnTo>
                  <a:lnTo>
                    <a:pt x="22639" y="7644"/>
                  </a:lnTo>
                  <a:lnTo>
                    <a:pt x="22542" y="7618"/>
                  </a:lnTo>
                  <a:lnTo>
                    <a:pt x="22357" y="7541"/>
                  </a:lnTo>
                  <a:lnTo>
                    <a:pt x="22172" y="7472"/>
                  </a:lnTo>
                  <a:lnTo>
                    <a:pt x="22066" y="7420"/>
                  </a:lnTo>
                  <a:lnTo>
                    <a:pt x="21960" y="7359"/>
                  </a:lnTo>
                  <a:lnTo>
                    <a:pt x="21872" y="7290"/>
                  </a:lnTo>
                  <a:lnTo>
                    <a:pt x="21793" y="7204"/>
                  </a:lnTo>
                  <a:lnTo>
                    <a:pt x="21713" y="7118"/>
                  </a:lnTo>
                  <a:lnTo>
                    <a:pt x="21652" y="7023"/>
                  </a:lnTo>
                  <a:lnTo>
                    <a:pt x="21590" y="6928"/>
                  </a:lnTo>
                  <a:lnTo>
                    <a:pt x="21537" y="6816"/>
                  </a:lnTo>
                  <a:lnTo>
                    <a:pt x="21431" y="6617"/>
                  </a:lnTo>
                  <a:lnTo>
                    <a:pt x="21317" y="6410"/>
                  </a:lnTo>
                  <a:lnTo>
                    <a:pt x="21202" y="6212"/>
                  </a:lnTo>
                  <a:lnTo>
                    <a:pt x="21096" y="6005"/>
                  </a:lnTo>
                  <a:lnTo>
                    <a:pt x="21034" y="5884"/>
                  </a:lnTo>
                  <a:lnTo>
                    <a:pt x="20955" y="5781"/>
                  </a:lnTo>
                  <a:lnTo>
                    <a:pt x="20867" y="5677"/>
                  </a:lnTo>
                  <a:lnTo>
                    <a:pt x="20779" y="5591"/>
                  </a:lnTo>
                  <a:lnTo>
                    <a:pt x="20673" y="5513"/>
                  </a:lnTo>
                  <a:lnTo>
                    <a:pt x="20567" y="5435"/>
                  </a:lnTo>
                  <a:lnTo>
                    <a:pt x="20329" y="5306"/>
                  </a:lnTo>
                  <a:lnTo>
                    <a:pt x="20276" y="5280"/>
                  </a:lnTo>
                  <a:lnTo>
                    <a:pt x="20232" y="5254"/>
                  </a:lnTo>
                  <a:lnTo>
                    <a:pt x="20126" y="5228"/>
                  </a:lnTo>
                  <a:lnTo>
                    <a:pt x="20021" y="5220"/>
                  </a:lnTo>
                  <a:lnTo>
                    <a:pt x="19924" y="5220"/>
                  </a:lnTo>
                  <a:lnTo>
                    <a:pt x="19721" y="5228"/>
                  </a:lnTo>
                  <a:lnTo>
                    <a:pt x="19615" y="5220"/>
                  </a:lnTo>
                  <a:lnTo>
                    <a:pt x="19509" y="5211"/>
                  </a:lnTo>
                  <a:lnTo>
                    <a:pt x="19571" y="5082"/>
                  </a:lnTo>
                  <a:lnTo>
                    <a:pt x="19606" y="5004"/>
                  </a:lnTo>
                  <a:lnTo>
                    <a:pt x="19633" y="4918"/>
                  </a:lnTo>
                  <a:lnTo>
                    <a:pt x="19650" y="4857"/>
                  </a:lnTo>
                  <a:lnTo>
                    <a:pt x="19650" y="4797"/>
                  </a:lnTo>
                  <a:lnTo>
                    <a:pt x="19650" y="4737"/>
                  </a:lnTo>
                  <a:lnTo>
                    <a:pt x="19642" y="4711"/>
                  </a:lnTo>
                  <a:lnTo>
                    <a:pt x="19624" y="4694"/>
                  </a:lnTo>
                  <a:lnTo>
                    <a:pt x="19501" y="4547"/>
                  </a:lnTo>
                  <a:lnTo>
                    <a:pt x="19430" y="4478"/>
                  </a:lnTo>
                  <a:lnTo>
                    <a:pt x="19359" y="4417"/>
                  </a:lnTo>
                  <a:lnTo>
                    <a:pt x="19280" y="4357"/>
                  </a:lnTo>
                  <a:lnTo>
                    <a:pt x="19201" y="4314"/>
                  </a:lnTo>
                  <a:lnTo>
                    <a:pt x="19113" y="4279"/>
                  </a:lnTo>
                  <a:lnTo>
                    <a:pt x="19007" y="4262"/>
                  </a:lnTo>
                  <a:lnTo>
                    <a:pt x="18972" y="4254"/>
                  </a:lnTo>
                  <a:lnTo>
                    <a:pt x="18928" y="4262"/>
                  </a:lnTo>
                  <a:lnTo>
                    <a:pt x="18831" y="4279"/>
                  </a:lnTo>
                  <a:lnTo>
                    <a:pt x="18742" y="4314"/>
                  </a:lnTo>
                  <a:lnTo>
                    <a:pt x="18654" y="4357"/>
                  </a:lnTo>
                  <a:lnTo>
                    <a:pt x="18540" y="4426"/>
                  </a:lnTo>
                  <a:lnTo>
                    <a:pt x="18416" y="4495"/>
                  </a:lnTo>
                  <a:lnTo>
                    <a:pt x="18302" y="4573"/>
                  </a:lnTo>
                  <a:lnTo>
                    <a:pt x="18187" y="4642"/>
                  </a:lnTo>
                  <a:lnTo>
                    <a:pt x="17870" y="4806"/>
                  </a:lnTo>
                  <a:lnTo>
                    <a:pt x="17552" y="4970"/>
                  </a:lnTo>
                  <a:lnTo>
                    <a:pt x="18213" y="5910"/>
                  </a:lnTo>
                  <a:lnTo>
                    <a:pt x="18011" y="5988"/>
                  </a:lnTo>
                  <a:lnTo>
                    <a:pt x="17887" y="5850"/>
                  </a:lnTo>
                  <a:lnTo>
                    <a:pt x="17826" y="5772"/>
                  </a:lnTo>
                  <a:lnTo>
                    <a:pt x="17773" y="5694"/>
                  </a:lnTo>
                  <a:lnTo>
                    <a:pt x="17720" y="5617"/>
                  </a:lnTo>
                  <a:lnTo>
                    <a:pt x="17676" y="5530"/>
                  </a:lnTo>
                  <a:lnTo>
                    <a:pt x="17640" y="5435"/>
                  </a:lnTo>
                  <a:lnTo>
                    <a:pt x="17605" y="5341"/>
                  </a:lnTo>
                  <a:lnTo>
                    <a:pt x="17588" y="5280"/>
                  </a:lnTo>
                  <a:lnTo>
                    <a:pt x="17561" y="5237"/>
                  </a:lnTo>
                  <a:lnTo>
                    <a:pt x="17535" y="5211"/>
                  </a:lnTo>
                  <a:lnTo>
                    <a:pt x="17499" y="5185"/>
                  </a:lnTo>
                  <a:lnTo>
                    <a:pt x="17455" y="5177"/>
                  </a:lnTo>
                  <a:lnTo>
                    <a:pt x="17411" y="5177"/>
                  </a:lnTo>
                  <a:lnTo>
                    <a:pt x="17358" y="5194"/>
                  </a:lnTo>
                  <a:lnTo>
                    <a:pt x="17305" y="5220"/>
                  </a:lnTo>
                  <a:lnTo>
                    <a:pt x="16653" y="5582"/>
                  </a:lnTo>
                  <a:lnTo>
                    <a:pt x="16600" y="5608"/>
                  </a:lnTo>
                  <a:lnTo>
                    <a:pt x="16556" y="5617"/>
                  </a:lnTo>
                  <a:lnTo>
                    <a:pt x="16027" y="5643"/>
                  </a:lnTo>
                  <a:lnTo>
                    <a:pt x="15763" y="5651"/>
                  </a:lnTo>
                  <a:lnTo>
                    <a:pt x="15498" y="5660"/>
                  </a:lnTo>
                  <a:lnTo>
                    <a:pt x="15295" y="5651"/>
                  </a:lnTo>
                  <a:lnTo>
                    <a:pt x="15093" y="5643"/>
                  </a:lnTo>
                  <a:lnTo>
                    <a:pt x="14696" y="5617"/>
                  </a:lnTo>
                  <a:lnTo>
                    <a:pt x="14652" y="5608"/>
                  </a:lnTo>
                  <a:lnTo>
                    <a:pt x="14599" y="5591"/>
                  </a:lnTo>
                  <a:lnTo>
                    <a:pt x="14467" y="5539"/>
                  </a:lnTo>
                  <a:lnTo>
                    <a:pt x="14467" y="5539"/>
                  </a:lnTo>
                  <a:lnTo>
                    <a:pt x="14484" y="5875"/>
                  </a:lnTo>
                  <a:lnTo>
                    <a:pt x="14511" y="6195"/>
                  </a:lnTo>
                  <a:lnTo>
                    <a:pt x="14511" y="6238"/>
                  </a:lnTo>
                  <a:lnTo>
                    <a:pt x="14511" y="6281"/>
                  </a:lnTo>
                  <a:lnTo>
                    <a:pt x="14502" y="6324"/>
                  </a:lnTo>
                  <a:lnTo>
                    <a:pt x="14493" y="6367"/>
                  </a:lnTo>
                  <a:lnTo>
                    <a:pt x="14449" y="6436"/>
                  </a:lnTo>
                  <a:lnTo>
                    <a:pt x="14387" y="6497"/>
                  </a:lnTo>
                  <a:lnTo>
                    <a:pt x="14194" y="6669"/>
                  </a:lnTo>
                  <a:lnTo>
                    <a:pt x="14105" y="6755"/>
                  </a:lnTo>
                  <a:lnTo>
                    <a:pt x="14026" y="6850"/>
                  </a:lnTo>
                  <a:lnTo>
                    <a:pt x="13876" y="7040"/>
                  </a:lnTo>
                  <a:lnTo>
                    <a:pt x="13726" y="7221"/>
                  </a:lnTo>
                  <a:lnTo>
                    <a:pt x="13647" y="7308"/>
                  </a:lnTo>
                  <a:lnTo>
                    <a:pt x="13568" y="7394"/>
                  </a:lnTo>
                  <a:lnTo>
                    <a:pt x="13479" y="7480"/>
                  </a:lnTo>
                  <a:lnTo>
                    <a:pt x="13391" y="7558"/>
                  </a:lnTo>
                  <a:lnTo>
                    <a:pt x="13250" y="7661"/>
                  </a:lnTo>
                  <a:lnTo>
                    <a:pt x="13083" y="7773"/>
                  </a:lnTo>
                  <a:lnTo>
                    <a:pt x="13083" y="7799"/>
                  </a:lnTo>
                  <a:lnTo>
                    <a:pt x="13074" y="7851"/>
                  </a:lnTo>
                  <a:lnTo>
                    <a:pt x="13065" y="7929"/>
                  </a:lnTo>
                  <a:lnTo>
                    <a:pt x="13065" y="7989"/>
                  </a:lnTo>
                  <a:lnTo>
                    <a:pt x="13083" y="8041"/>
                  </a:lnTo>
                  <a:lnTo>
                    <a:pt x="13118" y="8093"/>
                  </a:lnTo>
                  <a:lnTo>
                    <a:pt x="13153" y="8136"/>
                  </a:lnTo>
                  <a:lnTo>
                    <a:pt x="13206" y="8170"/>
                  </a:lnTo>
                  <a:lnTo>
                    <a:pt x="13312" y="8248"/>
                  </a:lnTo>
                  <a:lnTo>
                    <a:pt x="13515" y="8395"/>
                  </a:lnTo>
                  <a:lnTo>
                    <a:pt x="13709" y="8559"/>
                  </a:lnTo>
                  <a:lnTo>
                    <a:pt x="13735" y="8593"/>
                  </a:lnTo>
                  <a:lnTo>
                    <a:pt x="13744" y="8628"/>
                  </a:lnTo>
                  <a:lnTo>
                    <a:pt x="13770" y="8722"/>
                  </a:lnTo>
                  <a:lnTo>
                    <a:pt x="13656" y="8731"/>
                  </a:lnTo>
                  <a:lnTo>
                    <a:pt x="13550" y="8722"/>
                  </a:lnTo>
                  <a:lnTo>
                    <a:pt x="13462" y="8688"/>
                  </a:lnTo>
                  <a:lnTo>
                    <a:pt x="13374" y="8645"/>
                  </a:lnTo>
                  <a:lnTo>
                    <a:pt x="13294" y="8593"/>
                  </a:lnTo>
                  <a:lnTo>
                    <a:pt x="13224" y="8533"/>
                  </a:lnTo>
                  <a:lnTo>
                    <a:pt x="13162" y="8455"/>
                  </a:lnTo>
                  <a:lnTo>
                    <a:pt x="13100" y="8386"/>
                  </a:lnTo>
                  <a:lnTo>
                    <a:pt x="13047" y="8317"/>
                  </a:lnTo>
                  <a:lnTo>
                    <a:pt x="12986" y="8274"/>
                  </a:lnTo>
                  <a:lnTo>
                    <a:pt x="12951" y="8257"/>
                  </a:lnTo>
                  <a:lnTo>
                    <a:pt x="12915" y="8248"/>
                  </a:lnTo>
                  <a:lnTo>
                    <a:pt x="12836" y="8239"/>
                  </a:lnTo>
                  <a:lnTo>
                    <a:pt x="12668" y="8239"/>
                  </a:lnTo>
                  <a:lnTo>
                    <a:pt x="12510" y="8222"/>
                  </a:lnTo>
                  <a:lnTo>
                    <a:pt x="12148" y="8196"/>
                  </a:lnTo>
                  <a:lnTo>
                    <a:pt x="12184" y="8248"/>
                  </a:lnTo>
                  <a:lnTo>
                    <a:pt x="12210" y="8300"/>
                  </a:lnTo>
                  <a:lnTo>
                    <a:pt x="12219" y="8343"/>
                  </a:lnTo>
                  <a:lnTo>
                    <a:pt x="12219" y="8386"/>
                  </a:lnTo>
                  <a:lnTo>
                    <a:pt x="12201" y="8421"/>
                  </a:lnTo>
                  <a:lnTo>
                    <a:pt x="12184" y="8455"/>
                  </a:lnTo>
                  <a:lnTo>
                    <a:pt x="12148" y="8490"/>
                  </a:lnTo>
                  <a:lnTo>
                    <a:pt x="12113" y="8524"/>
                  </a:lnTo>
                  <a:lnTo>
                    <a:pt x="12007" y="8619"/>
                  </a:lnTo>
                  <a:lnTo>
                    <a:pt x="11901" y="8722"/>
                  </a:lnTo>
                  <a:lnTo>
                    <a:pt x="11857" y="8774"/>
                  </a:lnTo>
                  <a:lnTo>
                    <a:pt x="11813" y="8826"/>
                  </a:lnTo>
                  <a:lnTo>
                    <a:pt x="11778" y="8886"/>
                  </a:lnTo>
                  <a:lnTo>
                    <a:pt x="11752" y="8947"/>
                  </a:lnTo>
                  <a:lnTo>
                    <a:pt x="11725" y="8999"/>
                  </a:lnTo>
                  <a:lnTo>
                    <a:pt x="11699" y="9042"/>
                  </a:lnTo>
                  <a:lnTo>
                    <a:pt x="11672" y="9085"/>
                  </a:lnTo>
                  <a:lnTo>
                    <a:pt x="11637" y="9119"/>
                  </a:lnTo>
                  <a:lnTo>
                    <a:pt x="11566" y="9188"/>
                  </a:lnTo>
                  <a:lnTo>
                    <a:pt x="11487" y="9240"/>
                  </a:lnTo>
                  <a:lnTo>
                    <a:pt x="11320" y="9335"/>
                  </a:lnTo>
                  <a:lnTo>
                    <a:pt x="11231" y="9387"/>
                  </a:lnTo>
                  <a:lnTo>
                    <a:pt x="11161" y="9456"/>
                  </a:lnTo>
                  <a:lnTo>
                    <a:pt x="11046" y="9559"/>
                  </a:lnTo>
                  <a:lnTo>
                    <a:pt x="10993" y="9602"/>
                  </a:lnTo>
                  <a:lnTo>
                    <a:pt x="10932" y="9646"/>
                  </a:lnTo>
                  <a:lnTo>
                    <a:pt x="10861" y="9689"/>
                  </a:lnTo>
                  <a:lnTo>
                    <a:pt x="10791" y="9723"/>
                  </a:lnTo>
                  <a:lnTo>
                    <a:pt x="10720" y="9749"/>
                  </a:lnTo>
                  <a:lnTo>
                    <a:pt x="10632" y="9758"/>
                  </a:lnTo>
                  <a:lnTo>
                    <a:pt x="10614" y="9766"/>
                  </a:lnTo>
                  <a:lnTo>
                    <a:pt x="10597" y="9784"/>
                  </a:lnTo>
                  <a:lnTo>
                    <a:pt x="10553" y="9827"/>
                  </a:lnTo>
                  <a:lnTo>
                    <a:pt x="10482" y="9939"/>
                  </a:lnTo>
                  <a:lnTo>
                    <a:pt x="10447" y="9999"/>
                  </a:lnTo>
                  <a:lnTo>
                    <a:pt x="10429" y="10025"/>
                  </a:lnTo>
                  <a:lnTo>
                    <a:pt x="10420" y="10042"/>
                  </a:lnTo>
                  <a:lnTo>
                    <a:pt x="10341" y="10034"/>
                  </a:lnTo>
                  <a:lnTo>
                    <a:pt x="10279" y="10042"/>
                  </a:lnTo>
                  <a:lnTo>
                    <a:pt x="10218" y="10068"/>
                  </a:lnTo>
                  <a:lnTo>
                    <a:pt x="10156" y="10103"/>
                  </a:lnTo>
                  <a:lnTo>
                    <a:pt x="10050" y="10172"/>
                  </a:lnTo>
                  <a:lnTo>
                    <a:pt x="9997" y="10206"/>
                  </a:lnTo>
                  <a:lnTo>
                    <a:pt x="9936" y="10232"/>
                  </a:lnTo>
                  <a:lnTo>
                    <a:pt x="9918" y="10241"/>
                  </a:lnTo>
                  <a:lnTo>
                    <a:pt x="8878" y="10241"/>
                  </a:lnTo>
                  <a:lnTo>
                    <a:pt x="8816" y="10249"/>
                  </a:lnTo>
                  <a:lnTo>
                    <a:pt x="8745" y="10258"/>
                  </a:lnTo>
                  <a:lnTo>
                    <a:pt x="8587" y="10284"/>
                  </a:lnTo>
                  <a:lnTo>
                    <a:pt x="8472" y="10137"/>
                  </a:lnTo>
                  <a:lnTo>
                    <a:pt x="8393" y="10068"/>
                  </a:lnTo>
                  <a:lnTo>
                    <a:pt x="8349" y="10034"/>
                  </a:lnTo>
                  <a:lnTo>
                    <a:pt x="8305" y="9999"/>
                  </a:lnTo>
                  <a:lnTo>
                    <a:pt x="8172" y="9922"/>
                  </a:lnTo>
                  <a:lnTo>
                    <a:pt x="8023" y="9853"/>
                  </a:lnTo>
                  <a:lnTo>
                    <a:pt x="7873" y="9801"/>
                  </a:lnTo>
                  <a:lnTo>
                    <a:pt x="7723" y="9758"/>
                  </a:lnTo>
                  <a:lnTo>
                    <a:pt x="7547" y="9723"/>
                  </a:lnTo>
                  <a:lnTo>
                    <a:pt x="7494" y="9706"/>
                  </a:lnTo>
                  <a:lnTo>
                    <a:pt x="7458" y="9680"/>
                  </a:lnTo>
                  <a:lnTo>
                    <a:pt x="7441" y="9646"/>
                  </a:lnTo>
                  <a:lnTo>
                    <a:pt x="7432" y="9585"/>
                  </a:lnTo>
                  <a:lnTo>
                    <a:pt x="7432" y="9516"/>
                  </a:lnTo>
                  <a:lnTo>
                    <a:pt x="7441" y="9413"/>
                  </a:lnTo>
                  <a:lnTo>
                    <a:pt x="7450" y="9318"/>
                  </a:lnTo>
                  <a:lnTo>
                    <a:pt x="7441" y="9240"/>
                  </a:lnTo>
                  <a:lnTo>
                    <a:pt x="7423" y="9171"/>
                  </a:lnTo>
                  <a:lnTo>
                    <a:pt x="7397" y="9111"/>
                  </a:lnTo>
                  <a:lnTo>
                    <a:pt x="7353" y="9059"/>
                  </a:lnTo>
                  <a:lnTo>
                    <a:pt x="7291" y="9016"/>
                  </a:lnTo>
                  <a:lnTo>
                    <a:pt x="7212" y="8981"/>
                  </a:lnTo>
                  <a:lnTo>
                    <a:pt x="7123" y="8938"/>
                  </a:lnTo>
                  <a:lnTo>
                    <a:pt x="7018" y="8895"/>
                  </a:lnTo>
                  <a:lnTo>
                    <a:pt x="6912" y="8843"/>
                  </a:lnTo>
                  <a:lnTo>
                    <a:pt x="6815" y="8800"/>
                  </a:lnTo>
                  <a:lnTo>
                    <a:pt x="6709" y="8757"/>
                  </a:lnTo>
                  <a:lnTo>
                    <a:pt x="6586" y="8757"/>
                  </a:lnTo>
                  <a:lnTo>
                    <a:pt x="6515" y="8783"/>
                  </a:lnTo>
                  <a:lnTo>
                    <a:pt x="6462" y="8809"/>
                  </a:lnTo>
                  <a:lnTo>
                    <a:pt x="6374" y="8860"/>
                  </a:lnTo>
                  <a:lnTo>
                    <a:pt x="6286" y="8921"/>
                  </a:lnTo>
                  <a:lnTo>
                    <a:pt x="6207" y="8990"/>
                  </a:lnTo>
                  <a:lnTo>
                    <a:pt x="6136" y="9059"/>
                  </a:lnTo>
                  <a:lnTo>
                    <a:pt x="6066" y="9137"/>
                  </a:lnTo>
                  <a:lnTo>
                    <a:pt x="6013" y="9223"/>
                  </a:lnTo>
                  <a:lnTo>
                    <a:pt x="5960" y="9309"/>
                  </a:lnTo>
                  <a:lnTo>
                    <a:pt x="5916" y="9413"/>
                  </a:lnTo>
                  <a:lnTo>
                    <a:pt x="5907" y="9413"/>
                  </a:lnTo>
                  <a:lnTo>
                    <a:pt x="5775" y="9171"/>
                  </a:lnTo>
                  <a:lnTo>
                    <a:pt x="5704" y="9059"/>
                  </a:lnTo>
                  <a:lnTo>
                    <a:pt x="5625" y="8955"/>
                  </a:lnTo>
                  <a:lnTo>
                    <a:pt x="5589" y="8921"/>
                  </a:lnTo>
                  <a:lnTo>
                    <a:pt x="5554" y="8895"/>
                  </a:lnTo>
                  <a:lnTo>
                    <a:pt x="5519" y="8886"/>
                  </a:lnTo>
                  <a:lnTo>
                    <a:pt x="5492" y="8878"/>
                  </a:lnTo>
                  <a:lnTo>
                    <a:pt x="5457" y="8878"/>
                  </a:lnTo>
                  <a:lnTo>
                    <a:pt x="5422" y="8886"/>
                  </a:lnTo>
                  <a:lnTo>
                    <a:pt x="5360" y="8904"/>
                  </a:lnTo>
                  <a:lnTo>
                    <a:pt x="5237" y="8964"/>
                  </a:lnTo>
                  <a:lnTo>
                    <a:pt x="5166" y="8981"/>
                  </a:lnTo>
                  <a:lnTo>
                    <a:pt x="5140" y="8981"/>
                  </a:lnTo>
                  <a:lnTo>
                    <a:pt x="5105" y="8973"/>
                  </a:lnTo>
                  <a:lnTo>
                    <a:pt x="5078" y="9050"/>
                  </a:lnTo>
                  <a:lnTo>
                    <a:pt x="5052" y="9119"/>
                  </a:lnTo>
                  <a:lnTo>
                    <a:pt x="5008" y="9180"/>
                  </a:lnTo>
                  <a:lnTo>
                    <a:pt x="4955" y="9231"/>
                  </a:lnTo>
                  <a:lnTo>
                    <a:pt x="4902" y="9266"/>
                  </a:lnTo>
                  <a:lnTo>
                    <a:pt x="4831" y="9300"/>
                  </a:lnTo>
                  <a:lnTo>
                    <a:pt x="4770" y="9318"/>
                  </a:lnTo>
                  <a:lnTo>
                    <a:pt x="4699" y="9326"/>
                  </a:lnTo>
                  <a:lnTo>
                    <a:pt x="4611" y="9326"/>
                  </a:lnTo>
                  <a:lnTo>
                    <a:pt x="4576" y="9335"/>
                  </a:lnTo>
                  <a:lnTo>
                    <a:pt x="4540" y="9352"/>
                  </a:lnTo>
                  <a:lnTo>
                    <a:pt x="4505" y="9369"/>
                  </a:lnTo>
                  <a:lnTo>
                    <a:pt x="4479" y="9395"/>
                  </a:lnTo>
                  <a:lnTo>
                    <a:pt x="4417" y="9464"/>
                  </a:lnTo>
                  <a:lnTo>
                    <a:pt x="4338" y="9602"/>
                  </a:lnTo>
                  <a:lnTo>
                    <a:pt x="4249" y="9732"/>
                  </a:lnTo>
                  <a:lnTo>
                    <a:pt x="4153" y="9853"/>
                  </a:lnTo>
                  <a:lnTo>
                    <a:pt x="4047" y="9965"/>
                  </a:lnTo>
                  <a:lnTo>
                    <a:pt x="4011" y="10008"/>
                  </a:lnTo>
                  <a:lnTo>
                    <a:pt x="3985" y="10051"/>
                  </a:lnTo>
                  <a:lnTo>
                    <a:pt x="3967" y="10103"/>
                  </a:lnTo>
                  <a:lnTo>
                    <a:pt x="3959" y="10146"/>
                  </a:lnTo>
                  <a:lnTo>
                    <a:pt x="3950" y="10241"/>
                  </a:lnTo>
                  <a:lnTo>
                    <a:pt x="3941" y="10336"/>
                  </a:lnTo>
                  <a:lnTo>
                    <a:pt x="3932" y="10439"/>
                  </a:lnTo>
                  <a:lnTo>
                    <a:pt x="3914" y="10482"/>
                  </a:lnTo>
                  <a:lnTo>
                    <a:pt x="3906" y="10508"/>
                  </a:lnTo>
                  <a:lnTo>
                    <a:pt x="3888" y="10517"/>
                  </a:lnTo>
                  <a:lnTo>
                    <a:pt x="3844" y="10560"/>
                  </a:lnTo>
                  <a:lnTo>
                    <a:pt x="3809" y="10595"/>
                  </a:lnTo>
                  <a:lnTo>
                    <a:pt x="3782" y="10638"/>
                  </a:lnTo>
                  <a:lnTo>
                    <a:pt x="3765" y="10681"/>
                  </a:lnTo>
                  <a:lnTo>
                    <a:pt x="3747" y="10733"/>
                  </a:lnTo>
                  <a:lnTo>
                    <a:pt x="3738" y="10776"/>
                  </a:lnTo>
                  <a:lnTo>
                    <a:pt x="3738" y="10879"/>
                  </a:lnTo>
                  <a:lnTo>
                    <a:pt x="3747" y="10957"/>
                  </a:lnTo>
                  <a:lnTo>
                    <a:pt x="3747" y="11000"/>
                  </a:lnTo>
                  <a:lnTo>
                    <a:pt x="3738" y="11035"/>
                  </a:lnTo>
                  <a:lnTo>
                    <a:pt x="3721" y="11060"/>
                  </a:lnTo>
                  <a:lnTo>
                    <a:pt x="3703" y="11095"/>
                  </a:lnTo>
                  <a:lnTo>
                    <a:pt x="3668" y="11121"/>
                  </a:lnTo>
                  <a:lnTo>
                    <a:pt x="3615" y="11138"/>
                  </a:lnTo>
                  <a:lnTo>
                    <a:pt x="3597" y="11164"/>
                  </a:lnTo>
                  <a:lnTo>
                    <a:pt x="3571" y="11198"/>
                  </a:lnTo>
                  <a:lnTo>
                    <a:pt x="3562" y="11250"/>
                  </a:lnTo>
                  <a:lnTo>
                    <a:pt x="3562" y="11285"/>
                  </a:lnTo>
                  <a:lnTo>
                    <a:pt x="3562" y="11328"/>
                  </a:lnTo>
                  <a:lnTo>
                    <a:pt x="3562" y="11371"/>
                  </a:lnTo>
                  <a:lnTo>
                    <a:pt x="3544" y="11406"/>
                  </a:lnTo>
                  <a:lnTo>
                    <a:pt x="3527" y="11431"/>
                  </a:lnTo>
                  <a:lnTo>
                    <a:pt x="3474" y="11475"/>
                  </a:lnTo>
                  <a:lnTo>
                    <a:pt x="3412" y="11518"/>
                  </a:lnTo>
                  <a:lnTo>
                    <a:pt x="3289" y="11595"/>
                  </a:lnTo>
                  <a:lnTo>
                    <a:pt x="3227" y="11630"/>
                  </a:lnTo>
                  <a:lnTo>
                    <a:pt x="3165" y="11664"/>
                  </a:lnTo>
                  <a:lnTo>
                    <a:pt x="3112" y="11682"/>
                  </a:lnTo>
                  <a:lnTo>
                    <a:pt x="3059" y="11690"/>
                  </a:lnTo>
                  <a:lnTo>
                    <a:pt x="3006" y="11699"/>
                  </a:lnTo>
                  <a:lnTo>
                    <a:pt x="2962" y="11699"/>
                  </a:lnTo>
                  <a:lnTo>
                    <a:pt x="2830" y="11682"/>
                  </a:lnTo>
                  <a:lnTo>
                    <a:pt x="2707" y="11673"/>
                  </a:lnTo>
                  <a:lnTo>
                    <a:pt x="2583" y="11682"/>
                  </a:lnTo>
                  <a:lnTo>
                    <a:pt x="2460" y="11699"/>
                  </a:lnTo>
                  <a:lnTo>
                    <a:pt x="2345" y="11725"/>
                  </a:lnTo>
                  <a:lnTo>
                    <a:pt x="2231" y="11759"/>
                  </a:lnTo>
                  <a:lnTo>
                    <a:pt x="2116" y="11811"/>
                  </a:lnTo>
                  <a:lnTo>
                    <a:pt x="2002" y="11880"/>
                  </a:lnTo>
                  <a:lnTo>
                    <a:pt x="1922" y="11923"/>
                  </a:lnTo>
                  <a:lnTo>
                    <a:pt x="1843" y="11966"/>
                  </a:lnTo>
                  <a:lnTo>
                    <a:pt x="1667" y="12035"/>
                  </a:lnTo>
                  <a:lnTo>
                    <a:pt x="1499" y="12096"/>
                  </a:lnTo>
                  <a:lnTo>
                    <a:pt x="1323" y="12165"/>
                  </a:lnTo>
                  <a:lnTo>
                    <a:pt x="785" y="12415"/>
                  </a:lnTo>
                  <a:lnTo>
                    <a:pt x="512" y="12544"/>
                  </a:lnTo>
                  <a:lnTo>
                    <a:pt x="247" y="12682"/>
                  </a:lnTo>
                  <a:lnTo>
                    <a:pt x="212" y="12708"/>
                  </a:lnTo>
                  <a:lnTo>
                    <a:pt x="177" y="12743"/>
                  </a:lnTo>
                  <a:lnTo>
                    <a:pt x="115" y="12820"/>
                  </a:lnTo>
                  <a:lnTo>
                    <a:pt x="62" y="12907"/>
                  </a:lnTo>
                  <a:lnTo>
                    <a:pt x="0" y="12993"/>
                  </a:lnTo>
                  <a:lnTo>
                    <a:pt x="27" y="13045"/>
                  </a:lnTo>
                  <a:lnTo>
                    <a:pt x="274" y="13010"/>
                  </a:lnTo>
                  <a:lnTo>
                    <a:pt x="397" y="12993"/>
                  </a:lnTo>
                  <a:lnTo>
                    <a:pt x="520" y="12976"/>
                  </a:lnTo>
                  <a:lnTo>
                    <a:pt x="582" y="12958"/>
                  </a:lnTo>
                  <a:lnTo>
                    <a:pt x="635" y="12958"/>
                  </a:lnTo>
                  <a:lnTo>
                    <a:pt x="688" y="12967"/>
                  </a:lnTo>
                  <a:lnTo>
                    <a:pt x="723" y="12984"/>
                  </a:lnTo>
                  <a:lnTo>
                    <a:pt x="750" y="13010"/>
                  </a:lnTo>
                  <a:lnTo>
                    <a:pt x="776" y="13053"/>
                  </a:lnTo>
                  <a:lnTo>
                    <a:pt x="794" y="13105"/>
                  </a:lnTo>
                  <a:lnTo>
                    <a:pt x="811" y="13165"/>
                  </a:lnTo>
                  <a:lnTo>
                    <a:pt x="855" y="13571"/>
                  </a:lnTo>
                  <a:lnTo>
                    <a:pt x="900" y="13769"/>
                  </a:lnTo>
                  <a:lnTo>
                    <a:pt x="926" y="13864"/>
                  </a:lnTo>
                  <a:lnTo>
                    <a:pt x="961" y="13959"/>
                  </a:lnTo>
                  <a:lnTo>
                    <a:pt x="1023" y="14097"/>
                  </a:lnTo>
                  <a:lnTo>
                    <a:pt x="1085" y="14244"/>
                  </a:lnTo>
                  <a:lnTo>
                    <a:pt x="1155" y="14373"/>
                  </a:lnTo>
                  <a:lnTo>
                    <a:pt x="1235" y="14503"/>
                  </a:lnTo>
                  <a:lnTo>
                    <a:pt x="1332" y="14632"/>
                  </a:lnTo>
                  <a:lnTo>
                    <a:pt x="1428" y="14753"/>
                  </a:lnTo>
                  <a:lnTo>
                    <a:pt x="1543" y="14856"/>
                  </a:lnTo>
                  <a:lnTo>
                    <a:pt x="1667" y="14960"/>
                  </a:lnTo>
                  <a:lnTo>
                    <a:pt x="1737" y="15003"/>
                  </a:lnTo>
                  <a:lnTo>
                    <a:pt x="1816" y="15029"/>
                  </a:lnTo>
                  <a:lnTo>
                    <a:pt x="1949" y="15072"/>
                  </a:lnTo>
                  <a:lnTo>
                    <a:pt x="1913" y="15141"/>
                  </a:lnTo>
                  <a:lnTo>
                    <a:pt x="1878" y="15201"/>
                  </a:lnTo>
                  <a:lnTo>
                    <a:pt x="1860" y="15262"/>
                  </a:lnTo>
                  <a:lnTo>
                    <a:pt x="1852" y="15279"/>
                  </a:lnTo>
                  <a:lnTo>
                    <a:pt x="1860" y="15305"/>
                  </a:lnTo>
                  <a:lnTo>
                    <a:pt x="1896" y="15374"/>
                  </a:lnTo>
                  <a:lnTo>
                    <a:pt x="1949" y="15434"/>
                  </a:lnTo>
                  <a:lnTo>
                    <a:pt x="2010" y="15478"/>
                  </a:lnTo>
                  <a:lnTo>
                    <a:pt x="2037" y="15495"/>
                  </a:lnTo>
                  <a:lnTo>
                    <a:pt x="2151" y="15495"/>
                  </a:lnTo>
                  <a:lnTo>
                    <a:pt x="2187" y="15503"/>
                  </a:lnTo>
                  <a:lnTo>
                    <a:pt x="2213" y="15512"/>
                  </a:lnTo>
                  <a:lnTo>
                    <a:pt x="2266" y="15547"/>
                  </a:lnTo>
                  <a:lnTo>
                    <a:pt x="2301" y="15590"/>
                  </a:lnTo>
                  <a:lnTo>
                    <a:pt x="2328" y="15641"/>
                  </a:lnTo>
                  <a:lnTo>
                    <a:pt x="2354" y="15693"/>
                  </a:lnTo>
                  <a:lnTo>
                    <a:pt x="2398" y="15805"/>
                  </a:lnTo>
                  <a:lnTo>
                    <a:pt x="2416" y="15840"/>
                  </a:lnTo>
                  <a:lnTo>
                    <a:pt x="2425" y="15883"/>
                  </a:lnTo>
                  <a:lnTo>
                    <a:pt x="2425" y="15978"/>
                  </a:lnTo>
                  <a:lnTo>
                    <a:pt x="2416" y="16073"/>
                  </a:lnTo>
                  <a:lnTo>
                    <a:pt x="2416" y="16168"/>
                  </a:lnTo>
                  <a:lnTo>
                    <a:pt x="2416" y="16202"/>
                  </a:lnTo>
                  <a:lnTo>
                    <a:pt x="2425" y="16228"/>
                  </a:lnTo>
                  <a:lnTo>
                    <a:pt x="2451" y="16263"/>
                  </a:lnTo>
                  <a:lnTo>
                    <a:pt x="2504" y="16297"/>
                  </a:lnTo>
                  <a:lnTo>
                    <a:pt x="2654" y="16375"/>
                  </a:lnTo>
                  <a:lnTo>
                    <a:pt x="2813" y="16435"/>
                  </a:lnTo>
                  <a:lnTo>
                    <a:pt x="2874" y="16461"/>
                  </a:lnTo>
                  <a:lnTo>
                    <a:pt x="3103" y="16461"/>
                  </a:lnTo>
                  <a:lnTo>
                    <a:pt x="3192" y="16478"/>
                  </a:lnTo>
                  <a:lnTo>
                    <a:pt x="3280" y="16496"/>
                  </a:lnTo>
                  <a:lnTo>
                    <a:pt x="3368" y="16521"/>
                  </a:lnTo>
                  <a:lnTo>
                    <a:pt x="3447" y="16547"/>
                  </a:lnTo>
                  <a:lnTo>
                    <a:pt x="3527" y="16590"/>
                  </a:lnTo>
                  <a:lnTo>
                    <a:pt x="3606" y="16642"/>
                  </a:lnTo>
                  <a:lnTo>
                    <a:pt x="3624" y="16651"/>
                  </a:lnTo>
                  <a:lnTo>
                    <a:pt x="3632" y="16677"/>
                  </a:lnTo>
                  <a:lnTo>
                    <a:pt x="3650" y="16728"/>
                  </a:lnTo>
                  <a:lnTo>
                    <a:pt x="3659" y="16789"/>
                  </a:lnTo>
                  <a:lnTo>
                    <a:pt x="3650" y="16849"/>
                  </a:lnTo>
                  <a:lnTo>
                    <a:pt x="3641" y="16892"/>
                  </a:lnTo>
                  <a:lnTo>
                    <a:pt x="3624" y="16927"/>
                  </a:lnTo>
                  <a:lnTo>
                    <a:pt x="3606" y="16944"/>
                  </a:lnTo>
                  <a:lnTo>
                    <a:pt x="3580" y="16961"/>
                  </a:lnTo>
                  <a:lnTo>
                    <a:pt x="3544" y="16970"/>
                  </a:lnTo>
                  <a:lnTo>
                    <a:pt x="3509" y="16979"/>
                  </a:lnTo>
                  <a:lnTo>
                    <a:pt x="3438" y="16970"/>
                  </a:lnTo>
                  <a:lnTo>
                    <a:pt x="3306" y="16944"/>
                  </a:lnTo>
                  <a:lnTo>
                    <a:pt x="3174" y="16901"/>
                  </a:lnTo>
                  <a:lnTo>
                    <a:pt x="3051" y="16849"/>
                  </a:lnTo>
                  <a:lnTo>
                    <a:pt x="2927" y="16780"/>
                  </a:lnTo>
                  <a:lnTo>
                    <a:pt x="2874" y="16754"/>
                  </a:lnTo>
                  <a:lnTo>
                    <a:pt x="2813" y="16737"/>
                  </a:lnTo>
                  <a:lnTo>
                    <a:pt x="2680" y="16720"/>
                  </a:lnTo>
                  <a:lnTo>
                    <a:pt x="2266" y="16659"/>
                  </a:lnTo>
                  <a:lnTo>
                    <a:pt x="1860" y="16590"/>
                  </a:lnTo>
                  <a:lnTo>
                    <a:pt x="1587" y="16556"/>
                  </a:lnTo>
                  <a:lnTo>
                    <a:pt x="1455" y="16547"/>
                  </a:lnTo>
                  <a:lnTo>
                    <a:pt x="1323" y="16539"/>
                  </a:lnTo>
                  <a:lnTo>
                    <a:pt x="1199" y="16547"/>
                  </a:lnTo>
                  <a:lnTo>
                    <a:pt x="1076" y="16565"/>
                  </a:lnTo>
                  <a:lnTo>
                    <a:pt x="803" y="16608"/>
                  </a:lnTo>
                  <a:lnTo>
                    <a:pt x="811" y="16340"/>
                  </a:lnTo>
                  <a:lnTo>
                    <a:pt x="803" y="16219"/>
                  </a:lnTo>
                  <a:lnTo>
                    <a:pt x="803" y="16099"/>
                  </a:lnTo>
                  <a:lnTo>
                    <a:pt x="794" y="16073"/>
                  </a:lnTo>
                  <a:lnTo>
                    <a:pt x="785" y="16056"/>
                  </a:lnTo>
                  <a:lnTo>
                    <a:pt x="759" y="16030"/>
                  </a:lnTo>
                  <a:lnTo>
                    <a:pt x="679" y="15961"/>
                  </a:lnTo>
                  <a:lnTo>
                    <a:pt x="609" y="16021"/>
                  </a:lnTo>
                  <a:lnTo>
                    <a:pt x="573" y="16056"/>
                  </a:lnTo>
                  <a:lnTo>
                    <a:pt x="565" y="16073"/>
                  </a:lnTo>
                  <a:lnTo>
                    <a:pt x="565" y="16090"/>
                  </a:lnTo>
                  <a:lnTo>
                    <a:pt x="556" y="16202"/>
                  </a:lnTo>
                  <a:lnTo>
                    <a:pt x="556" y="16323"/>
                  </a:lnTo>
                  <a:lnTo>
                    <a:pt x="556" y="16556"/>
                  </a:lnTo>
                  <a:lnTo>
                    <a:pt x="556" y="17893"/>
                  </a:lnTo>
                  <a:lnTo>
                    <a:pt x="547" y="18083"/>
                  </a:lnTo>
                  <a:lnTo>
                    <a:pt x="547" y="18178"/>
                  </a:lnTo>
                  <a:lnTo>
                    <a:pt x="556" y="18273"/>
                  </a:lnTo>
                  <a:lnTo>
                    <a:pt x="582" y="18359"/>
                  </a:lnTo>
                  <a:lnTo>
                    <a:pt x="609" y="18445"/>
                  </a:lnTo>
                  <a:lnTo>
                    <a:pt x="688" y="18652"/>
                  </a:lnTo>
                  <a:lnTo>
                    <a:pt x="732" y="18273"/>
                  </a:lnTo>
                  <a:lnTo>
                    <a:pt x="750" y="18100"/>
                  </a:lnTo>
                  <a:lnTo>
                    <a:pt x="759" y="17928"/>
                  </a:lnTo>
                  <a:lnTo>
                    <a:pt x="767" y="17850"/>
                  </a:lnTo>
                  <a:lnTo>
                    <a:pt x="776" y="17790"/>
                  </a:lnTo>
                  <a:lnTo>
                    <a:pt x="803" y="17746"/>
                  </a:lnTo>
                  <a:lnTo>
                    <a:pt x="829" y="17721"/>
                  </a:lnTo>
                  <a:lnTo>
                    <a:pt x="873" y="17712"/>
                  </a:lnTo>
                  <a:lnTo>
                    <a:pt x="926" y="17712"/>
                  </a:lnTo>
                  <a:lnTo>
                    <a:pt x="1005" y="17729"/>
                  </a:lnTo>
                  <a:lnTo>
                    <a:pt x="1093" y="17764"/>
                  </a:lnTo>
                  <a:lnTo>
                    <a:pt x="1138" y="17617"/>
                  </a:lnTo>
                  <a:lnTo>
                    <a:pt x="1146" y="17548"/>
                  </a:lnTo>
                  <a:lnTo>
                    <a:pt x="1155" y="17479"/>
                  </a:lnTo>
                  <a:lnTo>
                    <a:pt x="1164" y="17410"/>
                  </a:lnTo>
                  <a:lnTo>
                    <a:pt x="1182" y="17376"/>
                  </a:lnTo>
                  <a:lnTo>
                    <a:pt x="1190" y="17358"/>
                  </a:lnTo>
                  <a:lnTo>
                    <a:pt x="1217" y="17341"/>
                  </a:lnTo>
                  <a:lnTo>
                    <a:pt x="1243" y="17332"/>
                  </a:lnTo>
                  <a:lnTo>
                    <a:pt x="1314" y="17324"/>
                  </a:lnTo>
                  <a:lnTo>
                    <a:pt x="1420" y="17315"/>
                  </a:lnTo>
                  <a:lnTo>
                    <a:pt x="1517" y="17315"/>
                  </a:lnTo>
                  <a:lnTo>
                    <a:pt x="1570" y="17324"/>
                  </a:lnTo>
                  <a:lnTo>
                    <a:pt x="1605" y="17341"/>
                  </a:lnTo>
                  <a:lnTo>
                    <a:pt x="1649" y="17376"/>
                  </a:lnTo>
                  <a:lnTo>
                    <a:pt x="1684" y="17427"/>
                  </a:lnTo>
                  <a:lnTo>
                    <a:pt x="1728" y="17539"/>
                  </a:lnTo>
                  <a:lnTo>
                    <a:pt x="1772" y="17643"/>
                  </a:lnTo>
                  <a:lnTo>
                    <a:pt x="1790" y="17686"/>
                  </a:lnTo>
                  <a:lnTo>
                    <a:pt x="1816" y="17721"/>
                  </a:lnTo>
                  <a:lnTo>
                    <a:pt x="1852" y="17746"/>
                  </a:lnTo>
                  <a:lnTo>
                    <a:pt x="1887" y="17772"/>
                  </a:lnTo>
                  <a:lnTo>
                    <a:pt x="1922" y="17790"/>
                  </a:lnTo>
                  <a:lnTo>
                    <a:pt x="1966" y="17807"/>
                  </a:lnTo>
                  <a:lnTo>
                    <a:pt x="2054" y="17816"/>
                  </a:lnTo>
                  <a:lnTo>
                    <a:pt x="2627" y="17833"/>
                  </a:lnTo>
                  <a:lnTo>
                    <a:pt x="3192" y="17850"/>
                  </a:lnTo>
                  <a:lnTo>
                    <a:pt x="3245" y="17850"/>
                  </a:lnTo>
                  <a:lnTo>
                    <a:pt x="3271" y="17859"/>
                  </a:lnTo>
                  <a:lnTo>
                    <a:pt x="3289" y="17867"/>
                  </a:lnTo>
                  <a:lnTo>
                    <a:pt x="3491" y="18031"/>
                  </a:lnTo>
                  <a:lnTo>
                    <a:pt x="3597" y="18117"/>
                  </a:lnTo>
                  <a:lnTo>
                    <a:pt x="3685" y="18212"/>
                  </a:lnTo>
                  <a:lnTo>
                    <a:pt x="3738" y="18264"/>
                  </a:lnTo>
                  <a:lnTo>
                    <a:pt x="3791" y="18307"/>
                  </a:lnTo>
                  <a:lnTo>
                    <a:pt x="3844" y="18342"/>
                  </a:lnTo>
                  <a:lnTo>
                    <a:pt x="3897" y="18376"/>
                  </a:lnTo>
                  <a:lnTo>
                    <a:pt x="3950" y="18394"/>
                  </a:lnTo>
                  <a:lnTo>
                    <a:pt x="4011" y="18419"/>
                  </a:lnTo>
                  <a:lnTo>
                    <a:pt x="4064" y="18428"/>
                  </a:lnTo>
                  <a:lnTo>
                    <a:pt x="4126" y="18437"/>
                  </a:lnTo>
                  <a:lnTo>
                    <a:pt x="4179" y="18437"/>
                  </a:lnTo>
                  <a:lnTo>
                    <a:pt x="4241" y="18428"/>
                  </a:lnTo>
                  <a:lnTo>
                    <a:pt x="4302" y="18419"/>
                  </a:lnTo>
                  <a:lnTo>
                    <a:pt x="4355" y="18402"/>
                  </a:lnTo>
                  <a:lnTo>
                    <a:pt x="4417" y="18376"/>
                  </a:lnTo>
                  <a:lnTo>
                    <a:pt x="4479" y="18350"/>
                  </a:lnTo>
                  <a:lnTo>
                    <a:pt x="4532" y="18316"/>
                  </a:lnTo>
                  <a:lnTo>
                    <a:pt x="4593" y="18273"/>
                  </a:lnTo>
                  <a:lnTo>
                    <a:pt x="4673" y="18212"/>
                  </a:lnTo>
                  <a:lnTo>
                    <a:pt x="4761" y="18169"/>
                  </a:lnTo>
                  <a:lnTo>
                    <a:pt x="4849" y="18135"/>
                  </a:lnTo>
                  <a:lnTo>
                    <a:pt x="4946" y="18109"/>
                  </a:lnTo>
                  <a:lnTo>
                    <a:pt x="5043" y="18083"/>
                  </a:lnTo>
                  <a:lnTo>
                    <a:pt x="5140" y="18074"/>
                  </a:lnTo>
                  <a:lnTo>
                    <a:pt x="5334" y="18057"/>
                  </a:lnTo>
                  <a:lnTo>
                    <a:pt x="5510" y="18066"/>
                  </a:lnTo>
                  <a:lnTo>
                    <a:pt x="5695" y="18074"/>
                  </a:lnTo>
                  <a:lnTo>
                    <a:pt x="6057" y="18092"/>
                  </a:lnTo>
                  <a:lnTo>
                    <a:pt x="6171" y="18092"/>
                  </a:lnTo>
                  <a:lnTo>
                    <a:pt x="6207" y="18074"/>
                  </a:lnTo>
                  <a:lnTo>
                    <a:pt x="6242" y="18057"/>
                  </a:lnTo>
                  <a:lnTo>
                    <a:pt x="6268" y="18023"/>
                  </a:lnTo>
                  <a:lnTo>
                    <a:pt x="6286" y="17988"/>
                  </a:lnTo>
                  <a:lnTo>
                    <a:pt x="6295" y="17936"/>
                  </a:lnTo>
                  <a:lnTo>
                    <a:pt x="6295" y="17876"/>
                  </a:lnTo>
                  <a:lnTo>
                    <a:pt x="6295" y="17669"/>
                  </a:lnTo>
                  <a:lnTo>
                    <a:pt x="7212" y="17712"/>
                  </a:lnTo>
                  <a:lnTo>
                    <a:pt x="7644" y="17721"/>
                  </a:lnTo>
                  <a:lnTo>
                    <a:pt x="7855" y="17738"/>
                  </a:lnTo>
                  <a:lnTo>
                    <a:pt x="8075" y="17755"/>
                  </a:lnTo>
                  <a:lnTo>
                    <a:pt x="8243" y="17772"/>
                  </a:lnTo>
                  <a:lnTo>
                    <a:pt x="8410" y="17790"/>
                  </a:lnTo>
                  <a:lnTo>
                    <a:pt x="8578" y="17798"/>
                  </a:lnTo>
                  <a:lnTo>
                    <a:pt x="8745" y="17816"/>
                  </a:lnTo>
                  <a:lnTo>
                    <a:pt x="8913" y="17850"/>
                  </a:lnTo>
                  <a:lnTo>
                    <a:pt x="9080" y="17893"/>
                  </a:lnTo>
                  <a:lnTo>
                    <a:pt x="9160" y="17919"/>
                  </a:lnTo>
                  <a:lnTo>
                    <a:pt x="9239" y="17954"/>
                  </a:lnTo>
                  <a:lnTo>
                    <a:pt x="9318" y="17988"/>
                  </a:lnTo>
                  <a:lnTo>
                    <a:pt x="9398" y="18040"/>
                  </a:lnTo>
                  <a:lnTo>
                    <a:pt x="9460" y="18074"/>
                  </a:lnTo>
                  <a:lnTo>
                    <a:pt x="9530" y="18100"/>
                  </a:lnTo>
                  <a:lnTo>
                    <a:pt x="9609" y="18117"/>
                  </a:lnTo>
                  <a:lnTo>
                    <a:pt x="9689" y="18135"/>
                  </a:lnTo>
                  <a:lnTo>
                    <a:pt x="9847" y="18161"/>
                  </a:lnTo>
                  <a:lnTo>
                    <a:pt x="10006" y="18195"/>
                  </a:lnTo>
                  <a:lnTo>
                    <a:pt x="10368" y="18307"/>
                  </a:lnTo>
                  <a:lnTo>
                    <a:pt x="10544" y="18359"/>
                  </a:lnTo>
                  <a:lnTo>
                    <a:pt x="10720" y="18411"/>
                  </a:lnTo>
                  <a:lnTo>
                    <a:pt x="10835" y="18437"/>
                  </a:lnTo>
                  <a:lnTo>
                    <a:pt x="10941" y="18463"/>
                  </a:lnTo>
                  <a:lnTo>
                    <a:pt x="11055" y="18471"/>
                  </a:lnTo>
                  <a:lnTo>
                    <a:pt x="11170" y="18480"/>
                  </a:lnTo>
                  <a:lnTo>
                    <a:pt x="11267" y="18488"/>
                  </a:lnTo>
                  <a:lnTo>
                    <a:pt x="11355" y="18514"/>
                  </a:lnTo>
                  <a:lnTo>
                    <a:pt x="11443" y="18549"/>
                  </a:lnTo>
                  <a:lnTo>
                    <a:pt x="11531" y="18592"/>
                  </a:lnTo>
                  <a:lnTo>
                    <a:pt x="11690" y="18678"/>
                  </a:lnTo>
                  <a:lnTo>
                    <a:pt x="11778" y="18713"/>
                  </a:lnTo>
                  <a:lnTo>
                    <a:pt x="11866" y="18747"/>
                  </a:lnTo>
                  <a:lnTo>
                    <a:pt x="11990" y="18799"/>
                  </a:lnTo>
                  <a:lnTo>
                    <a:pt x="12104" y="18851"/>
                  </a:lnTo>
                  <a:lnTo>
                    <a:pt x="12342" y="18980"/>
                  </a:lnTo>
                  <a:lnTo>
                    <a:pt x="12466" y="19032"/>
                  </a:lnTo>
                  <a:lnTo>
                    <a:pt x="12527" y="19049"/>
                  </a:lnTo>
                  <a:lnTo>
                    <a:pt x="12589" y="19066"/>
                  </a:lnTo>
                  <a:lnTo>
                    <a:pt x="12660" y="19084"/>
                  </a:lnTo>
                  <a:lnTo>
                    <a:pt x="12792" y="19084"/>
                  </a:lnTo>
                  <a:lnTo>
                    <a:pt x="12871" y="19075"/>
                  </a:lnTo>
                  <a:lnTo>
                    <a:pt x="13109" y="19015"/>
                  </a:lnTo>
                  <a:lnTo>
                    <a:pt x="13233" y="18989"/>
                  </a:lnTo>
                  <a:lnTo>
                    <a:pt x="13356" y="18980"/>
                  </a:lnTo>
                  <a:lnTo>
                    <a:pt x="13479" y="18989"/>
                  </a:lnTo>
                  <a:lnTo>
                    <a:pt x="13612" y="19006"/>
                  </a:lnTo>
                  <a:lnTo>
                    <a:pt x="13735" y="19032"/>
                  </a:lnTo>
                  <a:lnTo>
                    <a:pt x="13859" y="19049"/>
                  </a:lnTo>
                  <a:lnTo>
                    <a:pt x="13929" y="19058"/>
                  </a:lnTo>
                  <a:lnTo>
                    <a:pt x="14000" y="19075"/>
                  </a:lnTo>
                  <a:lnTo>
                    <a:pt x="14061" y="19101"/>
                  </a:lnTo>
                  <a:lnTo>
                    <a:pt x="14114" y="19127"/>
                  </a:lnTo>
                  <a:lnTo>
                    <a:pt x="14167" y="19161"/>
                  </a:lnTo>
                  <a:lnTo>
                    <a:pt x="14220" y="19204"/>
                  </a:lnTo>
                  <a:lnTo>
                    <a:pt x="14273" y="19248"/>
                  </a:lnTo>
                  <a:lnTo>
                    <a:pt x="14317" y="19299"/>
                  </a:lnTo>
                  <a:lnTo>
                    <a:pt x="14387" y="19368"/>
                  </a:lnTo>
                  <a:lnTo>
                    <a:pt x="14467" y="19429"/>
                  </a:lnTo>
                  <a:lnTo>
                    <a:pt x="14546" y="19481"/>
                  </a:lnTo>
                  <a:lnTo>
                    <a:pt x="14634" y="19515"/>
                  </a:lnTo>
                  <a:lnTo>
                    <a:pt x="14722" y="19541"/>
                  </a:lnTo>
                  <a:lnTo>
                    <a:pt x="14819" y="19558"/>
                  </a:lnTo>
                  <a:lnTo>
                    <a:pt x="14925" y="19567"/>
                  </a:lnTo>
                  <a:lnTo>
                    <a:pt x="15154" y="19567"/>
                  </a:lnTo>
                  <a:lnTo>
                    <a:pt x="15278" y="19575"/>
                  </a:lnTo>
                  <a:lnTo>
                    <a:pt x="15392" y="19593"/>
                  </a:lnTo>
                  <a:lnTo>
                    <a:pt x="15516" y="19627"/>
                  </a:lnTo>
                  <a:lnTo>
                    <a:pt x="15630" y="19662"/>
                  </a:lnTo>
                  <a:lnTo>
                    <a:pt x="15736" y="19722"/>
                  </a:lnTo>
                  <a:lnTo>
                    <a:pt x="15842" y="19783"/>
                  </a:lnTo>
                  <a:lnTo>
                    <a:pt x="15948" y="19860"/>
                  </a:lnTo>
                  <a:lnTo>
                    <a:pt x="16010" y="19912"/>
                  </a:lnTo>
                  <a:lnTo>
                    <a:pt x="16080" y="19955"/>
                  </a:lnTo>
                  <a:lnTo>
                    <a:pt x="16212" y="20033"/>
                  </a:lnTo>
                  <a:lnTo>
                    <a:pt x="16353" y="20110"/>
                  </a:lnTo>
                  <a:lnTo>
                    <a:pt x="16486" y="20188"/>
                  </a:lnTo>
                  <a:lnTo>
                    <a:pt x="16565" y="20248"/>
                  </a:lnTo>
                  <a:lnTo>
                    <a:pt x="16644" y="20317"/>
                  </a:lnTo>
                  <a:lnTo>
                    <a:pt x="16706" y="20395"/>
                  </a:lnTo>
                  <a:lnTo>
                    <a:pt x="16724" y="20438"/>
                  </a:lnTo>
                  <a:lnTo>
                    <a:pt x="16750" y="20473"/>
                  </a:lnTo>
                  <a:lnTo>
                    <a:pt x="16768" y="20524"/>
                  </a:lnTo>
                  <a:lnTo>
                    <a:pt x="16785" y="20559"/>
                  </a:lnTo>
                  <a:lnTo>
                    <a:pt x="16812" y="20585"/>
                  </a:lnTo>
                  <a:lnTo>
                    <a:pt x="16838" y="20602"/>
                  </a:lnTo>
                  <a:lnTo>
                    <a:pt x="16873" y="20619"/>
                  </a:lnTo>
                  <a:lnTo>
                    <a:pt x="16909" y="20628"/>
                  </a:lnTo>
                  <a:lnTo>
                    <a:pt x="16988" y="20645"/>
                  </a:lnTo>
                  <a:lnTo>
                    <a:pt x="17253" y="20645"/>
                  </a:lnTo>
                  <a:lnTo>
                    <a:pt x="17385" y="20654"/>
                  </a:lnTo>
                  <a:lnTo>
                    <a:pt x="17446" y="20662"/>
                  </a:lnTo>
                  <a:lnTo>
                    <a:pt x="17508" y="20671"/>
                  </a:lnTo>
                  <a:lnTo>
                    <a:pt x="17579" y="20697"/>
                  </a:lnTo>
                  <a:lnTo>
                    <a:pt x="17649" y="20723"/>
                  </a:lnTo>
                  <a:lnTo>
                    <a:pt x="17781" y="20792"/>
                  </a:lnTo>
                  <a:lnTo>
                    <a:pt x="18037" y="20939"/>
                  </a:lnTo>
                  <a:lnTo>
                    <a:pt x="18249" y="21051"/>
                  </a:lnTo>
                  <a:lnTo>
                    <a:pt x="18460" y="21171"/>
                  </a:lnTo>
                  <a:lnTo>
                    <a:pt x="18557" y="21241"/>
                  </a:lnTo>
                  <a:lnTo>
                    <a:pt x="18654" y="21310"/>
                  </a:lnTo>
                  <a:lnTo>
                    <a:pt x="18751" y="21387"/>
                  </a:lnTo>
                  <a:lnTo>
                    <a:pt x="18839" y="21473"/>
                  </a:lnTo>
                  <a:lnTo>
                    <a:pt x="18857" y="21482"/>
                  </a:lnTo>
                  <a:lnTo>
                    <a:pt x="18883" y="21491"/>
                  </a:lnTo>
                  <a:lnTo>
                    <a:pt x="18954" y="21491"/>
                  </a:lnTo>
                  <a:lnTo>
                    <a:pt x="19024" y="21473"/>
                  </a:lnTo>
                  <a:lnTo>
                    <a:pt x="19077" y="21448"/>
                  </a:lnTo>
                  <a:lnTo>
                    <a:pt x="19157" y="21387"/>
                  </a:lnTo>
                  <a:lnTo>
                    <a:pt x="19218" y="21318"/>
                  </a:lnTo>
                  <a:lnTo>
                    <a:pt x="19289" y="21249"/>
                  </a:lnTo>
                  <a:lnTo>
                    <a:pt x="19359" y="21189"/>
                  </a:lnTo>
                  <a:lnTo>
                    <a:pt x="19465" y="21111"/>
                  </a:lnTo>
                  <a:lnTo>
                    <a:pt x="19553" y="21025"/>
                  </a:lnTo>
                  <a:lnTo>
                    <a:pt x="19633" y="20930"/>
                  </a:lnTo>
                  <a:lnTo>
                    <a:pt x="19712" y="20835"/>
                  </a:lnTo>
                  <a:lnTo>
                    <a:pt x="19783" y="20732"/>
                  </a:lnTo>
                  <a:lnTo>
                    <a:pt x="19844" y="20628"/>
                  </a:lnTo>
                  <a:lnTo>
                    <a:pt x="19968" y="20421"/>
                  </a:lnTo>
                  <a:lnTo>
                    <a:pt x="19994" y="20361"/>
                  </a:lnTo>
                  <a:lnTo>
                    <a:pt x="20012" y="20300"/>
                  </a:lnTo>
                  <a:lnTo>
                    <a:pt x="20021" y="20231"/>
                  </a:lnTo>
                  <a:lnTo>
                    <a:pt x="20021" y="20162"/>
                  </a:lnTo>
                  <a:lnTo>
                    <a:pt x="20012" y="20084"/>
                  </a:lnTo>
                  <a:lnTo>
                    <a:pt x="20003" y="20015"/>
                  </a:lnTo>
                  <a:lnTo>
                    <a:pt x="19977" y="19877"/>
                  </a:lnTo>
                  <a:lnTo>
                    <a:pt x="19959" y="19860"/>
                  </a:lnTo>
                  <a:lnTo>
                    <a:pt x="19924" y="19834"/>
                  </a:lnTo>
                  <a:lnTo>
                    <a:pt x="19888" y="19817"/>
                  </a:lnTo>
                  <a:lnTo>
                    <a:pt x="19836" y="19808"/>
                  </a:lnTo>
                  <a:lnTo>
                    <a:pt x="19721" y="19783"/>
                  </a:lnTo>
                  <a:lnTo>
                    <a:pt x="19615" y="19765"/>
                  </a:lnTo>
                  <a:lnTo>
                    <a:pt x="19315" y="19722"/>
                  </a:lnTo>
                  <a:lnTo>
                    <a:pt x="19016" y="19679"/>
                  </a:lnTo>
                  <a:lnTo>
                    <a:pt x="19016" y="19627"/>
                  </a:lnTo>
                  <a:lnTo>
                    <a:pt x="19016" y="19575"/>
                  </a:lnTo>
                  <a:lnTo>
                    <a:pt x="19033" y="19532"/>
                  </a:lnTo>
                  <a:lnTo>
                    <a:pt x="19051" y="19506"/>
                  </a:lnTo>
                  <a:lnTo>
                    <a:pt x="19077" y="19472"/>
                  </a:lnTo>
                  <a:lnTo>
                    <a:pt x="19113" y="19455"/>
                  </a:lnTo>
                  <a:lnTo>
                    <a:pt x="19192" y="19420"/>
                  </a:lnTo>
                  <a:lnTo>
                    <a:pt x="19254" y="19394"/>
                  </a:lnTo>
                  <a:lnTo>
                    <a:pt x="19307" y="19368"/>
                  </a:lnTo>
                  <a:lnTo>
                    <a:pt x="19359" y="19334"/>
                  </a:lnTo>
                  <a:lnTo>
                    <a:pt x="19404" y="19291"/>
                  </a:lnTo>
                  <a:lnTo>
                    <a:pt x="19448" y="19248"/>
                  </a:lnTo>
                  <a:lnTo>
                    <a:pt x="19483" y="19196"/>
                  </a:lnTo>
                  <a:lnTo>
                    <a:pt x="19509" y="19135"/>
                  </a:lnTo>
                  <a:lnTo>
                    <a:pt x="19527" y="19066"/>
                  </a:lnTo>
                  <a:lnTo>
                    <a:pt x="19589" y="18868"/>
                  </a:lnTo>
                  <a:lnTo>
                    <a:pt x="19659" y="18644"/>
                  </a:lnTo>
                  <a:lnTo>
                    <a:pt x="19994" y="18859"/>
                  </a:lnTo>
                  <a:lnTo>
                    <a:pt x="19888" y="18980"/>
                  </a:lnTo>
                  <a:lnTo>
                    <a:pt x="19844" y="19041"/>
                  </a:lnTo>
                  <a:lnTo>
                    <a:pt x="19800" y="19101"/>
                  </a:lnTo>
                  <a:lnTo>
                    <a:pt x="19774" y="19144"/>
                  </a:lnTo>
                  <a:lnTo>
                    <a:pt x="19756" y="19187"/>
                  </a:lnTo>
                  <a:lnTo>
                    <a:pt x="19756" y="19230"/>
                  </a:lnTo>
                  <a:lnTo>
                    <a:pt x="19774" y="19274"/>
                  </a:lnTo>
                  <a:lnTo>
                    <a:pt x="19800" y="19317"/>
                  </a:lnTo>
                  <a:lnTo>
                    <a:pt x="19836" y="19360"/>
                  </a:lnTo>
                  <a:lnTo>
                    <a:pt x="19888" y="19403"/>
                  </a:lnTo>
                  <a:lnTo>
                    <a:pt x="19950" y="19446"/>
                  </a:lnTo>
                  <a:lnTo>
                    <a:pt x="19994" y="19472"/>
                  </a:lnTo>
                  <a:lnTo>
                    <a:pt x="20038" y="19506"/>
                  </a:lnTo>
                  <a:lnTo>
                    <a:pt x="20074" y="19550"/>
                  </a:lnTo>
                  <a:lnTo>
                    <a:pt x="20100" y="19584"/>
                  </a:lnTo>
                  <a:lnTo>
                    <a:pt x="20118" y="19627"/>
                  </a:lnTo>
                  <a:lnTo>
                    <a:pt x="20135" y="19679"/>
                  </a:lnTo>
                  <a:lnTo>
                    <a:pt x="20144" y="19731"/>
                  </a:lnTo>
                  <a:lnTo>
                    <a:pt x="20153" y="19783"/>
                  </a:lnTo>
                  <a:lnTo>
                    <a:pt x="20162" y="20317"/>
                  </a:lnTo>
                  <a:lnTo>
                    <a:pt x="20179" y="20861"/>
                  </a:lnTo>
                  <a:lnTo>
                    <a:pt x="20171" y="20895"/>
                  </a:lnTo>
                  <a:lnTo>
                    <a:pt x="20144" y="20930"/>
                  </a:lnTo>
                  <a:lnTo>
                    <a:pt x="20118" y="20964"/>
                  </a:lnTo>
                  <a:lnTo>
                    <a:pt x="20082" y="20982"/>
                  </a:lnTo>
                  <a:lnTo>
                    <a:pt x="20012" y="21008"/>
                  </a:lnTo>
                  <a:lnTo>
                    <a:pt x="19950" y="21051"/>
                  </a:lnTo>
                  <a:lnTo>
                    <a:pt x="19906" y="21094"/>
                  </a:lnTo>
                  <a:lnTo>
                    <a:pt x="19862" y="21146"/>
                  </a:lnTo>
                  <a:lnTo>
                    <a:pt x="19774" y="21266"/>
                  </a:lnTo>
                  <a:lnTo>
                    <a:pt x="19739" y="21318"/>
                  </a:lnTo>
                  <a:lnTo>
                    <a:pt x="19694" y="21370"/>
                  </a:lnTo>
                  <a:lnTo>
                    <a:pt x="19598" y="21473"/>
                  </a:lnTo>
                  <a:lnTo>
                    <a:pt x="19518" y="21577"/>
                  </a:lnTo>
                  <a:lnTo>
                    <a:pt x="19430" y="21680"/>
                  </a:lnTo>
                  <a:lnTo>
                    <a:pt x="19342" y="21784"/>
                  </a:lnTo>
                  <a:lnTo>
                    <a:pt x="19324" y="21819"/>
                  </a:lnTo>
                  <a:lnTo>
                    <a:pt x="19307" y="21862"/>
                  </a:lnTo>
                  <a:lnTo>
                    <a:pt x="19307" y="21913"/>
                  </a:lnTo>
                  <a:lnTo>
                    <a:pt x="19315" y="21965"/>
                  </a:lnTo>
                  <a:lnTo>
                    <a:pt x="19333" y="22026"/>
                  </a:lnTo>
                  <a:lnTo>
                    <a:pt x="19351" y="22069"/>
                  </a:lnTo>
                  <a:lnTo>
                    <a:pt x="19386" y="22112"/>
                  </a:lnTo>
                  <a:lnTo>
                    <a:pt x="19421" y="22138"/>
                  </a:lnTo>
                  <a:lnTo>
                    <a:pt x="19483" y="22172"/>
                  </a:lnTo>
                  <a:lnTo>
                    <a:pt x="19553" y="22207"/>
                  </a:lnTo>
                  <a:lnTo>
                    <a:pt x="19668" y="22293"/>
                  </a:lnTo>
                  <a:lnTo>
                    <a:pt x="19888" y="22483"/>
                  </a:lnTo>
                  <a:lnTo>
                    <a:pt x="19968" y="22535"/>
                  </a:lnTo>
                  <a:lnTo>
                    <a:pt x="20056" y="22578"/>
                  </a:lnTo>
                  <a:lnTo>
                    <a:pt x="20144" y="22612"/>
                  </a:lnTo>
                  <a:lnTo>
                    <a:pt x="20232" y="22647"/>
                  </a:lnTo>
                  <a:lnTo>
                    <a:pt x="20426" y="22707"/>
                  </a:lnTo>
                  <a:lnTo>
                    <a:pt x="20611" y="22776"/>
                  </a:lnTo>
                  <a:lnTo>
                    <a:pt x="20664" y="22793"/>
                  </a:lnTo>
                  <a:lnTo>
                    <a:pt x="20708" y="22802"/>
                  </a:lnTo>
                  <a:lnTo>
                    <a:pt x="20761" y="22811"/>
                  </a:lnTo>
                  <a:lnTo>
                    <a:pt x="20805" y="22811"/>
                  </a:lnTo>
                  <a:lnTo>
                    <a:pt x="20885" y="22793"/>
                  </a:lnTo>
                  <a:lnTo>
                    <a:pt x="20964" y="22759"/>
                  </a:lnTo>
                  <a:lnTo>
                    <a:pt x="21034" y="22716"/>
                  </a:lnTo>
                  <a:lnTo>
                    <a:pt x="21105" y="22664"/>
                  </a:lnTo>
                  <a:lnTo>
                    <a:pt x="21246" y="22569"/>
                  </a:lnTo>
                  <a:lnTo>
                    <a:pt x="21352" y="22500"/>
                  </a:lnTo>
                  <a:lnTo>
                    <a:pt x="21414" y="22474"/>
                  </a:lnTo>
                  <a:lnTo>
                    <a:pt x="21466" y="22448"/>
                  </a:lnTo>
                  <a:lnTo>
                    <a:pt x="21528" y="22440"/>
                  </a:lnTo>
                  <a:lnTo>
                    <a:pt x="21590" y="22440"/>
                  </a:lnTo>
                  <a:lnTo>
                    <a:pt x="21652" y="22466"/>
                  </a:lnTo>
                  <a:lnTo>
                    <a:pt x="21722" y="22517"/>
                  </a:lnTo>
                  <a:lnTo>
                    <a:pt x="21704" y="22535"/>
                  </a:lnTo>
                  <a:lnTo>
                    <a:pt x="21696" y="22543"/>
                  </a:lnTo>
                  <a:lnTo>
                    <a:pt x="21696" y="22552"/>
                  </a:lnTo>
                  <a:lnTo>
                    <a:pt x="21704" y="22612"/>
                  </a:lnTo>
                  <a:lnTo>
                    <a:pt x="21713" y="22664"/>
                  </a:lnTo>
                  <a:lnTo>
                    <a:pt x="21713" y="22776"/>
                  </a:lnTo>
                  <a:lnTo>
                    <a:pt x="21696" y="22888"/>
                  </a:lnTo>
                  <a:lnTo>
                    <a:pt x="21669" y="23000"/>
                  </a:lnTo>
                  <a:lnTo>
                    <a:pt x="21652" y="23113"/>
                  </a:lnTo>
                  <a:lnTo>
                    <a:pt x="21634" y="23233"/>
                  </a:lnTo>
                  <a:lnTo>
                    <a:pt x="21625" y="23346"/>
                  </a:lnTo>
                  <a:lnTo>
                    <a:pt x="21634" y="23397"/>
                  </a:lnTo>
                  <a:lnTo>
                    <a:pt x="21643" y="23458"/>
                  </a:lnTo>
                  <a:lnTo>
                    <a:pt x="21643" y="23475"/>
                  </a:lnTo>
                  <a:lnTo>
                    <a:pt x="21652" y="23578"/>
                  </a:lnTo>
                  <a:lnTo>
                    <a:pt x="21652" y="23639"/>
                  </a:lnTo>
                  <a:lnTo>
                    <a:pt x="21660" y="23691"/>
                  </a:lnTo>
                  <a:lnTo>
                    <a:pt x="21678" y="23734"/>
                  </a:lnTo>
                  <a:lnTo>
                    <a:pt x="21696" y="23777"/>
                  </a:lnTo>
                  <a:lnTo>
                    <a:pt x="21740" y="23820"/>
                  </a:lnTo>
                  <a:lnTo>
                    <a:pt x="21784" y="23846"/>
                  </a:lnTo>
                  <a:lnTo>
                    <a:pt x="21801" y="23855"/>
                  </a:lnTo>
                  <a:lnTo>
                    <a:pt x="21828" y="23846"/>
                  </a:lnTo>
                  <a:lnTo>
                    <a:pt x="21872" y="23829"/>
                  </a:lnTo>
                  <a:lnTo>
                    <a:pt x="21925" y="23794"/>
                  </a:lnTo>
                  <a:lnTo>
                    <a:pt x="21987" y="23751"/>
                  </a:lnTo>
                  <a:lnTo>
                    <a:pt x="22039" y="23691"/>
                  </a:lnTo>
                  <a:lnTo>
                    <a:pt x="22084" y="23630"/>
                  </a:lnTo>
                  <a:lnTo>
                    <a:pt x="22128" y="23570"/>
                  </a:lnTo>
                  <a:lnTo>
                    <a:pt x="22145" y="23518"/>
                  </a:lnTo>
                  <a:lnTo>
                    <a:pt x="22172" y="23440"/>
                  </a:lnTo>
                  <a:lnTo>
                    <a:pt x="22198" y="23397"/>
                  </a:lnTo>
                  <a:lnTo>
                    <a:pt x="22216" y="23371"/>
                  </a:lnTo>
                  <a:lnTo>
                    <a:pt x="22251" y="23346"/>
                  </a:lnTo>
                  <a:lnTo>
                    <a:pt x="22295" y="23337"/>
                  </a:lnTo>
                  <a:lnTo>
                    <a:pt x="22348" y="23337"/>
                  </a:lnTo>
                  <a:lnTo>
                    <a:pt x="22410" y="23346"/>
                  </a:lnTo>
                  <a:lnTo>
                    <a:pt x="22339" y="23630"/>
                  </a:lnTo>
                  <a:lnTo>
                    <a:pt x="22630" y="23630"/>
                  </a:lnTo>
                  <a:lnTo>
                    <a:pt x="22648" y="23604"/>
                  </a:lnTo>
                  <a:lnTo>
                    <a:pt x="22665" y="23561"/>
                  </a:lnTo>
                  <a:lnTo>
                    <a:pt x="22692" y="23475"/>
                  </a:lnTo>
                  <a:lnTo>
                    <a:pt x="22745" y="23397"/>
                  </a:lnTo>
                  <a:lnTo>
                    <a:pt x="22798" y="23337"/>
                  </a:lnTo>
                  <a:lnTo>
                    <a:pt x="22859" y="23277"/>
                  </a:lnTo>
                  <a:lnTo>
                    <a:pt x="22939" y="23233"/>
                  </a:lnTo>
                  <a:lnTo>
                    <a:pt x="23009" y="23199"/>
                  </a:lnTo>
                  <a:lnTo>
                    <a:pt x="23177" y="23138"/>
                  </a:lnTo>
                  <a:lnTo>
                    <a:pt x="23212" y="23130"/>
                  </a:lnTo>
                  <a:lnTo>
                    <a:pt x="23256" y="23138"/>
                  </a:lnTo>
                  <a:lnTo>
                    <a:pt x="23300" y="23147"/>
                  </a:lnTo>
                  <a:lnTo>
                    <a:pt x="23344" y="23164"/>
                  </a:lnTo>
                  <a:lnTo>
                    <a:pt x="23432" y="23216"/>
                  </a:lnTo>
                  <a:lnTo>
                    <a:pt x="23468" y="23242"/>
                  </a:lnTo>
                  <a:lnTo>
                    <a:pt x="23503" y="23268"/>
                  </a:lnTo>
                  <a:lnTo>
                    <a:pt x="23520" y="23302"/>
                  </a:lnTo>
                  <a:lnTo>
                    <a:pt x="23538" y="23337"/>
                  </a:lnTo>
                  <a:lnTo>
                    <a:pt x="23556" y="23415"/>
                  </a:lnTo>
                  <a:lnTo>
                    <a:pt x="23565" y="23587"/>
                  </a:lnTo>
                  <a:lnTo>
                    <a:pt x="23565" y="23604"/>
                  </a:lnTo>
                  <a:lnTo>
                    <a:pt x="23547" y="23622"/>
                  </a:lnTo>
                  <a:lnTo>
                    <a:pt x="23512" y="23647"/>
                  </a:lnTo>
                  <a:lnTo>
                    <a:pt x="23185" y="23898"/>
                  </a:lnTo>
                  <a:lnTo>
                    <a:pt x="22859" y="24148"/>
                  </a:lnTo>
                  <a:lnTo>
                    <a:pt x="22824" y="24182"/>
                  </a:lnTo>
                  <a:lnTo>
                    <a:pt x="22789" y="24226"/>
                  </a:lnTo>
                  <a:lnTo>
                    <a:pt x="22709" y="24329"/>
                  </a:lnTo>
                  <a:lnTo>
                    <a:pt x="22771" y="24329"/>
                  </a:lnTo>
                  <a:lnTo>
                    <a:pt x="22833" y="24346"/>
                  </a:lnTo>
                  <a:lnTo>
                    <a:pt x="22886" y="24364"/>
                  </a:lnTo>
                  <a:lnTo>
                    <a:pt x="22930" y="24389"/>
                  </a:lnTo>
                  <a:lnTo>
                    <a:pt x="22965" y="24424"/>
                  </a:lnTo>
                  <a:lnTo>
                    <a:pt x="23009" y="24458"/>
                  </a:lnTo>
                  <a:lnTo>
                    <a:pt x="23080" y="24536"/>
                  </a:lnTo>
                  <a:lnTo>
                    <a:pt x="23115" y="24571"/>
                  </a:lnTo>
                  <a:lnTo>
                    <a:pt x="23150" y="24596"/>
                  </a:lnTo>
                  <a:lnTo>
                    <a:pt x="23203" y="24622"/>
                  </a:lnTo>
                  <a:lnTo>
                    <a:pt x="23256" y="24640"/>
                  </a:lnTo>
                  <a:lnTo>
                    <a:pt x="23371" y="24666"/>
                  </a:lnTo>
                  <a:lnTo>
                    <a:pt x="23476" y="24683"/>
                  </a:lnTo>
                  <a:lnTo>
                    <a:pt x="23503" y="24683"/>
                  </a:lnTo>
                  <a:lnTo>
                    <a:pt x="23529" y="24674"/>
                  </a:lnTo>
                  <a:lnTo>
                    <a:pt x="23582" y="24648"/>
                  </a:lnTo>
                  <a:lnTo>
                    <a:pt x="23679" y="24571"/>
                  </a:lnTo>
                  <a:lnTo>
                    <a:pt x="24023" y="24286"/>
                  </a:lnTo>
                  <a:lnTo>
                    <a:pt x="24190" y="24139"/>
                  </a:lnTo>
                  <a:lnTo>
                    <a:pt x="24358" y="23993"/>
                  </a:lnTo>
                  <a:lnTo>
                    <a:pt x="24384" y="23958"/>
                  </a:lnTo>
                  <a:lnTo>
                    <a:pt x="24411" y="23924"/>
                  </a:lnTo>
                  <a:lnTo>
                    <a:pt x="24455" y="23855"/>
                  </a:lnTo>
                  <a:lnTo>
                    <a:pt x="24490" y="23777"/>
                  </a:lnTo>
                  <a:lnTo>
                    <a:pt x="24543" y="23708"/>
                  </a:lnTo>
                  <a:lnTo>
                    <a:pt x="24596" y="23647"/>
                  </a:lnTo>
                  <a:lnTo>
                    <a:pt x="24649" y="23587"/>
                  </a:lnTo>
                  <a:lnTo>
                    <a:pt x="24719" y="23535"/>
                  </a:lnTo>
                  <a:lnTo>
                    <a:pt x="24746" y="23527"/>
                  </a:lnTo>
                  <a:lnTo>
                    <a:pt x="24781" y="23518"/>
                  </a:lnTo>
                  <a:lnTo>
                    <a:pt x="25019" y="23492"/>
                  </a:lnTo>
                  <a:lnTo>
                    <a:pt x="25257" y="23484"/>
                  </a:lnTo>
                  <a:lnTo>
                    <a:pt x="25495" y="23475"/>
                  </a:lnTo>
                  <a:lnTo>
                    <a:pt x="25813" y="23475"/>
                  </a:lnTo>
                  <a:lnTo>
                    <a:pt x="25883" y="23466"/>
                  </a:lnTo>
                  <a:lnTo>
                    <a:pt x="25945" y="23458"/>
                  </a:lnTo>
                  <a:lnTo>
                    <a:pt x="26006" y="23432"/>
                  </a:lnTo>
                  <a:lnTo>
                    <a:pt x="26059" y="23406"/>
                  </a:lnTo>
                  <a:lnTo>
                    <a:pt x="26112" y="23363"/>
                  </a:lnTo>
                  <a:lnTo>
                    <a:pt x="26165" y="23320"/>
                  </a:lnTo>
                  <a:lnTo>
                    <a:pt x="26209" y="23259"/>
                  </a:lnTo>
                  <a:lnTo>
                    <a:pt x="26527" y="23466"/>
                  </a:lnTo>
                  <a:lnTo>
                    <a:pt x="26694" y="23561"/>
                  </a:lnTo>
                  <a:lnTo>
                    <a:pt x="26862" y="23647"/>
                  </a:lnTo>
                  <a:lnTo>
                    <a:pt x="26985" y="23699"/>
                  </a:lnTo>
                  <a:lnTo>
                    <a:pt x="27091" y="23725"/>
                  </a:lnTo>
                  <a:lnTo>
                    <a:pt x="27135" y="23734"/>
                  </a:lnTo>
                  <a:lnTo>
                    <a:pt x="27179" y="23734"/>
                  </a:lnTo>
                  <a:lnTo>
                    <a:pt x="27223" y="23725"/>
                  </a:lnTo>
                  <a:lnTo>
                    <a:pt x="27267" y="23717"/>
                  </a:lnTo>
                  <a:lnTo>
                    <a:pt x="27302" y="23699"/>
                  </a:lnTo>
                  <a:lnTo>
                    <a:pt x="27338" y="23682"/>
                  </a:lnTo>
                  <a:lnTo>
                    <a:pt x="27373" y="23647"/>
                  </a:lnTo>
                  <a:lnTo>
                    <a:pt x="27408" y="23622"/>
                  </a:lnTo>
                  <a:lnTo>
                    <a:pt x="27470" y="23535"/>
                  </a:lnTo>
                  <a:lnTo>
                    <a:pt x="27523" y="23423"/>
                  </a:lnTo>
                  <a:lnTo>
                    <a:pt x="27584" y="23294"/>
                  </a:lnTo>
                  <a:lnTo>
                    <a:pt x="27655" y="23190"/>
                  </a:lnTo>
                  <a:lnTo>
                    <a:pt x="27743" y="23095"/>
                  </a:lnTo>
                  <a:lnTo>
                    <a:pt x="27787" y="23061"/>
                  </a:lnTo>
                  <a:lnTo>
                    <a:pt x="27840" y="23026"/>
                  </a:lnTo>
                  <a:lnTo>
                    <a:pt x="27893" y="23000"/>
                  </a:lnTo>
                  <a:lnTo>
                    <a:pt x="27946" y="22975"/>
                  </a:lnTo>
                  <a:lnTo>
                    <a:pt x="28061" y="22940"/>
                  </a:lnTo>
                  <a:lnTo>
                    <a:pt x="28184" y="22923"/>
                  </a:lnTo>
                  <a:lnTo>
                    <a:pt x="28440" y="22923"/>
                  </a:lnTo>
                  <a:lnTo>
                    <a:pt x="28537" y="22906"/>
                  </a:lnTo>
                  <a:lnTo>
                    <a:pt x="28625" y="22871"/>
                  </a:lnTo>
                  <a:lnTo>
                    <a:pt x="28704" y="22828"/>
                  </a:lnTo>
                  <a:lnTo>
                    <a:pt x="28783" y="22768"/>
                  </a:lnTo>
                  <a:lnTo>
                    <a:pt x="28845" y="22699"/>
                  </a:lnTo>
                  <a:lnTo>
                    <a:pt x="28907" y="22621"/>
                  </a:lnTo>
                  <a:lnTo>
                    <a:pt x="28960" y="22535"/>
                  </a:lnTo>
                  <a:lnTo>
                    <a:pt x="29004" y="22457"/>
                  </a:lnTo>
                  <a:lnTo>
                    <a:pt x="29057" y="22388"/>
                  </a:lnTo>
                  <a:lnTo>
                    <a:pt x="29110" y="22328"/>
                  </a:lnTo>
                  <a:lnTo>
                    <a:pt x="29171" y="22276"/>
                  </a:lnTo>
                  <a:lnTo>
                    <a:pt x="29233" y="22233"/>
                  </a:lnTo>
                  <a:lnTo>
                    <a:pt x="29304" y="22189"/>
                  </a:lnTo>
                  <a:lnTo>
                    <a:pt x="29383" y="22155"/>
                  </a:lnTo>
                  <a:lnTo>
                    <a:pt x="29462" y="22129"/>
                  </a:lnTo>
                  <a:lnTo>
                    <a:pt x="29735" y="22043"/>
                  </a:lnTo>
                  <a:lnTo>
                    <a:pt x="29868" y="22000"/>
                  </a:lnTo>
                  <a:lnTo>
                    <a:pt x="30000" y="21965"/>
                  </a:lnTo>
                  <a:lnTo>
                    <a:pt x="30070" y="21957"/>
                  </a:lnTo>
                  <a:lnTo>
                    <a:pt x="30097" y="21957"/>
                  </a:lnTo>
                  <a:lnTo>
                    <a:pt x="30123" y="21965"/>
                  </a:lnTo>
                  <a:lnTo>
                    <a:pt x="30150" y="21974"/>
                  </a:lnTo>
                  <a:lnTo>
                    <a:pt x="30176" y="22000"/>
                  </a:lnTo>
                  <a:lnTo>
                    <a:pt x="30203" y="22034"/>
                  </a:lnTo>
                  <a:lnTo>
                    <a:pt x="30220" y="22077"/>
                  </a:lnTo>
                  <a:lnTo>
                    <a:pt x="30309" y="22293"/>
                  </a:lnTo>
                  <a:lnTo>
                    <a:pt x="30361" y="22405"/>
                  </a:lnTo>
                  <a:lnTo>
                    <a:pt x="30423" y="22509"/>
                  </a:lnTo>
                  <a:lnTo>
                    <a:pt x="30485" y="22612"/>
                  </a:lnTo>
                  <a:lnTo>
                    <a:pt x="30555" y="22707"/>
                  </a:lnTo>
                  <a:lnTo>
                    <a:pt x="30626" y="22802"/>
                  </a:lnTo>
                  <a:lnTo>
                    <a:pt x="30705" y="22897"/>
                  </a:lnTo>
                  <a:lnTo>
                    <a:pt x="30785" y="22983"/>
                  </a:lnTo>
                  <a:lnTo>
                    <a:pt x="30855" y="23078"/>
                  </a:lnTo>
                  <a:lnTo>
                    <a:pt x="31014" y="23285"/>
                  </a:lnTo>
                  <a:lnTo>
                    <a:pt x="33879" y="21560"/>
                  </a:lnTo>
                  <a:lnTo>
                    <a:pt x="33782" y="21404"/>
                  </a:lnTo>
                  <a:lnTo>
                    <a:pt x="33685" y="21258"/>
                  </a:lnTo>
                  <a:lnTo>
                    <a:pt x="33588" y="21102"/>
                  </a:lnTo>
                  <a:lnTo>
                    <a:pt x="33526" y="21042"/>
                  </a:lnTo>
                  <a:lnTo>
                    <a:pt x="33465" y="20982"/>
                  </a:lnTo>
                  <a:lnTo>
                    <a:pt x="33412" y="20947"/>
                  </a:lnTo>
                  <a:lnTo>
                    <a:pt x="33359" y="20921"/>
                  </a:lnTo>
                  <a:lnTo>
                    <a:pt x="33297" y="20904"/>
                  </a:lnTo>
                  <a:lnTo>
                    <a:pt x="33226" y="20887"/>
                  </a:lnTo>
                  <a:lnTo>
                    <a:pt x="33094" y="20878"/>
                  </a:lnTo>
                  <a:lnTo>
                    <a:pt x="32953" y="20878"/>
                  </a:lnTo>
                  <a:lnTo>
                    <a:pt x="32927" y="20887"/>
                  </a:lnTo>
                  <a:lnTo>
                    <a:pt x="32900" y="20895"/>
                  </a:lnTo>
                  <a:lnTo>
                    <a:pt x="32847" y="20947"/>
                  </a:lnTo>
                  <a:lnTo>
                    <a:pt x="32742" y="21059"/>
                  </a:lnTo>
                  <a:lnTo>
                    <a:pt x="32653" y="21154"/>
                  </a:lnTo>
                  <a:lnTo>
                    <a:pt x="32565" y="21249"/>
                  </a:lnTo>
                  <a:lnTo>
                    <a:pt x="32495" y="21310"/>
                  </a:lnTo>
                  <a:lnTo>
                    <a:pt x="32424" y="21353"/>
                  </a:lnTo>
                  <a:lnTo>
                    <a:pt x="32380" y="21370"/>
                  </a:lnTo>
                  <a:lnTo>
                    <a:pt x="32336" y="21379"/>
                  </a:lnTo>
                  <a:lnTo>
                    <a:pt x="32063" y="21379"/>
                  </a:lnTo>
                  <a:lnTo>
                    <a:pt x="32001" y="21396"/>
                  </a:lnTo>
                  <a:lnTo>
                    <a:pt x="31948" y="21413"/>
                  </a:lnTo>
                  <a:lnTo>
                    <a:pt x="31887" y="21439"/>
                  </a:lnTo>
                  <a:lnTo>
                    <a:pt x="31834" y="21473"/>
                  </a:lnTo>
                  <a:lnTo>
                    <a:pt x="31781" y="21508"/>
                  </a:lnTo>
                  <a:lnTo>
                    <a:pt x="31701" y="21568"/>
                  </a:lnTo>
                  <a:lnTo>
                    <a:pt x="31631" y="21603"/>
                  </a:lnTo>
                  <a:lnTo>
                    <a:pt x="31569" y="21620"/>
                  </a:lnTo>
                  <a:lnTo>
                    <a:pt x="31499" y="21620"/>
                  </a:lnTo>
                  <a:lnTo>
                    <a:pt x="31437" y="21603"/>
                  </a:lnTo>
                  <a:lnTo>
                    <a:pt x="31375" y="21568"/>
                  </a:lnTo>
                  <a:lnTo>
                    <a:pt x="31313" y="21517"/>
                  </a:lnTo>
                  <a:lnTo>
                    <a:pt x="31252" y="21448"/>
                  </a:lnTo>
                  <a:lnTo>
                    <a:pt x="31208" y="21422"/>
                  </a:lnTo>
                  <a:lnTo>
                    <a:pt x="31164" y="21404"/>
                  </a:lnTo>
                  <a:lnTo>
                    <a:pt x="31067" y="21379"/>
                  </a:lnTo>
                  <a:lnTo>
                    <a:pt x="30882" y="21301"/>
                  </a:lnTo>
                  <a:lnTo>
                    <a:pt x="31269" y="21163"/>
                  </a:lnTo>
                  <a:lnTo>
                    <a:pt x="31437" y="21102"/>
                  </a:lnTo>
                  <a:lnTo>
                    <a:pt x="31604" y="21025"/>
                  </a:lnTo>
                  <a:lnTo>
                    <a:pt x="31754" y="20930"/>
                  </a:lnTo>
                  <a:lnTo>
                    <a:pt x="31895" y="20826"/>
                  </a:lnTo>
                  <a:lnTo>
                    <a:pt x="32204" y="20585"/>
                  </a:lnTo>
                  <a:lnTo>
                    <a:pt x="32195" y="20550"/>
                  </a:lnTo>
                  <a:lnTo>
                    <a:pt x="32195" y="20516"/>
                  </a:lnTo>
                  <a:lnTo>
                    <a:pt x="32177" y="20490"/>
                  </a:lnTo>
                  <a:lnTo>
                    <a:pt x="32125" y="20378"/>
                  </a:lnTo>
                  <a:lnTo>
                    <a:pt x="32089" y="20266"/>
                  </a:lnTo>
                  <a:lnTo>
                    <a:pt x="32080" y="20162"/>
                  </a:lnTo>
                  <a:lnTo>
                    <a:pt x="32089" y="20050"/>
                  </a:lnTo>
                  <a:lnTo>
                    <a:pt x="32116" y="19955"/>
                  </a:lnTo>
                  <a:lnTo>
                    <a:pt x="32160" y="19852"/>
                  </a:lnTo>
                  <a:lnTo>
                    <a:pt x="32213" y="19757"/>
                  </a:lnTo>
                  <a:lnTo>
                    <a:pt x="32292" y="19653"/>
                  </a:lnTo>
                  <a:lnTo>
                    <a:pt x="32363" y="19567"/>
                  </a:lnTo>
                  <a:lnTo>
                    <a:pt x="32415" y="19463"/>
                  </a:lnTo>
                  <a:lnTo>
                    <a:pt x="32477" y="19368"/>
                  </a:lnTo>
                  <a:lnTo>
                    <a:pt x="32548" y="19274"/>
                  </a:lnTo>
                  <a:lnTo>
                    <a:pt x="32724" y="19066"/>
                  </a:lnTo>
                  <a:lnTo>
                    <a:pt x="32900" y="18868"/>
                  </a:lnTo>
                  <a:lnTo>
                    <a:pt x="33262" y="18471"/>
                  </a:lnTo>
                  <a:lnTo>
                    <a:pt x="33306" y="18532"/>
                  </a:lnTo>
                  <a:lnTo>
                    <a:pt x="33332" y="18583"/>
                  </a:lnTo>
                  <a:lnTo>
                    <a:pt x="33350" y="18626"/>
                  </a:lnTo>
                  <a:lnTo>
                    <a:pt x="33350" y="18670"/>
                  </a:lnTo>
                  <a:lnTo>
                    <a:pt x="33332" y="18721"/>
                  </a:lnTo>
                  <a:lnTo>
                    <a:pt x="33306" y="18773"/>
                  </a:lnTo>
                  <a:lnTo>
                    <a:pt x="33271" y="18834"/>
                  </a:lnTo>
                  <a:lnTo>
                    <a:pt x="33218" y="18903"/>
                  </a:lnTo>
                  <a:lnTo>
                    <a:pt x="33112" y="19041"/>
                  </a:lnTo>
                  <a:lnTo>
                    <a:pt x="33068" y="19110"/>
                  </a:lnTo>
                  <a:lnTo>
                    <a:pt x="33024" y="19179"/>
                  </a:lnTo>
                  <a:lnTo>
                    <a:pt x="32971" y="19299"/>
                  </a:lnTo>
                  <a:lnTo>
                    <a:pt x="32927" y="19420"/>
                  </a:lnTo>
                  <a:lnTo>
                    <a:pt x="32830" y="19670"/>
                  </a:lnTo>
                  <a:lnTo>
                    <a:pt x="32865" y="19731"/>
                  </a:lnTo>
                  <a:lnTo>
                    <a:pt x="33588" y="19619"/>
                  </a:lnTo>
                  <a:lnTo>
                    <a:pt x="33835" y="19584"/>
                  </a:lnTo>
                  <a:lnTo>
                    <a:pt x="34090" y="19558"/>
                  </a:lnTo>
                  <a:lnTo>
                    <a:pt x="34452" y="19541"/>
                  </a:lnTo>
                  <a:lnTo>
                    <a:pt x="34628" y="19532"/>
                  </a:lnTo>
                  <a:lnTo>
                    <a:pt x="34813" y="19515"/>
                  </a:lnTo>
                  <a:lnTo>
                    <a:pt x="34990" y="19489"/>
                  </a:lnTo>
                  <a:lnTo>
                    <a:pt x="35157" y="19455"/>
                  </a:lnTo>
                  <a:lnTo>
                    <a:pt x="35510" y="19386"/>
                  </a:lnTo>
                  <a:lnTo>
                    <a:pt x="35633" y="19360"/>
                  </a:lnTo>
                  <a:lnTo>
                    <a:pt x="35765" y="19351"/>
                  </a:lnTo>
                  <a:lnTo>
                    <a:pt x="35889" y="19334"/>
                  </a:lnTo>
                  <a:lnTo>
                    <a:pt x="36012" y="19308"/>
                  </a:lnTo>
                  <a:lnTo>
                    <a:pt x="36074" y="19291"/>
                  </a:lnTo>
                  <a:lnTo>
                    <a:pt x="36136" y="19265"/>
                  </a:lnTo>
                  <a:lnTo>
                    <a:pt x="36189" y="19222"/>
                  </a:lnTo>
                  <a:lnTo>
                    <a:pt x="36215" y="19204"/>
                  </a:lnTo>
                  <a:lnTo>
                    <a:pt x="36233" y="19179"/>
                  </a:lnTo>
                  <a:lnTo>
                    <a:pt x="36233" y="19161"/>
                  </a:lnTo>
                  <a:lnTo>
                    <a:pt x="36233" y="19135"/>
                  </a:lnTo>
                  <a:lnTo>
                    <a:pt x="36206" y="19084"/>
                  </a:lnTo>
                  <a:lnTo>
                    <a:pt x="36180" y="19023"/>
                  </a:lnTo>
                  <a:lnTo>
                    <a:pt x="36153" y="18963"/>
                  </a:lnTo>
                  <a:lnTo>
                    <a:pt x="36118" y="18877"/>
                  </a:lnTo>
                  <a:lnTo>
                    <a:pt x="36109" y="18825"/>
                  </a:lnTo>
                  <a:lnTo>
                    <a:pt x="36100" y="18782"/>
                  </a:lnTo>
                  <a:lnTo>
                    <a:pt x="36109" y="18557"/>
                  </a:lnTo>
                  <a:lnTo>
                    <a:pt x="36100" y="18445"/>
                  </a:lnTo>
                  <a:lnTo>
                    <a:pt x="36092" y="18333"/>
                  </a:lnTo>
                  <a:lnTo>
                    <a:pt x="36074" y="18221"/>
                  </a:lnTo>
                  <a:lnTo>
                    <a:pt x="36056" y="18109"/>
                  </a:lnTo>
                  <a:lnTo>
                    <a:pt x="36030" y="17997"/>
                  </a:lnTo>
                  <a:lnTo>
                    <a:pt x="35986" y="17893"/>
                  </a:lnTo>
                  <a:lnTo>
                    <a:pt x="35924" y="17772"/>
                  </a:lnTo>
                  <a:lnTo>
                    <a:pt x="35854" y="17652"/>
                  </a:lnTo>
                  <a:lnTo>
                    <a:pt x="35774" y="17539"/>
                  </a:lnTo>
                  <a:lnTo>
                    <a:pt x="35686" y="17436"/>
                  </a:lnTo>
                  <a:lnTo>
                    <a:pt x="35660" y="17401"/>
                  </a:lnTo>
                  <a:lnTo>
                    <a:pt x="35642" y="17367"/>
                  </a:lnTo>
                  <a:lnTo>
                    <a:pt x="35642" y="17341"/>
                  </a:lnTo>
                  <a:lnTo>
                    <a:pt x="35642" y="17307"/>
                  </a:lnTo>
                  <a:lnTo>
                    <a:pt x="35651" y="17289"/>
                  </a:lnTo>
                  <a:lnTo>
                    <a:pt x="35668" y="17263"/>
                  </a:lnTo>
                  <a:lnTo>
                    <a:pt x="35695" y="17246"/>
                  </a:lnTo>
                  <a:lnTo>
                    <a:pt x="35721" y="17229"/>
                  </a:lnTo>
                  <a:lnTo>
                    <a:pt x="35792" y="17212"/>
                  </a:lnTo>
                  <a:lnTo>
                    <a:pt x="35871" y="17194"/>
                  </a:lnTo>
                  <a:lnTo>
                    <a:pt x="35942" y="17186"/>
                  </a:lnTo>
                  <a:lnTo>
                    <a:pt x="36012" y="17186"/>
                  </a:lnTo>
                  <a:lnTo>
                    <a:pt x="36056" y="17203"/>
                  </a:lnTo>
                  <a:lnTo>
                    <a:pt x="36092" y="17229"/>
                  </a:lnTo>
                  <a:lnTo>
                    <a:pt x="36118" y="17263"/>
                  </a:lnTo>
                  <a:lnTo>
                    <a:pt x="36127" y="17281"/>
                  </a:lnTo>
                  <a:lnTo>
                    <a:pt x="36136" y="17298"/>
                  </a:lnTo>
                  <a:lnTo>
                    <a:pt x="36118" y="17401"/>
                  </a:lnTo>
                  <a:lnTo>
                    <a:pt x="36136" y="17496"/>
                  </a:lnTo>
                  <a:lnTo>
                    <a:pt x="36153" y="17591"/>
                  </a:lnTo>
                  <a:lnTo>
                    <a:pt x="36189" y="17686"/>
                  </a:lnTo>
                  <a:lnTo>
                    <a:pt x="36250" y="17867"/>
                  </a:lnTo>
                  <a:lnTo>
                    <a:pt x="36286" y="17962"/>
                  </a:lnTo>
                  <a:lnTo>
                    <a:pt x="36294" y="18057"/>
                  </a:lnTo>
                  <a:lnTo>
                    <a:pt x="36312" y="18117"/>
                  </a:lnTo>
                  <a:lnTo>
                    <a:pt x="36330" y="18169"/>
                  </a:lnTo>
                  <a:lnTo>
                    <a:pt x="36347" y="18230"/>
                  </a:lnTo>
                  <a:lnTo>
                    <a:pt x="36347" y="18256"/>
                  </a:lnTo>
                  <a:lnTo>
                    <a:pt x="36347" y="18281"/>
                  </a:lnTo>
                  <a:lnTo>
                    <a:pt x="36330" y="18368"/>
                  </a:lnTo>
                  <a:lnTo>
                    <a:pt x="36330" y="18454"/>
                  </a:lnTo>
                  <a:lnTo>
                    <a:pt x="36338" y="18540"/>
                  </a:lnTo>
                  <a:lnTo>
                    <a:pt x="36356" y="18626"/>
                  </a:lnTo>
                  <a:lnTo>
                    <a:pt x="36409" y="18790"/>
                  </a:lnTo>
                  <a:lnTo>
                    <a:pt x="36462" y="18954"/>
                  </a:lnTo>
                  <a:lnTo>
                    <a:pt x="36515" y="19204"/>
                  </a:lnTo>
                  <a:lnTo>
                    <a:pt x="36576" y="19222"/>
                  </a:lnTo>
                  <a:lnTo>
                    <a:pt x="36638" y="19213"/>
                  </a:lnTo>
                  <a:lnTo>
                    <a:pt x="36682" y="19204"/>
                  </a:lnTo>
                  <a:lnTo>
                    <a:pt x="36735" y="19179"/>
                  </a:lnTo>
                  <a:lnTo>
                    <a:pt x="36770" y="19144"/>
                  </a:lnTo>
                  <a:lnTo>
                    <a:pt x="36814" y="19101"/>
                  </a:lnTo>
                  <a:lnTo>
                    <a:pt x="36885" y="19023"/>
                  </a:lnTo>
                  <a:lnTo>
                    <a:pt x="37008" y="18903"/>
                  </a:lnTo>
                  <a:lnTo>
                    <a:pt x="37132" y="18799"/>
                  </a:lnTo>
                  <a:lnTo>
                    <a:pt x="37273" y="18713"/>
                  </a:lnTo>
                  <a:lnTo>
                    <a:pt x="37414" y="18644"/>
                  </a:lnTo>
                  <a:lnTo>
                    <a:pt x="37564" y="18592"/>
                  </a:lnTo>
                  <a:lnTo>
                    <a:pt x="37643" y="18566"/>
                  </a:lnTo>
                  <a:lnTo>
                    <a:pt x="37722" y="18557"/>
                  </a:lnTo>
                  <a:lnTo>
                    <a:pt x="37802" y="18549"/>
                  </a:lnTo>
                  <a:lnTo>
                    <a:pt x="37890" y="18540"/>
                  </a:lnTo>
                  <a:lnTo>
                    <a:pt x="37978" y="18540"/>
                  </a:lnTo>
                  <a:lnTo>
                    <a:pt x="38066" y="18549"/>
                  </a:lnTo>
                  <a:lnTo>
                    <a:pt x="38084" y="18557"/>
                  </a:lnTo>
                  <a:lnTo>
                    <a:pt x="38102" y="18566"/>
                  </a:lnTo>
                  <a:lnTo>
                    <a:pt x="38137" y="18601"/>
                  </a:lnTo>
                  <a:lnTo>
                    <a:pt x="38357" y="18868"/>
                  </a:lnTo>
                  <a:lnTo>
                    <a:pt x="38463" y="19006"/>
                  </a:lnTo>
                  <a:lnTo>
                    <a:pt x="38578" y="19135"/>
                  </a:lnTo>
                  <a:lnTo>
                    <a:pt x="38630" y="19179"/>
                  </a:lnTo>
                  <a:lnTo>
                    <a:pt x="38683" y="19213"/>
                  </a:lnTo>
                  <a:lnTo>
                    <a:pt x="38736" y="19230"/>
                  </a:lnTo>
                  <a:lnTo>
                    <a:pt x="38798" y="19239"/>
                  </a:lnTo>
                  <a:lnTo>
                    <a:pt x="38851" y="19230"/>
                  </a:lnTo>
                  <a:lnTo>
                    <a:pt x="38904" y="19204"/>
                  </a:lnTo>
                  <a:lnTo>
                    <a:pt x="38957" y="19170"/>
                  </a:lnTo>
                  <a:lnTo>
                    <a:pt x="39018" y="19118"/>
                  </a:lnTo>
                  <a:lnTo>
                    <a:pt x="39239" y="18911"/>
                  </a:lnTo>
                  <a:lnTo>
                    <a:pt x="39477" y="18721"/>
                  </a:lnTo>
                  <a:lnTo>
                    <a:pt x="39538" y="18687"/>
                  </a:lnTo>
                  <a:lnTo>
                    <a:pt x="39600" y="18661"/>
                  </a:lnTo>
                  <a:lnTo>
                    <a:pt x="39671" y="18644"/>
                  </a:lnTo>
                  <a:lnTo>
                    <a:pt x="39741" y="18635"/>
                  </a:lnTo>
                  <a:lnTo>
                    <a:pt x="39803" y="18635"/>
                  </a:lnTo>
                  <a:lnTo>
                    <a:pt x="39865" y="18644"/>
                  </a:lnTo>
                  <a:lnTo>
                    <a:pt x="39926" y="18670"/>
                  </a:lnTo>
                  <a:lnTo>
                    <a:pt x="39970" y="18704"/>
                  </a:lnTo>
                  <a:lnTo>
                    <a:pt x="40032" y="18773"/>
                  </a:lnTo>
                  <a:lnTo>
                    <a:pt x="40067" y="18816"/>
                  </a:lnTo>
                  <a:lnTo>
                    <a:pt x="40085" y="18859"/>
                  </a:lnTo>
                  <a:lnTo>
                    <a:pt x="40103" y="18911"/>
                  </a:lnTo>
                  <a:lnTo>
                    <a:pt x="40111" y="18963"/>
                  </a:lnTo>
                  <a:lnTo>
                    <a:pt x="40111" y="19015"/>
                  </a:lnTo>
                  <a:lnTo>
                    <a:pt x="40094" y="19075"/>
                  </a:lnTo>
                  <a:lnTo>
                    <a:pt x="40085" y="19118"/>
                  </a:lnTo>
                  <a:lnTo>
                    <a:pt x="40094" y="19135"/>
                  </a:lnTo>
                  <a:lnTo>
                    <a:pt x="40103" y="19153"/>
                  </a:lnTo>
                  <a:lnTo>
                    <a:pt x="40208" y="19256"/>
                  </a:lnTo>
                  <a:lnTo>
                    <a:pt x="40314" y="19360"/>
                  </a:lnTo>
                  <a:lnTo>
                    <a:pt x="40376" y="19403"/>
                  </a:lnTo>
                  <a:lnTo>
                    <a:pt x="40429" y="19446"/>
                  </a:lnTo>
                  <a:lnTo>
                    <a:pt x="40491" y="19481"/>
                  </a:lnTo>
                  <a:lnTo>
                    <a:pt x="40552" y="19506"/>
                  </a:lnTo>
                  <a:lnTo>
                    <a:pt x="40623" y="19515"/>
                  </a:lnTo>
                  <a:lnTo>
                    <a:pt x="40693" y="19524"/>
                  </a:lnTo>
                  <a:lnTo>
                    <a:pt x="40773" y="19515"/>
                  </a:lnTo>
                  <a:lnTo>
                    <a:pt x="40852" y="19506"/>
                  </a:lnTo>
                  <a:lnTo>
                    <a:pt x="41002" y="19472"/>
                  </a:lnTo>
                  <a:lnTo>
                    <a:pt x="41161" y="19437"/>
                  </a:lnTo>
                  <a:lnTo>
                    <a:pt x="41169" y="19429"/>
                  </a:lnTo>
                  <a:lnTo>
                    <a:pt x="41187" y="19412"/>
                  </a:lnTo>
                  <a:lnTo>
                    <a:pt x="41213" y="19351"/>
                  </a:lnTo>
                  <a:lnTo>
                    <a:pt x="41222" y="19291"/>
                  </a:lnTo>
                  <a:lnTo>
                    <a:pt x="41222" y="19265"/>
                  </a:lnTo>
                  <a:lnTo>
                    <a:pt x="41222" y="19239"/>
                  </a:lnTo>
                  <a:lnTo>
                    <a:pt x="41196" y="19170"/>
                  </a:lnTo>
                  <a:lnTo>
                    <a:pt x="41187" y="19092"/>
                  </a:lnTo>
                  <a:lnTo>
                    <a:pt x="41196" y="19023"/>
                  </a:lnTo>
                  <a:lnTo>
                    <a:pt x="41213" y="18954"/>
                  </a:lnTo>
                  <a:lnTo>
                    <a:pt x="41258" y="18825"/>
                  </a:lnTo>
                  <a:lnTo>
                    <a:pt x="41302" y="18687"/>
                  </a:lnTo>
                  <a:lnTo>
                    <a:pt x="41328" y="18635"/>
                  </a:lnTo>
                  <a:lnTo>
                    <a:pt x="41372" y="18583"/>
                  </a:lnTo>
                  <a:lnTo>
                    <a:pt x="41451" y="18488"/>
                  </a:lnTo>
                  <a:lnTo>
                    <a:pt x="41531" y="18532"/>
                  </a:lnTo>
                  <a:lnTo>
                    <a:pt x="41593" y="18583"/>
                  </a:lnTo>
                  <a:lnTo>
                    <a:pt x="41645" y="18635"/>
                  </a:lnTo>
                  <a:lnTo>
                    <a:pt x="41672" y="18704"/>
                  </a:lnTo>
                  <a:lnTo>
                    <a:pt x="41681" y="18765"/>
                  </a:lnTo>
                  <a:lnTo>
                    <a:pt x="41681" y="18834"/>
                  </a:lnTo>
                  <a:lnTo>
                    <a:pt x="41645" y="18894"/>
                  </a:lnTo>
                  <a:lnTo>
                    <a:pt x="41601" y="18963"/>
                  </a:lnTo>
                  <a:lnTo>
                    <a:pt x="41557" y="19015"/>
                  </a:lnTo>
                  <a:lnTo>
                    <a:pt x="41531" y="19066"/>
                  </a:lnTo>
                  <a:lnTo>
                    <a:pt x="41513" y="19110"/>
                  </a:lnTo>
                  <a:lnTo>
                    <a:pt x="41496" y="19161"/>
                  </a:lnTo>
                  <a:lnTo>
                    <a:pt x="41487" y="19265"/>
                  </a:lnTo>
                  <a:lnTo>
                    <a:pt x="41487" y="19377"/>
                  </a:lnTo>
                  <a:lnTo>
                    <a:pt x="41504" y="19550"/>
                  </a:lnTo>
                  <a:lnTo>
                    <a:pt x="41531" y="19713"/>
                  </a:lnTo>
                  <a:lnTo>
                    <a:pt x="41548" y="19757"/>
                  </a:lnTo>
                  <a:lnTo>
                    <a:pt x="41584" y="19783"/>
                  </a:lnTo>
                  <a:lnTo>
                    <a:pt x="41628" y="19800"/>
                  </a:lnTo>
                  <a:lnTo>
                    <a:pt x="41672" y="19817"/>
                  </a:lnTo>
                  <a:lnTo>
                    <a:pt x="41725" y="19817"/>
                  </a:lnTo>
                  <a:lnTo>
                    <a:pt x="41786" y="19800"/>
                  </a:lnTo>
                  <a:lnTo>
                    <a:pt x="41831" y="19783"/>
                  </a:lnTo>
                  <a:lnTo>
                    <a:pt x="41875" y="19748"/>
                  </a:lnTo>
                  <a:lnTo>
                    <a:pt x="42139" y="19437"/>
                  </a:lnTo>
                  <a:lnTo>
                    <a:pt x="42404" y="19127"/>
                  </a:lnTo>
                  <a:lnTo>
                    <a:pt x="42774" y="18695"/>
                  </a:lnTo>
                  <a:lnTo>
                    <a:pt x="42774" y="19058"/>
                  </a:lnTo>
                  <a:lnTo>
                    <a:pt x="42774" y="19222"/>
                  </a:lnTo>
                  <a:lnTo>
                    <a:pt x="42765" y="19377"/>
                  </a:lnTo>
                  <a:lnTo>
                    <a:pt x="42756" y="19412"/>
                  </a:lnTo>
                  <a:lnTo>
                    <a:pt x="42739" y="19446"/>
                  </a:lnTo>
                  <a:lnTo>
                    <a:pt x="42694" y="19506"/>
                  </a:lnTo>
                  <a:lnTo>
                    <a:pt x="42589" y="19619"/>
                  </a:lnTo>
                  <a:lnTo>
                    <a:pt x="42527" y="19696"/>
                  </a:lnTo>
                  <a:lnTo>
                    <a:pt x="42483" y="19765"/>
                  </a:lnTo>
                  <a:lnTo>
                    <a:pt x="42456" y="19843"/>
                  </a:lnTo>
                  <a:lnTo>
                    <a:pt x="42448" y="19929"/>
                  </a:lnTo>
                  <a:lnTo>
                    <a:pt x="42456" y="20007"/>
                  </a:lnTo>
                  <a:lnTo>
                    <a:pt x="42483" y="20084"/>
                  </a:lnTo>
                  <a:lnTo>
                    <a:pt x="42527" y="20162"/>
                  </a:lnTo>
                  <a:lnTo>
                    <a:pt x="42580" y="20231"/>
                  </a:lnTo>
                  <a:lnTo>
                    <a:pt x="42800" y="20473"/>
                  </a:lnTo>
                  <a:lnTo>
                    <a:pt x="42915" y="20585"/>
                  </a:lnTo>
                  <a:lnTo>
                    <a:pt x="43029" y="20697"/>
                  </a:lnTo>
                  <a:lnTo>
                    <a:pt x="43047" y="20706"/>
                  </a:lnTo>
                  <a:lnTo>
                    <a:pt x="43126" y="20706"/>
                  </a:lnTo>
                  <a:lnTo>
                    <a:pt x="43197" y="20697"/>
                  </a:lnTo>
                  <a:lnTo>
                    <a:pt x="43241" y="20671"/>
                  </a:lnTo>
                  <a:lnTo>
                    <a:pt x="43294" y="20628"/>
                  </a:lnTo>
                  <a:lnTo>
                    <a:pt x="43356" y="20593"/>
                  </a:lnTo>
                  <a:lnTo>
                    <a:pt x="43409" y="20568"/>
                  </a:lnTo>
                  <a:lnTo>
                    <a:pt x="43461" y="20550"/>
                  </a:lnTo>
                  <a:lnTo>
                    <a:pt x="43514" y="20550"/>
                  </a:lnTo>
                  <a:lnTo>
                    <a:pt x="43576" y="20559"/>
                  </a:lnTo>
                  <a:lnTo>
                    <a:pt x="43638" y="20585"/>
                  </a:lnTo>
                  <a:lnTo>
                    <a:pt x="43699" y="20628"/>
                  </a:lnTo>
                  <a:lnTo>
                    <a:pt x="43726" y="20637"/>
                  </a:lnTo>
                  <a:lnTo>
                    <a:pt x="43752" y="20645"/>
                  </a:lnTo>
                  <a:lnTo>
                    <a:pt x="43814" y="20628"/>
                  </a:lnTo>
                  <a:lnTo>
                    <a:pt x="43885" y="20602"/>
                  </a:lnTo>
                  <a:lnTo>
                    <a:pt x="43946" y="20568"/>
                  </a:lnTo>
                  <a:lnTo>
                    <a:pt x="44087" y="20455"/>
                  </a:lnTo>
                  <a:lnTo>
                    <a:pt x="44228" y="20335"/>
                  </a:lnTo>
                  <a:lnTo>
                    <a:pt x="44502" y="20084"/>
                  </a:lnTo>
                  <a:lnTo>
                    <a:pt x="44528" y="20059"/>
                  </a:lnTo>
                  <a:lnTo>
                    <a:pt x="44546" y="20024"/>
                  </a:lnTo>
                  <a:lnTo>
                    <a:pt x="44555" y="19990"/>
                  </a:lnTo>
                  <a:lnTo>
                    <a:pt x="44555" y="19955"/>
                  </a:lnTo>
                  <a:lnTo>
                    <a:pt x="44537" y="19912"/>
                  </a:lnTo>
                  <a:lnTo>
                    <a:pt x="44537" y="19869"/>
                  </a:lnTo>
                  <a:lnTo>
                    <a:pt x="44537" y="19834"/>
                  </a:lnTo>
                  <a:lnTo>
                    <a:pt x="44537" y="19800"/>
                  </a:lnTo>
                  <a:lnTo>
                    <a:pt x="44546" y="19765"/>
                  </a:lnTo>
                  <a:lnTo>
                    <a:pt x="44563" y="19739"/>
                  </a:lnTo>
                  <a:lnTo>
                    <a:pt x="44607" y="19688"/>
                  </a:lnTo>
                  <a:lnTo>
                    <a:pt x="44660" y="19653"/>
                  </a:lnTo>
                  <a:lnTo>
                    <a:pt x="44713" y="19610"/>
                  </a:lnTo>
                  <a:lnTo>
                    <a:pt x="44775" y="19575"/>
                  </a:lnTo>
                  <a:lnTo>
                    <a:pt x="44828" y="19532"/>
                  </a:lnTo>
                  <a:lnTo>
                    <a:pt x="44863" y="19515"/>
                  </a:lnTo>
                  <a:lnTo>
                    <a:pt x="44898" y="19489"/>
                  </a:lnTo>
                  <a:lnTo>
                    <a:pt x="44987" y="19455"/>
                  </a:lnTo>
                  <a:lnTo>
                    <a:pt x="45022" y="19437"/>
                  </a:lnTo>
                  <a:lnTo>
                    <a:pt x="45048" y="19403"/>
                  </a:lnTo>
                  <a:lnTo>
                    <a:pt x="45057" y="19368"/>
                  </a:lnTo>
                  <a:lnTo>
                    <a:pt x="45057" y="19317"/>
                  </a:lnTo>
                  <a:lnTo>
                    <a:pt x="45031" y="19239"/>
                  </a:lnTo>
                  <a:lnTo>
                    <a:pt x="44987" y="19161"/>
                  </a:lnTo>
                  <a:lnTo>
                    <a:pt x="44890" y="19023"/>
                  </a:lnTo>
                  <a:lnTo>
                    <a:pt x="44810" y="18928"/>
                  </a:lnTo>
                  <a:lnTo>
                    <a:pt x="44731" y="18842"/>
                  </a:lnTo>
                  <a:lnTo>
                    <a:pt x="44634" y="18756"/>
                  </a:lnTo>
                  <a:lnTo>
                    <a:pt x="44581" y="18721"/>
                  </a:lnTo>
                  <a:lnTo>
                    <a:pt x="44519" y="18695"/>
                  </a:lnTo>
                  <a:lnTo>
                    <a:pt x="44484" y="18670"/>
                  </a:lnTo>
                  <a:lnTo>
                    <a:pt x="44449" y="18626"/>
                  </a:lnTo>
                  <a:lnTo>
                    <a:pt x="44422" y="18575"/>
                  </a:lnTo>
                  <a:lnTo>
                    <a:pt x="44405" y="18506"/>
                  </a:lnTo>
                  <a:lnTo>
                    <a:pt x="44396" y="18437"/>
                  </a:lnTo>
                  <a:lnTo>
                    <a:pt x="44387" y="18350"/>
                  </a:lnTo>
                  <a:lnTo>
                    <a:pt x="44378" y="18264"/>
                  </a:lnTo>
                  <a:lnTo>
                    <a:pt x="44387" y="18178"/>
                  </a:lnTo>
                  <a:lnTo>
                    <a:pt x="44466" y="18195"/>
                  </a:lnTo>
                  <a:lnTo>
                    <a:pt x="44537" y="18230"/>
                  </a:lnTo>
                  <a:lnTo>
                    <a:pt x="44599" y="18264"/>
                  </a:lnTo>
                  <a:lnTo>
                    <a:pt x="44660" y="18307"/>
                  </a:lnTo>
                  <a:lnTo>
                    <a:pt x="44775" y="18402"/>
                  </a:lnTo>
                  <a:lnTo>
                    <a:pt x="44881" y="18514"/>
                  </a:lnTo>
                  <a:lnTo>
                    <a:pt x="45048" y="18687"/>
                  </a:lnTo>
                  <a:lnTo>
                    <a:pt x="45136" y="18773"/>
                  </a:lnTo>
                  <a:lnTo>
                    <a:pt x="45225" y="18851"/>
                  </a:lnTo>
                  <a:lnTo>
                    <a:pt x="45269" y="18868"/>
                  </a:lnTo>
                  <a:lnTo>
                    <a:pt x="45322" y="18868"/>
                  </a:lnTo>
                  <a:lnTo>
                    <a:pt x="45374" y="18859"/>
                  </a:lnTo>
                  <a:lnTo>
                    <a:pt x="45410" y="18842"/>
                  </a:lnTo>
                  <a:lnTo>
                    <a:pt x="45471" y="18782"/>
                  </a:lnTo>
                  <a:lnTo>
                    <a:pt x="45524" y="18721"/>
                  </a:lnTo>
                  <a:lnTo>
                    <a:pt x="45621" y="18575"/>
                  </a:lnTo>
                  <a:lnTo>
                    <a:pt x="45648" y="18523"/>
                  </a:lnTo>
                  <a:lnTo>
                    <a:pt x="45665" y="18471"/>
                  </a:lnTo>
                  <a:lnTo>
                    <a:pt x="45657" y="18419"/>
                  </a:lnTo>
                  <a:lnTo>
                    <a:pt x="45639" y="18376"/>
                  </a:lnTo>
                  <a:lnTo>
                    <a:pt x="45604" y="18333"/>
                  </a:lnTo>
                  <a:lnTo>
                    <a:pt x="45560" y="18290"/>
                  </a:lnTo>
                  <a:lnTo>
                    <a:pt x="45489" y="18238"/>
                  </a:lnTo>
                  <a:lnTo>
                    <a:pt x="45410" y="18195"/>
                  </a:lnTo>
                  <a:lnTo>
                    <a:pt x="45313" y="18135"/>
                  </a:lnTo>
                  <a:lnTo>
                    <a:pt x="45207" y="18066"/>
                  </a:lnTo>
                  <a:lnTo>
                    <a:pt x="45013" y="17928"/>
                  </a:lnTo>
                  <a:lnTo>
                    <a:pt x="44978" y="17893"/>
                  </a:lnTo>
                  <a:lnTo>
                    <a:pt x="44951" y="17867"/>
                  </a:lnTo>
                  <a:lnTo>
                    <a:pt x="44934" y="17833"/>
                  </a:lnTo>
                  <a:lnTo>
                    <a:pt x="44916" y="17798"/>
                  </a:lnTo>
                  <a:lnTo>
                    <a:pt x="44907" y="17764"/>
                  </a:lnTo>
                  <a:lnTo>
                    <a:pt x="44916" y="17729"/>
                  </a:lnTo>
                  <a:lnTo>
                    <a:pt x="44925" y="17686"/>
                  </a:lnTo>
                  <a:lnTo>
                    <a:pt x="44960" y="17643"/>
                  </a:lnTo>
                  <a:lnTo>
                    <a:pt x="44987" y="17617"/>
                  </a:lnTo>
                  <a:lnTo>
                    <a:pt x="45031" y="17591"/>
                  </a:lnTo>
                  <a:lnTo>
                    <a:pt x="45075" y="17574"/>
                  </a:lnTo>
                  <a:lnTo>
                    <a:pt x="45119" y="17565"/>
                  </a:lnTo>
                  <a:lnTo>
                    <a:pt x="45163" y="17565"/>
                  </a:lnTo>
                  <a:lnTo>
                    <a:pt x="45216" y="17583"/>
                  </a:lnTo>
                  <a:lnTo>
                    <a:pt x="45260" y="17600"/>
                  </a:lnTo>
                  <a:lnTo>
                    <a:pt x="45304" y="17626"/>
                  </a:lnTo>
                  <a:lnTo>
                    <a:pt x="45542" y="17833"/>
                  </a:lnTo>
                  <a:lnTo>
                    <a:pt x="45771" y="18031"/>
                  </a:lnTo>
                  <a:lnTo>
                    <a:pt x="45806" y="18057"/>
                  </a:lnTo>
                  <a:lnTo>
                    <a:pt x="45850" y="18074"/>
                  </a:lnTo>
                  <a:lnTo>
                    <a:pt x="45886" y="18083"/>
                  </a:lnTo>
                  <a:lnTo>
                    <a:pt x="45921" y="18083"/>
                  </a:lnTo>
                  <a:lnTo>
                    <a:pt x="45956" y="18066"/>
                  </a:lnTo>
                  <a:lnTo>
                    <a:pt x="45983" y="18040"/>
                  </a:lnTo>
                  <a:lnTo>
                    <a:pt x="46000" y="18005"/>
                  </a:lnTo>
                  <a:lnTo>
                    <a:pt x="46018" y="17962"/>
                  </a:lnTo>
                  <a:lnTo>
                    <a:pt x="46062" y="17841"/>
                  </a:lnTo>
                  <a:lnTo>
                    <a:pt x="46106" y="17712"/>
                  </a:lnTo>
                  <a:lnTo>
                    <a:pt x="46133" y="17652"/>
                  </a:lnTo>
                  <a:lnTo>
                    <a:pt x="46168" y="17600"/>
                  </a:lnTo>
                  <a:lnTo>
                    <a:pt x="46221" y="17548"/>
                  </a:lnTo>
                  <a:lnTo>
                    <a:pt x="46282" y="17505"/>
                  </a:lnTo>
                  <a:lnTo>
                    <a:pt x="46309" y="17488"/>
                  </a:lnTo>
                  <a:lnTo>
                    <a:pt x="46344" y="17479"/>
                  </a:lnTo>
                  <a:lnTo>
                    <a:pt x="46415" y="17479"/>
                  </a:lnTo>
                  <a:lnTo>
                    <a:pt x="46476" y="17496"/>
                  </a:lnTo>
                  <a:lnTo>
                    <a:pt x="46547" y="17522"/>
                  </a:lnTo>
                  <a:lnTo>
                    <a:pt x="46600" y="17565"/>
                  </a:lnTo>
                  <a:lnTo>
                    <a:pt x="46653" y="17617"/>
                  </a:lnTo>
                  <a:lnTo>
                    <a:pt x="46688" y="17677"/>
                  </a:lnTo>
                  <a:lnTo>
                    <a:pt x="46706" y="17738"/>
                  </a:lnTo>
                  <a:lnTo>
                    <a:pt x="46714" y="17850"/>
                  </a:lnTo>
                  <a:lnTo>
                    <a:pt x="46706" y="17962"/>
                  </a:lnTo>
                  <a:lnTo>
                    <a:pt x="46679" y="18066"/>
                  </a:lnTo>
                  <a:lnTo>
                    <a:pt x="46644" y="18169"/>
                  </a:lnTo>
                  <a:lnTo>
                    <a:pt x="46565" y="18368"/>
                  </a:lnTo>
                  <a:lnTo>
                    <a:pt x="46529" y="18471"/>
                  </a:lnTo>
                  <a:lnTo>
                    <a:pt x="46503" y="18575"/>
                  </a:lnTo>
                  <a:lnTo>
                    <a:pt x="46459" y="18721"/>
                  </a:lnTo>
                  <a:lnTo>
                    <a:pt x="46415" y="18868"/>
                  </a:lnTo>
                  <a:lnTo>
                    <a:pt x="46309" y="19153"/>
                  </a:lnTo>
                  <a:lnTo>
                    <a:pt x="46221" y="19351"/>
                  </a:lnTo>
                  <a:lnTo>
                    <a:pt x="46177" y="19446"/>
                  </a:lnTo>
                  <a:lnTo>
                    <a:pt x="46115" y="19541"/>
                  </a:lnTo>
                  <a:lnTo>
                    <a:pt x="45947" y="19783"/>
                  </a:lnTo>
                  <a:lnTo>
                    <a:pt x="45771" y="20024"/>
                  </a:lnTo>
                  <a:lnTo>
                    <a:pt x="45595" y="20274"/>
                  </a:lnTo>
                  <a:lnTo>
                    <a:pt x="45427" y="20524"/>
                  </a:lnTo>
                  <a:lnTo>
                    <a:pt x="45339" y="20654"/>
                  </a:lnTo>
                  <a:lnTo>
                    <a:pt x="45260" y="20792"/>
                  </a:lnTo>
                  <a:lnTo>
                    <a:pt x="45163" y="20930"/>
                  </a:lnTo>
                  <a:lnTo>
                    <a:pt x="45110" y="20990"/>
                  </a:lnTo>
                  <a:lnTo>
                    <a:pt x="45048" y="21051"/>
                  </a:lnTo>
                  <a:lnTo>
                    <a:pt x="44995" y="21102"/>
                  </a:lnTo>
                  <a:lnTo>
                    <a:pt x="44960" y="21163"/>
                  </a:lnTo>
                  <a:lnTo>
                    <a:pt x="44925" y="21223"/>
                  </a:lnTo>
                  <a:lnTo>
                    <a:pt x="44907" y="21301"/>
                  </a:lnTo>
                  <a:lnTo>
                    <a:pt x="44898" y="21370"/>
                  </a:lnTo>
                  <a:lnTo>
                    <a:pt x="44898" y="21448"/>
                  </a:lnTo>
                  <a:lnTo>
                    <a:pt x="44907" y="21517"/>
                  </a:lnTo>
                  <a:lnTo>
                    <a:pt x="44925" y="21594"/>
                  </a:lnTo>
                  <a:lnTo>
                    <a:pt x="44951" y="21655"/>
                  </a:lnTo>
                  <a:lnTo>
                    <a:pt x="44987" y="21706"/>
                  </a:lnTo>
                  <a:lnTo>
                    <a:pt x="45022" y="21750"/>
                  </a:lnTo>
                  <a:lnTo>
                    <a:pt x="45066" y="21784"/>
                  </a:lnTo>
                  <a:lnTo>
                    <a:pt x="45119" y="21819"/>
                  </a:lnTo>
                  <a:lnTo>
                    <a:pt x="45172" y="21844"/>
                  </a:lnTo>
                  <a:lnTo>
                    <a:pt x="45233" y="21862"/>
                  </a:lnTo>
                  <a:lnTo>
                    <a:pt x="46935" y="21862"/>
                  </a:lnTo>
                  <a:lnTo>
                    <a:pt x="47023" y="21870"/>
                  </a:lnTo>
                  <a:lnTo>
                    <a:pt x="47102" y="21862"/>
                  </a:lnTo>
                  <a:lnTo>
                    <a:pt x="47182" y="21853"/>
                  </a:lnTo>
                  <a:lnTo>
                    <a:pt x="47270" y="21836"/>
                  </a:lnTo>
                  <a:lnTo>
                    <a:pt x="47428" y="21784"/>
                  </a:lnTo>
                  <a:lnTo>
                    <a:pt x="47587" y="21724"/>
                  </a:lnTo>
                  <a:lnTo>
                    <a:pt x="47675" y="21689"/>
                  </a:lnTo>
                  <a:lnTo>
                    <a:pt x="47755" y="21655"/>
                  </a:lnTo>
                  <a:lnTo>
                    <a:pt x="47905" y="21560"/>
                  </a:lnTo>
                  <a:lnTo>
                    <a:pt x="48054" y="21456"/>
                  </a:lnTo>
                  <a:lnTo>
                    <a:pt x="48187" y="21344"/>
                  </a:lnTo>
                  <a:lnTo>
                    <a:pt x="48319" y="21232"/>
                  </a:lnTo>
                  <a:lnTo>
                    <a:pt x="48442" y="21102"/>
                  </a:lnTo>
                  <a:lnTo>
                    <a:pt x="48566" y="20982"/>
                  </a:lnTo>
                  <a:lnTo>
                    <a:pt x="48698" y="20870"/>
                  </a:lnTo>
                  <a:lnTo>
                    <a:pt x="48804" y="20783"/>
                  </a:lnTo>
                  <a:lnTo>
                    <a:pt x="48804" y="19558"/>
                  </a:lnTo>
                  <a:lnTo>
                    <a:pt x="48733" y="19437"/>
                  </a:lnTo>
                  <a:lnTo>
                    <a:pt x="48698" y="19377"/>
                  </a:lnTo>
                  <a:lnTo>
                    <a:pt x="48663" y="19317"/>
                  </a:lnTo>
                  <a:lnTo>
                    <a:pt x="48530" y="18954"/>
                  </a:lnTo>
                  <a:lnTo>
                    <a:pt x="48398" y="18592"/>
                  </a:lnTo>
                  <a:lnTo>
                    <a:pt x="48248" y="18186"/>
                  </a:lnTo>
                  <a:lnTo>
                    <a:pt x="48098" y="17790"/>
                  </a:lnTo>
                  <a:lnTo>
                    <a:pt x="47957" y="17462"/>
                  </a:lnTo>
                  <a:lnTo>
                    <a:pt x="47808" y="17143"/>
                  </a:lnTo>
                  <a:lnTo>
                    <a:pt x="47772" y="17091"/>
                  </a:lnTo>
                  <a:lnTo>
                    <a:pt x="47728" y="17030"/>
                  </a:lnTo>
                  <a:lnTo>
                    <a:pt x="47693" y="16979"/>
                  </a:lnTo>
                  <a:lnTo>
                    <a:pt x="47666" y="16918"/>
                  </a:lnTo>
                  <a:lnTo>
                    <a:pt x="47622" y="16780"/>
                  </a:lnTo>
                  <a:lnTo>
                    <a:pt x="47578" y="16642"/>
                  </a:lnTo>
                  <a:lnTo>
                    <a:pt x="47499" y="16358"/>
                  </a:lnTo>
                  <a:lnTo>
                    <a:pt x="47393" y="16004"/>
                  </a:lnTo>
                  <a:lnTo>
                    <a:pt x="47349" y="15831"/>
                  </a:lnTo>
                  <a:lnTo>
                    <a:pt x="47314" y="15650"/>
                  </a:lnTo>
                  <a:lnTo>
                    <a:pt x="47296" y="15547"/>
                  </a:lnTo>
                  <a:lnTo>
                    <a:pt x="47261" y="15452"/>
                  </a:lnTo>
                  <a:lnTo>
                    <a:pt x="47217" y="15365"/>
                  </a:lnTo>
                  <a:lnTo>
                    <a:pt x="47173" y="15279"/>
                  </a:lnTo>
                  <a:lnTo>
                    <a:pt x="47067" y="15115"/>
                  </a:lnTo>
                  <a:lnTo>
                    <a:pt x="47023" y="15029"/>
                  </a:lnTo>
                  <a:lnTo>
                    <a:pt x="46979" y="14934"/>
                  </a:lnTo>
                  <a:lnTo>
                    <a:pt x="47190" y="14779"/>
                  </a:lnTo>
                  <a:lnTo>
                    <a:pt x="47085" y="14701"/>
                  </a:lnTo>
                  <a:lnTo>
                    <a:pt x="46988" y="14632"/>
                  </a:lnTo>
                  <a:lnTo>
                    <a:pt x="46882" y="14537"/>
                  </a:lnTo>
                  <a:lnTo>
                    <a:pt x="46847" y="14485"/>
                  </a:lnTo>
                  <a:lnTo>
                    <a:pt x="46811" y="14434"/>
                  </a:lnTo>
                  <a:lnTo>
                    <a:pt x="46803" y="14382"/>
                  </a:lnTo>
                  <a:lnTo>
                    <a:pt x="46803" y="14339"/>
                  </a:lnTo>
                  <a:lnTo>
                    <a:pt x="46829" y="14304"/>
                  </a:lnTo>
                  <a:lnTo>
                    <a:pt x="46855" y="14278"/>
                  </a:lnTo>
                  <a:lnTo>
                    <a:pt x="46926" y="14235"/>
                  </a:lnTo>
                  <a:lnTo>
                    <a:pt x="46970" y="14218"/>
                  </a:lnTo>
                  <a:lnTo>
                    <a:pt x="46997" y="14192"/>
                  </a:lnTo>
                  <a:lnTo>
                    <a:pt x="47032" y="14149"/>
                  </a:lnTo>
                  <a:lnTo>
                    <a:pt x="47067" y="14106"/>
                  </a:lnTo>
                  <a:lnTo>
                    <a:pt x="47093" y="14063"/>
                  </a:lnTo>
                  <a:lnTo>
                    <a:pt x="47093" y="14045"/>
                  </a:lnTo>
                  <a:lnTo>
                    <a:pt x="47093" y="14028"/>
                  </a:lnTo>
                  <a:lnTo>
                    <a:pt x="47058" y="13968"/>
                  </a:lnTo>
                  <a:lnTo>
                    <a:pt x="47041" y="13907"/>
                  </a:lnTo>
                  <a:lnTo>
                    <a:pt x="47049" y="13856"/>
                  </a:lnTo>
                  <a:lnTo>
                    <a:pt x="47076" y="13812"/>
                  </a:lnTo>
                  <a:lnTo>
                    <a:pt x="47111" y="13769"/>
                  </a:lnTo>
                  <a:lnTo>
                    <a:pt x="47146" y="13735"/>
                  </a:lnTo>
                  <a:lnTo>
                    <a:pt x="47235" y="13666"/>
                  </a:lnTo>
                  <a:lnTo>
                    <a:pt x="47464" y="13476"/>
                  </a:lnTo>
                  <a:lnTo>
                    <a:pt x="47702" y="13295"/>
                  </a:lnTo>
                  <a:lnTo>
                    <a:pt x="48178" y="12933"/>
                  </a:lnTo>
                  <a:lnTo>
                    <a:pt x="48248" y="12872"/>
                  </a:lnTo>
                  <a:lnTo>
                    <a:pt x="48345" y="12769"/>
                  </a:lnTo>
                  <a:lnTo>
                    <a:pt x="48187" y="12769"/>
                  </a:lnTo>
                  <a:lnTo>
                    <a:pt x="48169" y="12777"/>
                  </a:lnTo>
                  <a:lnTo>
                    <a:pt x="48125" y="12846"/>
                  </a:lnTo>
                  <a:lnTo>
                    <a:pt x="48072" y="12898"/>
                  </a:lnTo>
                  <a:lnTo>
                    <a:pt x="48010" y="12950"/>
                  </a:lnTo>
                  <a:lnTo>
                    <a:pt x="47949" y="12984"/>
                  </a:lnTo>
                  <a:lnTo>
                    <a:pt x="47808" y="13045"/>
                  </a:lnTo>
                  <a:lnTo>
                    <a:pt x="47658" y="13105"/>
                  </a:lnTo>
                  <a:lnTo>
                    <a:pt x="47631" y="13122"/>
                  </a:lnTo>
                  <a:lnTo>
                    <a:pt x="47605" y="13148"/>
                  </a:lnTo>
                  <a:lnTo>
                    <a:pt x="47561" y="13200"/>
                  </a:lnTo>
                  <a:lnTo>
                    <a:pt x="47437" y="13338"/>
                  </a:lnTo>
                  <a:lnTo>
                    <a:pt x="47376" y="13407"/>
                  </a:lnTo>
                  <a:lnTo>
                    <a:pt x="47305" y="13459"/>
                  </a:lnTo>
                  <a:lnTo>
                    <a:pt x="47190" y="13536"/>
                  </a:lnTo>
                  <a:lnTo>
                    <a:pt x="47067" y="13614"/>
                  </a:lnTo>
                  <a:lnTo>
                    <a:pt x="46820" y="13752"/>
                  </a:lnTo>
                  <a:lnTo>
                    <a:pt x="46750" y="13692"/>
                  </a:lnTo>
                  <a:lnTo>
                    <a:pt x="46706" y="13666"/>
                  </a:lnTo>
                  <a:lnTo>
                    <a:pt x="46670" y="13649"/>
                  </a:lnTo>
                  <a:lnTo>
                    <a:pt x="46573" y="13640"/>
                  </a:lnTo>
                  <a:lnTo>
                    <a:pt x="46485" y="13631"/>
                  </a:lnTo>
                  <a:lnTo>
                    <a:pt x="46397" y="13631"/>
                  </a:lnTo>
                  <a:lnTo>
                    <a:pt x="46353" y="13640"/>
                  </a:lnTo>
                  <a:lnTo>
                    <a:pt x="46318" y="13657"/>
                  </a:lnTo>
                  <a:lnTo>
                    <a:pt x="46300" y="13666"/>
                  </a:lnTo>
                  <a:lnTo>
                    <a:pt x="46291" y="13700"/>
                  </a:lnTo>
                  <a:lnTo>
                    <a:pt x="46274" y="13778"/>
                  </a:lnTo>
                  <a:lnTo>
                    <a:pt x="46282" y="13873"/>
                  </a:lnTo>
                  <a:lnTo>
                    <a:pt x="46300" y="13951"/>
                  </a:lnTo>
                  <a:lnTo>
                    <a:pt x="46318" y="14020"/>
                  </a:lnTo>
                  <a:lnTo>
                    <a:pt x="46318" y="14045"/>
                  </a:lnTo>
                  <a:lnTo>
                    <a:pt x="46318" y="14063"/>
                  </a:lnTo>
                  <a:lnTo>
                    <a:pt x="46300" y="14080"/>
                  </a:lnTo>
                  <a:lnTo>
                    <a:pt x="46282" y="14089"/>
                  </a:lnTo>
                  <a:lnTo>
                    <a:pt x="46212" y="14114"/>
                  </a:lnTo>
                  <a:lnTo>
                    <a:pt x="46062" y="14158"/>
                  </a:lnTo>
                  <a:lnTo>
                    <a:pt x="45903" y="14209"/>
                  </a:lnTo>
                  <a:lnTo>
                    <a:pt x="45753" y="14270"/>
                  </a:lnTo>
                  <a:lnTo>
                    <a:pt x="45612" y="14339"/>
                  </a:lnTo>
                  <a:lnTo>
                    <a:pt x="45551" y="14365"/>
                  </a:lnTo>
                  <a:lnTo>
                    <a:pt x="45507" y="14399"/>
                  </a:lnTo>
                  <a:lnTo>
                    <a:pt x="45401" y="14477"/>
                  </a:lnTo>
                  <a:lnTo>
                    <a:pt x="45304" y="14554"/>
                  </a:lnTo>
                  <a:lnTo>
                    <a:pt x="45251" y="14589"/>
                  </a:lnTo>
                  <a:lnTo>
                    <a:pt x="45198" y="14615"/>
                  </a:lnTo>
                  <a:lnTo>
                    <a:pt x="45128" y="14658"/>
                  </a:lnTo>
                  <a:lnTo>
                    <a:pt x="45110" y="14684"/>
                  </a:lnTo>
                  <a:lnTo>
                    <a:pt x="45084" y="14710"/>
                  </a:lnTo>
                  <a:lnTo>
                    <a:pt x="45075" y="14736"/>
                  </a:lnTo>
                  <a:lnTo>
                    <a:pt x="45057" y="14761"/>
                  </a:lnTo>
                  <a:lnTo>
                    <a:pt x="45057" y="14796"/>
                  </a:lnTo>
                  <a:lnTo>
                    <a:pt x="45057" y="14839"/>
                  </a:lnTo>
                  <a:lnTo>
                    <a:pt x="45057" y="14943"/>
                  </a:lnTo>
                  <a:lnTo>
                    <a:pt x="45039" y="15029"/>
                  </a:lnTo>
                  <a:lnTo>
                    <a:pt x="45004" y="15115"/>
                  </a:lnTo>
                  <a:lnTo>
                    <a:pt x="44960" y="15193"/>
                  </a:lnTo>
                  <a:lnTo>
                    <a:pt x="44898" y="15262"/>
                  </a:lnTo>
                  <a:lnTo>
                    <a:pt x="44837" y="15322"/>
                  </a:lnTo>
                  <a:lnTo>
                    <a:pt x="44704" y="15452"/>
                  </a:lnTo>
                  <a:lnTo>
                    <a:pt x="44687" y="15469"/>
                  </a:lnTo>
                  <a:lnTo>
                    <a:pt x="44660" y="15469"/>
                  </a:lnTo>
                  <a:lnTo>
                    <a:pt x="44643" y="15478"/>
                  </a:lnTo>
                  <a:lnTo>
                    <a:pt x="44625" y="15469"/>
                  </a:lnTo>
                  <a:lnTo>
                    <a:pt x="44422" y="15348"/>
                  </a:lnTo>
                  <a:lnTo>
                    <a:pt x="44220" y="15227"/>
                  </a:lnTo>
                  <a:lnTo>
                    <a:pt x="44255" y="15193"/>
                  </a:lnTo>
                  <a:lnTo>
                    <a:pt x="44290" y="15176"/>
                  </a:lnTo>
                  <a:lnTo>
                    <a:pt x="44325" y="15167"/>
                  </a:lnTo>
                  <a:lnTo>
                    <a:pt x="44361" y="15167"/>
                  </a:lnTo>
                  <a:lnTo>
                    <a:pt x="44422" y="15158"/>
                  </a:lnTo>
                  <a:lnTo>
                    <a:pt x="44484" y="15150"/>
                  </a:lnTo>
                  <a:lnTo>
                    <a:pt x="44546" y="15132"/>
                  </a:lnTo>
                  <a:lnTo>
                    <a:pt x="44599" y="15107"/>
                  </a:lnTo>
                  <a:lnTo>
                    <a:pt x="44652" y="15081"/>
                  </a:lnTo>
                  <a:lnTo>
                    <a:pt x="44696" y="15046"/>
                  </a:lnTo>
                  <a:lnTo>
                    <a:pt x="44731" y="15003"/>
                  </a:lnTo>
                  <a:lnTo>
                    <a:pt x="44757" y="14951"/>
                  </a:lnTo>
                  <a:lnTo>
                    <a:pt x="44810" y="14839"/>
                  </a:lnTo>
                  <a:lnTo>
                    <a:pt x="44872" y="14753"/>
                  </a:lnTo>
                  <a:lnTo>
                    <a:pt x="44942" y="14667"/>
                  </a:lnTo>
                  <a:lnTo>
                    <a:pt x="45031" y="14589"/>
                  </a:lnTo>
                  <a:lnTo>
                    <a:pt x="45128" y="14511"/>
                  </a:lnTo>
                  <a:lnTo>
                    <a:pt x="45225" y="14425"/>
                  </a:lnTo>
                  <a:lnTo>
                    <a:pt x="45304" y="14339"/>
                  </a:lnTo>
                  <a:lnTo>
                    <a:pt x="45383" y="14244"/>
                  </a:lnTo>
                  <a:lnTo>
                    <a:pt x="45524" y="14037"/>
                  </a:lnTo>
                  <a:lnTo>
                    <a:pt x="45657" y="13830"/>
                  </a:lnTo>
                  <a:lnTo>
                    <a:pt x="45709" y="13761"/>
                  </a:lnTo>
                  <a:lnTo>
                    <a:pt x="45745" y="13683"/>
                  </a:lnTo>
                  <a:lnTo>
                    <a:pt x="45780" y="13605"/>
                  </a:lnTo>
                  <a:lnTo>
                    <a:pt x="45798" y="13528"/>
                  </a:lnTo>
                  <a:lnTo>
                    <a:pt x="45815" y="13459"/>
                  </a:lnTo>
                  <a:lnTo>
                    <a:pt x="45833" y="13398"/>
                  </a:lnTo>
                  <a:lnTo>
                    <a:pt x="45859" y="13338"/>
                  </a:lnTo>
                  <a:lnTo>
                    <a:pt x="45886" y="13295"/>
                  </a:lnTo>
                  <a:lnTo>
                    <a:pt x="45930" y="13252"/>
                  </a:lnTo>
                  <a:lnTo>
                    <a:pt x="45974" y="13226"/>
                  </a:lnTo>
                  <a:lnTo>
                    <a:pt x="46036" y="13200"/>
                  </a:lnTo>
                  <a:lnTo>
                    <a:pt x="46106" y="13183"/>
                  </a:lnTo>
                  <a:lnTo>
                    <a:pt x="46256" y="13390"/>
                  </a:lnTo>
                  <a:lnTo>
                    <a:pt x="46309" y="13312"/>
                  </a:lnTo>
                  <a:lnTo>
                    <a:pt x="46335" y="13243"/>
                  </a:lnTo>
                  <a:lnTo>
                    <a:pt x="46344" y="13174"/>
                  </a:lnTo>
                  <a:lnTo>
                    <a:pt x="46335" y="13114"/>
                  </a:lnTo>
                  <a:lnTo>
                    <a:pt x="46309" y="13062"/>
                  </a:lnTo>
                  <a:lnTo>
                    <a:pt x="46274" y="13010"/>
                  </a:lnTo>
                  <a:lnTo>
                    <a:pt x="46230" y="12958"/>
                  </a:lnTo>
                  <a:lnTo>
                    <a:pt x="46168" y="12907"/>
                  </a:lnTo>
                  <a:lnTo>
                    <a:pt x="46053" y="12794"/>
                  </a:lnTo>
                  <a:lnTo>
                    <a:pt x="45939" y="12674"/>
                  </a:lnTo>
                  <a:lnTo>
                    <a:pt x="45727" y="12424"/>
                  </a:lnTo>
                  <a:lnTo>
                    <a:pt x="45665" y="12346"/>
                  </a:lnTo>
                  <a:lnTo>
                    <a:pt x="45612" y="12260"/>
                  </a:lnTo>
                  <a:lnTo>
                    <a:pt x="45507" y="12096"/>
                  </a:lnTo>
                  <a:lnTo>
                    <a:pt x="45445" y="12122"/>
                  </a:lnTo>
                  <a:lnTo>
                    <a:pt x="45427" y="12191"/>
                  </a:lnTo>
                  <a:lnTo>
                    <a:pt x="45427" y="12251"/>
                  </a:lnTo>
                  <a:lnTo>
                    <a:pt x="45436" y="12303"/>
                  </a:lnTo>
                  <a:lnTo>
                    <a:pt x="45454" y="12363"/>
                  </a:lnTo>
                  <a:lnTo>
                    <a:pt x="45471" y="12415"/>
                  </a:lnTo>
                  <a:lnTo>
                    <a:pt x="45498" y="12467"/>
                  </a:lnTo>
                  <a:lnTo>
                    <a:pt x="45568" y="12570"/>
                  </a:lnTo>
                  <a:lnTo>
                    <a:pt x="45639" y="12665"/>
                  </a:lnTo>
                  <a:lnTo>
                    <a:pt x="45709" y="12769"/>
                  </a:lnTo>
                  <a:lnTo>
                    <a:pt x="45771" y="12881"/>
                  </a:lnTo>
                  <a:lnTo>
                    <a:pt x="45798" y="12941"/>
                  </a:lnTo>
                  <a:lnTo>
                    <a:pt x="45815" y="13002"/>
                  </a:lnTo>
                  <a:lnTo>
                    <a:pt x="45692" y="12967"/>
                  </a:lnTo>
                  <a:lnTo>
                    <a:pt x="45648" y="12950"/>
                  </a:lnTo>
                  <a:lnTo>
                    <a:pt x="45604" y="12933"/>
                  </a:lnTo>
                  <a:lnTo>
                    <a:pt x="45330" y="12700"/>
                  </a:lnTo>
                  <a:lnTo>
                    <a:pt x="45048" y="12467"/>
                  </a:lnTo>
                  <a:lnTo>
                    <a:pt x="45031" y="12449"/>
                  </a:lnTo>
                  <a:lnTo>
                    <a:pt x="44925" y="12449"/>
                  </a:lnTo>
                  <a:lnTo>
                    <a:pt x="44890" y="12458"/>
                  </a:lnTo>
                  <a:lnTo>
                    <a:pt x="44863" y="12475"/>
                  </a:lnTo>
                  <a:lnTo>
                    <a:pt x="44828" y="12484"/>
                  </a:lnTo>
                  <a:lnTo>
                    <a:pt x="44801" y="12493"/>
                  </a:lnTo>
                  <a:lnTo>
                    <a:pt x="44722" y="12501"/>
                  </a:lnTo>
                  <a:lnTo>
                    <a:pt x="44696" y="12510"/>
                  </a:lnTo>
                  <a:lnTo>
                    <a:pt x="44669" y="12518"/>
                  </a:lnTo>
                  <a:lnTo>
                    <a:pt x="44652" y="12544"/>
                  </a:lnTo>
                  <a:lnTo>
                    <a:pt x="44634" y="12570"/>
                  </a:lnTo>
                  <a:lnTo>
                    <a:pt x="44616" y="12648"/>
                  </a:lnTo>
                  <a:lnTo>
                    <a:pt x="44599" y="12717"/>
                  </a:lnTo>
                  <a:lnTo>
                    <a:pt x="44590" y="12760"/>
                  </a:lnTo>
                  <a:lnTo>
                    <a:pt x="44572" y="12794"/>
                  </a:lnTo>
                  <a:lnTo>
                    <a:pt x="44537" y="12820"/>
                  </a:lnTo>
                  <a:lnTo>
                    <a:pt x="44510" y="12846"/>
                  </a:lnTo>
                  <a:lnTo>
                    <a:pt x="44458" y="12864"/>
                  </a:lnTo>
                  <a:lnTo>
                    <a:pt x="44405" y="12872"/>
                  </a:lnTo>
                  <a:lnTo>
                    <a:pt x="44405" y="12872"/>
                  </a:lnTo>
                  <a:lnTo>
                    <a:pt x="44422" y="12769"/>
                  </a:lnTo>
                  <a:lnTo>
                    <a:pt x="44440" y="12674"/>
                  </a:lnTo>
                  <a:lnTo>
                    <a:pt x="44475" y="12579"/>
                  </a:lnTo>
                  <a:lnTo>
                    <a:pt x="44510" y="12484"/>
                  </a:lnTo>
                  <a:lnTo>
                    <a:pt x="44581" y="12363"/>
                  </a:lnTo>
                  <a:lnTo>
                    <a:pt x="44652" y="12242"/>
                  </a:lnTo>
                  <a:lnTo>
                    <a:pt x="44722" y="12122"/>
                  </a:lnTo>
                  <a:lnTo>
                    <a:pt x="44793" y="12001"/>
                  </a:lnTo>
                  <a:lnTo>
                    <a:pt x="44810" y="11949"/>
                  </a:lnTo>
                  <a:lnTo>
                    <a:pt x="44810" y="11889"/>
                  </a:lnTo>
                  <a:lnTo>
                    <a:pt x="44810" y="11776"/>
                  </a:lnTo>
                  <a:lnTo>
                    <a:pt x="44863" y="11820"/>
                  </a:lnTo>
                  <a:lnTo>
                    <a:pt x="44925" y="11863"/>
                  </a:lnTo>
                  <a:lnTo>
                    <a:pt x="44978" y="11889"/>
                  </a:lnTo>
                  <a:lnTo>
                    <a:pt x="45039" y="11906"/>
                  </a:lnTo>
                  <a:lnTo>
                    <a:pt x="45092" y="11923"/>
                  </a:lnTo>
                  <a:lnTo>
                    <a:pt x="45154" y="11923"/>
                  </a:lnTo>
                  <a:lnTo>
                    <a:pt x="45216" y="11915"/>
                  </a:lnTo>
                  <a:lnTo>
                    <a:pt x="45269" y="11906"/>
                  </a:lnTo>
                  <a:lnTo>
                    <a:pt x="45286" y="11897"/>
                  </a:lnTo>
                  <a:lnTo>
                    <a:pt x="45295" y="11871"/>
                  </a:lnTo>
                  <a:lnTo>
                    <a:pt x="45304" y="11802"/>
                  </a:lnTo>
                  <a:lnTo>
                    <a:pt x="45322" y="11613"/>
                  </a:lnTo>
                  <a:lnTo>
                    <a:pt x="45269" y="11613"/>
                  </a:lnTo>
                  <a:lnTo>
                    <a:pt x="45225" y="11604"/>
                  </a:lnTo>
                  <a:lnTo>
                    <a:pt x="45189" y="11595"/>
                  </a:lnTo>
                  <a:lnTo>
                    <a:pt x="45172" y="11569"/>
                  </a:lnTo>
                  <a:lnTo>
                    <a:pt x="45154" y="11544"/>
                  </a:lnTo>
                  <a:lnTo>
                    <a:pt x="45154" y="11518"/>
                  </a:lnTo>
                  <a:lnTo>
                    <a:pt x="45163" y="11431"/>
                  </a:lnTo>
                  <a:lnTo>
                    <a:pt x="45154" y="11397"/>
                  </a:lnTo>
                  <a:lnTo>
                    <a:pt x="45145" y="11354"/>
                  </a:lnTo>
                  <a:lnTo>
                    <a:pt x="45119" y="11311"/>
                  </a:lnTo>
                  <a:lnTo>
                    <a:pt x="45110" y="11302"/>
                  </a:lnTo>
                  <a:lnTo>
                    <a:pt x="45101" y="11293"/>
                  </a:lnTo>
                  <a:lnTo>
                    <a:pt x="44995" y="11285"/>
                  </a:lnTo>
                  <a:lnTo>
                    <a:pt x="44784" y="11285"/>
                  </a:lnTo>
                  <a:lnTo>
                    <a:pt x="44678" y="11302"/>
                  </a:lnTo>
                  <a:lnTo>
                    <a:pt x="44669" y="11311"/>
                  </a:lnTo>
                  <a:lnTo>
                    <a:pt x="44660" y="11328"/>
                  </a:lnTo>
                  <a:lnTo>
                    <a:pt x="44643" y="11388"/>
                  </a:lnTo>
                  <a:lnTo>
                    <a:pt x="44616" y="11535"/>
                  </a:lnTo>
                  <a:lnTo>
                    <a:pt x="44607" y="11544"/>
                  </a:lnTo>
                  <a:lnTo>
                    <a:pt x="44599" y="11552"/>
                  </a:lnTo>
                  <a:lnTo>
                    <a:pt x="44607" y="11509"/>
                  </a:lnTo>
                  <a:lnTo>
                    <a:pt x="44493" y="11466"/>
                  </a:lnTo>
                  <a:lnTo>
                    <a:pt x="44378" y="11423"/>
                  </a:lnTo>
                  <a:lnTo>
                    <a:pt x="44255" y="11388"/>
                  </a:lnTo>
                  <a:lnTo>
                    <a:pt x="44202" y="11380"/>
                  </a:lnTo>
                  <a:lnTo>
                    <a:pt x="44140" y="11371"/>
                  </a:lnTo>
                  <a:lnTo>
                    <a:pt x="43796" y="11354"/>
                  </a:lnTo>
                  <a:lnTo>
                    <a:pt x="43461" y="11336"/>
                  </a:lnTo>
                  <a:lnTo>
                    <a:pt x="42774" y="11319"/>
                  </a:lnTo>
                  <a:lnTo>
                    <a:pt x="42536" y="11319"/>
                  </a:lnTo>
                  <a:lnTo>
                    <a:pt x="42580" y="11371"/>
                  </a:lnTo>
                  <a:lnTo>
                    <a:pt x="42606" y="11431"/>
                  </a:lnTo>
                  <a:lnTo>
                    <a:pt x="42615" y="11475"/>
                  </a:lnTo>
                  <a:lnTo>
                    <a:pt x="42624" y="11526"/>
                  </a:lnTo>
                  <a:lnTo>
                    <a:pt x="42624" y="11569"/>
                  </a:lnTo>
                  <a:lnTo>
                    <a:pt x="42615" y="11604"/>
                  </a:lnTo>
                  <a:lnTo>
                    <a:pt x="42606" y="11647"/>
                  </a:lnTo>
                  <a:lnTo>
                    <a:pt x="42580" y="11682"/>
                  </a:lnTo>
                  <a:lnTo>
                    <a:pt x="42536" y="11751"/>
                  </a:lnTo>
                  <a:lnTo>
                    <a:pt x="42483" y="11820"/>
                  </a:lnTo>
                  <a:lnTo>
                    <a:pt x="42430" y="11889"/>
                  </a:lnTo>
                  <a:lnTo>
                    <a:pt x="42386" y="11958"/>
                  </a:lnTo>
                  <a:lnTo>
                    <a:pt x="42342" y="11897"/>
                  </a:lnTo>
                  <a:lnTo>
                    <a:pt x="42307" y="11837"/>
                  </a:lnTo>
                  <a:lnTo>
                    <a:pt x="42271" y="11776"/>
                  </a:lnTo>
                  <a:lnTo>
                    <a:pt x="42254" y="11716"/>
                  </a:lnTo>
                  <a:lnTo>
                    <a:pt x="42245" y="11656"/>
                  </a:lnTo>
                  <a:lnTo>
                    <a:pt x="42245" y="11595"/>
                  </a:lnTo>
                  <a:lnTo>
                    <a:pt x="42254" y="11544"/>
                  </a:lnTo>
                  <a:lnTo>
                    <a:pt x="42271" y="11500"/>
                  </a:lnTo>
                  <a:lnTo>
                    <a:pt x="42412" y="11302"/>
                  </a:lnTo>
                  <a:lnTo>
                    <a:pt x="42483" y="11216"/>
                  </a:lnTo>
                  <a:lnTo>
                    <a:pt x="42571" y="11129"/>
                  </a:lnTo>
                  <a:lnTo>
                    <a:pt x="42597" y="11095"/>
                  </a:lnTo>
                  <a:lnTo>
                    <a:pt x="42624" y="11060"/>
                  </a:lnTo>
                  <a:lnTo>
                    <a:pt x="42633" y="11026"/>
                  </a:lnTo>
                  <a:lnTo>
                    <a:pt x="42642" y="11000"/>
                  </a:lnTo>
                  <a:lnTo>
                    <a:pt x="42642" y="10966"/>
                  </a:lnTo>
                  <a:lnTo>
                    <a:pt x="42633" y="10940"/>
                  </a:lnTo>
                  <a:lnTo>
                    <a:pt x="42597" y="10879"/>
                  </a:lnTo>
                  <a:lnTo>
                    <a:pt x="42562" y="10836"/>
                  </a:lnTo>
                  <a:lnTo>
                    <a:pt x="42527" y="10802"/>
                  </a:lnTo>
                  <a:lnTo>
                    <a:pt x="42439" y="10741"/>
                  </a:lnTo>
                  <a:lnTo>
                    <a:pt x="42342" y="10689"/>
                  </a:lnTo>
                  <a:lnTo>
                    <a:pt x="42227" y="10655"/>
                  </a:lnTo>
                  <a:lnTo>
                    <a:pt x="42121" y="10638"/>
                  </a:lnTo>
                  <a:lnTo>
                    <a:pt x="42007" y="10638"/>
                  </a:lnTo>
                  <a:lnTo>
                    <a:pt x="41901" y="10655"/>
                  </a:lnTo>
                  <a:lnTo>
                    <a:pt x="41857" y="10664"/>
                  </a:lnTo>
                  <a:lnTo>
                    <a:pt x="41813" y="10681"/>
                  </a:lnTo>
                  <a:lnTo>
                    <a:pt x="41769" y="10620"/>
                  </a:lnTo>
                  <a:lnTo>
                    <a:pt x="41725" y="10551"/>
                  </a:lnTo>
                  <a:lnTo>
                    <a:pt x="41689" y="10491"/>
                  </a:lnTo>
                  <a:lnTo>
                    <a:pt x="41681" y="10457"/>
                  </a:lnTo>
                  <a:lnTo>
                    <a:pt x="41689" y="10431"/>
                  </a:lnTo>
                  <a:lnTo>
                    <a:pt x="41707" y="10388"/>
                  </a:lnTo>
                  <a:lnTo>
                    <a:pt x="41734" y="10362"/>
                  </a:lnTo>
                  <a:lnTo>
                    <a:pt x="41769" y="10344"/>
                  </a:lnTo>
                  <a:lnTo>
                    <a:pt x="41813" y="10336"/>
                  </a:lnTo>
                  <a:lnTo>
                    <a:pt x="41901" y="10336"/>
                  </a:lnTo>
                  <a:lnTo>
                    <a:pt x="41998" y="10344"/>
                  </a:lnTo>
                  <a:lnTo>
                    <a:pt x="42069" y="10344"/>
                  </a:lnTo>
                  <a:lnTo>
                    <a:pt x="42166" y="10336"/>
                  </a:lnTo>
                  <a:lnTo>
                    <a:pt x="42218" y="10327"/>
                  </a:lnTo>
                  <a:lnTo>
                    <a:pt x="42263" y="10318"/>
                  </a:lnTo>
                  <a:lnTo>
                    <a:pt x="42315" y="10301"/>
                  </a:lnTo>
                  <a:lnTo>
                    <a:pt x="42359" y="10275"/>
                  </a:lnTo>
                  <a:lnTo>
                    <a:pt x="42404" y="10249"/>
                  </a:lnTo>
                  <a:lnTo>
                    <a:pt x="42448" y="10215"/>
                  </a:lnTo>
                  <a:lnTo>
                    <a:pt x="42474" y="10189"/>
                  </a:lnTo>
                  <a:lnTo>
                    <a:pt x="42509" y="10163"/>
                  </a:lnTo>
                  <a:lnTo>
                    <a:pt x="42589" y="10129"/>
                  </a:lnTo>
                  <a:lnTo>
                    <a:pt x="42677" y="10111"/>
                  </a:lnTo>
                  <a:lnTo>
                    <a:pt x="42756" y="10103"/>
                  </a:lnTo>
                  <a:lnTo>
                    <a:pt x="42924" y="10094"/>
                  </a:lnTo>
                  <a:lnTo>
                    <a:pt x="44264" y="10094"/>
                  </a:lnTo>
                  <a:lnTo>
                    <a:pt x="44281" y="10051"/>
                  </a:lnTo>
                  <a:lnTo>
                    <a:pt x="44167" y="9956"/>
                  </a:lnTo>
                  <a:lnTo>
                    <a:pt x="44061" y="9879"/>
                  </a:lnTo>
                  <a:lnTo>
                    <a:pt x="43937" y="9809"/>
                  </a:lnTo>
                  <a:lnTo>
                    <a:pt x="43885" y="9775"/>
                  </a:lnTo>
                  <a:lnTo>
                    <a:pt x="43841" y="9732"/>
                  </a:lnTo>
                  <a:lnTo>
                    <a:pt x="43805" y="9689"/>
                  </a:lnTo>
                  <a:lnTo>
                    <a:pt x="43779" y="9646"/>
                  </a:lnTo>
                  <a:lnTo>
                    <a:pt x="43752" y="9551"/>
                  </a:lnTo>
                  <a:lnTo>
                    <a:pt x="43735" y="9456"/>
                  </a:lnTo>
                  <a:lnTo>
                    <a:pt x="43717" y="9361"/>
                  </a:lnTo>
                  <a:lnTo>
                    <a:pt x="43708" y="9266"/>
                  </a:lnTo>
                  <a:lnTo>
                    <a:pt x="43699" y="9068"/>
                  </a:lnTo>
                  <a:lnTo>
                    <a:pt x="43708" y="8878"/>
                  </a:lnTo>
                  <a:lnTo>
                    <a:pt x="43717" y="8757"/>
                  </a:lnTo>
                  <a:lnTo>
                    <a:pt x="43717" y="8645"/>
                  </a:lnTo>
                  <a:lnTo>
                    <a:pt x="43708" y="8533"/>
                  </a:lnTo>
                  <a:lnTo>
                    <a:pt x="43699" y="8429"/>
                  </a:lnTo>
                  <a:lnTo>
                    <a:pt x="43673" y="8317"/>
                  </a:lnTo>
                  <a:lnTo>
                    <a:pt x="43647" y="8213"/>
                  </a:lnTo>
                  <a:lnTo>
                    <a:pt x="43611" y="8101"/>
                  </a:lnTo>
                  <a:lnTo>
                    <a:pt x="43567" y="7998"/>
                  </a:lnTo>
                  <a:lnTo>
                    <a:pt x="43550" y="7955"/>
                  </a:lnTo>
                  <a:lnTo>
                    <a:pt x="43541" y="7903"/>
                  </a:lnTo>
                  <a:lnTo>
                    <a:pt x="43523" y="7799"/>
                  </a:lnTo>
                  <a:lnTo>
                    <a:pt x="43523" y="7704"/>
                  </a:lnTo>
                  <a:lnTo>
                    <a:pt x="43532" y="7610"/>
                  </a:lnTo>
                  <a:lnTo>
                    <a:pt x="43532" y="7515"/>
                  </a:lnTo>
                  <a:lnTo>
                    <a:pt x="43514" y="7420"/>
                  </a:lnTo>
                  <a:lnTo>
                    <a:pt x="43488" y="7325"/>
                  </a:lnTo>
                  <a:lnTo>
                    <a:pt x="43453" y="7239"/>
                  </a:lnTo>
                  <a:lnTo>
                    <a:pt x="43400" y="7161"/>
                  </a:lnTo>
                  <a:lnTo>
                    <a:pt x="43347" y="7101"/>
                  </a:lnTo>
                  <a:lnTo>
                    <a:pt x="43276" y="7049"/>
                  </a:lnTo>
                  <a:lnTo>
                    <a:pt x="43206" y="7014"/>
                  </a:lnTo>
                  <a:lnTo>
                    <a:pt x="43135" y="6997"/>
                  </a:lnTo>
                  <a:lnTo>
                    <a:pt x="43047" y="6988"/>
                  </a:lnTo>
                  <a:lnTo>
                    <a:pt x="42959" y="6980"/>
                  </a:lnTo>
                  <a:lnTo>
                    <a:pt x="42897" y="6971"/>
                  </a:lnTo>
                  <a:lnTo>
                    <a:pt x="42844" y="6954"/>
                  </a:lnTo>
                  <a:lnTo>
                    <a:pt x="42800" y="6928"/>
                  </a:lnTo>
                  <a:lnTo>
                    <a:pt x="42774" y="6893"/>
                  </a:lnTo>
                  <a:lnTo>
                    <a:pt x="42756" y="6842"/>
                  </a:lnTo>
                  <a:lnTo>
                    <a:pt x="42739" y="6773"/>
                  </a:lnTo>
                  <a:lnTo>
                    <a:pt x="42730" y="6686"/>
                  </a:lnTo>
                  <a:lnTo>
                    <a:pt x="42730" y="6592"/>
                  </a:lnTo>
                  <a:lnTo>
                    <a:pt x="42730" y="6548"/>
                  </a:lnTo>
                  <a:lnTo>
                    <a:pt x="42730" y="6497"/>
                  </a:lnTo>
                  <a:lnTo>
                    <a:pt x="42703" y="6367"/>
                  </a:lnTo>
                  <a:lnTo>
                    <a:pt x="42686" y="6298"/>
                  </a:lnTo>
                  <a:lnTo>
                    <a:pt x="42668" y="6246"/>
                  </a:lnTo>
                  <a:lnTo>
                    <a:pt x="42597" y="6117"/>
                  </a:lnTo>
                  <a:lnTo>
                    <a:pt x="42527" y="6005"/>
                  </a:lnTo>
                  <a:lnTo>
                    <a:pt x="42386" y="5763"/>
                  </a:lnTo>
                  <a:lnTo>
                    <a:pt x="42271" y="5556"/>
                  </a:lnTo>
                  <a:lnTo>
                    <a:pt x="42157" y="5349"/>
                  </a:lnTo>
                  <a:lnTo>
                    <a:pt x="42095" y="5246"/>
                  </a:lnTo>
                  <a:lnTo>
                    <a:pt x="42033" y="5151"/>
                  </a:lnTo>
                  <a:lnTo>
                    <a:pt x="41954" y="5056"/>
                  </a:lnTo>
                  <a:lnTo>
                    <a:pt x="41866" y="4978"/>
                  </a:lnTo>
                  <a:lnTo>
                    <a:pt x="41813" y="4935"/>
                  </a:lnTo>
                  <a:lnTo>
                    <a:pt x="41769" y="4909"/>
                  </a:lnTo>
                  <a:lnTo>
                    <a:pt x="41716" y="4892"/>
                  </a:lnTo>
                  <a:lnTo>
                    <a:pt x="41663" y="4883"/>
                  </a:lnTo>
                  <a:lnTo>
                    <a:pt x="41566" y="4883"/>
                  </a:lnTo>
                  <a:lnTo>
                    <a:pt x="41469" y="4901"/>
                  </a:lnTo>
                  <a:lnTo>
                    <a:pt x="41451" y="4918"/>
                  </a:lnTo>
                  <a:lnTo>
                    <a:pt x="41434" y="4935"/>
                  </a:lnTo>
                  <a:lnTo>
                    <a:pt x="41416" y="5004"/>
                  </a:lnTo>
                  <a:lnTo>
                    <a:pt x="41381" y="5159"/>
                  </a:lnTo>
                  <a:lnTo>
                    <a:pt x="41381" y="5194"/>
                  </a:lnTo>
                  <a:lnTo>
                    <a:pt x="41381" y="5237"/>
                  </a:lnTo>
                  <a:lnTo>
                    <a:pt x="41390" y="5323"/>
                  </a:lnTo>
                  <a:lnTo>
                    <a:pt x="41839" y="5323"/>
                  </a:lnTo>
                  <a:lnTo>
                    <a:pt x="41813" y="5384"/>
                  </a:lnTo>
                  <a:lnTo>
                    <a:pt x="41786" y="5435"/>
                  </a:lnTo>
                  <a:lnTo>
                    <a:pt x="41751" y="5479"/>
                  </a:lnTo>
                  <a:lnTo>
                    <a:pt x="41707" y="5522"/>
                  </a:lnTo>
                  <a:lnTo>
                    <a:pt x="41663" y="5556"/>
                  </a:lnTo>
                  <a:lnTo>
                    <a:pt x="41619" y="5591"/>
                  </a:lnTo>
                  <a:lnTo>
                    <a:pt x="41522" y="5643"/>
                  </a:lnTo>
                  <a:lnTo>
                    <a:pt x="41478" y="5660"/>
                  </a:lnTo>
                  <a:lnTo>
                    <a:pt x="41443" y="5668"/>
                  </a:lnTo>
                  <a:lnTo>
                    <a:pt x="41399" y="5677"/>
                  </a:lnTo>
                  <a:lnTo>
                    <a:pt x="41363" y="5677"/>
                  </a:lnTo>
                  <a:lnTo>
                    <a:pt x="41328" y="5660"/>
                  </a:lnTo>
                  <a:lnTo>
                    <a:pt x="41293" y="5643"/>
                  </a:lnTo>
                  <a:lnTo>
                    <a:pt x="41258" y="5608"/>
                  </a:lnTo>
                  <a:lnTo>
                    <a:pt x="41231" y="5556"/>
                  </a:lnTo>
                  <a:lnTo>
                    <a:pt x="41169" y="5461"/>
                  </a:lnTo>
                  <a:lnTo>
                    <a:pt x="41099" y="5392"/>
                  </a:lnTo>
                  <a:lnTo>
                    <a:pt x="41028" y="5332"/>
                  </a:lnTo>
                  <a:lnTo>
                    <a:pt x="40949" y="5297"/>
                  </a:lnTo>
                  <a:lnTo>
                    <a:pt x="40914" y="5289"/>
                  </a:lnTo>
                  <a:lnTo>
                    <a:pt x="40870" y="5280"/>
                  </a:lnTo>
                  <a:lnTo>
                    <a:pt x="40781" y="5280"/>
                  </a:lnTo>
                  <a:lnTo>
                    <a:pt x="40737" y="5297"/>
                  </a:lnTo>
                  <a:lnTo>
                    <a:pt x="40693" y="5315"/>
                  </a:lnTo>
                  <a:lnTo>
                    <a:pt x="40596" y="5366"/>
                  </a:lnTo>
                  <a:lnTo>
                    <a:pt x="40570" y="5384"/>
                  </a:lnTo>
                  <a:lnTo>
                    <a:pt x="40535" y="5392"/>
                  </a:lnTo>
                  <a:lnTo>
                    <a:pt x="40455" y="5410"/>
                  </a:lnTo>
                  <a:lnTo>
                    <a:pt x="40253" y="5410"/>
                  </a:lnTo>
                  <a:lnTo>
                    <a:pt x="40200" y="5392"/>
                  </a:lnTo>
                  <a:lnTo>
                    <a:pt x="40164" y="5375"/>
                  </a:lnTo>
                  <a:lnTo>
                    <a:pt x="40156" y="5358"/>
                  </a:lnTo>
                  <a:lnTo>
                    <a:pt x="40147" y="5349"/>
                  </a:lnTo>
                  <a:lnTo>
                    <a:pt x="40147" y="5297"/>
                  </a:lnTo>
                  <a:lnTo>
                    <a:pt x="40156" y="5246"/>
                  </a:lnTo>
                  <a:lnTo>
                    <a:pt x="40164" y="5194"/>
                  </a:lnTo>
                  <a:lnTo>
                    <a:pt x="40191" y="5142"/>
                  </a:lnTo>
                  <a:lnTo>
                    <a:pt x="40208" y="5116"/>
                  </a:lnTo>
                  <a:lnTo>
                    <a:pt x="40235" y="5082"/>
                  </a:lnTo>
                  <a:lnTo>
                    <a:pt x="40270" y="5065"/>
                  </a:lnTo>
                  <a:lnTo>
                    <a:pt x="40297" y="5047"/>
                  </a:lnTo>
                  <a:lnTo>
                    <a:pt x="40376" y="5030"/>
                  </a:lnTo>
                  <a:lnTo>
                    <a:pt x="40455" y="5030"/>
                  </a:lnTo>
                  <a:lnTo>
                    <a:pt x="40640" y="5039"/>
                  </a:lnTo>
                  <a:lnTo>
                    <a:pt x="40729" y="5039"/>
                  </a:lnTo>
                  <a:lnTo>
                    <a:pt x="40817" y="5030"/>
                  </a:lnTo>
                  <a:lnTo>
                    <a:pt x="40905" y="5021"/>
                  </a:lnTo>
                  <a:lnTo>
                    <a:pt x="40984" y="5004"/>
                  </a:lnTo>
                  <a:lnTo>
                    <a:pt x="41072" y="4970"/>
                  </a:lnTo>
                  <a:lnTo>
                    <a:pt x="41152" y="4918"/>
                  </a:lnTo>
                  <a:lnTo>
                    <a:pt x="41196" y="4892"/>
                  </a:lnTo>
                  <a:lnTo>
                    <a:pt x="41222" y="4857"/>
                  </a:lnTo>
                  <a:lnTo>
                    <a:pt x="41249" y="4823"/>
                  </a:lnTo>
                  <a:lnTo>
                    <a:pt x="41266" y="4788"/>
                  </a:lnTo>
                  <a:lnTo>
                    <a:pt x="41275" y="4754"/>
                  </a:lnTo>
                  <a:lnTo>
                    <a:pt x="41275" y="4719"/>
                  </a:lnTo>
                  <a:lnTo>
                    <a:pt x="41266" y="4694"/>
                  </a:lnTo>
                  <a:lnTo>
                    <a:pt x="41240" y="4668"/>
                  </a:lnTo>
                  <a:lnTo>
                    <a:pt x="41178" y="4642"/>
                  </a:lnTo>
                  <a:lnTo>
                    <a:pt x="41116" y="4616"/>
                  </a:lnTo>
                  <a:lnTo>
                    <a:pt x="41046" y="4590"/>
                  </a:lnTo>
                  <a:lnTo>
                    <a:pt x="40984" y="4581"/>
                  </a:lnTo>
                  <a:lnTo>
                    <a:pt x="40808" y="4573"/>
                  </a:lnTo>
                  <a:lnTo>
                    <a:pt x="40632" y="4547"/>
                  </a:lnTo>
                  <a:lnTo>
                    <a:pt x="40464" y="4504"/>
                  </a:lnTo>
                  <a:lnTo>
                    <a:pt x="40288" y="4452"/>
                  </a:lnTo>
                  <a:lnTo>
                    <a:pt x="40182" y="4409"/>
                  </a:lnTo>
                  <a:lnTo>
                    <a:pt x="40076" y="4366"/>
                  </a:lnTo>
                  <a:lnTo>
                    <a:pt x="39882" y="4262"/>
                  </a:lnTo>
                  <a:lnTo>
                    <a:pt x="39697" y="4141"/>
                  </a:lnTo>
                  <a:lnTo>
                    <a:pt x="39530" y="4012"/>
                  </a:lnTo>
                  <a:lnTo>
                    <a:pt x="39239" y="3770"/>
                  </a:lnTo>
                  <a:lnTo>
                    <a:pt x="38948" y="3520"/>
                  </a:lnTo>
                  <a:lnTo>
                    <a:pt x="38392" y="3011"/>
                  </a:lnTo>
                  <a:lnTo>
                    <a:pt x="38340" y="2977"/>
                  </a:lnTo>
                  <a:lnTo>
                    <a:pt x="38154" y="2873"/>
                  </a:lnTo>
                  <a:lnTo>
                    <a:pt x="37960" y="2778"/>
                  </a:lnTo>
                  <a:lnTo>
                    <a:pt x="37872" y="2727"/>
                  </a:lnTo>
                  <a:lnTo>
                    <a:pt x="37784" y="2658"/>
                  </a:lnTo>
                  <a:lnTo>
                    <a:pt x="37705" y="2589"/>
                  </a:lnTo>
                  <a:lnTo>
                    <a:pt x="37634" y="2511"/>
                  </a:lnTo>
                  <a:lnTo>
                    <a:pt x="37617" y="2502"/>
                  </a:lnTo>
                  <a:lnTo>
                    <a:pt x="37608" y="2494"/>
                  </a:lnTo>
                  <a:lnTo>
                    <a:pt x="37573" y="2485"/>
                  </a:lnTo>
                  <a:lnTo>
                    <a:pt x="37449" y="2450"/>
                  </a:lnTo>
                  <a:lnTo>
                    <a:pt x="37335" y="2425"/>
                  </a:lnTo>
                  <a:lnTo>
                    <a:pt x="37211" y="2407"/>
                  </a:lnTo>
                  <a:lnTo>
                    <a:pt x="37088" y="2390"/>
                  </a:lnTo>
                  <a:lnTo>
                    <a:pt x="36841" y="2381"/>
                  </a:lnTo>
                  <a:lnTo>
                    <a:pt x="36594" y="2390"/>
                  </a:lnTo>
                  <a:lnTo>
                    <a:pt x="36515" y="2407"/>
                  </a:lnTo>
                  <a:lnTo>
                    <a:pt x="36435" y="2433"/>
                  </a:lnTo>
                  <a:lnTo>
                    <a:pt x="36083" y="2580"/>
                  </a:lnTo>
                  <a:lnTo>
                    <a:pt x="35730" y="2735"/>
                  </a:lnTo>
                  <a:lnTo>
                    <a:pt x="35501" y="2839"/>
                  </a:lnTo>
                  <a:lnTo>
                    <a:pt x="35386" y="2899"/>
                  </a:lnTo>
                  <a:lnTo>
                    <a:pt x="35281" y="2968"/>
                  </a:lnTo>
                  <a:lnTo>
                    <a:pt x="35201" y="3029"/>
                  </a:lnTo>
                  <a:lnTo>
                    <a:pt x="35131" y="3098"/>
                  </a:lnTo>
                  <a:lnTo>
                    <a:pt x="35060" y="3175"/>
                  </a:lnTo>
                  <a:lnTo>
                    <a:pt x="34990" y="3244"/>
                  </a:lnTo>
                  <a:lnTo>
                    <a:pt x="34937" y="3287"/>
                  </a:lnTo>
                  <a:lnTo>
                    <a:pt x="34893" y="3330"/>
                  </a:lnTo>
                  <a:lnTo>
                    <a:pt x="34866" y="3374"/>
                  </a:lnTo>
                  <a:lnTo>
                    <a:pt x="34849" y="3408"/>
                  </a:lnTo>
                  <a:lnTo>
                    <a:pt x="34849" y="3451"/>
                  </a:lnTo>
                  <a:lnTo>
                    <a:pt x="34866" y="3494"/>
                  </a:lnTo>
                  <a:lnTo>
                    <a:pt x="34893" y="3546"/>
                  </a:lnTo>
                  <a:lnTo>
                    <a:pt x="34928" y="3607"/>
                  </a:lnTo>
                  <a:lnTo>
                    <a:pt x="34743" y="3598"/>
                  </a:lnTo>
                  <a:lnTo>
                    <a:pt x="34566" y="3589"/>
                  </a:lnTo>
                  <a:lnTo>
                    <a:pt x="34390" y="3598"/>
                  </a:lnTo>
                  <a:lnTo>
                    <a:pt x="34205" y="3607"/>
                  </a:lnTo>
                  <a:lnTo>
                    <a:pt x="34020" y="3632"/>
                  </a:lnTo>
                  <a:lnTo>
                    <a:pt x="33844" y="3676"/>
                  </a:lnTo>
                  <a:lnTo>
                    <a:pt x="33808" y="3684"/>
                  </a:lnTo>
                  <a:lnTo>
                    <a:pt x="33782" y="3710"/>
                  </a:lnTo>
                  <a:lnTo>
                    <a:pt x="33729" y="3753"/>
                  </a:lnTo>
                  <a:lnTo>
                    <a:pt x="33650" y="3839"/>
                  </a:lnTo>
                  <a:lnTo>
                    <a:pt x="33570" y="3900"/>
                  </a:lnTo>
                  <a:lnTo>
                    <a:pt x="33500" y="3943"/>
                  </a:lnTo>
                  <a:lnTo>
                    <a:pt x="33429" y="3969"/>
                  </a:lnTo>
                  <a:lnTo>
                    <a:pt x="33350" y="3978"/>
                  </a:lnTo>
                  <a:lnTo>
                    <a:pt x="33271" y="3960"/>
                  </a:lnTo>
                  <a:lnTo>
                    <a:pt x="33174" y="3943"/>
                  </a:lnTo>
                  <a:lnTo>
                    <a:pt x="33068" y="3900"/>
                  </a:lnTo>
                  <a:lnTo>
                    <a:pt x="32936" y="3857"/>
                  </a:lnTo>
                  <a:lnTo>
                    <a:pt x="32795" y="3822"/>
                  </a:lnTo>
                  <a:lnTo>
                    <a:pt x="32662" y="3796"/>
                  </a:lnTo>
                  <a:lnTo>
                    <a:pt x="32521" y="3779"/>
                  </a:lnTo>
                  <a:lnTo>
                    <a:pt x="32380" y="3770"/>
                  </a:lnTo>
                  <a:lnTo>
                    <a:pt x="32239" y="3770"/>
                  </a:lnTo>
                  <a:lnTo>
                    <a:pt x="31948" y="3779"/>
                  </a:lnTo>
                  <a:lnTo>
                    <a:pt x="31313" y="2718"/>
                  </a:lnTo>
                  <a:lnTo>
                    <a:pt x="31261" y="2640"/>
                  </a:lnTo>
                  <a:lnTo>
                    <a:pt x="31225" y="2606"/>
                  </a:lnTo>
                  <a:lnTo>
                    <a:pt x="31199" y="2580"/>
                  </a:lnTo>
                  <a:lnTo>
                    <a:pt x="31155" y="2554"/>
                  </a:lnTo>
                  <a:lnTo>
                    <a:pt x="31111" y="2545"/>
                  </a:lnTo>
                  <a:lnTo>
                    <a:pt x="31058" y="2537"/>
                  </a:lnTo>
                  <a:lnTo>
                    <a:pt x="31005" y="2545"/>
                  </a:lnTo>
                  <a:lnTo>
                    <a:pt x="30873" y="2545"/>
                  </a:lnTo>
                  <a:lnTo>
                    <a:pt x="30820" y="2537"/>
                  </a:lnTo>
                  <a:lnTo>
                    <a:pt x="30767" y="2511"/>
                  </a:lnTo>
                  <a:lnTo>
                    <a:pt x="30714" y="2485"/>
                  </a:lnTo>
                  <a:lnTo>
                    <a:pt x="30661" y="2450"/>
                  </a:lnTo>
                  <a:lnTo>
                    <a:pt x="30564" y="2364"/>
                  </a:lnTo>
                  <a:lnTo>
                    <a:pt x="30441" y="2252"/>
                  </a:lnTo>
                  <a:lnTo>
                    <a:pt x="30309" y="2149"/>
                  </a:lnTo>
                  <a:lnTo>
                    <a:pt x="30176" y="2045"/>
                  </a:lnTo>
                  <a:lnTo>
                    <a:pt x="30044" y="1959"/>
                  </a:lnTo>
                  <a:lnTo>
                    <a:pt x="29815" y="1812"/>
                  </a:lnTo>
                  <a:lnTo>
                    <a:pt x="29577" y="1674"/>
                  </a:lnTo>
                  <a:lnTo>
                    <a:pt x="29339" y="1527"/>
                  </a:lnTo>
                  <a:lnTo>
                    <a:pt x="29110" y="1381"/>
                  </a:lnTo>
                  <a:lnTo>
                    <a:pt x="29065" y="1346"/>
                  </a:lnTo>
                  <a:lnTo>
                    <a:pt x="29013" y="1303"/>
                  </a:lnTo>
                  <a:lnTo>
                    <a:pt x="28924" y="1208"/>
                  </a:lnTo>
                  <a:lnTo>
                    <a:pt x="28836" y="1113"/>
                  </a:lnTo>
                  <a:lnTo>
                    <a:pt x="28739" y="1027"/>
                  </a:lnTo>
                  <a:lnTo>
                    <a:pt x="28510" y="863"/>
                  </a:lnTo>
                  <a:lnTo>
                    <a:pt x="28404" y="794"/>
                  </a:lnTo>
                  <a:lnTo>
                    <a:pt x="28281" y="725"/>
                  </a:lnTo>
                  <a:lnTo>
                    <a:pt x="28157" y="665"/>
                  </a:lnTo>
                  <a:lnTo>
                    <a:pt x="28034" y="604"/>
                  </a:lnTo>
                  <a:lnTo>
                    <a:pt x="27902" y="561"/>
                  </a:lnTo>
                  <a:lnTo>
                    <a:pt x="27770" y="527"/>
                  </a:lnTo>
                  <a:lnTo>
                    <a:pt x="27655" y="492"/>
                  </a:lnTo>
                  <a:lnTo>
                    <a:pt x="27540" y="466"/>
                  </a:lnTo>
                  <a:lnTo>
                    <a:pt x="27320" y="389"/>
                  </a:lnTo>
                  <a:lnTo>
                    <a:pt x="27100" y="311"/>
                  </a:lnTo>
                  <a:lnTo>
                    <a:pt x="26879" y="233"/>
                  </a:lnTo>
                  <a:lnTo>
                    <a:pt x="26703" y="173"/>
                  </a:lnTo>
                  <a:lnTo>
                    <a:pt x="26615" y="156"/>
                  </a:lnTo>
                  <a:lnTo>
                    <a:pt x="26579" y="147"/>
                  </a:lnTo>
                  <a:lnTo>
                    <a:pt x="26535" y="147"/>
                  </a:lnTo>
                  <a:lnTo>
                    <a:pt x="26465" y="156"/>
                  </a:lnTo>
                  <a:lnTo>
                    <a:pt x="26394" y="156"/>
                  </a:lnTo>
                  <a:lnTo>
                    <a:pt x="26333" y="138"/>
                  </a:lnTo>
                  <a:lnTo>
                    <a:pt x="26262" y="130"/>
                  </a:lnTo>
                  <a:lnTo>
                    <a:pt x="26209" y="104"/>
                  </a:lnTo>
                  <a:lnTo>
                    <a:pt x="26148" y="78"/>
                  </a:lnTo>
                  <a:lnTo>
                    <a:pt x="26095" y="44"/>
                  </a:lnTo>
                  <a:lnTo>
                    <a:pt x="260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7"/>
            <p:cNvSpPr/>
            <p:nvPr/>
          </p:nvSpPr>
          <p:spPr>
            <a:xfrm flipH="1">
              <a:off x="1803952" y="3994555"/>
              <a:ext cx="133548" cy="121721"/>
            </a:xfrm>
            <a:custGeom>
              <a:avLst/>
              <a:gdLst/>
              <a:ahLst/>
              <a:cxnLst/>
              <a:rect l="l" t="t" r="r" b="b"/>
              <a:pathLst>
                <a:path w="1174" h="1070" extrusionOk="0">
                  <a:moveTo>
                    <a:pt x="442" y="0"/>
                  </a:moveTo>
                  <a:lnTo>
                    <a:pt x="398" y="9"/>
                  </a:lnTo>
                  <a:lnTo>
                    <a:pt x="353" y="17"/>
                  </a:lnTo>
                  <a:lnTo>
                    <a:pt x="265" y="52"/>
                  </a:lnTo>
                  <a:lnTo>
                    <a:pt x="195" y="95"/>
                  </a:lnTo>
                  <a:lnTo>
                    <a:pt x="124" y="156"/>
                  </a:lnTo>
                  <a:lnTo>
                    <a:pt x="63" y="233"/>
                  </a:lnTo>
                  <a:lnTo>
                    <a:pt x="1" y="302"/>
                  </a:lnTo>
                  <a:lnTo>
                    <a:pt x="107" y="388"/>
                  </a:lnTo>
                  <a:lnTo>
                    <a:pt x="160" y="432"/>
                  </a:lnTo>
                  <a:lnTo>
                    <a:pt x="195" y="475"/>
                  </a:lnTo>
                  <a:lnTo>
                    <a:pt x="204" y="526"/>
                  </a:lnTo>
                  <a:lnTo>
                    <a:pt x="212" y="578"/>
                  </a:lnTo>
                  <a:lnTo>
                    <a:pt x="204" y="699"/>
                  </a:lnTo>
                  <a:lnTo>
                    <a:pt x="309" y="690"/>
                  </a:lnTo>
                  <a:lnTo>
                    <a:pt x="406" y="690"/>
                  </a:lnTo>
                  <a:lnTo>
                    <a:pt x="503" y="716"/>
                  </a:lnTo>
                  <a:lnTo>
                    <a:pt x="583" y="751"/>
                  </a:lnTo>
                  <a:lnTo>
                    <a:pt x="662" y="803"/>
                  </a:lnTo>
                  <a:lnTo>
                    <a:pt x="733" y="872"/>
                  </a:lnTo>
                  <a:lnTo>
                    <a:pt x="794" y="958"/>
                  </a:lnTo>
                  <a:lnTo>
                    <a:pt x="838" y="1070"/>
                  </a:lnTo>
                  <a:lnTo>
                    <a:pt x="1076" y="1070"/>
                  </a:lnTo>
                  <a:lnTo>
                    <a:pt x="1173" y="570"/>
                  </a:lnTo>
                  <a:lnTo>
                    <a:pt x="662" y="570"/>
                  </a:lnTo>
                  <a:lnTo>
                    <a:pt x="662" y="35"/>
                  </a:lnTo>
                  <a:lnTo>
                    <a:pt x="600" y="17"/>
                  </a:lnTo>
                  <a:lnTo>
                    <a:pt x="547" y="9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7"/>
            <p:cNvSpPr/>
            <p:nvPr/>
          </p:nvSpPr>
          <p:spPr>
            <a:xfrm flipH="1">
              <a:off x="927470" y="2661792"/>
              <a:ext cx="1144375" cy="746022"/>
            </a:xfrm>
            <a:custGeom>
              <a:avLst/>
              <a:gdLst/>
              <a:ahLst/>
              <a:cxnLst/>
              <a:rect l="l" t="t" r="r" b="b"/>
              <a:pathLst>
                <a:path w="10060" h="6558" extrusionOk="0">
                  <a:moveTo>
                    <a:pt x="3051" y="1"/>
                  </a:moveTo>
                  <a:lnTo>
                    <a:pt x="2954" y="9"/>
                  </a:lnTo>
                  <a:lnTo>
                    <a:pt x="2857" y="18"/>
                  </a:lnTo>
                  <a:lnTo>
                    <a:pt x="2769" y="52"/>
                  </a:lnTo>
                  <a:lnTo>
                    <a:pt x="2672" y="104"/>
                  </a:lnTo>
                  <a:lnTo>
                    <a:pt x="2601" y="156"/>
                  </a:lnTo>
                  <a:lnTo>
                    <a:pt x="2531" y="216"/>
                  </a:lnTo>
                  <a:lnTo>
                    <a:pt x="2478" y="285"/>
                  </a:lnTo>
                  <a:lnTo>
                    <a:pt x="2434" y="346"/>
                  </a:lnTo>
                  <a:lnTo>
                    <a:pt x="2398" y="423"/>
                  </a:lnTo>
                  <a:lnTo>
                    <a:pt x="2372" y="501"/>
                  </a:lnTo>
                  <a:lnTo>
                    <a:pt x="2354" y="579"/>
                  </a:lnTo>
                  <a:lnTo>
                    <a:pt x="2345" y="665"/>
                  </a:lnTo>
                  <a:lnTo>
                    <a:pt x="2337" y="742"/>
                  </a:lnTo>
                  <a:lnTo>
                    <a:pt x="2319" y="811"/>
                  </a:lnTo>
                  <a:lnTo>
                    <a:pt x="2301" y="863"/>
                  </a:lnTo>
                  <a:lnTo>
                    <a:pt x="2275" y="898"/>
                  </a:lnTo>
                  <a:lnTo>
                    <a:pt x="2240" y="932"/>
                  </a:lnTo>
                  <a:lnTo>
                    <a:pt x="2187" y="950"/>
                  </a:lnTo>
                  <a:lnTo>
                    <a:pt x="2125" y="958"/>
                  </a:lnTo>
                  <a:lnTo>
                    <a:pt x="1966" y="958"/>
                  </a:lnTo>
                  <a:lnTo>
                    <a:pt x="1896" y="984"/>
                  </a:lnTo>
                  <a:lnTo>
                    <a:pt x="1834" y="1019"/>
                  </a:lnTo>
                  <a:lnTo>
                    <a:pt x="1790" y="1053"/>
                  </a:lnTo>
                  <a:lnTo>
                    <a:pt x="1746" y="1105"/>
                  </a:lnTo>
                  <a:lnTo>
                    <a:pt x="1711" y="1165"/>
                  </a:lnTo>
                  <a:lnTo>
                    <a:pt x="1640" y="1277"/>
                  </a:lnTo>
                  <a:lnTo>
                    <a:pt x="1579" y="1398"/>
                  </a:lnTo>
                  <a:lnTo>
                    <a:pt x="1552" y="1459"/>
                  </a:lnTo>
                  <a:lnTo>
                    <a:pt x="1534" y="1519"/>
                  </a:lnTo>
                  <a:lnTo>
                    <a:pt x="1508" y="1605"/>
                  </a:lnTo>
                  <a:lnTo>
                    <a:pt x="1473" y="1674"/>
                  </a:lnTo>
                  <a:lnTo>
                    <a:pt x="1429" y="1735"/>
                  </a:lnTo>
                  <a:lnTo>
                    <a:pt x="1367" y="1778"/>
                  </a:lnTo>
                  <a:lnTo>
                    <a:pt x="1305" y="1804"/>
                  </a:lnTo>
                  <a:lnTo>
                    <a:pt x="1235" y="1829"/>
                  </a:lnTo>
                  <a:lnTo>
                    <a:pt x="1085" y="1864"/>
                  </a:lnTo>
                  <a:lnTo>
                    <a:pt x="856" y="1916"/>
                  </a:lnTo>
                  <a:lnTo>
                    <a:pt x="618" y="1950"/>
                  </a:lnTo>
                  <a:lnTo>
                    <a:pt x="142" y="2019"/>
                  </a:lnTo>
                  <a:lnTo>
                    <a:pt x="106" y="2037"/>
                  </a:lnTo>
                  <a:lnTo>
                    <a:pt x="80" y="2062"/>
                  </a:lnTo>
                  <a:lnTo>
                    <a:pt x="45" y="2114"/>
                  </a:lnTo>
                  <a:lnTo>
                    <a:pt x="27" y="2166"/>
                  </a:lnTo>
                  <a:lnTo>
                    <a:pt x="9" y="2218"/>
                  </a:lnTo>
                  <a:lnTo>
                    <a:pt x="1" y="2278"/>
                  </a:lnTo>
                  <a:lnTo>
                    <a:pt x="1" y="2330"/>
                  </a:lnTo>
                  <a:lnTo>
                    <a:pt x="18" y="2364"/>
                  </a:lnTo>
                  <a:lnTo>
                    <a:pt x="142" y="2589"/>
                  </a:lnTo>
                  <a:lnTo>
                    <a:pt x="265" y="2813"/>
                  </a:lnTo>
                  <a:lnTo>
                    <a:pt x="300" y="2891"/>
                  </a:lnTo>
                  <a:lnTo>
                    <a:pt x="327" y="2925"/>
                  </a:lnTo>
                  <a:lnTo>
                    <a:pt x="353" y="2951"/>
                  </a:lnTo>
                  <a:lnTo>
                    <a:pt x="388" y="2977"/>
                  </a:lnTo>
                  <a:lnTo>
                    <a:pt x="424" y="2986"/>
                  </a:lnTo>
                  <a:lnTo>
                    <a:pt x="477" y="2986"/>
                  </a:lnTo>
                  <a:lnTo>
                    <a:pt x="538" y="2968"/>
                  </a:lnTo>
                  <a:lnTo>
                    <a:pt x="556" y="2960"/>
                  </a:lnTo>
                  <a:lnTo>
                    <a:pt x="582" y="2960"/>
                  </a:lnTo>
                  <a:lnTo>
                    <a:pt x="635" y="2977"/>
                  </a:lnTo>
                  <a:lnTo>
                    <a:pt x="688" y="2994"/>
                  </a:lnTo>
                  <a:lnTo>
                    <a:pt x="741" y="3029"/>
                  </a:lnTo>
                  <a:lnTo>
                    <a:pt x="812" y="3089"/>
                  </a:lnTo>
                  <a:lnTo>
                    <a:pt x="856" y="3106"/>
                  </a:lnTo>
                  <a:lnTo>
                    <a:pt x="891" y="3124"/>
                  </a:lnTo>
                  <a:lnTo>
                    <a:pt x="935" y="3132"/>
                  </a:lnTo>
                  <a:lnTo>
                    <a:pt x="979" y="3132"/>
                  </a:lnTo>
                  <a:lnTo>
                    <a:pt x="1023" y="3124"/>
                  </a:lnTo>
                  <a:lnTo>
                    <a:pt x="1076" y="3098"/>
                  </a:lnTo>
                  <a:lnTo>
                    <a:pt x="1296" y="2977"/>
                  </a:lnTo>
                  <a:lnTo>
                    <a:pt x="1411" y="2925"/>
                  </a:lnTo>
                  <a:lnTo>
                    <a:pt x="1526" y="2882"/>
                  </a:lnTo>
                  <a:lnTo>
                    <a:pt x="1605" y="2856"/>
                  </a:lnTo>
                  <a:lnTo>
                    <a:pt x="1693" y="2822"/>
                  </a:lnTo>
                  <a:lnTo>
                    <a:pt x="1772" y="2787"/>
                  </a:lnTo>
                  <a:lnTo>
                    <a:pt x="1852" y="2761"/>
                  </a:lnTo>
                  <a:lnTo>
                    <a:pt x="1931" y="2744"/>
                  </a:lnTo>
                  <a:lnTo>
                    <a:pt x="2019" y="2744"/>
                  </a:lnTo>
                  <a:lnTo>
                    <a:pt x="2063" y="2753"/>
                  </a:lnTo>
                  <a:lnTo>
                    <a:pt x="2099" y="2770"/>
                  </a:lnTo>
                  <a:lnTo>
                    <a:pt x="2143" y="2787"/>
                  </a:lnTo>
                  <a:lnTo>
                    <a:pt x="2187" y="2822"/>
                  </a:lnTo>
                  <a:lnTo>
                    <a:pt x="2240" y="2873"/>
                  </a:lnTo>
                  <a:lnTo>
                    <a:pt x="2293" y="2934"/>
                  </a:lnTo>
                  <a:lnTo>
                    <a:pt x="2319" y="3003"/>
                  </a:lnTo>
                  <a:lnTo>
                    <a:pt x="2328" y="3029"/>
                  </a:lnTo>
                  <a:lnTo>
                    <a:pt x="2328" y="3055"/>
                  </a:lnTo>
                  <a:lnTo>
                    <a:pt x="2301" y="3141"/>
                  </a:lnTo>
                  <a:lnTo>
                    <a:pt x="2257" y="3218"/>
                  </a:lnTo>
                  <a:lnTo>
                    <a:pt x="2196" y="3287"/>
                  </a:lnTo>
                  <a:lnTo>
                    <a:pt x="2160" y="3313"/>
                  </a:lnTo>
                  <a:lnTo>
                    <a:pt x="2125" y="3331"/>
                  </a:lnTo>
                  <a:lnTo>
                    <a:pt x="2081" y="3356"/>
                  </a:lnTo>
                  <a:lnTo>
                    <a:pt x="2037" y="3391"/>
                  </a:lnTo>
                  <a:lnTo>
                    <a:pt x="2010" y="3426"/>
                  </a:lnTo>
                  <a:lnTo>
                    <a:pt x="1993" y="3469"/>
                  </a:lnTo>
                  <a:lnTo>
                    <a:pt x="1966" y="3546"/>
                  </a:lnTo>
                  <a:lnTo>
                    <a:pt x="1940" y="3633"/>
                  </a:lnTo>
                  <a:lnTo>
                    <a:pt x="1940" y="3650"/>
                  </a:lnTo>
                  <a:lnTo>
                    <a:pt x="1949" y="3667"/>
                  </a:lnTo>
                  <a:lnTo>
                    <a:pt x="1993" y="3710"/>
                  </a:lnTo>
                  <a:lnTo>
                    <a:pt x="2046" y="3753"/>
                  </a:lnTo>
                  <a:lnTo>
                    <a:pt x="2099" y="3788"/>
                  </a:lnTo>
                  <a:lnTo>
                    <a:pt x="2187" y="3814"/>
                  </a:lnTo>
                  <a:lnTo>
                    <a:pt x="2284" y="3840"/>
                  </a:lnTo>
                  <a:lnTo>
                    <a:pt x="2469" y="3874"/>
                  </a:lnTo>
                  <a:lnTo>
                    <a:pt x="2830" y="3943"/>
                  </a:lnTo>
                  <a:lnTo>
                    <a:pt x="2830" y="3865"/>
                  </a:lnTo>
                  <a:lnTo>
                    <a:pt x="2839" y="3796"/>
                  </a:lnTo>
                  <a:lnTo>
                    <a:pt x="2857" y="3736"/>
                  </a:lnTo>
                  <a:lnTo>
                    <a:pt x="2892" y="3693"/>
                  </a:lnTo>
                  <a:lnTo>
                    <a:pt x="2936" y="3650"/>
                  </a:lnTo>
                  <a:lnTo>
                    <a:pt x="2989" y="3607"/>
                  </a:lnTo>
                  <a:lnTo>
                    <a:pt x="3104" y="3546"/>
                  </a:lnTo>
                  <a:lnTo>
                    <a:pt x="3280" y="3451"/>
                  </a:lnTo>
                  <a:lnTo>
                    <a:pt x="3447" y="3356"/>
                  </a:lnTo>
                  <a:lnTo>
                    <a:pt x="3791" y="3158"/>
                  </a:lnTo>
                  <a:lnTo>
                    <a:pt x="3844" y="3132"/>
                  </a:lnTo>
                  <a:lnTo>
                    <a:pt x="3888" y="3115"/>
                  </a:lnTo>
                  <a:lnTo>
                    <a:pt x="3941" y="3106"/>
                  </a:lnTo>
                  <a:lnTo>
                    <a:pt x="3994" y="3106"/>
                  </a:lnTo>
                  <a:lnTo>
                    <a:pt x="4029" y="3115"/>
                  </a:lnTo>
                  <a:lnTo>
                    <a:pt x="4056" y="3141"/>
                  </a:lnTo>
                  <a:lnTo>
                    <a:pt x="4091" y="3175"/>
                  </a:lnTo>
                  <a:lnTo>
                    <a:pt x="4117" y="3218"/>
                  </a:lnTo>
                  <a:lnTo>
                    <a:pt x="4117" y="3236"/>
                  </a:lnTo>
                  <a:lnTo>
                    <a:pt x="4109" y="3262"/>
                  </a:lnTo>
                  <a:lnTo>
                    <a:pt x="4073" y="3322"/>
                  </a:lnTo>
                  <a:lnTo>
                    <a:pt x="4029" y="3356"/>
                  </a:lnTo>
                  <a:lnTo>
                    <a:pt x="3985" y="3382"/>
                  </a:lnTo>
                  <a:lnTo>
                    <a:pt x="3906" y="3417"/>
                  </a:lnTo>
                  <a:lnTo>
                    <a:pt x="3827" y="3451"/>
                  </a:lnTo>
                  <a:lnTo>
                    <a:pt x="3756" y="3486"/>
                  </a:lnTo>
                  <a:lnTo>
                    <a:pt x="3685" y="3529"/>
                  </a:lnTo>
                  <a:lnTo>
                    <a:pt x="3553" y="3624"/>
                  </a:lnTo>
                  <a:lnTo>
                    <a:pt x="3430" y="3736"/>
                  </a:lnTo>
                  <a:lnTo>
                    <a:pt x="3395" y="3771"/>
                  </a:lnTo>
                  <a:lnTo>
                    <a:pt x="3342" y="3788"/>
                  </a:lnTo>
                  <a:lnTo>
                    <a:pt x="3298" y="3805"/>
                  </a:lnTo>
                  <a:lnTo>
                    <a:pt x="3254" y="3831"/>
                  </a:lnTo>
                  <a:lnTo>
                    <a:pt x="3218" y="3857"/>
                  </a:lnTo>
                  <a:lnTo>
                    <a:pt x="3192" y="3891"/>
                  </a:lnTo>
                  <a:lnTo>
                    <a:pt x="3165" y="3935"/>
                  </a:lnTo>
                  <a:lnTo>
                    <a:pt x="3148" y="3969"/>
                  </a:lnTo>
                  <a:lnTo>
                    <a:pt x="3139" y="4021"/>
                  </a:lnTo>
                  <a:lnTo>
                    <a:pt x="3130" y="4064"/>
                  </a:lnTo>
                  <a:lnTo>
                    <a:pt x="3130" y="4116"/>
                  </a:lnTo>
                  <a:lnTo>
                    <a:pt x="3148" y="4159"/>
                  </a:lnTo>
                  <a:lnTo>
                    <a:pt x="3165" y="4185"/>
                  </a:lnTo>
                  <a:lnTo>
                    <a:pt x="3192" y="4211"/>
                  </a:lnTo>
                  <a:lnTo>
                    <a:pt x="3218" y="4236"/>
                  </a:lnTo>
                  <a:lnTo>
                    <a:pt x="3254" y="4254"/>
                  </a:lnTo>
                  <a:lnTo>
                    <a:pt x="3333" y="4280"/>
                  </a:lnTo>
                  <a:lnTo>
                    <a:pt x="3430" y="4305"/>
                  </a:lnTo>
                  <a:lnTo>
                    <a:pt x="3527" y="4340"/>
                  </a:lnTo>
                  <a:lnTo>
                    <a:pt x="3615" y="4392"/>
                  </a:lnTo>
                  <a:lnTo>
                    <a:pt x="3694" y="4444"/>
                  </a:lnTo>
                  <a:lnTo>
                    <a:pt x="3862" y="4556"/>
                  </a:lnTo>
                  <a:lnTo>
                    <a:pt x="4020" y="4676"/>
                  </a:lnTo>
                  <a:lnTo>
                    <a:pt x="4461" y="5004"/>
                  </a:lnTo>
                  <a:lnTo>
                    <a:pt x="4567" y="5091"/>
                  </a:lnTo>
                  <a:lnTo>
                    <a:pt x="4620" y="5125"/>
                  </a:lnTo>
                  <a:lnTo>
                    <a:pt x="4673" y="5151"/>
                  </a:lnTo>
                  <a:lnTo>
                    <a:pt x="4735" y="5160"/>
                  </a:lnTo>
                  <a:lnTo>
                    <a:pt x="4858" y="5160"/>
                  </a:lnTo>
                  <a:lnTo>
                    <a:pt x="4911" y="5142"/>
                  </a:lnTo>
                  <a:lnTo>
                    <a:pt x="4955" y="5116"/>
                  </a:lnTo>
                  <a:lnTo>
                    <a:pt x="4999" y="5073"/>
                  </a:lnTo>
                  <a:lnTo>
                    <a:pt x="5043" y="5022"/>
                  </a:lnTo>
                  <a:lnTo>
                    <a:pt x="5078" y="4953"/>
                  </a:lnTo>
                  <a:lnTo>
                    <a:pt x="5131" y="4849"/>
                  </a:lnTo>
                  <a:lnTo>
                    <a:pt x="5202" y="4754"/>
                  </a:lnTo>
                  <a:lnTo>
                    <a:pt x="5352" y="4564"/>
                  </a:lnTo>
                  <a:lnTo>
                    <a:pt x="5422" y="4469"/>
                  </a:lnTo>
                  <a:lnTo>
                    <a:pt x="5475" y="4357"/>
                  </a:lnTo>
                  <a:lnTo>
                    <a:pt x="5501" y="4305"/>
                  </a:lnTo>
                  <a:lnTo>
                    <a:pt x="5519" y="4245"/>
                  </a:lnTo>
                  <a:lnTo>
                    <a:pt x="5528" y="4185"/>
                  </a:lnTo>
                  <a:lnTo>
                    <a:pt x="5528" y="4124"/>
                  </a:lnTo>
                  <a:lnTo>
                    <a:pt x="5537" y="4098"/>
                  </a:lnTo>
                  <a:lnTo>
                    <a:pt x="5546" y="4081"/>
                  </a:lnTo>
                  <a:lnTo>
                    <a:pt x="5572" y="4038"/>
                  </a:lnTo>
                  <a:lnTo>
                    <a:pt x="5616" y="3995"/>
                  </a:lnTo>
                  <a:lnTo>
                    <a:pt x="5651" y="3978"/>
                  </a:lnTo>
                  <a:lnTo>
                    <a:pt x="5713" y="3969"/>
                  </a:lnTo>
                  <a:lnTo>
                    <a:pt x="5819" y="3969"/>
                  </a:lnTo>
                  <a:lnTo>
                    <a:pt x="5872" y="3986"/>
                  </a:lnTo>
                  <a:lnTo>
                    <a:pt x="5916" y="4012"/>
                  </a:lnTo>
                  <a:lnTo>
                    <a:pt x="5951" y="4047"/>
                  </a:lnTo>
                  <a:lnTo>
                    <a:pt x="5986" y="4090"/>
                  </a:lnTo>
                  <a:lnTo>
                    <a:pt x="6013" y="4142"/>
                  </a:lnTo>
                  <a:lnTo>
                    <a:pt x="6022" y="4185"/>
                  </a:lnTo>
                  <a:lnTo>
                    <a:pt x="6022" y="4236"/>
                  </a:lnTo>
                  <a:lnTo>
                    <a:pt x="6013" y="4262"/>
                  </a:lnTo>
                  <a:lnTo>
                    <a:pt x="6004" y="4280"/>
                  </a:lnTo>
                  <a:lnTo>
                    <a:pt x="5978" y="4305"/>
                  </a:lnTo>
                  <a:lnTo>
                    <a:pt x="5942" y="4340"/>
                  </a:lnTo>
                  <a:lnTo>
                    <a:pt x="5898" y="4374"/>
                  </a:lnTo>
                  <a:lnTo>
                    <a:pt x="5854" y="4418"/>
                  </a:lnTo>
                  <a:lnTo>
                    <a:pt x="5810" y="4469"/>
                  </a:lnTo>
                  <a:lnTo>
                    <a:pt x="5775" y="4521"/>
                  </a:lnTo>
                  <a:lnTo>
                    <a:pt x="5740" y="4573"/>
                  </a:lnTo>
                  <a:lnTo>
                    <a:pt x="5713" y="4633"/>
                  </a:lnTo>
                  <a:lnTo>
                    <a:pt x="5695" y="4685"/>
                  </a:lnTo>
                  <a:lnTo>
                    <a:pt x="5678" y="4745"/>
                  </a:lnTo>
                  <a:lnTo>
                    <a:pt x="5669" y="4875"/>
                  </a:lnTo>
                  <a:lnTo>
                    <a:pt x="5660" y="5013"/>
                  </a:lnTo>
                  <a:lnTo>
                    <a:pt x="5669" y="5142"/>
                  </a:lnTo>
                  <a:lnTo>
                    <a:pt x="5687" y="5272"/>
                  </a:lnTo>
                  <a:lnTo>
                    <a:pt x="5713" y="5401"/>
                  </a:lnTo>
                  <a:lnTo>
                    <a:pt x="5757" y="5522"/>
                  </a:lnTo>
                  <a:lnTo>
                    <a:pt x="5810" y="5643"/>
                  </a:lnTo>
                  <a:lnTo>
                    <a:pt x="5881" y="5763"/>
                  </a:lnTo>
                  <a:lnTo>
                    <a:pt x="5933" y="5832"/>
                  </a:lnTo>
                  <a:lnTo>
                    <a:pt x="5995" y="5893"/>
                  </a:lnTo>
                  <a:lnTo>
                    <a:pt x="6145" y="6022"/>
                  </a:lnTo>
                  <a:lnTo>
                    <a:pt x="6216" y="5945"/>
                  </a:lnTo>
                  <a:lnTo>
                    <a:pt x="6242" y="5893"/>
                  </a:lnTo>
                  <a:lnTo>
                    <a:pt x="6268" y="5832"/>
                  </a:lnTo>
                  <a:lnTo>
                    <a:pt x="6313" y="5669"/>
                  </a:lnTo>
                  <a:lnTo>
                    <a:pt x="6365" y="5505"/>
                  </a:lnTo>
                  <a:lnTo>
                    <a:pt x="6427" y="5349"/>
                  </a:lnTo>
                  <a:lnTo>
                    <a:pt x="6498" y="5194"/>
                  </a:lnTo>
                  <a:lnTo>
                    <a:pt x="6577" y="5039"/>
                  </a:lnTo>
                  <a:lnTo>
                    <a:pt x="6656" y="4892"/>
                  </a:lnTo>
                  <a:lnTo>
                    <a:pt x="6753" y="4745"/>
                  </a:lnTo>
                  <a:lnTo>
                    <a:pt x="6850" y="4607"/>
                  </a:lnTo>
                  <a:lnTo>
                    <a:pt x="6903" y="4642"/>
                  </a:lnTo>
                  <a:lnTo>
                    <a:pt x="6947" y="4685"/>
                  </a:lnTo>
                  <a:lnTo>
                    <a:pt x="6991" y="4728"/>
                  </a:lnTo>
                  <a:lnTo>
                    <a:pt x="7027" y="4780"/>
                  </a:lnTo>
                  <a:lnTo>
                    <a:pt x="7053" y="4832"/>
                  </a:lnTo>
                  <a:lnTo>
                    <a:pt x="7079" y="4884"/>
                  </a:lnTo>
                  <a:lnTo>
                    <a:pt x="7106" y="4935"/>
                  </a:lnTo>
                  <a:lnTo>
                    <a:pt x="7115" y="4996"/>
                  </a:lnTo>
                  <a:lnTo>
                    <a:pt x="7124" y="5047"/>
                  </a:lnTo>
                  <a:lnTo>
                    <a:pt x="7124" y="5108"/>
                  </a:lnTo>
                  <a:lnTo>
                    <a:pt x="7124" y="5168"/>
                  </a:lnTo>
                  <a:lnTo>
                    <a:pt x="7115" y="5220"/>
                  </a:lnTo>
                  <a:lnTo>
                    <a:pt x="7097" y="5280"/>
                  </a:lnTo>
                  <a:lnTo>
                    <a:pt x="7071" y="5332"/>
                  </a:lnTo>
                  <a:lnTo>
                    <a:pt x="7044" y="5384"/>
                  </a:lnTo>
                  <a:lnTo>
                    <a:pt x="7009" y="5427"/>
                  </a:lnTo>
                  <a:lnTo>
                    <a:pt x="6956" y="5496"/>
                  </a:lnTo>
                  <a:lnTo>
                    <a:pt x="6912" y="5556"/>
                  </a:lnTo>
                  <a:lnTo>
                    <a:pt x="6868" y="5625"/>
                  </a:lnTo>
                  <a:lnTo>
                    <a:pt x="6841" y="5694"/>
                  </a:lnTo>
                  <a:lnTo>
                    <a:pt x="6815" y="5763"/>
                  </a:lnTo>
                  <a:lnTo>
                    <a:pt x="6806" y="5841"/>
                  </a:lnTo>
                  <a:lnTo>
                    <a:pt x="6797" y="5919"/>
                  </a:lnTo>
                  <a:lnTo>
                    <a:pt x="6806" y="5996"/>
                  </a:lnTo>
                  <a:lnTo>
                    <a:pt x="6806" y="6048"/>
                  </a:lnTo>
                  <a:lnTo>
                    <a:pt x="6806" y="6100"/>
                  </a:lnTo>
                  <a:lnTo>
                    <a:pt x="6780" y="6221"/>
                  </a:lnTo>
                  <a:lnTo>
                    <a:pt x="6983" y="6359"/>
                  </a:lnTo>
                  <a:lnTo>
                    <a:pt x="7106" y="6428"/>
                  </a:lnTo>
                  <a:lnTo>
                    <a:pt x="7229" y="6497"/>
                  </a:lnTo>
                  <a:lnTo>
                    <a:pt x="7300" y="6523"/>
                  </a:lnTo>
                  <a:lnTo>
                    <a:pt x="7370" y="6531"/>
                  </a:lnTo>
                  <a:lnTo>
                    <a:pt x="7520" y="6540"/>
                  </a:lnTo>
                  <a:lnTo>
                    <a:pt x="7714" y="6549"/>
                  </a:lnTo>
                  <a:lnTo>
                    <a:pt x="7802" y="6557"/>
                  </a:lnTo>
                  <a:lnTo>
                    <a:pt x="7899" y="6549"/>
                  </a:lnTo>
                  <a:lnTo>
                    <a:pt x="7987" y="6540"/>
                  </a:lnTo>
                  <a:lnTo>
                    <a:pt x="8076" y="6514"/>
                  </a:lnTo>
                  <a:lnTo>
                    <a:pt x="8164" y="6480"/>
                  </a:lnTo>
                  <a:lnTo>
                    <a:pt x="8243" y="6436"/>
                  </a:lnTo>
                  <a:lnTo>
                    <a:pt x="8305" y="6393"/>
                  </a:lnTo>
                  <a:lnTo>
                    <a:pt x="8367" y="6341"/>
                  </a:lnTo>
                  <a:lnTo>
                    <a:pt x="8472" y="6229"/>
                  </a:lnTo>
                  <a:lnTo>
                    <a:pt x="8569" y="6100"/>
                  </a:lnTo>
                  <a:lnTo>
                    <a:pt x="8675" y="5979"/>
                  </a:lnTo>
                  <a:lnTo>
                    <a:pt x="8957" y="5694"/>
                  </a:lnTo>
                  <a:lnTo>
                    <a:pt x="9098" y="5548"/>
                  </a:lnTo>
                  <a:lnTo>
                    <a:pt x="9231" y="5401"/>
                  </a:lnTo>
                  <a:lnTo>
                    <a:pt x="9310" y="5289"/>
                  </a:lnTo>
                  <a:lnTo>
                    <a:pt x="9389" y="5177"/>
                  </a:lnTo>
                  <a:lnTo>
                    <a:pt x="9539" y="4944"/>
                  </a:lnTo>
                  <a:lnTo>
                    <a:pt x="9715" y="4659"/>
                  </a:lnTo>
                  <a:lnTo>
                    <a:pt x="9804" y="4513"/>
                  </a:lnTo>
                  <a:lnTo>
                    <a:pt x="9874" y="4366"/>
                  </a:lnTo>
                  <a:lnTo>
                    <a:pt x="9927" y="4245"/>
                  </a:lnTo>
                  <a:lnTo>
                    <a:pt x="9953" y="4124"/>
                  </a:lnTo>
                  <a:lnTo>
                    <a:pt x="10015" y="3883"/>
                  </a:lnTo>
                  <a:lnTo>
                    <a:pt x="10024" y="3805"/>
                  </a:lnTo>
                  <a:lnTo>
                    <a:pt x="10024" y="3762"/>
                  </a:lnTo>
                  <a:lnTo>
                    <a:pt x="10033" y="3727"/>
                  </a:lnTo>
                  <a:lnTo>
                    <a:pt x="10050" y="3658"/>
                  </a:lnTo>
                  <a:lnTo>
                    <a:pt x="10059" y="3598"/>
                  </a:lnTo>
                  <a:lnTo>
                    <a:pt x="10050" y="3538"/>
                  </a:lnTo>
                  <a:lnTo>
                    <a:pt x="10042" y="3477"/>
                  </a:lnTo>
                  <a:lnTo>
                    <a:pt x="10024" y="3426"/>
                  </a:lnTo>
                  <a:lnTo>
                    <a:pt x="9989" y="3365"/>
                  </a:lnTo>
                  <a:lnTo>
                    <a:pt x="9918" y="3262"/>
                  </a:lnTo>
                  <a:lnTo>
                    <a:pt x="9804" y="3098"/>
                  </a:lnTo>
                  <a:lnTo>
                    <a:pt x="9689" y="2934"/>
                  </a:lnTo>
                  <a:lnTo>
                    <a:pt x="9565" y="2770"/>
                  </a:lnTo>
                  <a:lnTo>
                    <a:pt x="9504" y="2692"/>
                  </a:lnTo>
                  <a:lnTo>
                    <a:pt x="9433" y="2623"/>
                  </a:lnTo>
                  <a:lnTo>
                    <a:pt x="9336" y="2537"/>
                  </a:lnTo>
                  <a:lnTo>
                    <a:pt x="9231" y="2451"/>
                  </a:lnTo>
                  <a:lnTo>
                    <a:pt x="9019" y="2295"/>
                  </a:lnTo>
                  <a:lnTo>
                    <a:pt x="8799" y="2140"/>
                  </a:lnTo>
                  <a:lnTo>
                    <a:pt x="8578" y="1985"/>
                  </a:lnTo>
                  <a:lnTo>
                    <a:pt x="8322" y="1778"/>
                  </a:lnTo>
                  <a:lnTo>
                    <a:pt x="8058" y="1562"/>
                  </a:lnTo>
                  <a:lnTo>
                    <a:pt x="7846" y="1381"/>
                  </a:lnTo>
                  <a:lnTo>
                    <a:pt x="7741" y="1295"/>
                  </a:lnTo>
                  <a:lnTo>
                    <a:pt x="7626" y="1200"/>
                  </a:lnTo>
                  <a:lnTo>
                    <a:pt x="7511" y="1122"/>
                  </a:lnTo>
                  <a:lnTo>
                    <a:pt x="7388" y="1053"/>
                  </a:lnTo>
                  <a:lnTo>
                    <a:pt x="7256" y="993"/>
                  </a:lnTo>
                  <a:lnTo>
                    <a:pt x="7115" y="950"/>
                  </a:lnTo>
                  <a:lnTo>
                    <a:pt x="6877" y="880"/>
                  </a:lnTo>
                  <a:lnTo>
                    <a:pt x="6639" y="803"/>
                  </a:lnTo>
                  <a:lnTo>
                    <a:pt x="6401" y="717"/>
                  </a:lnTo>
                  <a:lnTo>
                    <a:pt x="6163" y="639"/>
                  </a:lnTo>
                  <a:lnTo>
                    <a:pt x="6057" y="604"/>
                  </a:lnTo>
                  <a:lnTo>
                    <a:pt x="5960" y="587"/>
                  </a:lnTo>
                  <a:lnTo>
                    <a:pt x="5801" y="561"/>
                  </a:lnTo>
                  <a:lnTo>
                    <a:pt x="5651" y="389"/>
                  </a:lnTo>
                  <a:lnTo>
                    <a:pt x="5590" y="320"/>
                  </a:lnTo>
                  <a:lnTo>
                    <a:pt x="5528" y="259"/>
                  </a:lnTo>
                  <a:lnTo>
                    <a:pt x="5510" y="251"/>
                  </a:lnTo>
                  <a:lnTo>
                    <a:pt x="5493" y="242"/>
                  </a:lnTo>
                  <a:lnTo>
                    <a:pt x="5457" y="251"/>
                  </a:lnTo>
                  <a:lnTo>
                    <a:pt x="5405" y="268"/>
                  </a:lnTo>
                  <a:lnTo>
                    <a:pt x="5360" y="302"/>
                  </a:lnTo>
                  <a:lnTo>
                    <a:pt x="5316" y="346"/>
                  </a:lnTo>
                  <a:lnTo>
                    <a:pt x="5272" y="389"/>
                  </a:lnTo>
                  <a:lnTo>
                    <a:pt x="5246" y="441"/>
                  </a:lnTo>
                  <a:lnTo>
                    <a:pt x="5228" y="484"/>
                  </a:lnTo>
                  <a:lnTo>
                    <a:pt x="5228" y="544"/>
                  </a:lnTo>
                  <a:lnTo>
                    <a:pt x="5228" y="596"/>
                  </a:lnTo>
                  <a:lnTo>
                    <a:pt x="5246" y="639"/>
                  </a:lnTo>
                  <a:lnTo>
                    <a:pt x="5263" y="682"/>
                  </a:lnTo>
                  <a:lnTo>
                    <a:pt x="5299" y="725"/>
                  </a:lnTo>
                  <a:lnTo>
                    <a:pt x="5334" y="751"/>
                  </a:lnTo>
                  <a:lnTo>
                    <a:pt x="5378" y="777"/>
                  </a:lnTo>
                  <a:lnTo>
                    <a:pt x="5422" y="794"/>
                  </a:lnTo>
                  <a:lnTo>
                    <a:pt x="5501" y="820"/>
                  </a:lnTo>
                  <a:lnTo>
                    <a:pt x="5572" y="846"/>
                  </a:lnTo>
                  <a:lnTo>
                    <a:pt x="5643" y="889"/>
                  </a:lnTo>
                  <a:lnTo>
                    <a:pt x="5695" y="932"/>
                  </a:lnTo>
                  <a:lnTo>
                    <a:pt x="5748" y="984"/>
                  </a:lnTo>
                  <a:lnTo>
                    <a:pt x="5801" y="1044"/>
                  </a:lnTo>
                  <a:lnTo>
                    <a:pt x="5889" y="1174"/>
                  </a:lnTo>
                  <a:lnTo>
                    <a:pt x="5986" y="1320"/>
                  </a:lnTo>
                  <a:lnTo>
                    <a:pt x="6092" y="1459"/>
                  </a:lnTo>
                  <a:lnTo>
                    <a:pt x="6207" y="1588"/>
                  </a:lnTo>
                  <a:lnTo>
                    <a:pt x="6330" y="1717"/>
                  </a:lnTo>
                  <a:lnTo>
                    <a:pt x="6410" y="1812"/>
                  </a:lnTo>
                  <a:lnTo>
                    <a:pt x="6462" y="1907"/>
                  </a:lnTo>
                  <a:lnTo>
                    <a:pt x="6480" y="1950"/>
                  </a:lnTo>
                  <a:lnTo>
                    <a:pt x="6489" y="1985"/>
                  </a:lnTo>
                  <a:lnTo>
                    <a:pt x="6498" y="2028"/>
                  </a:lnTo>
                  <a:lnTo>
                    <a:pt x="6489" y="2071"/>
                  </a:lnTo>
                  <a:lnTo>
                    <a:pt x="6480" y="2106"/>
                  </a:lnTo>
                  <a:lnTo>
                    <a:pt x="6462" y="2140"/>
                  </a:lnTo>
                  <a:lnTo>
                    <a:pt x="6436" y="2175"/>
                  </a:lnTo>
                  <a:lnTo>
                    <a:pt x="6410" y="2209"/>
                  </a:lnTo>
                  <a:lnTo>
                    <a:pt x="6365" y="2244"/>
                  </a:lnTo>
                  <a:lnTo>
                    <a:pt x="6321" y="2269"/>
                  </a:lnTo>
                  <a:lnTo>
                    <a:pt x="6207" y="2330"/>
                  </a:lnTo>
                  <a:lnTo>
                    <a:pt x="6136" y="2347"/>
                  </a:lnTo>
                  <a:lnTo>
                    <a:pt x="6075" y="2364"/>
                  </a:lnTo>
                  <a:lnTo>
                    <a:pt x="5960" y="2364"/>
                  </a:lnTo>
                  <a:lnTo>
                    <a:pt x="5916" y="2338"/>
                  </a:lnTo>
                  <a:lnTo>
                    <a:pt x="5863" y="2313"/>
                  </a:lnTo>
                  <a:lnTo>
                    <a:pt x="5819" y="2269"/>
                  </a:lnTo>
                  <a:lnTo>
                    <a:pt x="5766" y="2218"/>
                  </a:lnTo>
                  <a:lnTo>
                    <a:pt x="5731" y="2175"/>
                  </a:lnTo>
                  <a:lnTo>
                    <a:pt x="5687" y="2140"/>
                  </a:lnTo>
                  <a:lnTo>
                    <a:pt x="5634" y="2106"/>
                  </a:lnTo>
                  <a:lnTo>
                    <a:pt x="5581" y="2088"/>
                  </a:lnTo>
                  <a:lnTo>
                    <a:pt x="5528" y="2062"/>
                  </a:lnTo>
                  <a:lnTo>
                    <a:pt x="5484" y="2037"/>
                  </a:lnTo>
                  <a:lnTo>
                    <a:pt x="5449" y="2002"/>
                  </a:lnTo>
                  <a:lnTo>
                    <a:pt x="5422" y="1968"/>
                  </a:lnTo>
                  <a:lnTo>
                    <a:pt x="5405" y="1924"/>
                  </a:lnTo>
                  <a:lnTo>
                    <a:pt x="5387" y="1881"/>
                  </a:lnTo>
                  <a:lnTo>
                    <a:pt x="5387" y="1838"/>
                  </a:lnTo>
                  <a:lnTo>
                    <a:pt x="5387" y="1795"/>
                  </a:lnTo>
                  <a:lnTo>
                    <a:pt x="5387" y="1717"/>
                  </a:lnTo>
                  <a:lnTo>
                    <a:pt x="5378" y="1648"/>
                  </a:lnTo>
                  <a:lnTo>
                    <a:pt x="5352" y="1597"/>
                  </a:lnTo>
                  <a:lnTo>
                    <a:pt x="5308" y="1545"/>
                  </a:lnTo>
                  <a:lnTo>
                    <a:pt x="5272" y="1502"/>
                  </a:lnTo>
                  <a:lnTo>
                    <a:pt x="5219" y="1459"/>
                  </a:lnTo>
                  <a:lnTo>
                    <a:pt x="5131" y="1372"/>
                  </a:lnTo>
                  <a:lnTo>
                    <a:pt x="5070" y="1338"/>
                  </a:lnTo>
                  <a:lnTo>
                    <a:pt x="5008" y="1303"/>
                  </a:lnTo>
                  <a:lnTo>
                    <a:pt x="4981" y="1277"/>
                  </a:lnTo>
                  <a:lnTo>
                    <a:pt x="4955" y="1251"/>
                  </a:lnTo>
                  <a:lnTo>
                    <a:pt x="4937" y="1226"/>
                  </a:lnTo>
                  <a:lnTo>
                    <a:pt x="4920" y="1182"/>
                  </a:lnTo>
                  <a:lnTo>
                    <a:pt x="4911" y="1174"/>
                  </a:lnTo>
                  <a:lnTo>
                    <a:pt x="4902" y="1157"/>
                  </a:lnTo>
                  <a:lnTo>
                    <a:pt x="4858" y="1139"/>
                  </a:lnTo>
                  <a:lnTo>
                    <a:pt x="4814" y="1122"/>
                  </a:lnTo>
                  <a:lnTo>
                    <a:pt x="4796" y="1113"/>
                  </a:lnTo>
                  <a:lnTo>
                    <a:pt x="4779" y="1096"/>
                  </a:lnTo>
                  <a:lnTo>
                    <a:pt x="4752" y="1044"/>
                  </a:lnTo>
                  <a:lnTo>
                    <a:pt x="4743" y="993"/>
                  </a:lnTo>
                  <a:lnTo>
                    <a:pt x="4717" y="889"/>
                  </a:lnTo>
                  <a:lnTo>
                    <a:pt x="4461" y="811"/>
                  </a:lnTo>
                  <a:lnTo>
                    <a:pt x="4417" y="794"/>
                  </a:lnTo>
                  <a:lnTo>
                    <a:pt x="4391" y="777"/>
                  </a:lnTo>
                  <a:lnTo>
                    <a:pt x="4373" y="751"/>
                  </a:lnTo>
                  <a:lnTo>
                    <a:pt x="4373" y="734"/>
                  </a:lnTo>
                  <a:lnTo>
                    <a:pt x="4373" y="708"/>
                  </a:lnTo>
                  <a:lnTo>
                    <a:pt x="4382" y="682"/>
                  </a:lnTo>
                  <a:lnTo>
                    <a:pt x="4400" y="656"/>
                  </a:lnTo>
                  <a:lnTo>
                    <a:pt x="4426" y="630"/>
                  </a:lnTo>
                  <a:lnTo>
                    <a:pt x="4452" y="604"/>
                  </a:lnTo>
                  <a:lnTo>
                    <a:pt x="4479" y="579"/>
                  </a:lnTo>
                  <a:lnTo>
                    <a:pt x="4488" y="553"/>
                  </a:lnTo>
                  <a:lnTo>
                    <a:pt x="4488" y="527"/>
                  </a:lnTo>
                  <a:lnTo>
                    <a:pt x="4479" y="501"/>
                  </a:lnTo>
                  <a:lnTo>
                    <a:pt x="4461" y="484"/>
                  </a:lnTo>
                  <a:lnTo>
                    <a:pt x="4417" y="441"/>
                  </a:lnTo>
                  <a:lnTo>
                    <a:pt x="4232" y="294"/>
                  </a:lnTo>
                  <a:lnTo>
                    <a:pt x="4029" y="156"/>
                  </a:lnTo>
                  <a:lnTo>
                    <a:pt x="4003" y="139"/>
                  </a:lnTo>
                  <a:lnTo>
                    <a:pt x="3976" y="130"/>
                  </a:lnTo>
                  <a:lnTo>
                    <a:pt x="3915" y="130"/>
                  </a:lnTo>
                  <a:lnTo>
                    <a:pt x="3853" y="147"/>
                  </a:lnTo>
                  <a:lnTo>
                    <a:pt x="3791" y="147"/>
                  </a:lnTo>
                  <a:lnTo>
                    <a:pt x="3730" y="139"/>
                  </a:lnTo>
                  <a:lnTo>
                    <a:pt x="3668" y="121"/>
                  </a:lnTo>
                  <a:lnTo>
                    <a:pt x="3553" y="87"/>
                  </a:lnTo>
                  <a:lnTo>
                    <a:pt x="3492" y="70"/>
                  </a:lnTo>
                  <a:lnTo>
                    <a:pt x="3430" y="61"/>
                  </a:lnTo>
                  <a:lnTo>
                    <a:pt x="3245" y="26"/>
                  </a:lnTo>
                  <a:lnTo>
                    <a:pt x="3148" y="9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7"/>
            <p:cNvSpPr/>
            <p:nvPr/>
          </p:nvSpPr>
          <p:spPr>
            <a:xfrm flipH="1">
              <a:off x="5792182" y="862858"/>
              <a:ext cx="756243" cy="638066"/>
            </a:xfrm>
            <a:custGeom>
              <a:avLst/>
              <a:gdLst/>
              <a:ahLst/>
              <a:cxnLst/>
              <a:rect l="l" t="t" r="r" b="b"/>
              <a:pathLst>
                <a:path w="6648" h="5609" extrusionOk="0">
                  <a:moveTo>
                    <a:pt x="4743" y="1"/>
                  </a:moveTo>
                  <a:lnTo>
                    <a:pt x="4673" y="18"/>
                  </a:lnTo>
                  <a:lnTo>
                    <a:pt x="4452" y="122"/>
                  </a:lnTo>
                  <a:lnTo>
                    <a:pt x="4338" y="165"/>
                  </a:lnTo>
                  <a:lnTo>
                    <a:pt x="4223" y="199"/>
                  </a:lnTo>
                  <a:lnTo>
                    <a:pt x="4109" y="217"/>
                  </a:lnTo>
                  <a:lnTo>
                    <a:pt x="4047" y="225"/>
                  </a:lnTo>
                  <a:lnTo>
                    <a:pt x="3985" y="217"/>
                  </a:lnTo>
                  <a:lnTo>
                    <a:pt x="3924" y="208"/>
                  </a:lnTo>
                  <a:lnTo>
                    <a:pt x="3862" y="191"/>
                  </a:lnTo>
                  <a:lnTo>
                    <a:pt x="3800" y="165"/>
                  </a:lnTo>
                  <a:lnTo>
                    <a:pt x="3730" y="130"/>
                  </a:lnTo>
                  <a:lnTo>
                    <a:pt x="3677" y="104"/>
                  </a:lnTo>
                  <a:lnTo>
                    <a:pt x="3624" y="87"/>
                  </a:lnTo>
                  <a:lnTo>
                    <a:pt x="3500" y="53"/>
                  </a:lnTo>
                  <a:lnTo>
                    <a:pt x="3377" y="44"/>
                  </a:lnTo>
                  <a:lnTo>
                    <a:pt x="3262" y="44"/>
                  </a:lnTo>
                  <a:lnTo>
                    <a:pt x="3121" y="70"/>
                  </a:lnTo>
                  <a:lnTo>
                    <a:pt x="2980" y="113"/>
                  </a:lnTo>
                  <a:lnTo>
                    <a:pt x="2839" y="156"/>
                  </a:lnTo>
                  <a:lnTo>
                    <a:pt x="2707" y="208"/>
                  </a:lnTo>
                  <a:lnTo>
                    <a:pt x="2301" y="380"/>
                  </a:lnTo>
                  <a:lnTo>
                    <a:pt x="2099" y="467"/>
                  </a:lnTo>
                  <a:lnTo>
                    <a:pt x="1905" y="562"/>
                  </a:lnTo>
                  <a:lnTo>
                    <a:pt x="1728" y="657"/>
                  </a:lnTo>
                  <a:lnTo>
                    <a:pt x="1552" y="751"/>
                  </a:lnTo>
                  <a:lnTo>
                    <a:pt x="1385" y="864"/>
                  </a:lnTo>
                  <a:lnTo>
                    <a:pt x="1226" y="976"/>
                  </a:lnTo>
                  <a:lnTo>
                    <a:pt x="1067" y="1097"/>
                  </a:lnTo>
                  <a:lnTo>
                    <a:pt x="917" y="1226"/>
                  </a:lnTo>
                  <a:lnTo>
                    <a:pt x="768" y="1364"/>
                  </a:lnTo>
                  <a:lnTo>
                    <a:pt x="626" y="1511"/>
                  </a:lnTo>
                  <a:lnTo>
                    <a:pt x="459" y="1700"/>
                  </a:lnTo>
                  <a:lnTo>
                    <a:pt x="380" y="1804"/>
                  </a:lnTo>
                  <a:lnTo>
                    <a:pt x="300" y="1907"/>
                  </a:lnTo>
                  <a:lnTo>
                    <a:pt x="239" y="2011"/>
                  </a:lnTo>
                  <a:lnTo>
                    <a:pt x="177" y="2123"/>
                  </a:lnTo>
                  <a:lnTo>
                    <a:pt x="124" y="2235"/>
                  </a:lnTo>
                  <a:lnTo>
                    <a:pt x="71" y="2356"/>
                  </a:lnTo>
                  <a:lnTo>
                    <a:pt x="45" y="2442"/>
                  </a:lnTo>
                  <a:lnTo>
                    <a:pt x="27" y="2537"/>
                  </a:lnTo>
                  <a:lnTo>
                    <a:pt x="9" y="2624"/>
                  </a:lnTo>
                  <a:lnTo>
                    <a:pt x="1" y="2710"/>
                  </a:lnTo>
                  <a:lnTo>
                    <a:pt x="9" y="2805"/>
                  </a:lnTo>
                  <a:lnTo>
                    <a:pt x="27" y="2900"/>
                  </a:lnTo>
                  <a:lnTo>
                    <a:pt x="62" y="2986"/>
                  </a:lnTo>
                  <a:lnTo>
                    <a:pt x="106" y="3081"/>
                  </a:lnTo>
                  <a:lnTo>
                    <a:pt x="142" y="3141"/>
                  </a:lnTo>
                  <a:lnTo>
                    <a:pt x="177" y="3210"/>
                  </a:lnTo>
                  <a:lnTo>
                    <a:pt x="221" y="3340"/>
                  </a:lnTo>
                  <a:lnTo>
                    <a:pt x="265" y="3478"/>
                  </a:lnTo>
                  <a:lnTo>
                    <a:pt x="300" y="3624"/>
                  </a:lnTo>
                  <a:lnTo>
                    <a:pt x="397" y="4038"/>
                  </a:lnTo>
                  <a:lnTo>
                    <a:pt x="494" y="4470"/>
                  </a:lnTo>
                  <a:lnTo>
                    <a:pt x="547" y="4470"/>
                  </a:lnTo>
                  <a:lnTo>
                    <a:pt x="600" y="4478"/>
                  </a:lnTo>
                  <a:lnTo>
                    <a:pt x="715" y="4504"/>
                  </a:lnTo>
                  <a:lnTo>
                    <a:pt x="776" y="4504"/>
                  </a:lnTo>
                  <a:lnTo>
                    <a:pt x="829" y="4496"/>
                  </a:lnTo>
                  <a:lnTo>
                    <a:pt x="882" y="4470"/>
                  </a:lnTo>
                  <a:lnTo>
                    <a:pt x="944" y="4427"/>
                  </a:lnTo>
                  <a:lnTo>
                    <a:pt x="961" y="4418"/>
                  </a:lnTo>
                  <a:lnTo>
                    <a:pt x="988" y="4427"/>
                  </a:lnTo>
                  <a:lnTo>
                    <a:pt x="1058" y="4453"/>
                  </a:lnTo>
                  <a:lnTo>
                    <a:pt x="1376" y="4591"/>
                  </a:lnTo>
                  <a:lnTo>
                    <a:pt x="1684" y="4711"/>
                  </a:lnTo>
                  <a:lnTo>
                    <a:pt x="1720" y="4711"/>
                  </a:lnTo>
                  <a:lnTo>
                    <a:pt x="1755" y="4703"/>
                  </a:lnTo>
                  <a:lnTo>
                    <a:pt x="1834" y="4660"/>
                  </a:lnTo>
                  <a:lnTo>
                    <a:pt x="1922" y="4754"/>
                  </a:lnTo>
                  <a:lnTo>
                    <a:pt x="2019" y="4849"/>
                  </a:lnTo>
                  <a:lnTo>
                    <a:pt x="2063" y="4901"/>
                  </a:lnTo>
                  <a:lnTo>
                    <a:pt x="2125" y="4944"/>
                  </a:lnTo>
                  <a:lnTo>
                    <a:pt x="2178" y="4979"/>
                  </a:lnTo>
                  <a:lnTo>
                    <a:pt x="2240" y="5005"/>
                  </a:lnTo>
                  <a:lnTo>
                    <a:pt x="2301" y="5022"/>
                  </a:lnTo>
                  <a:lnTo>
                    <a:pt x="2434" y="5022"/>
                  </a:lnTo>
                  <a:lnTo>
                    <a:pt x="2495" y="5005"/>
                  </a:lnTo>
                  <a:lnTo>
                    <a:pt x="2592" y="4970"/>
                  </a:lnTo>
                  <a:lnTo>
                    <a:pt x="2680" y="4962"/>
                  </a:lnTo>
                  <a:lnTo>
                    <a:pt x="2769" y="4970"/>
                  </a:lnTo>
                  <a:lnTo>
                    <a:pt x="2848" y="4996"/>
                  </a:lnTo>
                  <a:lnTo>
                    <a:pt x="2927" y="5022"/>
                  </a:lnTo>
                  <a:lnTo>
                    <a:pt x="3007" y="5065"/>
                  </a:lnTo>
                  <a:lnTo>
                    <a:pt x="3148" y="5169"/>
                  </a:lnTo>
                  <a:lnTo>
                    <a:pt x="3218" y="5238"/>
                  </a:lnTo>
                  <a:lnTo>
                    <a:pt x="3289" y="5307"/>
                  </a:lnTo>
                  <a:lnTo>
                    <a:pt x="3359" y="5384"/>
                  </a:lnTo>
                  <a:lnTo>
                    <a:pt x="3430" y="5445"/>
                  </a:lnTo>
                  <a:lnTo>
                    <a:pt x="3509" y="5496"/>
                  </a:lnTo>
                  <a:lnTo>
                    <a:pt x="3589" y="5531"/>
                  </a:lnTo>
                  <a:lnTo>
                    <a:pt x="3765" y="5600"/>
                  </a:lnTo>
                  <a:lnTo>
                    <a:pt x="3791" y="5609"/>
                  </a:lnTo>
                  <a:lnTo>
                    <a:pt x="3818" y="5600"/>
                  </a:lnTo>
                  <a:lnTo>
                    <a:pt x="3871" y="5600"/>
                  </a:lnTo>
                  <a:lnTo>
                    <a:pt x="3950" y="5609"/>
                  </a:lnTo>
                  <a:lnTo>
                    <a:pt x="4029" y="5609"/>
                  </a:lnTo>
                  <a:lnTo>
                    <a:pt x="4100" y="5600"/>
                  </a:lnTo>
                  <a:lnTo>
                    <a:pt x="4162" y="5591"/>
                  </a:lnTo>
                  <a:lnTo>
                    <a:pt x="4232" y="5574"/>
                  </a:lnTo>
                  <a:lnTo>
                    <a:pt x="4285" y="5548"/>
                  </a:lnTo>
                  <a:lnTo>
                    <a:pt x="4347" y="5514"/>
                  </a:lnTo>
                  <a:lnTo>
                    <a:pt x="4400" y="5479"/>
                  </a:lnTo>
                  <a:lnTo>
                    <a:pt x="4497" y="5393"/>
                  </a:lnTo>
                  <a:lnTo>
                    <a:pt x="4585" y="5298"/>
                  </a:lnTo>
                  <a:lnTo>
                    <a:pt x="4673" y="5194"/>
                  </a:lnTo>
                  <a:lnTo>
                    <a:pt x="4752" y="5091"/>
                  </a:lnTo>
                  <a:lnTo>
                    <a:pt x="4893" y="4892"/>
                  </a:lnTo>
                  <a:lnTo>
                    <a:pt x="5017" y="4694"/>
                  </a:lnTo>
                  <a:lnTo>
                    <a:pt x="5255" y="4280"/>
                  </a:lnTo>
                  <a:lnTo>
                    <a:pt x="5272" y="4237"/>
                  </a:lnTo>
                  <a:lnTo>
                    <a:pt x="5299" y="4185"/>
                  </a:lnTo>
                  <a:lnTo>
                    <a:pt x="5325" y="4073"/>
                  </a:lnTo>
                  <a:lnTo>
                    <a:pt x="5360" y="3969"/>
                  </a:lnTo>
                  <a:lnTo>
                    <a:pt x="5387" y="3926"/>
                  </a:lnTo>
                  <a:lnTo>
                    <a:pt x="5413" y="3874"/>
                  </a:lnTo>
                  <a:lnTo>
                    <a:pt x="5502" y="3754"/>
                  </a:lnTo>
                  <a:lnTo>
                    <a:pt x="5598" y="3624"/>
                  </a:lnTo>
                  <a:lnTo>
                    <a:pt x="5695" y="3512"/>
                  </a:lnTo>
                  <a:lnTo>
                    <a:pt x="5801" y="3400"/>
                  </a:lnTo>
                  <a:lnTo>
                    <a:pt x="5863" y="3357"/>
                  </a:lnTo>
                  <a:lnTo>
                    <a:pt x="5925" y="3314"/>
                  </a:lnTo>
                  <a:lnTo>
                    <a:pt x="5986" y="3271"/>
                  </a:lnTo>
                  <a:lnTo>
                    <a:pt x="6057" y="3236"/>
                  </a:lnTo>
                  <a:lnTo>
                    <a:pt x="6127" y="3210"/>
                  </a:lnTo>
                  <a:lnTo>
                    <a:pt x="6207" y="3184"/>
                  </a:lnTo>
                  <a:lnTo>
                    <a:pt x="6286" y="3167"/>
                  </a:lnTo>
                  <a:lnTo>
                    <a:pt x="6374" y="3158"/>
                  </a:lnTo>
                  <a:lnTo>
                    <a:pt x="6427" y="3150"/>
                  </a:lnTo>
                  <a:lnTo>
                    <a:pt x="6471" y="3124"/>
                  </a:lnTo>
                  <a:lnTo>
                    <a:pt x="6506" y="3089"/>
                  </a:lnTo>
                  <a:lnTo>
                    <a:pt x="6533" y="3038"/>
                  </a:lnTo>
                  <a:lnTo>
                    <a:pt x="6559" y="2977"/>
                  </a:lnTo>
                  <a:lnTo>
                    <a:pt x="6568" y="2917"/>
                  </a:lnTo>
                  <a:lnTo>
                    <a:pt x="6577" y="2839"/>
                  </a:lnTo>
                  <a:lnTo>
                    <a:pt x="6577" y="2753"/>
                  </a:lnTo>
                  <a:lnTo>
                    <a:pt x="6506" y="2787"/>
                  </a:lnTo>
                  <a:lnTo>
                    <a:pt x="6454" y="2796"/>
                  </a:lnTo>
                  <a:lnTo>
                    <a:pt x="6401" y="2779"/>
                  </a:lnTo>
                  <a:lnTo>
                    <a:pt x="6348" y="2762"/>
                  </a:lnTo>
                  <a:lnTo>
                    <a:pt x="6260" y="2701"/>
                  </a:lnTo>
                  <a:lnTo>
                    <a:pt x="6216" y="2667"/>
                  </a:lnTo>
                  <a:lnTo>
                    <a:pt x="6163" y="2649"/>
                  </a:lnTo>
                  <a:lnTo>
                    <a:pt x="6154" y="2572"/>
                  </a:lnTo>
                  <a:lnTo>
                    <a:pt x="6154" y="2486"/>
                  </a:lnTo>
                  <a:lnTo>
                    <a:pt x="6154" y="2330"/>
                  </a:lnTo>
                  <a:lnTo>
                    <a:pt x="6180" y="2184"/>
                  </a:lnTo>
                  <a:lnTo>
                    <a:pt x="6224" y="2037"/>
                  </a:lnTo>
                  <a:lnTo>
                    <a:pt x="6268" y="1890"/>
                  </a:lnTo>
                  <a:lnTo>
                    <a:pt x="6330" y="1744"/>
                  </a:lnTo>
                  <a:lnTo>
                    <a:pt x="6454" y="1459"/>
                  </a:lnTo>
                  <a:lnTo>
                    <a:pt x="6559" y="1183"/>
                  </a:lnTo>
                  <a:lnTo>
                    <a:pt x="6603" y="1036"/>
                  </a:lnTo>
                  <a:lnTo>
                    <a:pt x="6648" y="898"/>
                  </a:lnTo>
                  <a:lnTo>
                    <a:pt x="6648" y="872"/>
                  </a:lnTo>
                  <a:lnTo>
                    <a:pt x="6639" y="855"/>
                  </a:lnTo>
                  <a:lnTo>
                    <a:pt x="6621" y="803"/>
                  </a:lnTo>
                  <a:lnTo>
                    <a:pt x="6586" y="760"/>
                  </a:lnTo>
                  <a:lnTo>
                    <a:pt x="6551" y="726"/>
                  </a:lnTo>
                  <a:lnTo>
                    <a:pt x="6498" y="700"/>
                  </a:lnTo>
                  <a:lnTo>
                    <a:pt x="6445" y="691"/>
                  </a:lnTo>
                  <a:lnTo>
                    <a:pt x="6330" y="674"/>
                  </a:lnTo>
                  <a:lnTo>
                    <a:pt x="5722" y="579"/>
                  </a:lnTo>
                  <a:lnTo>
                    <a:pt x="5678" y="570"/>
                  </a:lnTo>
                  <a:lnTo>
                    <a:pt x="5651" y="579"/>
                  </a:lnTo>
                  <a:lnTo>
                    <a:pt x="5598" y="588"/>
                  </a:lnTo>
                  <a:lnTo>
                    <a:pt x="5554" y="596"/>
                  </a:lnTo>
                  <a:lnTo>
                    <a:pt x="5475" y="596"/>
                  </a:lnTo>
                  <a:lnTo>
                    <a:pt x="5431" y="579"/>
                  </a:lnTo>
                  <a:lnTo>
                    <a:pt x="5396" y="553"/>
                  </a:lnTo>
                  <a:lnTo>
                    <a:pt x="5369" y="527"/>
                  </a:lnTo>
                  <a:lnTo>
                    <a:pt x="5334" y="484"/>
                  </a:lnTo>
                  <a:lnTo>
                    <a:pt x="5237" y="346"/>
                  </a:lnTo>
                  <a:lnTo>
                    <a:pt x="5193" y="277"/>
                  </a:lnTo>
                  <a:lnTo>
                    <a:pt x="5158" y="199"/>
                  </a:lnTo>
                  <a:lnTo>
                    <a:pt x="5131" y="148"/>
                  </a:lnTo>
                  <a:lnTo>
                    <a:pt x="5078" y="96"/>
                  </a:lnTo>
                  <a:lnTo>
                    <a:pt x="5025" y="53"/>
                  </a:lnTo>
                  <a:lnTo>
                    <a:pt x="4955" y="27"/>
                  </a:lnTo>
                  <a:lnTo>
                    <a:pt x="4884" y="10"/>
                  </a:lnTo>
                  <a:lnTo>
                    <a:pt x="4814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7"/>
            <p:cNvSpPr/>
            <p:nvPr/>
          </p:nvSpPr>
          <p:spPr>
            <a:xfrm flipH="1">
              <a:off x="4534625" y="928609"/>
              <a:ext cx="903670" cy="376992"/>
            </a:xfrm>
            <a:custGeom>
              <a:avLst/>
              <a:gdLst/>
              <a:ahLst/>
              <a:cxnLst/>
              <a:rect l="l" t="t" r="r" b="b"/>
              <a:pathLst>
                <a:path w="7944" h="3314" extrusionOk="0">
                  <a:moveTo>
                    <a:pt x="6550" y="1"/>
                  </a:moveTo>
                  <a:lnTo>
                    <a:pt x="6480" y="10"/>
                  </a:lnTo>
                  <a:lnTo>
                    <a:pt x="6409" y="27"/>
                  </a:lnTo>
                  <a:lnTo>
                    <a:pt x="6348" y="61"/>
                  </a:lnTo>
                  <a:lnTo>
                    <a:pt x="6233" y="130"/>
                  </a:lnTo>
                  <a:lnTo>
                    <a:pt x="6110" y="208"/>
                  </a:lnTo>
                  <a:lnTo>
                    <a:pt x="5977" y="294"/>
                  </a:lnTo>
                  <a:lnTo>
                    <a:pt x="5907" y="337"/>
                  </a:lnTo>
                  <a:lnTo>
                    <a:pt x="5836" y="372"/>
                  </a:lnTo>
                  <a:lnTo>
                    <a:pt x="5731" y="406"/>
                  </a:lnTo>
                  <a:lnTo>
                    <a:pt x="5616" y="441"/>
                  </a:lnTo>
                  <a:lnTo>
                    <a:pt x="5501" y="475"/>
                  </a:lnTo>
                  <a:lnTo>
                    <a:pt x="5404" y="519"/>
                  </a:lnTo>
                  <a:lnTo>
                    <a:pt x="5316" y="579"/>
                  </a:lnTo>
                  <a:lnTo>
                    <a:pt x="5246" y="648"/>
                  </a:lnTo>
                  <a:lnTo>
                    <a:pt x="5105" y="803"/>
                  </a:lnTo>
                  <a:lnTo>
                    <a:pt x="4990" y="907"/>
                  </a:lnTo>
                  <a:lnTo>
                    <a:pt x="4928" y="950"/>
                  </a:lnTo>
                  <a:lnTo>
                    <a:pt x="4867" y="984"/>
                  </a:lnTo>
                  <a:lnTo>
                    <a:pt x="4796" y="1002"/>
                  </a:lnTo>
                  <a:lnTo>
                    <a:pt x="4726" y="1010"/>
                  </a:lnTo>
                  <a:lnTo>
                    <a:pt x="4655" y="1002"/>
                  </a:lnTo>
                  <a:lnTo>
                    <a:pt x="4567" y="976"/>
                  </a:lnTo>
                  <a:lnTo>
                    <a:pt x="4523" y="967"/>
                  </a:lnTo>
                  <a:lnTo>
                    <a:pt x="4496" y="967"/>
                  </a:lnTo>
                  <a:lnTo>
                    <a:pt x="4479" y="976"/>
                  </a:lnTo>
                  <a:lnTo>
                    <a:pt x="4444" y="1002"/>
                  </a:lnTo>
                  <a:lnTo>
                    <a:pt x="4408" y="1019"/>
                  </a:lnTo>
                  <a:lnTo>
                    <a:pt x="4338" y="1045"/>
                  </a:lnTo>
                  <a:lnTo>
                    <a:pt x="4267" y="1053"/>
                  </a:lnTo>
                  <a:lnTo>
                    <a:pt x="4197" y="1045"/>
                  </a:lnTo>
                  <a:lnTo>
                    <a:pt x="4056" y="1019"/>
                  </a:lnTo>
                  <a:lnTo>
                    <a:pt x="3976" y="1010"/>
                  </a:lnTo>
                  <a:lnTo>
                    <a:pt x="3906" y="1019"/>
                  </a:lnTo>
                  <a:lnTo>
                    <a:pt x="3536" y="1045"/>
                  </a:lnTo>
                  <a:lnTo>
                    <a:pt x="3165" y="1071"/>
                  </a:lnTo>
                  <a:lnTo>
                    <a:pt x="2786" y="1079"/>
                  </a:lnTo>
                  <a:lnTo>
                    <a:pt x="2416" y="1079"/>
                  </a:lnTo>
                  <a:lnTo>
                    <a:pt x="1667" y="1071"/>
                  </a:lnTo>
                  <a:lnTo>
                    <a:pt x="1288" y="1062"/>
                  </a:lnTo>
                  <a:lnTo>
                    <a:pt x="917" y="1071"/>
                  </a:lnTo>
                  <a:lnTo>
                    <a:pt x="864" y="1071"/>
                  </a:lnTo>
                  <a:lnTo>
                    <a:pt x="811" y="1053"/>
                  </a:lnTo>
                  <a:lnTo>
                    <a:pt x="706" y="1019"/>
                  </a:lnTo>
                  <a:lnTo>
                    <a:pt x="626" y="1002"/>
                  </a:lnTo>
                  <a:lnTo>
                    <a:pt x="556" y="1002"/>
                  </a:lnTo>
                  <a:lnTo>
                    <a:pt x="485" y="1010"/>
                  </a:lnTo>
                  <a:lnTo>
                    <a:pt x="424" y="1045"/>
                  </a:lnTo>
                  <a:lnTo>
                    <a:pt x="371" y="1079"/>
                  </a:lnTo>
                  <a:lnTo>
                    <a:pt x="327" y="1140"/>
                  </a:lnTo>
                  <a:lnTo>
                    <a:pt x="300" y="1200"/>
                  </a:lnTo>
                  <a:lnTo>
                    <a:pt x="283" y="1278"/>
                  </a:lnTo>
                  <a:lnTo>
                    <a:pt x="256" y="1545"/>
                  </a:lnTo>
                  <a:lnTo>
                    <a:pt x="221" y="1813"/>
                  </a:lnTo>
                  <a:lnTo>
                    <a:pt x="221" y="1856"/>
                  </a:lnTo>
                  <a:lnTo>
                    <a:pt x="221" y="1890"/>
                  </a:lnTo>
                  <a:lnTo>
                    <a:pt x="238" y="1977"/>
                  </a:lnTo>
                  <a:lnTo>
                    <a:pt x="0" y="2080"/>
                  </a:lnTo>
                  <a:lnTo>
                    <a:pt x="71" y="2123"/>
                  </a:lnTo>
                  <a:lnTo>
                    <a:pt x="133" y="2158"/>
                  </a:lnTo>
                  <a:lnTo>
                    <a:pt x="203" y="2184"/>
                  </a:lnTo>
                  <a:lnTo>
                    <a:pt x="265" y="2209"/>
                  </a:lnTo>
                  <a:lnTo>
                    <a:pt x="335" y="2218"/>
                  </a:lnTo>
                  <a:lnTo>
                    <a:pt x="397" y="2227"/>
                  </a:lnTo>
                  <a:lnTo>
                    <a:pt x="1102" y="2227"/>
                  </a:lnTo>
                  <a:lnTo>
                    <a:pt x="1191" y="2218"/>
                  </a:lnTo>
                  <a:lnTo>
                    <a:pt x="1279" y="2209"/>
                  </a:lnTo>
                  <a:lnTo>
                    <a:pt x="1402" y="2201"/>
                  </a:lnTo>
                  <a:lnTo>
                    <a:pt x="1464" y="2192"/>
                  </a:lnTo>
                  <a:lnTo>
                    <a:pt x="1526" y="2201"/>
                  </a:lnTo>
                  <a:lnTo>
                    <a:pt x="1922" y="2296"/>
                  </a:lnTo>
                  <a:lnTo>
                    <a:pt x="2319" y="2391"/>
                  </a:lnTo>
                  <a:lnTo>
                    <a:pt x="2310" y="2442"/>
                  </a:lnTo>
                  <a:lnTo>
                    <a:pt x="2310" y="2486"/>
                  </a:lnTo>
                  <a:lnTo>
                    <a:pt x="2319" y="2520"/>
                  </a:lnTo>
                  <a:lnTo>
                    <a:pt x="2328" y="2555"/>
                  </a:lnTo>
                  <a:lnTo>
                    <a:pt x="2363" y="2615"/>
                  </a:lnTo>
                  <a:lnTo>
                    <a:pt x="2416" y="2667"/>
                  </a:lnTo>
                  <a:lnTo>
                    <a:pt x="2469" y="2710"/>
                  </a:lnTo>
                  <a:lnTo>
                    <a:pt x="2531" y="2744"/>
                  </a:lnTo>
                  <a:lnTo>
                    <a:pt x="2654" y="2813"/>
                  </a:lnTo>
                  <a:lnTo>
                    <a:pt x="2769" y="2891"/>
                  </a:lnTo>
                  <a:lnTo>
                    <a:pt x="2892" y="2951"/>
                  </a:lnTo>
                  <a:lnTo>
                    <a:pt x="3015" y="3003"/>
                  </a:lnTo>
                  <a:lnTo>
                    <a:pt x="3148" y="3055"/>
                  </a:lnTo>
                  <a:lnTo>
                    <a:pt x="3412" y="3141"/>
                  </a:lnTo>
                  <a:lnTo>
                    <a:pt x="3685" y="3210"/>
                  </a:lnTo>
                  <a:lnTo>
                    <a:pt x="3729" y="3236"/>
                  </a:lnTo>
                  <a:lnTo>
                    <a:pt x="3782" y="3262"/>
                  </a:lnTo>
                  <a:lnTo>
                    <a:pt x="3826" y="3296"/>
                  </a:lnTo>
                  <a:lnTo>
                    <a:pt x="3853" y="3305"/>
                  </a:lnTo>
                  <a:lnTo>
                    <a:pt x="3879" y="3314"/>
                  </a:lnTo>
                  <a:lnTo>
                    <a:pt x="3976" y="3314"/>
                  </a:lnTo>
                  <a:lnTo>
                    <a:pt x="4073" y="3305"/>
                  </a:lnTo>
                  <a:lnTo>
                    <a:pt x="4161" y="3279"/>
                  </a:lnTo>
                  <a:lnTo>
                    <a:pt x="4232" y="3245"/>
                  </a:lnTo>
                  <a:lnTo>
                    <a:pt x="4302" y="3193"/>
                  </a:lnTo>
                  <a:lnTo>
                    <a:pt x="4373" y="3133"/>
                  </a:lnTo>
                  <a:lnTo>
                    <a:pt x="4426" y="3055"/>
                  </a:lnTo>
                  <a:lnTo>
                    <a:pt x="4488" y="2969"/>
                  </a:lnTo>
                  <a:lnTo>
                    <a:pt x="4602" y="2787"/>
                  </a:lnTo>
                  <a:lnTo>
                    <a:pt x="4734" y="2615"/>
                  </a:lnTo>
                  <a:lnTo>
                    <a:pt x="4999" y="2270"/>
                  </a:lnTo>
                  <a:lnTo>
                    <a:pt x="5043" y="2209"/>
                  </a:lnTo>
                  <a:lnTo>
                    <a:pt x="5078" y="2149"/>
                  </a:lnTo>
                  <a:lnTo>
                    <a:pt x="5114" y="2080"/>
                  </a:lnTo>
                  <a:lnTo>
                    <a:pt x="5166" y="2028"/>
                  </a:lnTo>
                  <a:lnTo>
                    <a:pt x="5219" y="1985"/>
                  </a:lnTo>
                  <a:lnTo>
                    <a:pt x="5281" y="1959"/>
                  </a:lnTo>
                  <a:lnTo>
                    <a:pt x="5343" y="1933"/>
                  </a:lnTo>
                  <a:lnTo>
                    <a:pt x="5413" y="1925"/>
                  </a:lnTo>
                  <a:lnTo>
                    <a:pt x="5545" y="1899"/>
                  </a:lnTo>
                  <a:lnTo>
                    <a:pt x="5748" y="1864"/>
                  </a:lnTo>
                  <a:lnTo>
                    <a:pt x="5960" y="1838"/>
                  </a:lnTo>
                  <a:lnTo>
                    <a:pt x="6171" y="1821"/>
                  </a:lnTo>
                  <a:lnTo>
                    <a:pt x="6383" y="1795"/>
                  </a:lnTo>
                  <a:lnTo>
                    <a:pt x="6453" y="1778"/>
                  </a:lnTo>
                  <a:lnTo>
                    <a:pt x="6524" y="1752"/>
                  </a:lnTo>
                  <a:lnTo>
                    <a:pt x="6595" y="1718"/>
                  </a:lnTo>
                  <a:lnTo>
                    <a:pt x="6656" y="1675"/>
                  </a:lnTo>
                  <a:lnTo>
                    <a:pt x="6859" y="1519"/>
                  </a:lnTo>
                  <a:lnTo>
                    <a:pt x="7071" y="1355"/>
                  </a:lnTo>
                  <a:lnTo>
                    <a:pt x="7273" y="1200"/>
                  </a:lnTo>
                  <a:lnTo>
                    <a:pt x="7379" y="1131"/>
                  </a:lnTo>
                  <a:lnTo>
                    <a:pt x="7494" y="1062"/>
                  </a:lnTo>
                  <a:lnTo>
                    <a:pt x="7564" y="1019"/>
                  </a:lnTo>
                  <a:lnTo>
                    <a:pt x="7626" y="976"/>
                  </a:lnTo>
                  <a:lnTo>
                    <a:pt x="7741" y="872"/>
                  </a:lnTo>
                  <a:lnTo>
                    <a:pt x="7943" y="648"/>
                  </a:lnTo>
                  <a:lnTo>
                    <a:pt x="7185" y="260"/>
                  </a:lnTo>
                  <a:lnTo>
                    <a:pt x="7300" y="87"/>
                  </a:lnTo>
                  <a:lnTo>
                    <a:pt x="6956" y="35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7"/>
            <p:cNvSpPr/>
            <p:nvPr/>
          </p:nvSpPr>
          <p:spPr>
            <a:xfrm flipH="1">
              <a:off x="2905094" y="3152534"/>
              <a:ext cx="554669" cy="326825"/>
            </a:xfrm>
            <a:custGeom>
              <a:avLst/>
              <a:gdLst/>
              <a:ahLst/>
              <a:cxnLst/>
              <a:rect l="l" t="t" r="r" b="b"/>
              <a:pathLst>
                <a:path w="4876" h="2873" extrusionOk="0">
                  <a:moveTo>
                    <a:pt x="3791" y="0"/>
                  </a:moveTo>
                  <a:lnTo>
                    <a:pt x="3721" y="9"/>
                  </a:lnTo>
                  <a:lnTo>
                    <a:pt x="3659" y="17"/>
                  </a:lnTo>
                  <a:lnTo>
                    <a:pt x="3597" y="35"/>
                  </a:lnTo>
                  <a:lnTo>
                    <a:pt x="3492" y="95"/>
                  </a:lnTo>
                  <a:lnTo>
                    <a:pt x="3377" y="164"/>
                  </a:lnTo>
                  <a:lnTo>
                    <a:pt x="3121" y="328"/>
                  </a:lnTo>
                  <a:lnTo>
                    <a:pt x="2848" y="483"/>
                  </a:lnTo>
                  <a:lnTo>
                    <a:pt x="2831" y="492"/>
                  </a:lnTo>
                  <a:lnTo>
                    <a:pt x="2795" y="492"/>
                  </a:lnTo>
                  <a:lnTo>
                    <a:pt x="2734" y="475"/>
                  </a:lnTo>
                  <a:lnTo>
                    <a:pt x="2628" y="449"/>
                  </a:lnTo>
                  <a:lnTo>
                    <a:pt x="2548" y="440"/>
                  </a:lnTo>
                  <a:lnTo>
                    <a:pt x="2478" y="449"/>
                  </a:lnTo>
                  <a:lnTo>
                    <a:pt x="2443" y="457"/>
                  </a:lnTo>
                  <a:lnTo>
                    <a:pt x="2416" y="475"/>
                  </a:lnTo>
                  <a:lnTo>
                    <a:pt x="2399" y="492"/>
                  </a:lnTo>
                  <a:lnTo>
                    <a:pt x="2372" y="518"/>
                  </a:lnTo>
                  <a:lnTo>
                    <a:pt x="2346" y="587"/>
                  </a:lnTo>
                  <a:lnTo>
                    <a:pt x="2319" y="673"/>
                  </a:lnTo>
                  <a:lnTo>
                    <a:pt x="2302" y="777"/>
                  </a:lnTo>
                  <a:lnTo>
                    <a:pt x="1852" y="811"/>
                  </a:lnTo>
                  <a:lnTo>
                    <a:pt x="1623" y="828"/>
                  </a:lnTo>
                  <a:lnTo>
                    <a:pt x="1394" y="837"/>
                  </a:lnTo>
                  <a:lnTo>
                    <a:pt x="715" y="846"/>
                  </a:lnTo>
                  <a:lnTo>
                    <a:pt x="1" y="837"/>
                  </a:lnTo>
                  <a:lnTo>
                    <a:pt x="133" y="958"/>
                  </a:lnTo>
                  <a:lnTo>
                    <a:pt x="265" y="1079"/>
                  </a:lnTo>
                  <a:lnTo>
                    <a:pt x="389" y="1182"/>
                  </a:lnTo>
                  <a:lnTo>
                    <a:pt x="530" y="1286"/>
                  </a:lnTo>
                  <a:lnTo>
                    <a:pt x="591" y="1329"/>
                  </a:lnTo>
                  <a:lnTo>
                    <a:pt x="671" y="1363"/>
                  </a:lnTo>
                  <a:lnTo>
                    <a:pt x="741" y="1389"/>
                  </a:lnTo>
                  <a:lnTo>
                    <a:pt x="829" y="1406"/>
                  </a:lnTo>
                  <a:lnTo>
                    <a:pt x="909" y="1424"/>
                  </a:lnTo>
                  <a:lnTo>
                    <a:pt x="1006" y="1424"/>
                  </a:lnTo>
                  <a:lnTo>
                    <a:pt x="1103" y="1415"/>
                  </a:lnTo>
                  <a:lnTo>
                    <a:pt x="1208" y="1398"/>
                  </a:lnTo>
                  <a:lnTo>
                    <a:pt x="1059" y="2097"/>
                  </a:lnTo>
                  <a:lnTo>
                    <a:pt x="1323" y="2097"/>
                  </a:lnTo>
                  <a:lnTo>
                    <a:pt x="1420" y="2105"/>
                  </a:lnTo>
                  <a:lnTo>
                    <a:pt x="1464" y="2114"/>
                  </a:lnTo>
                  <a:lnTo>
                    <a:pt x="1508" y="2140"/>
                  </a:lnTo>
                  <a:lnTo>
                    <a:pt x="1543" y="2174"/>
                  </a:lnTo>
                  <a:lnTo>
                    <a:pt x="1561" y="2209"/>
                  </a:lnTo>
                  <a:lnTo>
                    <a:pt x="1596" y="2347"/>
                  </a:lnTo>
                  <a:lnTo>
                    <a:pt x="1623" y="2476"/>
                  </a:lnTo>
                  <a:lnTo>
                    <a:pt x="1667" y="2744"/>
                  </a:lnTo>
                  <a:lnTo>
                    <a:pt x="1676" y="2787"/>
                  </a:lnTo>
                  <a:lnTo>
                    <a:pt x="1693" y="2821"/>
                  </a:lnTo>
                  <a:lnTo>
                    <a:pt x="1711" y="2847"/>
                  </a:lnTo>
                  <a:lnTo>
                    <a:pt x="1737" y="2864"/>
                  </a:lnTo>
                  <a:lnTo>
                    <a:pt x="1764" y="2873"/>
                  </a:lnTo>
                  <a:lnTo>
                    <a:pt x="1834" y="2873"/>
                  </a:lnTo>
                  <a:lnTo>
                    <a:pt x="1870" y="2856"/>
                  </a:lnTo>
                  <a:lnTo>
                    <a:pt x="1949" y="2821"/>
                  </a:lnTo>
                  <a:lnTo>
                    <a:pt x="2037" y="2787"/>
                  </a:lnTo>
                  <a:lnTo>
                    <a:pt x="2108" y="2735"/>
                  </a:lnTo>
                  <a:lnTo>
                    <a:pt x="2178" y="2683"/>
                  </a:lnTo>
                  <a:lnTo>
                    <a:pt x="2240" y="2614"/>
                  </a:lnTo>
                  <a:lnTo>
                    <a:pt x="2293" y="2554"/>
                  </a:lnTo>
                  <a:lnTo>
                    <a:pt x="2337" y="2476"/>
                  </a:lnTo>
                  <a:lnTo>
                    <a:pt x="2372" y="2398"/>
                  </a:lnTo>
                  <a:lnTo>
                    <a:pt x="2416" y="2278"/>
                  </a:lnTo>
                  <a:lnTo>
                    <a:pt x="2478" y="2174"/>
                  </a:lnTo>
                  <a:lnTo>
                    <a:pt x="2548" y="2088"/>
                  </a:lnTo>
                  <a:lnTo>
                    <a:pt x="2619" y="2002"/>
                  </a:lnTo>
                  <a:lnTo>
                    <a:pt x="2707" y="1924"/>
                  </a:lnTo>
                  <a:lnTo>
                    <a:pt x="2795" y="1846"/>
                  </a:lnTo>
                  <a:lnTo>
                    <a:pt x="2989" y="1708"/>
                  </a:lnTo>
                  <a:lnTo>
                    <a:pt x="3121" y="1613"/>
                  </a:lnTo>
                  <a:lnTo>
                    <a:pt x="3271" y="1527"/>
                  </a:lnTo>
                  <a:lnTo>
                    <a:pt x="3553" y="1363"/>
                  </a:lnTo>
                  <a:lnTo>
                    <a:pt x="3703" y="1277"/>
                  </a:lnTo>
                  <a:lnTo>
                    <a:pt x="3844" y="1191"/>
                  </a:lnTo>
                  <a:lnTo>
                    <a:pt x="3977" y="1096"/>
                  </a:lnTo>
                  <a:lnTo>
                    <a:pt x="4100" y="984"/>
                  </a:lnTo>
                  <a:lnTo>
                    <a:pt x="4259" y="846"/>
                  </a:lnTo>
                  <a:lnTo>
                    <a:pt x="4426" y="725"/>
                  </a:lnTo>
                  <a:lnTo>
                    <a:pt x="4594" y="604"/>
                  </a:lnTo>
                  <a:lnTo>
                    <a:pt x="4761" y="475"/>
                  </a:lnTo>
                  <a:lnTo>
                    <a:pt x="4814" y="431"/>
                  </a:lnTo>
                  <a:lnTo>
                    <a:pt x="4840" y="380"/>
                  </a:lnTo>
                  <a:lnTo>
                    <a:pt x="4867" y="319"/>
                  </a:lnTo>
                  <a:lnTo>
                    <a:pt x="4876" y="268"/>
                  </a:lnTo>
                  <a:lnTo>
                    <a:pt x="4876" y="138"/>
                  </a:lnTo>
                  <a:lnTo>
                    <a:pt x="4867" y="9"/>
                  </a:lnTo>
                  <a:lnTo>
                    <a:pt x="3950" y="9"/>
                  </a:lnTo>
                  <a:lnTo>
                    <a:pt x="3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7"/>
            <p:cNvSpPr/>
            <p:nvPr/>
          </p:nvSpPr>
          <p:spPr>
            <a:xfrm flipH="1">
              <a:off x="2300376" y="3740310"/>
              <a:ext cx="313964" cy="293608"/>
            </a:xfrm>
            <a:custGeom>
              <a:avLst/>
              <a:gdLst/>
              <a:ahLst/>
              <a:cxnLst/>
              <a:rect l="l" t="t" r="r" b="b"/>
              <a:pathLst>
                <a:path w="2760" h="2581" extrusionOk="0">
                  <a:moveTo>
                    <a:pt x="529" y="1"/>
                  </a:moveTo>
                  <a:lnTo>
                    <a:pt x="459" y="27"/>
                  </a:lnTo>
                  <a:lnTo>
                    <a:pt x="397" y="61"/>
                  </a:lnTo>
                  <a:lnTo>
                    <a:pt x="344" y="96"/>
                  </a:lnTo>
                  <a:lnTo>
                    <a:pt x="300" y="147"/>
                  </a:lnTo>
                  <a:lnTo>
                    <a:pt x="256" y="199"/>
                  </a:lnTo>
                  <a:lnTo>
                    <a:pt x="168" y="303"/>
                  </a:lnTo>
                  <a:lnTo>
                    <a:pt x="97" y="406"/>
                  </a:lnTo>
                  <a:lnTo>
                    <a:pt x="62" y="458"/>
                  </a:lnTo>
                  <a:lnTo>
                    <a:pt x="36" y="510"/>
                  </a:lnTo>
                  <a:lnTo>
                    <a:pt x="18" y="553"/>
                  </a:lnTo>
                  <a:lnTo>
                    <a:pt x="0" y="605"/>
                  </a:lnTo>
                  <a:lnTo>
                    <a:pt x="0" y="656"/>
                  </a:lnTo>
                  <a:lnTo>
                    <a:pt x="9" y="700"/>
                  </a:lnTo>
                  <a:lnTo>
                    <a:pt x="80" y="898"/>
                  </a:lnTo>
                  <a:lnTo>
                    <a:pt x="124" y="993"/>
                  </a:lnTo>
                  <a:lnTo>
                    <a:pt x="177" y="1088"/>
                  </a:lnTo>
                  <a:lnTo>
                    <a:pt x="238" y="1174"/>
                  </a:lnTo>
                  <a:lnTo>
                    <a:pt x="309" y="1252"/>
                  </a:lnTo>
                  <a:lnTo>
                    <a:pt x="388" y="1321"/>
                  </a:lnTo>
                  <a:lnTo>
                    <a:pt x="476" y="1381"/>
                  </a:lnTo>
                  <a:lnTo>
                    <a:pt x="547" y="1424"/>
                  </a:lnTo>
                  <a:lnTo>
                    <a:pt x="600" y="1476"/>
                  </a:lnTo>
                  <a:lnTo>
                    <a:pt x="653" y="1536"/>
                  </a:lnTo>
                  <a:lnTo>
                    <a:pt x="697" y="1597"/>
                  </a:lnTo>
                  <a:lnTo>
                    <a:pt x="776" y="1718"/>
                  </a:lnTo>
                  <a:lnTo>
                    <a:pt x="847" y="1856"/>
                  </a:lnTo>
                  <a:lnTo>
                    <a:pt x="917" y="1994"/>
                  </a:lnTo>
                  <a:lnTo>
                    <a:pt x="979" y="2140"/>
                  </a:lnTo>
                  <a:lnTo>
                    <a:pt x="1049" y="2278"/>
                  </a:lnTo>
                  <a:lnTo>
                    <a:pt x="1129" y="2416"/>
                  </a:lnTo>
                  <a:lnTo>
                    <a:pt x="1164" y="2477"/>
                  </a:lnTo>
                  <a:lnTo>
                    <a:pt x="1190" y="2511"/>
                  </a:lnTo>
                  <a:lnTo>
                    <a:pt x="1217" y="2537"/>
                  </a:lnTo>
                  <a:lnTo>
                    <a:pt x="1252" y="2554"/>
                  </a:lnTo>
                  <a:lnTo>
                    <a:pt x="1287" y="2554"/>
                  </a:lnTo>
                  <a:lnTo>
                    <a:pt x="1331" y="2537"/>
                  </a:lnTo>
                  <a:lnTo>
                    <a:pt x="1384" y="2503"/>
                  </a:lnTo>
                  <a:lnTo>
                    <a:pt x="1393" y="2503"/>
                  </a:lnTo>
                  <a:lnTo>
                    <a:pt x="1420" y="2494"/>
                  </a:lnTo>
                  <a:lnTo>
                    <a:pt x="1464" y="2503"/>
                  </a:lnTo>
                  <a:lnTo>
                    <a:pt x="1684" y="2529"/>
                  </a:lnTo>
                  <a:lnTo>
                    <a:pt x="1807" y="2554"/>
                  </a:lnTo>
                  <a:lnTo>
                    <a:pt x="1940" y="2580"/>
                  </a:lnTo>
                  <a:lnTo>
                    <a:pt x="1949" y="2572"/>
                  </a:lnTo>
                  <a:lnTo>
                    <a:pt x="1957" y="2537"/>
                  </a:lnTo>
                  <a:lnTo>
                    <a:pt x="1993" y="2460"/>
                  </a:lnTo>
                  <a:lnTo>
                    <a:pt x="1869" y="2460"/>
                  </a:lnTo>
                  <a:lnTo>
                    <a:pt x="1755" y="2442"/>
                  </a:lnTo>
                  <a:lnTo>
                    <a:pt x="1640" y="2408"/>
                  </a:lnTo>
                  <a:lnTo>
                    <a:pt x="1543" y="2365"/>
                  </a:lnTo>
                  <a:lnTo>
                    <a:pt x="1446" y="2322"/>
                  </a:lnTo>
                  <a:lnTo>
                    <a:pt x="1349" y="2261"/>
                  </a:lnTo>
                  <a:lnTo>
                    <a:pt x="1182" y="2132"/>
                  </a:lnTo>
                  <a:lnTo>
                    <a:pt x="1146" y="2097"/>
                  </a:lnTo>
                  <a:lnTo>
                    <a:pt x="1120" y="2063"/>
                  </a:lnTo>
                  <a:lnTo>
                    <a:pt x="1102" y="2020"/>
                  </a:lnTo>
                  <a:lnTo>
                    <a:pt x="1085" y="1976"/>
                  </a:lnTo>
                  <a:lnTo>
                    <a:pt x="1058" y="1873"/>
                  </a:lnTo>
                  <a:lnTo>
                    <a:pt x="1058" y="1761"/>
                  </a:lnTo>
                  <a:lnTo>
                    <a:pt x="1067" y="1657"/>
                  </a:lnTo>
                  <a:lnTo>
                    <a:pt x="1093" y="1562"/>
                  </a:lnTo>
                  <a:lnTo>
                    <a:pt x="1111" y="1519"/>
                  </a:lnTo>
                  <a:lnTo>
                    <a:pt x="1137" y="1485"/>
                  </a:lnTo>
                  <a:lnTo>
                    <a:pt x="1164" y="1459"/>
                  </a:lnTo>
                  <a:lnTo>
                    <a:pt x="1199" y="1442"/>
                  </a:lnTo>
                  <a:lnTo>
                    <a:pt x="1305" y="1390"/>
                  </a:lnTo>
                  <a:lnTo>
                    <a:pt x="1411" y="1329"/>
                  </a:lnTo>
                  <a:lnTo>
                    <a:pt x="1517" y="1278"/>
                  </a:lnTo>
                  <a:lnTo>
                    <a:pt x="1631" y="1226"/>
                  </a:lnTo>
                  <a:lnTo>
                    <a:pt x="1746" y="1191"/>
                  </a:lnTo>
                  <a:lnTo>
                    <a:pt x="1799" y="1183"/>
                  </a:lnTo>
                  <a:lnTo>
                    <a:pt x="1860" y="1174"/>
                  </a:lnTo>
                  <a:lnTo>
                    <a:pt x="1922" y="1174"/>
                  </a:lnTo>
                  <a:lnTo>
                    <a:pt x="1984" y="1183"/>
                  </a:lnTo>
                  <a:lnTo>
                    <a:pt x="2046" y="1200"/>
                  </a:lnTo>
                  <a:lnTo>
                    <a:pt x="2116" y="1226"/>
                  </a:lnTo>
                  <a:lnTo>
                    <a:pt x="2222" y="1286"/>
                  </a:lnTo>
                  <a:lnTo>
                    <a:pt x="2310" y="1355"/>
                  </a:lnTo>
                  <a:lnTo>
                    <a:pt x="2345" y="1381"/>
                  </a:lnTo>
                  <a:lnTo>
                    <a:pt x="2372" y="1424"/>
                  </a:lnTo>
                  <a:lnTo>
                    <a:pt x="2398" y="1459"/>
                  </a:lnTo>
                  <a:lnTo>
                    <a:pt x="2407" y="1493"/>
                  </a:lnTo>
                  <a:lnTo>
                    <a:pt x="2416" y="1536"/>
                  </a:lnTo>
                  <a:lnTo>
                    <a:pt x="2425" y="1580"/>
                  </a:lnTo>
                  <a:lnTo>
                    <a:pt x="2416" y="1623"/>
                  </a:lnTo>
                  <a:lnTo>
                    <a:pt x="2407" y="1666"/>
                  </a:lnTo>
                  <a:lnTo>
                    <a:pt x="2372" y="1769"/>
                  </a:lnTo>
                  <a:lnTo>
                    <a:pt x="2310" y="1882"/>
                  </a:lnTo>
                  <a:lnTo>
                    <a:pt x="2187" y="2089"/>
                  </a:lnTo>
                  <a:lnTo>
                    <a:pt x="2231" y="2123"/>
                  </a:lnTo>
                  <a:lnTo>
                    <a:pt x="2266" y="2140"/>
                  </a:lnTo>
                  <a:lnTo>
                    <a:pt x="2310" y="2149"/>
                  </a:lnTo>
                  <a:lnTo>
                    <a:pt x="2354" y="2158"/>
                  </a:lnTo>
                  <a:lnTo>
                    <a:pt x="2398" y="2149"/>
                  </a:lnTo>
                  <a:lnTo>
                    <a:pt x="2433" y="2140"/>
                  </a:lnTo>
                  <a:lnTo>
                    <a:pt x="2477" y="2114"/>
                  </a:lnTo>
                  <a:lnTo>
                    <a:pt x="2522" y="2080"/>
                  </a:lnTo>
                  <a:lnTo>
                    <a:pt x="2610" y="1976"/>
                  </a:lnTo>
                  <a:lnTo>
                    <a:pt x="2680" y="1882"/>
                  </a:lnTo>
                  <a:lnTo>
                    <a:pt x="2733" y="1787"/>
                  </a:lnTo>
                  <a:lnTo>
                    <a:pt x="2751" y="1735"/>
                  </a:lnTo>
                  <a:lnTo>
                    <a:pt x="2760" y="1683"/>
                  </a:lnTo>
                  <a:lnTo>
                    <a:pt x="2760" y="1631"/>
                  </a:lnTo>
                  <a:lnTo>
                    <a:pt x="2760" y="1588"/>
                  </a:lnTo>
                  <a:lnTo>
                    <a:pt x="2751" y="1536"/>
                  </a:lnTo>
                  <a:lnTo>
                    <a:pt x="2742" y="1485"/>
                  </a:lnTo>
                  <a:lnTo>
                    <a:pt x="2698" y="1381"/>
                  </a:lnTo>
                  <a:lnTo>
                    <a:pt x="2636" y="1278"/>
                  </a:lnTo>
                  <a:lnTo>
                    <a:pt x="2601" y="1243"/>
                  </a:lnTo>
                  <a:lnTo>
                    <a:pt x="2557" y="1209"/>
                  </a:lnTo>
                  <a:lnTo>
                    <a:pt x="2513" y="1174"/>
                  </a:lnTo>
                  <a:lnTo>
                    <a:pt x="2469" y="1140"/>
                  </a:lnTo>
                  <a:lnTo>
                    <a:pt x="2425" y="1096"/>
                  </a:lnTo>
                  <a:lnTo>
                    <a:pt x="2398" y="1053"/>
                  </a:lnTo>
                  <a:lnTo>
                    <a:pt x="2380" y="1019"/>
                  </a:lnTo>
                  <a:lnTo>
                    <a:pt x="2380" y="976"/>
                  </a:lnTo>
                  <a:lnTo>
                    <a:pt x="2389" y="941"/>
                  </a:lnTo>
                  <a:lnTo>
                    <a:pt x="2416" y="907"/>
                  </a:lnTo>
                  <a:lnTo>
                    <a:pt x="2451" y="881"/>
                  </a:lnTo>
                  <a:lnTo>
                    <a:pt x="2504" y="846"/>
                  </a:lnTo>
                  <a:lnTo>
                    <a:pt x="2557" y="812"/>
                  </a:lnTo>
                  <a:lnTo>
                    <a:pt x="2592" y="777"/>
                  </a:lnTo>
                  <a:lnTo>
                    <a:pt x="2627" y="725"/>
                  </a:lnTo>
                  <a:lnTo>
                    <a:pt x="2645" y="682"/>
                  </a:lnTo>
                  <a:lnTo>
                    <a:pt x="2689" y="579"/>
                  </a:lnTo>
                  <a:lnTo>
                    <a:pt x="2707" y="536"/>
                  </a:lnTo>
                  <a:lnTo>
                    <a:pt x="2733" y="484"/>
                  </a:lnTo>
                  <a:lnTo>
                    <a:pt x="2707" y="449"/>
                  </a:lnTo>
                  <a:lnTo>
                    <a:pt x="2583" y="467"/>
                  </a:lnTo>
                  <a:lnTo>
                    <a:pt x="2522" y="475"/>
                  </a:lnTo>
                  <a:lnTo>
                    <a:pt x="2460" y="484"/>
                  </a:lnTo>
                  <a:lnTo>
                    <a:pt x="2116" y="475"/>
                  </a:lnTo>
                  <a:lnTo>
                    <a:pt x="1949" y="458"/>
                  </a:lnTo>
                  <a:lnTo>
                    <a:pt x="1860" y="449"/>
                  </a:lnTo>
                  <a:lnTo>
                    <a:pt x="1781" y="432"/>
                  </a:lnTo>
                  <a:lnTo>
                    <a:pt x="1569" y="372"/>
                  </a:lnTo>
                  <a:lnTo>
                    <a:pt x="1358" y="294"/>
                  </a:lnTo>
                  <a:lnTo>
                    <a:pt x="944" y="139"/>
                  </a:lnTo>
                  <a:lnTo>
                    <a:pt x="899" y="122"/>
                  </a:lnTo>
                  <a:lnTo>
                    <a:pt x="864" y="96"/>
                  </a:lnTo>
                  <a:lnTo>
                    <a:pt x="794" y="53"/>
                  </a:lnTo>
                  <a:lnTo>
                    <a:pt x="758" y="27"/>
                  </a:lnTo>
                  <a:lnTo>
                    <a:pt x="714" y="9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7"/>
            <p:cNvSpPr/>
            <p:nvPr/>
          </p:nvSpPr>
          <p:spPr>
            <a:xfrm flipH="1">
              <a:off x="1614436" y="3783538"/>
              <a:ext cx="356167" cy="112961"/>
            </a:xfrm>
            <a:custGeom>
              <a:avLst/>
              <a:gdLst/>
              <a:ahLst/>
              <a:cxnLst/>
              <a:rect l="l" t="t" r="r" b="b"/>
              <a:pathLst>
                <a:path w="3131" h="993" extrusionOk="0">
                  <a:moveTo>
                    <a:pt x="1887" y="0"/>
                  </a:moveTo>
                  <a:lnTo>
                    <a:pt x="1746" y="9"/>
                  </a:lnTo>
                  <a:lnTo>
                    <a:pt x="1614" y="18"/>
                  </a:lnTo>
                  <a:lnTo>
                    <a:pt x="1544" y="35"/>
                  </a:lnTo>
                  <a:lnTo>
                    <a:pt x="1482" y="61"/>
                  </a:lnTo>
                  <a:lnTo>
                    <a:pt x="1420" y="95"/>
                  </a:lnTo>
                  <a:lnTo>
                    <a:pt x="1350" y="130"/>
                  </a:lnTo>
                  <a:lnTo>
                    <a:pt x="1226" y="182"/>
                  </a:lnTo>
                  <a:lnTo>
                    <a:pt x="1165" y="199"/>
                  </a:lnTo>
                  <a:lnTo>
                    <a:pt x="1103" y="216"/>
                  </a:lnTo>
                  <a:lnTo>
                    <a:pt x="962" y="233"/>
                  </a:lnTo>
                  <a:lnTo>
                    <a:pt x="812" y="242"/>
                  </a:lnTo>
                  <a:lnTo>
                    <a:pt x="521" y="259"/>
                  </a:lnTo>
                  <a:lnTo>
                    <a:pt x="477" y="268"/>
                  </a:lnTo>
                  <a:lnTo>
                    <a:pt x="442" y="285"/>
                  </a:lnTo>
                  <a:lnTo>
                    <a:pt x="415" y="320"/>
                  </a:lnTo>
                  <a:lnTo>
                    <a:pt x="398" y="354"/>
                  </a:lnTo>
                  <a:lnTo>
                    <a:pt x="389" y="406"/>
                  </a:lnTo>
                  <a:lnTo>
                    <a:pt x="389" y="458"/>
                  </a:lnTo>
                  <a:lnTo>
                    <a:pt x="406" y="518"/>
                  </a:lnTo>
                  <a:lnTo>
                    <a:pt x="424" y="587"/>
                  </a:lnTo>
                  <a:lnTo>
                    <a:pt x="10" y="647"/>
                  </a:lnTo>
                  <a:lnTo>
                    <a:pt x="1" y="751"/>
                  </a:lnTo>
                  <a:lnTo>
                    <a:pt x="1" y="820"/>
                  </a:lnTo>
                  <a:lnTo>
                    <a:pt x="19" y="880"/>
                  </a:lnTo>
                  <a:lnTo>
                    <a:pt x="45" y="923"/>
                  </a:lnTo>
                  <a:lnTo>
                    <a:pt x="80" y="958"/>
                  </a:lnTo>
                  <a:lnTo>
                    <a:pt x="133" y="975"/>
                  </a:lnTo>
                  <a:lnTo>
                    <a:pt x="204" y="984"/>
                  </a:lnTo>
                  <a:lnTo>
                    <a:pt x="301" y="993"/>
                  </a:lnTo>
                  <a:lnTo>
                    <a:pt x="3130" y="993"/>
                  </a:lnTo>
                  <a:lnTo>
                    <a:pt x="2910" y="785"/>
                  </a:lnTo>
                  <a:lnTo>
                    <a:pt x="2804" y="691"/>
                  </a:lnTo>
                  <a:lnTo>
                    <a:pt x="2716" y="596"/>
                  </a:lnTo>
                  <a:lnTo>
                    <a:pt x="2619" y="484"/>
                  </a:lnTo>
                  <a:lnTo>
                    <a:pt x="2531" y="371"/>
                  </a:lnTo>
                  <a:lnTo>
                    <a:pt x="2443" y="251"/>
                  </a:lnTo>
                  <a:lnTo>
                    <a:pt x="2346" y="130"/>
                  </a:lnTo>
                  <a:lnTo>
                    <a:pt x="2311" y="95"/>
                  </a:lnTo>
                  <a:lnTo>
                    <a:pt x="2267" y="61"/>
                  </a:lnTo>
                  <a:lnTo>
                    <a:pt x="2214" y="26"/>
                  </a:lnTo>
                  <a:lnTo>
                    <a:pt x="2161" y="18"/>
                  </a:lnTo>
                  <a:lnTo>
                    <a:pt x="2029" y="9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7"/>
            <p:cNvSpPr/>
            <p:nvPr/>
          </p:nvSpPr>
          <p:spPr>
            <a:xfrm flipH="1">
              <a:off x="2344513" y="3379136"/>
              <a:ext cx="248782" cy="191568"/>
            </a:xfrm>
            <a:custGeom>
              <a:avLst/>
              <a:gdLst/>
              <a:ahLst/>
              <a:cxnLst/>
              <a:rect l="l" t="t" r="r" b="b"/>
              <a:pathLst>
                <a:path w="2187" h="1684" extrusionOk="0">
                  <a:moveTo>
                    <a:pt x="1957" y="1"/>
                  </a:moveTo>
                  <a:lnTo>
                    <a:pt x="1852" y="18"/>
                  </a:lnTo>
                  <a:lnTo>
                    <a:pt x="1746" y="44"/>
                  </a:lnTo>
                  <a:lnTo>
                    <a:pt x="1658" y="87"/>
                  </a:lnTo>
                  <a:lnTo>
                    <a:pt x="1561" y="130"/>
                  </a:lnTo>
                  <a:lnTo>
                    <a:pt x="1384" y="243"/>
                  </a:lnTo>
                  <a:lnTo>
                    <a:pt x="1120" y="398"/>
                  </a:lnTo>
                  <a:lnTo>
                    <a:pt x="873" y="570"/>
                  </a:lnTo>
                  <a:lnTo>
                    <a:pt x="750" y="665"/>
                  </a:lnTo>
                  <a:lnTo>
                    <a:pt x="635" y="760"/>
                  </a:lnTo>
                  <a:lnTo>
                    <a:pt x="529" y="864"/>
                  </a:lnTo>
                  <a:lnTo>
                    <a:pt x="424" y="976"/>
                  </a:lnTo>
                  <a:lnTo>
                    <a:pt x="318" y="1114"/>
                  </a:lnTo>
                  <a:lnTo>
                    <a:pt x="212" y="1252"/>
                  </a:lnTo>
                  <a:lnTo>
                    <a:pt x="0" y="1545"/>
                  </a:lnTo>
                  <a:lnTo>
                    <a:pt x="238" y="1588"/>
                  </a:lnTo>
                  <a:lnTo>
                    <a:pt x="344" y="1606"/>
                  </a:lnTo>
                  <a:lnTo>
                    <a:pt x="432" y="1606"/>
                  </a:lnTo>
                  <a:lnTo>
                    <a:pt x="494" y="1597"/>
                  </a:lnTo>
                  <a:lnTo>
                    <a:pt x="538" y="1580"/>
                  </a:lnTo>
                  <a:lnTo>
                    <a:pt x="573" y="1545"/>
                  </a:lnTo>
                  <a:lnTo>
                    <a:pt x="600" y="1511"/>
                  </a:lnTo>
                  <a:lnTo>
                    <a:pt x="644" y="1424"/>
                  </a:lnTo>
                  <a:lnTo>
                    <a:pt x="679" y="1338"/>
                  </a:lnTo>
                  <a:lnTo>
                    <a:pt x="723" y="1261"/>
                  </a:lnTo>
                  <a:lnTo>
                    <a:pt x="759" y="1200"/>
                  </a:lnTo>
                  <a:lnTo>
                    <a:pt x="794" y="1157"/>
                  </a:lnTo>
                  <a:lnTo>
                    <a:pt x="838" y="1131"/>
                  </a:lnTo>
                  <a:lnTo>
                    <a:pt x="882" y="1105"/>
                  </a:lnTo>
                  <a:lnTo>
                    <a:pt x="935" y="1097"/>
                  </a:lnTo>
                  <a:lnTo>
                    <a:pt x="1094" y="1097"/>
                  </a:lnTo>
                  <a:lnTo>
                    <a:pt x="1049" y="1166"/>
                  </a:lnTo>
                  <a:lnTo>
                    <a:pt x="1032" y="1200"/>
                  </a:lnTo>
                  <a:lnTo>
                    <a:pt x="1023" y="1226"/>
                  </a:lnTo>
                  <a:lnTo>
                    <a:pt x="997" y="1364"/>
                  </a:lnTo>
                  <a:lnTo>
                    <a:pt x="988" y="1433"/>
                  </a:lnTo>
                  <a:lnTo>
                    <a:pt x="1005" y="1502"/>
                  </a:lnTo>
                  <a:lnTo>
                    <a:pt x="1014" y="1519"/>
                  </a:lnTo>
                  <a:lnTo>
                    <a:pt x="1032" y="1537"/>
                  </a:lnTo>
                  <a:lnTo>
                    <a:pt x="1085" y="1571"/>
                  </a:lnTo>
                  <a:lnTo>
                    <a:pt x="1138" y="1597"/>
                  </a:lnTo>
                  <a:lnTo>
                    <a:pt x="1199" y="1606"/>
                  </a:lnTo>
                  <a:lnTo>
                    <a:pt x="1358" y="1614"/>
                  </a:lnTo>
                  <a:lnTo>
                    <a:pt x="1825" y="1614"/>
                  </a:lnTo>
                  <a:lnTo>
                    <a:pt x="1843" y="1623"/>
                  </a:lnTo>
                  <a:lnTo>
                    <a:pt x="1861" y="1632"/>
                  </a:lnTo>
                  <a:lnTo>
                    <a:pt x="1887" y="1649"/>
                  </a:lnTo>
                  <a:lnTo>
                    <a:pt x="2125" y="1683"/>
                  </a:lnTo>
                  <a:lnTo>
                    <a:pt x="2151" y="1519"/>
                  </a:lnTo>
                  <a:lnTo>
                    <a:pt x="2160" y="1442"/>
                  </a:lnTo>
                  <a:lnTo>
                    <a:pt x="2151" y="1399"/>
                  </a:lnTo>
                  <a:lnTo>
                    <a:pt x="2151" y="1364"/>
                  </a:lnTo>
                  <a:lnTo>
                    <a:pt x="2125" y="1312"/>
                  </a:lnTo>
                  <a:lnTo>
                    <a:pt x="2090" y="1261"/>
                  </a:lnTo>
                  <a:lnTo>
                    <a:pt x="2054" y="1226"/>
                  </a:lnTo>
                  <a:lnTo>
                    <a:pt x="2002" y="1192"/>
                  </a:lnTo>
                  <a:lnTo>
                    <a:pt x="1949" y="1166"/>
                  </a:lnTo>
                  <a:lnTo>
                    <a:pt x="1896" y="1140"/>
                  </a:lnTo>
                  <a:lnTo>
                    <a:pt x="1781" y="1097"/>
                  </a:lnTo>
                  <a:lnTo>
                    <a:pt x="1622" y="1045"/>
                  </a:lnTo>
                  <a:lnTo>
                    <a:pt x="1834" y="881"/>
                  </a:lnTo>
                  <a:lnTo>
                    <a:pt x="1931" y="803"/>
                  </a:lnTo>
                  <a:lnTo>
                    <a:pt x="2028" y="743"/>
                  </a:lnTo>
                  <a:lnTo>
                    <a:pt x="2099" y="691"/>
                  </a:lnTo>
                  <a:lnTo>
                    <a:pt x="2125" y="665"/>
                  </a:lnTo>
                  <a:lnTo>
                    <a:pt x="2151" y="639"/>
                  </a:lnTo>
                  <a:lnTo>
                    <a:pt x="2169" y="605"/>
                  </a:lnTo>
                  <a:lnTo>
                    <a:pt x="2178" y="570"/>
                  </a:lnTo>
                  <a:lnTo>
                    <a:pt x="2187" y="536"/>
                  </a:lnTo>
                  <a:lnTo>
                    <a:pt x="2187" y="493"/>
                  </a:lnTo>
                  <a:lnTo>
                    <a:pt x="2187" y="260"/>
                  </a:lnTo>
                  <a:lnTo>
                    <a:pt x="2187" y="27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7"/>
            <p:cNvSpPr/>
            <p:nvPr/>
          </p:nvSpPr>
          <p:spPr>
            <a:xfrm flipH="1">
              <a:off x="5641801" y="956138"/>
              <a:ext cx="154479" cy="165972"/>
            </a:xfrm>
            <a:custGeom>
              <a:avLst/>
              <a:gdLst/>
              <a:ahLst/>
              <a:cxnLst/>
              <a:rect l="l" t="t" r="r" b="b"/>
              <a:pathLst>
                <a:path w="1358" h="1459" extrusionOk="0">
                  <a:moveTo>
                    <a:pt x="988" y="0"/>
                  </a:moveTo>
                  <a:lnTo>
                    <a:pt x="908" y="26"/>
                  </a:lnTo>
                  <a:lnTo>
                    <a:pt x="838" y="52"/>
                  </a:lnTo>
                  <a:lnTo>
                    <a:pt x="767" y="95"/>
                  </a:lnTo>
                  <a:lnTo>
                    <a:pt x="697" y="147"/>
                  </a:lnTo>
                  <a:lnTo>
                    <a:pt x="582" y="268"/>
                  </a:lnTo>
                  <a:lnTo>
                    <a:pt x="459" y="380"/>
                  </a:lnTo>
                  <a:lnTo>
                    <a:pt x="371" y="466"/>
                  </a:lnTo>
                  <a:lnTo>
                    <a:pt x="300" y="561"/>
                  </a:lnTo>
                  <a:lnTo>
                    <a:pt x="238" y="656"/>
                  </a:lnTo>
                  <a:lnTo>
                    <a:pt x="185" y="760"/>
                  </a:lnTo>
                  <a:lnTo>
                    <a:pt x="88" y="967"/>
                  </a:lnTo>
                  <a:lnTo>
                    <a:pt x="0" y="1182"/>
                  </a:lnTo>
                  <a:lnTo>
                    <a:pt x="0" y="1200"/>
                  </a:lnTo>
                  <a:lnTo>
                    <a:pt x="9" y="1217"/>
                  </a:lnTo>
                  <a:lnTo>
                    <a:pt x="44" y="1277"/>
                  </a:lnTo>
                  <a:lnTo>
                    <a:pt x="88" y="1320"/>
                  </a:lnTo>
                  <a:lnTo>
                    <a:pt x="115" y="1338"/>
                  </a:lnTo>
                  <a:lnTo>
                    <a:pt x="141" y="1355"/>
                  </a:lnTo>
                  <a:lnTo>
                    <a:pt x="221" y="1372"/>
                  </a:lnTo>
                  <a:lnTo>
                    <a:pt x="309" y="1381"/>
                  </a:lnTo>
                  <a:lnTo>
                    <a:pt x="397" y="1407"/>
                  </a:lnTo>
                  <a:lnTo>
                    <a:pt x="432" y="1424"/>
                  </a:lnTo>
                  <a:lnTo>
                    <a:pt x="476" y="1450"/>
                  </a:lnTo>
                  <a:lnTo>
                    <a:pt x="503" y="1458"/>
                  </a:lnTo>
                  <a:lnTo>
                    <a:pt x="538" y="1450"/>
                  </a:lnTo>
                  <a:lnTo>
                    <a:pt x="582" y="1441"/>
                  </a:lnTo>
                  <a:lnTo>
                    <a:pt x="626" y="1424"/>
                  </a:lnTo>
                  <a:lnTo>
                    <a:pt x="723" y="1372"/>
                  </a:lnTo>
                  <a:lnTo>
                    <a:pt x="802" y="1312"/>
                  </a:lnTo>
                  <a:lnTo>
                    <a:pt x="952" y="1165"/>
                  </a:lnTo>
                  <a:lnTo>
                    <a:pt x="1093" y="1010"/>
                  </a:lnTo>
                  <a:lnTo>
                    <a:pt x="1358" y="699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7"/>
            <p:cNvSpPr/>
            <p:nvPr/>
          </p:nvSpPr>
          <p:spPr>
            <a:xfrm flipH="1">
              <a:off x="2102785" y="3424297"/>
              <a:ext cx="161646" cy="101244"/>
            </a:xfrm>
            <a:custGeom>
              <a:avLst/>
              <a:gdLst/>
              <a:ahLst/>
              <a:cxnLst/>
              <a:rect l="l" t="t" r="r" b="b"/>
              <a:pathLst>
                <a:path w="1421" h="890" extrusionOk="0">
                  <a:moveTo>
                    <a:pt x="521" y="1"/>
                  </a:moveTo>
                  <a:lnTo>
                    <a:pt x="451" y="9"/>
                  </a:lnTo>
                  <a:lnTo>
                    <a:pt x="380" y="35"/>
                  </a:lnTo>
                  <a:lnTo>
                    <a:pt x="301" y="70"/>
                  </a:lnTo>
                  <a:lnTo>
                    <a:pt x="230" y="113"/>
                  </a:lnTo>
                  <a:lnTo>
                    <a:pt x="160" y="156"/>
                  </a:lnTo>
                  <a:lnTo>
                    <a:pt x="116" y="208"/>
                  </a:lnTo>
                  <a:lnTo>
                    <a:pt x="80" y="260"/>
                  </a:lnTo>
                  <a:lnTo>
                    <a:pt x="36" y="389"/>
                  </a:lnTo>
                  <a:lnTo>
                    <a:pt x="1" y="501"/>
                  </a:lnTo>
                  <a:lnTo>
                    <a:pt x="168" y="587"/>
                  </a:lnTo>
                  <a:lnTo>
                    <a:pt x="336" y="674"/>
                  </a:lnTo>
                  <a:lnTo>
                    <a:pt x="424" y="708"/>
                  </a:lnTo>
                  <a:lnTo>
                    <a:pt x="468" y="726"/>
                  </a:lnTo>
                  <a:lnTo>
                    <a:pt x="609" y="726"/>
                  </a:lnTo>
                  <a:lnTo>
                    <a:pt x="689" y="751"/>
                  </a:lnTo>
                  <a:lnTo>
                    <a:pt x="759" y="786"/>
                  </a:lnTo>
                  <a:lnTo>
                    <a:pt x="830" y="846"/>
                  </a:lnTo>
                  <a:lnTo>
                    <a:pt x="847" y="864"/>
                  </a:lnTo>
                  <a:lnTo>
                    <a:pt x="882" y="872"/>
                  </a:lnTo>
                  <a:lnTo>
                    <a:pt x="935" y="889"/>
                  </a:lnTo>
                  <a:lnTo>
                    <a:pt x="1006" y="889"/>
                  </a:lnTo>
                  <a:lnTo>
                    <a:pt x="1076" y="864"/>
                  </a:lnTo>
                  <a:lnTo>
                    <a:pt x="1147" y="838"/>
                  </a:lnTo>
                  <a:lnTo>
                    <a:pt x="1217" y="786"/>
                  </a:lnTo>
                  <a:lnTo>
                    <a:pt x="1279" y="734"/>
                  </a:lnTo>
                  <a:lnTo>
                    <a:pt x="1323" y="665"/>
                  </a:lnTo>
                  <a:lnTo>
                    <a:pt x="1420" y="518"/>
                  </a:lnTo>
                  <a:lnTo>
                    <a:pt x="1341" y="415"/>
                  </a:lnTo>
                  <a:lnTo>
                    <a:pt x="1253" y="329"/>
                  </a:lnTo>
                  <a:lnTo>
                    <a:pt x="1156" y="251"/>
                  </a:lnTo>
                  <a:lnTo>
                    <a:pt x="1050" y="182"/>
                  </a:lnTo>
                  <a:lnTo>
                    <a:pt x="944" y="130"/>
                  </a:lnTo>
                  <a:lnTo>
                    <a:pt x="821" y="78"/>
                  </a:lnTo>
                  <a:lnTo>
                    <a:pt x="706" y="35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7"/>
            <p:cNvSpPr/>
            <p:nvPr/>
          </p:nvSpPr>
          <p:spPr>
            <a:xfrm flipH="1">
              <a:off x="3177879" y="3728594"/>
              <a:ext cx="125472" cy="111027"/>
            </a:xfrm>
            <a:custGeom>
              <a:avLst/>
              <a:gdLst/>
              <a:ahLst/>
              <a:cxnLst/>
              <a:rect l="l" t="t" r="r" b="b"/>
              <a:pathLst>
                <a:path w="1103" h="976" extrusionOk="0">
                  <a:moveTo>
                    <a:pt x="856" y="0"/>
                  </a:moveTo>
                  <a:lnTo>
                    <a:pt x="627" y="9"/>
                  </a:lnTo>
                  <a:lnTo>
                    <a:pt x="574" y="18"/>
                  </a:lnTo>
                  <a:lnTo>
                    <a:pt x="512" y="43"/>
                  </a:lnTo>
                  <a:lnTo>
                    <a:pt x="459" y="78"/>
                  </a:lnTo>
                  <a:lnTo>
                    <a:pt x="415" y="130"/>
                  </a:lnTo>
                  <a:lnTo>
                    <a:pt x="371" y="181"/>
                  </a:lnTo>
                  <a:lnTo>
                    <a:pt x="327" y="233"/>
                  </a:lnTo>
                  <a:lnTo>
                    <a:pt x="301" y="294"/>
                  </a:lnTo>
                  <a:lnTo>
                    <a:pt x="283" y="354"/>
                  </a:lnTo>
                  <a:lnTo>
                    <a:pt x="265" y="406"/>
                  </a:lnTo>
                  <a:lnTo>
                    <a:pt x="230" y="458"/>
                  </a:lnTo>
                  <a:lnTo>
                    <a:pt x="186" y="509"/>
                  </a:lnTo>
                  <a:lnTo>
                    <a:pt x="133" y="544"/>
                  </a:lnTo>
                  <a:lnTo>
                    <a:pt x="80" y="570"/>
                  </a:lnTo>
                  <a:lnTo>
                    <a:pt x="45" y="604"/>
                  </a:lnTo>
                  <a:lnTo>
                    <a:pt x="19" y="639"/>
                  </a:lnTo>
                  <a:lnTo>
                    <a:pt x="10" y="682"/>
                  </a:lnTo>
                  <a:lnTo>
                    <a:pt x="1" y="725"/>
                  </a:lnTo>
                  <a:lnTo>
                    <a:pt x="1" y="768"/>
                  </a:lnTo>
                  <a:lnTo>
                    <a:pt x="1" y="854"/>
                  </a:lnTo>
                  <a:lnTo>
                    <a:pt x="1" y="975"/>
                  </a:lnTo>
                  <a:lnTo>
                    <a:pt x="177" y="975"/>
                  </a:lnTo>
                  <a:lnTo>
                    <a:pt x="230" y="958"/>
                  </a:lnTo>
                  <a:lnTo>
                    <a:pt x="274" y="941"/>
                  </a:lnTo>
                  <a:lnTo>
                    <a:pt x="327" y="923"/>
                  </a:lnTo>
                  <a:lnTo>
                    <a:pt x="415" y="854"/>
                  </a:lnTo>
                  <a:lnTo>
                    <a:pt x="477" y="811"/>
                  </a:lnTo>
                  <a:lnTo>
                    <a:pt x="539" y="777"/>
                  </a:lnTo>
                  <a:lnTo>
                    <a:pt x="662" y="708"/>
                  </a:lnTo>
                  <a:lnTo>
                    <a:pt x="803" y="656"/>
                  </a:lnTo>
                  <a:lnTo>
                    <a:pt x="935" y="604"/>
                  </a:lnTo>
                  <a:lnTo>
                    <a:pt x="1024" y="570"/>
                  </a:lnTo>
                  <a:lnTo>
                    <a:pt x="1050" y="544"/>
                  </a:lnTo>
                  <a:lnTo>
                    <a:pt x="1076" y="518"/>
                  </a:lnTo>
                  <a:lnTo>
                    <a:pt x="1094" y="492"/>
                  </a:lnTo>
                  <a:lnTo>
                    <a:pt x="1103" y="458"/>
                  </a:lnTo>
                  <a:lnTo>
                    <a:pt x="1103" y="414"/>
                  </a:lnTo>
                  <a:lnTo>
                    <a:pt x="1103" y="371"/>
                  </a:lnTo>
                  <a:lnTo>
                    <a:pt x="1103" y="199"/>
                  </a:lnTo>
                  <a:lnTo>
                    <a:pt x="1103" y="9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7"/>
            <p:cNvSpPr/>
            <p:nvPr/>
          </p:nvSpPr>
          <p:spPr>
            <a:xfrm flipH="1">
              <a:off x="3291179" y="3714829"/>
              <a:ext cx="112390" cy="111937"/>
            </a:xfrm>
            <a:custGeom>
              <a:avLst/>
              <a:gdLst/>
              <a:ahLst/>
              <a:cxnLst/>
              <a:rect l="l" t="t" r="r" b="b"/>
              <a:pathLst>
                <a:path w="988" h="984" extrusionOk="0">
                  <a:moveTo>
                    <a:pt x="776" y="0"/>
                  </a:moveTo>
                  <a:lnTo>
                    <a:pt x="714" y="9"/>
                  </a:lnTo>
                  <a:lnTo>
                    <a:pt x="582" y="44"/>
                  </a:lnTo>
                  <a:lnTo>
                    <a:pt x="459" y="95"/>
                  </a:lnTo>
                  <a:lnTo>
                    <a:pt x="406" y="121"/>
                  </a:lnTo>
                  <a:lnTo>
                    <a:pt x="353" y="156"/>
                  </a:lnTo>
                  <a:lnTo>
                    <a:pt x="309" y="199"/>
                  </a:lnTo>
                  <a:lnTo>
                    <a:pt x="265" y="233"/>
                  </a:lnTo>
                  <a:lnTo>
                    <a:pt x="230" y="277"/>
                  </a:lnTo>
                  <a:lnTo>
                    <a:pt x="194" y="328"/>
                  </a:lnTo>
                  <a:lnTo>
                    <a:pt x="177" y="371"/>
                  </a:lnTo>
                  <a:lnTo>
                    <a:pt x="159" y="423"/>
                  </a:lnTo>
                  <a:lnTo>
                    <a:pt x="0" y="440"/>
                  </a:lnTo>
                  <a:lnTo>
                    <a:pt x="0" y="906"/>
                  </a:lnTo>
                  <a:lnTo>
                    <a:pt x="80" y="915"/>
                  </a:lnTo>
                  <a:lnTo>
                    <a:pt x="150" y="932"/>
                  </a:lnTo>
                  <a:lnTo>
                    <a:pt x="247" y="958"/>
                  </a:lnTo>
                  <a:lnTo>
                    <a:pt x="318" y="975"/>
                  </a:lnTo>
                  <a:lnTo>
                    <a:pt x="379" y="984"/>
                  </a:lnTo>
                  <a:lnTo>
                    <a:pt x="424" y="975"/>
                  </a:lnTo>
                  <a:lnTo>
                    <a:pt x="459" y="949"/>
                  </a:lnTo>
                  <a:lnTo>
                    <a:pt x="494" y="898"/>
                  </a:lnTo>
                  <a:lnTo>
                    <a:pt x="591" y="751"/>
                  </a:lnTo>
                  <a:lnTo>
                    <a:pt x="626" y="708"/>
                  </a:lnTo>
                  <a:lnTo>
                    <a:pt x="662" y="665"/>
                  </a:lnTo>
                  <a:lnTo>
                    <a:pt x="741" y="587"/>
                  </a:lnTo>
                  <a:lnTo>
                    <a:pt x="820" y="518"/>
                  </a:lnTo>
                  <a:lnTo>
                    <a:pt x="908" y="440"/>
                  </a:lnTo>
                  <a:lnTo>
                    <a:pt x="952" y="389"/>
                  </a:lnTo>
                  <a:lnTo>
                    <a:pt x="979" y="363"/>
                  </a:lnTo>
                  <a:lnTo>
                    <a:pt x="988" y="328"/>
                  </a:lnTo>
                  <a:lnTo>
                    <a:pt x="988" y="164"/>
                  </a:lnTo>
                  <a:lnTo>
                    <a:pt x="988" y="9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7"/>
            <p:cNvSpPr/>
            <p:nvPr/>
          </p:nvSpPr>
          <p:spPr>
            <a:xfrm flipH="1">
              <a:off x="2690441" y="3715853"/>
              <a:ext cx="116485" cy="108980"/>
            </a:xfrm>
            <a:custGeom>
              <a:avLst/>
              <a:gdLst/>
              <a:ahLst/>
              <a:cxnLst/>
              <a:rect l="l" t="t" r="r" b="b"/>
              <a:pathLst>
                <a:path w="1024" h="958" extrusionOk="0">
                  <a:moveTo>
                    <a:pt x="803" y="0"/>
                  </a:moveTo>
                  <a:lnTo>
                    <a:pt x="1" y="906"/>
                  </a:lnTo>
                  <a:lnTo>
                    <a:pt x="54" y="958"/>
                  </a:lnTo>
                  <a:lnTo>
                    <a:pt x="177" y="949"/>
                  </a:lnTo>
                  <a:lnTo>
                    <a:pt x="309" y="923"/>
                  </a:lnTo>
                  <a:lnTo>
                    <a:pt x="433" y="897"/>
                  </a:lnTo>
                  <a:lnTo>
                    <a:pt x="556" y="863"/>
                  </a:lnTo>
                  <a:lnTo>
                    <a:pt x="671" y="820"/>
                  </a:lnTo>
                  <a:lnTo>
                    <a:pt x="794" y="768"/>
                  </a:lnTo>
                  <a:lnTo>
                    <a:pt x="909" y="716"/>
                  </a:lnTo>
                  <a:lnTo>
                    <a:pt x="1023" y="647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7"/>
            <p:cNvSpPr/>
            <p:nvPr/>
          </p:nvSpPr>
          <p:spPr>
            <a:xfrm flipH="1">
              <a:off x="3648140" y="708833"/>
              <a:ext cx="75306" cy="147316"/>
            </a:xfrm>
            <a:custGeom>
              <a:avLst/>
              <a:gdLst/>
              <a:ahLst/>
              <a:cxnLst/>
              <a:rect l="l" t="t" r="r" b="b"/>
              <a:pathLst>
                <a:path w="662" h="1295" extrusionOk="0">
                  <a:moveTo>
                    <a:pt x="661" y="0"/>
                  </a:moveTo>
                  <a:lnTo>
                    <a:pt x="344" y="423"/>
                  </a:lnTo>
                  <a:lnTo>
                    <a:pt x="185" y="630"/>
                  </a:lnTo>
                  <a:lnTo>
                    <a:pt x="44" y="854"/>
                  </a:lnTo>
                  <a:lnTo>
                    <a:pt x="27" y="898"/>
                  </a:lnTo>
                  <a:lnTo>
                    <a:pt x="9" y="949"/>
                  </a:lnTo>
                  <a:lnTo>
                    <a:pt x="0" y="1053"/>
                  </a:lnTo>
                  <a:lnTo>
                    <a:pt x="0" y="1174"/>
                  </a:lnTo>
                  <a:lnTo>
                    <a:pt x="0" y="1294"/>
                  </a:lnTo>
                  <a:lnTo>
                    <a:pt x="300" y="1010"/>
                  </a:lnTo>
                  <a:lnTo>
                    <a:pt x="591" y="734"/>
                  </a:lnTo>
                  <a:lnTo>
                    <a:pt x="617" y="699"/>
                  </a:lnTo>
                  <a:lnTo>
                    <a:pt x="635" y="656"/>
                  </a:lnTo>
                  <a:lnTo>
                    <a:pt x="653" y="622"/>
                  </a:lnTo>
                  <a:lnTo>
                    <a:pt x="653" y="578"/>
                  </a:lnTo>
                  <a:lnTo>
                    <a:pt x="661" y="28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7"/>
            <p:cNvSpPr/>
            <p:nvPr/>
          </p:nvSpPr>
          <p:spPr>
            <a:xfrm flipH="1">
              <a:off x="2221204" y="3534299"/>
              <a:ext cx="84292" cy="74625"/>
            </a:xfrm>
            <a:custGeom>
              <a:avLst/>
              <a:gdLst/>
              <a:ahLst/>
              <a:cxnLst/>
              <a:rect l="l" t="t" r="r" b="b"/>
              <a:pathLst>
                <a:path w="741" h="656" extrusionOk="0">
                  <a:moveTo>
                    <a:pt x="485" y="0"/>
                  </a:moveTo>
                  <a:lnTo>
                    <a:pt x="406" y="9"/>
                  </a:lnTo>
                  <a:lnTo>
                    <a:pt x="335" y="26"/>
                  </a:lnTo>
                  <a:lnTo>
                    <a:pt x="265" y="43"/>
                  </a:lnTo>
                  <a:lnTo>
                    <a:pt x="203" y="78"/>
                  </a:lnTo>
                  <a:lnTo>
                    <a:pt x="150" y="112"/>
                  </a:lnTo>
                  <a:lnTo>
                    <a:pt x="106" y="155"/>
                  </a:lnTo>
                  <a:lnTo>
                    <a:pt x="71" y="207"/>
                  </a:lnTo>
                  <a:lnTo>
                    <a:pt x="36" y="259"/>
                  </a:lnTo>
                  <a:lnTo>
                    <a:pt x="18" y="328"/>
                  </a:lnTo>
                  <a:lnTo>
                    <a:pt x="0" y="397"/>
                  </a:lnTo>
                  <a:lnTo>
                    <a:pt x="0" y="466"/>
                  </a:lnTo>
                  <a:lnTo>
                    <a:pt x="9" y="544"/>
                  </a:lnTo>
                  <a:lnTo>
                    <a:pt x="27" y="630"/>
                  </a:lnTo>
                  <a:lnTo>
                    <a:pt x="133" y="647"/>
                  </a:lnTo>
                  <a:lnTo>
                    <a:pt x="230" y="656"/>
                  </a:lnTo>
                  <a:lnTo>
                    <a:pt x="300" y="647"/>
                  </a:lnTo>
                  <a:lnTo>
                    <a:pt x="362" y="630"/>
                  </a:lnTo>
                  <a:lnTo>
                    <a:pt x="415" y="595"/>
                  </a:lnTo>
                  <a:lnTo>
                    <a:pt x="459" y="535"/>
                  </a:lnTo>
                  <a:lnTo>
                    <a:pt x="503" y="466"/>
                  </a:lnTo>
                  <a:lnTo>
                    <a:pt x="556" y="362"/>
                  </a:lnTo>
                  <a:lnTo>
                    <a:pt x="653" y="199"/>
                  </a:lnTo>
                  <a:lnTo>
                    <a:pt x="741" y="26"/>
                  </a:lnTo>
                  <a:lnTo>
                    <a:pt x="653" y="9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7"/>
            <p:cNvSpPr/>
            <p:nvPr/>
          </p:nvSpPr>
          <p:spPr>
            <a:xfrm flipH="1">
              <a:off x="4747236" y="1171022"/>
              <a:ext cx="118419" cy="83612"/>
            </a:xfrm>
            <a:custGeom>
              <a:avLst/>
              <a:gdLst/>
              <a:ahLst/>
              <a:cxnLst/>
              <a:rect l="l" t="t" r="r" b="b"/>
              <a:pathLst>
                <a:path w="1041" h="735" extrusionOk="0">
                  <a:moveTo>
                    <a:pt x="785" y="1"/>
                  </a:moveTo>
                  <a:lnTo>
                    <a:pt x="697" y="9"/>
                  </a:lnTo>
                  <a:lnTo>
                    <a:pt x="626" y="27"/>
                  </a:lnTo>
                  <a:lnTo>
                    <a:pt x="556" y="61"/>
                  </a:lnTo>
                  <a:lnTo>
                    <a:pt x="485" y="113"/>
                  </a:lnTo>
                  <a:lnTo>
                    <a:pt x="423" y="182"/>
                  </a:lnTo>
                  <a:lnTo>
                    <a:pt x="326" y="294"/>
                  </a:lnTo>
                  <a:lnTo>
                    <a:pt x="229" y="389"/>
                  </a:lnTo>
                  <a:lnTo>
                    <a:pt x="0" y="596"/>
                  </a:lnTo>
                  <a:lnTo>
                    <a:pt x="97" y="656"/>
                  </a:lnTo>
                  <a:lnTo>
                    <a:pt x="168" y="691"/>
                  </a:lnTo>
                  <a:lnTo>
                    <a:pt x="247" y="717"/>
                  </a:lnTo>
                  <a:lnTo>
                    <a:pt x="282" y="725"/>
                  </a:lnTo>
                  <a:lnTo>
                    <a:pt x="326" y="734"/>
                  </a:lnTo>
                  <a:lnTo>
                    <a:pt x="362" y="725"/>
                  </a:lnTo>
                  <a:lnTo>
                    <a:pt x="397" y="708"/>
                  </a:lnTo>
                  <a:lnTo>
                    <a:pt x="432" y="674"/>
                  </a:lnTo>
                  <a:lnTo>
                    <a:pt x="467" y="631"/>
                  </a:lnTo>
                  <a:lnTo>
                    <a:pt x="529" y="544"/>
                  </a:lnTo>
                  <a:lnTo>
                    <a:pt x="600" y="475"/>
                  </a:lnTo>
                  <a:lnTo>
                    <a:pt x="741" y="320"/>
                  </a:lnTo>
                  <a:lnTo>
                    <a:pt x="1040" y="18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7"/>
            <p:cNvSpPr/>
            <p:nvPr/>
          </p:nvSpPr>
          <p:spPr>
            <a:xfrm flipH="1">
              <a:off x="4407338" y="1115168"/>
              <a:ext cx="133435" cy="130594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1120" y="0"/>
                  </a:moveTo>
                  <a:lnTo>
                    <a:pt x="803" y="233"/>
                  </a:lnTo>
                  <a:lnTo>
                    <a:pt x="485" y="475"/>
                  </a:lnTo>
                  <a:lnTo>
                    <a:pt x="327" y="595"/>
                  </a:lnTo>
                  <a:lnTo>
                    <a:pt x="168" y="716"/>
                  </a:lnTo>
                  <a:lnTo>
                    <a:pt x="62" y="811"/>
                  </a:lnTo>
                  <a:lnTo>
                    <a:pt x="27" y="846"/>
                  </a:lnTo>
                  <a:lnTo>
                    <a:pt x="9" y="889"/>
                  </a:lnTo>
                  <a:lnTo>
                    <a:pt x="0" y="932"/>
                  </a:lnTo>
                  <a:lnTo>
                    <a:pt x="18" y="992"/>
                  </a:lnTo>
                  <a:lnTo>
                    <a:pt x="53" y="1061"/>
                  </a:lnTo>
                  <a:lnTo>
                    <a:pt x="115" y="1147"/>
                  </a:lnTo>
                  <a:lnTo>
                    <a:pt x="256" y="1018"/>
                  </a:lnTo>
                  <a:lnTo>
                    <a:pt x="397" y="880"/>
                  </a:lnTo>
                  <a:lnTo>
                    <a:pt x="662" y="604"/>
                  </a:lnTo>
                  <a:lnTo>
                    <a:pt x="1173" y="43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7"/>
            <p:cNvSpPr/>
            <p:nvPr/>
          </p:nvSpPr>
          <p:spPr>
            <a:xfrm flipH="1">
              <a:off x="2288319" y="3434194"/>
              <a:ext cx="60290" cy="106022"/>
            </a:xfrm>
            <a:custGeom>
              <a:avLst/>
              <a:gdLst/>
              <a:ahLst/>
              <a:cxnLst/>
              <a:rect l="l" t="t" r="r" b="b"/>
              <a:pathLst>
                <a:path w="530" h="932" extrusionOk="0">
                  <a:moveTo>
                    <a:pt x="291" y="0"/>
                  </a:moveTo>
                  <a:lnTo>
                    <a:pt x="203" y="104"/>
                  </a:lnTo>
                  <a:lnTo>
                    <a:pt x="115" y="216"/>
                  </a:lnTo>
                  <a:lnTo>
                    <a:pt x="80" y="268"/>
                  </a:lnTo>
                  <a:lnTo>
                    <a:pt x="44" y="328"/>
                  </a:lnTo>
                  <a:lnTo>
                    <a:pt x="18" y="380"/>
                  </a:lnTo>
                  <a:lnTo>
                    <a:pt x="0" y="440"/>
                  </a:lnTo>
                  <a:lnTo>
                    <a:pt x="0" y="492"/>
                  </a:lnTo>
                  <a:lnTo>
                    <a:pt x="9" y="552"/>
                  </a:lnTo>
                  <a:lnTo>
                    <a:pt x="18" y="604"/>
                  </a:lnTo>
                  <a:lnTo>
                    <a:pt x="44" y="664"/>
                  </a:lnTo>
                  <a:lnTo>
                    <a:pt x="106" y="794"/>
                  </a:lnTo>
                  <a:lnTo>
                    <a:pt x="159" y="932"/>
                  </a:lnTo>
                  <a:lnTo>
                    <a:pt x="344" y="699"/>
                  </a:lnTo>
                  <a:lnTo>
                    <a:pt x="494" y="500"/>
                  </a:lnTo>
                  <a:lnTo>
                    <a:pt x="512" y="466"/>
                  </a:lnTo>
                  <a:lnTo>
                    <a:pt x="529" y="423"/>
                  </a:lnTo>
                  <a:lnTo>
                    <a:pt x="529" y="380"/>
                  </a:lnTo>
                  <a:lnTo>
                    <a:pt x="521" y="345"/>
                  </a:lnTo>
                  <a:lnTo>
                    <a:pt x="494" y="268"/>
                  </a:lnTo>
                  <a:lnTo>
                    <a:pt x="459" y="190"/>
                  </a:lnTo>
                  <a:lnTo>
                    <a:pt x="379" y="43"/>
                  </a:lnTo>
                  <a:lnTo>
                    <a:pt x="362" y="26"/>
                  </a:lnTo>
                  <a:lnTo>
                    <a:pt x="327" y="9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7"/>
            <p:cNvSpPr/>
            <p:nvPr/>
          </p:nvSpPr>
          <p:spPr>
            <a:xfrm flipH="1">
              <a:off x="1475089" y="2567602"/>
              <a:ext cx="58243" cy="78606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512" y="0"/>
                  </a:moveTo>
                  <a:lnTo>
                    <a:pt x="397" y="69"/>
                  </a:lnTo>
                  <a:lnTo>
                    <a:pt x="291" y="130"/>
                  </a:lnTo>
                  <a:lnTo>
                    <a:pt x="203" y="190"/>
                  </a:lnTo>
                  <a:lnTo>
                    <a:pt x="168" y="225"/>
                  </a:lnTo>
                  <a:lnTo>
                    <a:pt x="133" y="259"/>
                  </a:lnTo>
                  <a:lnTo>
                    <a:pt x="115" y="302"/>
                  </a:lnTo>
                  <a:lnTo>
                    <a:pt x="89" y="337"/>
                  </a:lnTo>
                  <a:lnTo>
                    <a:pt x="53" y="432"/>
                  </a:lnTo>
                  <a:lnTo>
                    <a:pt x="27" y="527"/>
                  </a:lnTo>
                  <a:lnTo>
                    <a:pt x="1" y="630"/>
                  </a:lnTo>
                  <a:lnTo>
                    <a:pt x="512" y="69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7"/>
            <p:cNvSpPr/>
            <p:nvPr/>
          </p:nvSpPr>
          <p:spPr>
            <a:xfrm flipH="1">
              <a:off x="3407436" y="3738377"/>
              <a:ext cx="67343" cy="70757"/>
            </a:xfrm>
            <a:custGeom>
              <a:avLst/>
              <a:gdLst/>
              <a:ahLst/>
              <a:cxnLst/>
              <a:rect l="l" t="t" r="r" b="b"/>
              <a:pathLst>
                <a:path w="592" h="622" extrusionOk="0">
                  <a:moveTo>
                    <a:pt x="212" y="1"/>
                  </a:moveTo>
                  <a:lnTo>
                    <a:pt x="150" y="70"/>
                  </a:lnTo>
                  <a:lnTo>
                    <a:pt x="106" y="139"/>
                  </a:lnTo>
                  <a:lnTo>
                    <a:pt x="62" y="208"/>
                  </a:lnTo>
                  <a:lnTo>
                    <a:pt x="27" y="285"/>
                  </a:lnTo>
                  <a:lnTo>
                    <a:pt x="9" y="363"/>
                  </a:lnTo>
                  <a:lnTo>
                    <a:pt x="0" y="441"/>
                  </a:lnTo>
                  <a:lnTo>
                    <a:pt x="9" y="527"/>
                  </a:lnTo>
                  <a:lnTo>
                    <a:pt x="36" y="622"/>
                  </a:lnTo>
                  <a:lnTo>
                    <a:pt x="221" y="501"/>
                  </a:lnTo>
                  <a:lnTo>
                    <a:pt x="309" y="441"/>
                  </a:lnTo>
                  <a:lnTo>
                    <a:pt x="388" y="380"/>
                  </a:lnTo>
                  <a:lnTo>
                    <a:pt x="459" y="302"/>
                  </a:lnTo>
                  <a:lnTo>
                    <a:pt x="521" y="216"/>
                  </a:lnTo>
                  <a:lnTo>
                    <a:pt x="547" y="173"/>
                  </a:lnTo>
                  <a:lnTo>
                    <a:pt x="565" y="113"/>
                  </a:lnTo>
                  <a:lnTo>
                    <a:pt x="582" y="61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85725" dist="57150" dir="4560000" algn="bl" rotWithShape="0">
                <a:srgbClr val="000000">
                  <a:alpha val="2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7"/>
            <p:cNvSpPr/>
            <p:nvPr/>
          </p:nvSpPr>
          <p:spPr>
            <a:xfrm flipH="1">
              <a:off x="2438817" y="628294"/>
              <a:ext cx="30145" cy="55172"/>
            </a:xfrm>
            <a:custGeom>
              <a:avLst/>
              <a:gdLst/>
              <a:ahLst/>
              <a:cxnLst/>
              <a:rect l="l" t="t" r="r" b="b"/>
              <a:pathLst>
                <a:path w="265" h="485" extrusionOk="0">
                  <a:moveTo>
                    <a:pt x="177" y="1"/>
                  </a:moveTo>
                  <a:lnTo>
                    <a:pt x="106" y="10"/>
                  </a:lnTo>
                  <a:lnTo>
                    <a:pt x="80" y="18"/>
                  </a:lnTo>
                  <a:lnTo>
                    <a:pt x="53" y="27"/>
                  </a:lnTo>
                  <a:lnTo>
                    <a:pt x="36" y="44"/>
                  </a:lnTo>
                  <a:lnTo>
                    <a:pt x="18" y="70"/>
                  </a:lnTo>
                  <a:lnTo>
                    <a:pt x="9" y="96"/>
                  </a:lnTo>
                  <a:lnTo>
                    <a:pt x="1" y="130"/>
                  </a:lnTo>
                  <a:lnTo>
                    <a:pt x="1" y="225"/>
                  </a:lnTo>
                  <a:lnTo>
                    <a:pt x="18" y="337"/>
                  </a:lnTo>
                  <a:lnTo>
                    <a:pt x="45" y="484"/>
                  </a:lnTo>
                  <a:lnTo>
                    <a:pt x="265" y="18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rgbClr val="F0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7"/>
            <p:cNvSpPr/>
            <p:nvPr/>
          </p:nvSpPr>
          <p:spPr>
            <a:xfrm flipH="1">
              <a:off x="5792182" y="862858"/>
              <a:ext cx="755219" cy="638066"/>
            </a:xfrm>
            <a:custGeom>
              <a:avLst/>
              <a:gdLst/>
              <a:ahLst/>
              <a:cxnLst/>
              <a:rect l="l" t="t" r="r" b="b"/>
              <a:pathLst>
                <a:path w="6639" h="5609" extrusionOk="0">
                  <a:moveTo>
                    <a:pt x="4734" y="1"/>
                  </a:moveTo>
                  <a:lnTo>
                    <a:pt x="4673" y="18"/>
                  </a:lnTo>
                  <a:lnTo>
                    <a:pt x="4443" y="122"/>
                  </a:lnTo>
                  <a:lnTo>
                    <a:pt x="4338" y="165"/>
                  </a:lnTo>
                  <a:lnTo>
                    <a:pt x="4223" y="199"/>
                  </a:lnTo>
                  <a:lnTo>
                    <a:pt x="4100" y="217"/>
                  </a:lnTo>
                  <a:lnTo>
                    <a:pt x="4047" y="225"/>
                  </a:lnTo>
                  <a:lnTo>
                    <a:pt x="3985" y="217"/>
                  </a:lnTo>
                  <a:lnTo>
                    <a:pt x="3923" y="208"/>
                  </a:lnTo>
                  <a:lnTo>
                    <a:pt x="3853" y="191"/>
                  </a:lnTo>
                  <a:lnTo>
                    <a:pt x="3791" y="165"/>
                  </a:lnTo>
                  <a:lnTo>
                    <a:pt x="3729" y="130"/>
                  </a:lnTo>
                  <a:lnTo>
                    <a:pt x="3676" y="104"/>
                  </a:lnTo>
                  <a:lnTo>
                    <a:pt x="3615" y="87"/>
                  </a:lnTo>
                  <a:lnTo>
                    <a:pt x="3500" y="53"/>
                  </a:lnTo>
                  <a:lnTo>
                    <a:pt x="3377" y="44"/>
                  </a:lnTo>
                  <a:lnTo>
                    <a:pt x="3253" y="44"/>
                  </a:lnTo>
                  <a:lnTo>
                    <a:pt x="3112" y="70"/>
                  </a:lnTo>
                  <a:lnTo>
                    <a:pt x="2971" y="113"/>
                  </a:lnTo>
                  <a:lnTo>
                    <a:pt x="2839" y="156"/>
                  </a:lnTo>
                  <a:lnTo>
                    <a:pt x="2698" y="208"/>
                  </a:lnTo>
                  <a:lnTo>
                    <a:pt x="2292" y="380"/>
                  </a:lnTo>
                  <a:lnTo>
                    <a:pt x="2098" y="467"/>
                  </a:lnTo>
                  <a:lnTo>
                    <a:pt x="1896" y="562"/>
                  </a:lnTo>
                  <a:lnTo>
                    <a:pt x="1719" y="657"/>
                  </a:lnTo>
                  <a:lnTo>
                    <a:pt x="1552" y="751"/>
                  </a:lnTo>
                  <a:lnTo>
                    <a:pt x="1384" y="864"/>
                  </a:lnTo>
                  <a:lnTo>
                    <a:pt x="1217" y="976"/>
                  </a:lnTo>
                  <a:lnTo>
                    <a:pt x="1058" y="1097"/>
                  </a:lnTo>
                  <a:lnTo>
                    <a:pt x="908" y="1226"/>
                  </a:lnTo>
                  <a:lnTo>
                    <a:pt x="767" y="1364"/>
                  </a:lnTo>
                  <a:lnTo>
                    <a:pt x="626" y="1511"/>
                  </a:lnTo>
                  <a:lnTo>
                    <a:pt x="450" y="1700"/>
                  </a:lnTo>
                  <a:lnTo>
                    <a:pt x="371" y="1804"/>
                  </a:lnTo>
                  <a:lnTo>
                    <a:pt x="300" y="1907"/>
                  </a:lnTo>
                  <a:lnTo>
                    <a:pt x="230" y="2011"/>
                  </a:lnTo>
                  <a:lnTo>
                    <a:pt x="168" y="2123"/>
                  </a:lnTo>
                  <a:lnTo>
                    <a:pt x="115" y="2235"/>
                  </a:lnTo>
                  <a:lnTo>
                    <a:pt x="71" y="2356"/>
                  </a:lnTo>
                  <a:lnTo>
                    <a:pt x="44" y="2442"/>
                  </a:lnTo>
                  <a:lnTo>
                    <a:pt x="18" y="2537"/>
                  </a:lnTo>
                  <a:lnTo>
                    <a:pt x="0" y="2624"/>
                  </a:lnTo>
                  <a:lnTo>
                    <a:pt x="0" y="2710"/>
                  </a:lnTo>
                  <a:lnTo>
                    <a:pt x="9" y="2805"/>
                  </a:lnTo>
                  <a:lnTo>
                    <a:pt x="27" y="2900"/>
                  </a:lnTo>
                  <a:lnTo>
                    <a:pt x="53" y="2986"/>
                  </a:lnTo>
                  <a:lnTo>
                    <a:pt x="106" y="3081"/>
                  </a:lnTo>
                  <a:lnTo>
                    <a:pt x="141" y="3141"/>
                  </a:lnTo>
                  <a:lnTo>
                    <a:pt x="168" y="3210"/>
                  </a:lnTo>
                  <a:lnTo>
                    <a:pt x="221" y="3340"/>
                  </a:lnTo>
                  <a:lnTo>
                    <a:pt x="256" y="3478"/>
                  </a:lnTo>
                  <a:lnTo>
                    <a:pt x="291" y="3624"/>
                  </a:lnTo>
                  <a:lnTo>
                    <a:pt x="397" y="4038"/>
                  </a:lnTo>
                  <a:lnTo>
                    <a:pt x="485" y="4470"/>
                  </a:lnTo>
                  <a:lnTo>
                    <a:pt x="547" y="4470"/>
                  </a:lnTo>
                  <a:lnTo>
                    <a:pt x="600" y="4478"/>
                  </a:lnTo>
                  <a:lnTo>
                    <a:pt x="714" y="4504"/>
                  </a:lnTo>
                  <a:lnTo>
                    <a:pt x="767" y="4504"/>
                  </a:lnTo>
                  <a:lnTo>
                    <a:pt x="829" y="4496"/>
                  </a:lnTo>
                  <a:lnTo>
                    <a:pt x="882" y="4470"/>
                  </a:lnTo>
                  <a:lnTo>
                    <a:pt x="935" y="4427"/>
                  </a:lnTo>
                  <a:lnTo>
                    <a:pt x="952" y="4418"/>
                  </a:lnTo>
                  <a:lnTo>
                    <a:pt x="988" y="4427"/>
                  </a:lnTo>
                  <a:lnTo>
                    <a:pt x="1058" y="4453"/>
                  </a:lnTo>
                  <a:lnTo>
                    <a:pt x="1367" y="4591"/>
                  </a:lnTo>
                  <a:lnTo>
                    <a:pt x="1684" y="4711"/>
                  </a:lnTo>
                  <a:lnTo>
                    <a:pt x="1711" y="4711"/>
                  </a:lnTo>
                  <a:lnTo>
                    <a:pt x="1746" y="4703"/>
                  </a:lnTo>
                  <a:lnTo>
                    <a:pt x="1825" y="4660"/>
                  </a:lnTo>
                  <a:lnTo>
                    <a:pt x="1922" y="4754"/>
                  </a:lnTo>
                  <a:lnTo>
                    <a:pt x="2010" y="4849"/>
                  </a:lnTo>
                  <a:lnTo>
                    <a:pt x="2063" y="4901"/>
                  </a:lnTo>
                  <a:lnTo>
                    <a:pt x="2116" y="4944"/>
                  </a:lnTo>
                  <a:lnTo>
                    <a:pt x="2178" y="4979"/>
                  </a:lnTo>
                  <a:lnTo>
                    <a:pt x="2240" y="5005"/>
                  </a:lnTo>
                  <a:lnTo>
                    <a:pt x="2301" y="5022"/>
                  </a:lnTo>
                  <a:lnTo>
                    <a:pt x="2425" y="5022"/>
                  </a:lnTo>
                  <a:lnTo>
                    <a:pt x="2486" y="5005"/>
                  </a:lnTo>
                  <a:lnTo>
                    <a:pt x="2592" y="4970"/>
                  </a:lnTo>
                  <a:lnTo>
                    <a:pt x="2680" y="4962"/>
                  </a:lnTo>
                  <a:lnTo>
                    <a:pt x="2768" y="4970"/>
                  </a:lnTo>
                  <a:lnTo>
                    <a:pt x="2848" y="4996"/>
                  </a:lnTo>
                  <a:lnTo>
                    <a:pt x="2927" y="5022"/>
                  </a:lnTo>
                  <a:lnTo>
                    <a:pt x="2998" y="5065"/>
                  </a:lnTo>
                  <a:lnTo>
                    <a:pt x="3148" y="5169"/>
                  </a:lnTo>
                  <a:lnTo>
                    <a:pt x="3218" y="5238"/>
                  </a:lnTo>
                  <a:lnTo>
                    <a:pt x="3289" y="5307"/>
                  </a:lnTo>
                  <a:lnTo>
                    <a:pt x="3350" y="5384"/>
                  </a:lnTo>
                  <a:lnTo>
                    <a:pt x="3430" y="5445"/>
                  </a:lnTo>
                  <a:lnTo>
                    <a:pt x="3509" y="5496"/>
                  </a:lnTo>
                  <a:lnTo>
                    <a:pt x="3588" y="5531"/>
                  </a:lnTo>
                  <a:lnTo>
                    <a:pt x="3765" y="5600"/>
                  </a:lnTo>
                  <a:lnTo>
                    <a:pt x="3782" y="5609"/>
                  </a:lnTo>
                  <a:lnTo>
                    <a:pt x="3818" y="5600"/>
                  </a:lnTo>
                  <a:lnTo>
                    <a:pt x="3870" y="5600"/>
                  </a:lnTo>
                  <a:lnTo>
                    <a:pt x="3950" y="5609"/>
                  </a:lnTo>
                  <a:lnTo>
                    <a:pt x="4020" y="5609"/>
                  </a:lnTo>
                  <a:lnTo>
                    <a:pt x="4091" y="5600"/>
                  </a:lnTo>
                  <a:lnTo>
                    <a:pt x="4161" y="5591"/>
                  </a:lnTo>
                  <a:lnTo>
                    <a:pt x="4223" y="5574"/>
                  </a:lnTo>
                  <a:lnTo>
                    <a:pt x="4285" y="5548"/>
                  </a:lnTo>
                  <a:lnTo>
                    <a:pt x="4338" y="5514"/>
                  </a:lnTo>
                  <a:lnTo>
                    <a:pt x="4391" y="5479"/>
                  </a:lnTo>
                  <a:lnTo>
                    <a:pt x="4496" y="5393"/>
                  </a:lnTo>
                  <a:lnTo>
                    <a:pt x="4584" y="5298"/>
                  </a:lnTo>
                  <a:lnTo>
                    <a:pt x="4673" y="5194"/>
                  </a:lnTo>
                  <a:lnTo>
                    <a:pt x="4752" y="5091"/>
                  </a:lnTo>
                  <a:lnTo>
                    <a:pt x="4884" y="4892"/>
                  </a:lnTo>
                  <a:lnTo>
                    <a:pt x="5016" y="4694"/>
                  </a:lnTo>
                  <a:lnTo>
                    <a:pt x="5246" y="4280"/>
                  </a:lnTo>
                  <a:lnTo>
                    <a:pt x="5272" y="4237"/>
                  </a:lnTo>
                  <a:lnTo>
                    <a:pt x="5290" y="4185"/>
                  </a:lnTo>
                  <a:lnTo>
                    <a:pt x="5325" y="4073"/>
                  </a:lnTo>
                  <a:lnTo>
                    <a:pt x="5360" y="3969"/>
                  </a:lnTo>
                  <a:lnTo>
                    <a:pt x="5378" y="3926"/>
                  </a:lnTo>
                  <a:lnTo>
                    <a:pt x="5404" y="3874"/>
                  </a:lnTo>
                  <a:lnTo>
                    <a:pt x="5501" y="3754"/>
                  </a:lnTo>
                  <a:lnTo>
                    <a:pt x="5589" y="3624"/>
                  </a:lnTo>
                  <a:lnTo>
                    <a:pt x="5686" y="3512"/>
                  </a:lnTo>
                  <a:lnTo>
                    <a:pt x="5801" y="3400"/>
                  </a:lnTo>
                  <a:lnTo>
                    <a:pt x="5854" y="3357"/>
                  </a:lnTo>
                  <a:lnTo>
                    <a:pt x="5916" y="3314"/>
                  </a:lnTo>
                  <a:lnTo>
                    <a:pt x="5986" y="3271"/>
                  </a:lnTo>
                  <a:lnTo>
                    <a:pt x="6048" y="3236"/>
                  </a:lnTo>
                  <a:lnTo>
                    <a:pt x="6127" y="3210"/>
                  </a:lnTo>
                  <a:lnTo>
                    <a:pt x="6198" y="3184"/>
                  </a:lnTo>
                  <a:lnTo>
                    <a:pt x="6286" y="3167"/>
                  </a:lnTo>
                  <a:lnTo>
                    <a:pt x="6374" y="3158"/>
                  </a:lnTo>
                  <a:lnTo>
                    <a:pt x="6418" y="3150"/>
                  </a:lnTo>
                  <a:lnTo>
                    <a:pt x="6462" y="3124"/>
                  </a:lnTo>
                  <a:lnTo>
                    <a:pt x="6497" y="3089"/>
                  </a:lnTo>
                  <a:lnTo>
                    <a:pt x="6533" y="3038"/>
                  </a:lnTo>
                  <a:lnTo>
                    <a:pt x="6550" y="2977"/>
                  </a:lnTo>
                  <a:lnTo>
                    <a:pt x="6568" y="2917"/>
                  </a:lnTo>
                  <a:lnTo>
                    <a:pt x="6577" y="2839"/>
                  </a:lnTo>
                  <a:lnTo>
                    <a:pt x="6568" y="2753"/>
                  </a:lnTo>
                  <a:lnTo>
                    <a:pt x="6506" y="2787"/>
                  </a:lnTo>
                  <a:lnTo>
                    <a:pt x="6445" y="2796"/>
                  </a:lnTo>
                  <a:lnTo>
                    <a:pt x="6392" y="2779"/>
                  </a:lnTo>
                  <a:lnTo>
                    <a:pt x="6348" y="2762"/>
                  </a:lnTo>
                  <a:lnTo>
                    <a:pt x="6259" y="2701"/>
                  </a:lnTo>
                  <a:lnTo>
                    <a:pt x="6207" y="2667"/>
                  </a:lnTo>
                  <a:lnTo>
                    <a:pt x="6162" y="2649"/>
                  </a:lnTo>
                  <a:lnTo>
                    <a:pt x="6154" y="2572"/>
                  </a:lnTo>
                  <a:lnTo>
                    <a:pt x="6145" y="2486"/>
                  </a:lnTo>
                  <a:lnTo>
                    <a:pt x="6154" y="2330"/>
                  </a:lnTo>
                  <a:lnTo>
                    <a:pt x="6180" y="2184"/>
                  </a:lnTo>
                  <a:lnTo>
                    <a:pt x="6215" y="2037"/>
                  </a:lnTo>
                  <a:lnTo>
                    <a:pt x="6268" y="1890"/>
                  </a:lnTo>
                  <a:lnTo>
                    <a:pt x="6330" y="1744"/>
                  </a:lnTo>
                  <a:lnTo>
                    <a:pt x="6445" y="1459"/>
                  </a:lnTo>
                  <a:lnTo>
                    <a:pt x="6550" y="1183"/>
                  </a:lnTo>
                  <a:lnTo>
                    <a:pt x="6603" y="1036"/>
                  </a:lnTo>
                  <a:lnTo>
                    <a:pt x="6639" y="898"/>
                  </a:lnTo>
                  <a:lnTo>
                    <a:pt x="6639" y="872"/>
                  </a:lnTo>
                  <a:lnTo>
                    <a:pt x="6639" y="855"/>
                  </a:lnTo>
                  <a:lnTo>
                    <a:pt x="6612" y="803"/>
                  </a:lnTo>
                  <a:lnTo>
                    <a:pt x="6586" y="760"/>
                  </a:lnTo>
                  <a:lnTo>
                    <a:pt x="6542" y="726"/>
                  </a:lnTo>
                  <a:lnTo>
                    <a:pt x="6497" y="700"/>
                  </a:lnTo>
                  <a:lnTo>
                    <a:pt x="6436" y="691"/>
                  </a:lnTo>
                  <a:lnTo>
                    <a:pt x="6321" y="674"/>
                  </a:lnTo>
                  <a:lnTo>
                    <a:pt x="5713" y="579"/>
                  </a:lnTo>
                  <a:lnTo>
                    <a:pt x="5678" y="570"/>
                  </a:lnTo>
                  <a:lnTo>
                    <a:pt x="5642" y="579"/>
                  </a:lnTo>
                  <a:lnTo>
                    <a:pt x="5598" y="588"/>
                  </a:lnTo>
                  <a:lnTo>
                    <a:pt x="5554" y="596"/>
                  </a:lnTo>
                  <a:lnTo>
                    <a:pt x="5466" y="596"/>
                  </a:lnTo>
                  <a:lnTo>
                    <a:pt x="5431" y="579"/>
                  </a:lnTo>
                  <a:lnTo>
                    <a:pt x="5396" y="553"/>
                  </a:lnTo>
                  <a:lnTo>
                    <a:pt x="5360" y="527"/>
                  </a:lnTo>
                  <a:lnTo>
                    <a:pt x="5334" y="484"/>
                  </a:lnTo>
                  <a:lnTo>
                    <a:pt x="5237" y="346"/>
                  </a:lnTo>
                  <a:lnTo>
                    <a:pt x="5193" y="277"/>
                  </a:lnTo>
                  <a:lnTo>
                    <a:pt x="5158" y="199"/>
                  </a:lnTo>
                  <a:lnTo>
                    <a:pt x="5122" y="148"/>
                  </a:lnTo>
                  <a:lnTo>
                    <a:pt x="5078" y="96"/>
                  </a:lnTo>
                  <a:lnTo>
                    <a:pt x="5016" y="53"/>
                  </a:lnTo>
                  <a:lnTo>
                    <a:pt x="4955" y="27"/>
                  </a:lnTo>
                  <a:lnTo>
                    <a:pt x="4875" y="10"/>
                  </a:lnTo>
                  <a:lnTo>
                    <a:pt x="4805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7"/>
            <p:cNvSpPr/>
            <p:nvPr/>
          </p:nvSpPr>
          <p:spPr>
            <a:xfrm flipH="1">
              <a:off x="4533602" y="928609"/>
              <a:ext cx="903670" cy="376992"/>
            </a:xfrm>
            <a:custGeom>
              <a:avLst/>
              <a:gdLst/>
              <a:ahLst/>
              <a:cxnLst/>
              <a:rect l="l" t="t" r="r" b="b"/>
              <a:pathLst>
                <a:path w="7944" h="3314" extrusionOk="0">
                  <a:moveTo>
                    <a:pt x="6541" y="1"/>
                  </a:moveTo>
                  <a:lnTo>
                    <a:pt x="6480" y="10"/>
                  </a:lnTo>
                  <a:lnTo>
                    <a:pt x="6409" y="27"/>
                  </a:lnTo>
                  <a:lnTo>
                    <a:pt x="6348" y="61"/>
                  </a:lnTo>
                  <a:lnTo>
                    <a:pt x="6224" y="130"/>
                  </a:lnTo>
                  <a:lnTo>
                    <a:pt x="6110" y="208"/>
                  </a:lnTo>
                  <a:lnTo>
                    <a:pt x="5968" y="294"/>
                  </a:lnTo>
                  <a:lnTo>
                    <a:pt x="5907" y="337"/>
                  </a:lnTo>
                  <a:lnTo>
                    <a:pt x="5836" y="372"/>
                  </a:lnTo>
                  <a:lnTo>
                    <a:pt x="5722" y="406"/>
                  </a:lnTo>
                  <a:lnTo>
                    <a:pt x="5607" y="441"/>
                  </a:lnTo>
                  <a:lnTo>
                    <a:pt x="5501" y="475"/>
                  </a:lnTo>
                  <a:lnTo>
                    <a:pt x="5395" y="519"/>
                  </a:lnTo>
                  <a:lnTo>
                    <a:pt x="5316" y="579"/>
                  </a:lnTo>
                  <a:lnTo>
                    <a:pt x="5246" y="648"/>
                  </a:lnTo>
                  <a:lnTo>
                    <a:pt x="5096" y="803"/>
                  </a:lnTo>
                  <a:lnTo>
                    <a:pt x="4981" y="907"/>
                  </a:lnTo>
                  <a:lnTo>
                    <a:pt x="4928" y="950"/>
                  </a:lnTo>
                  <a:lnTo>
                    <a:pt x="4867" y="984"/>
                  </a:lnTo>
                  <a:lnTo>
                    <a:pt x="4796" y="1002"/>
                  </a:lnTo>
                  <a:lnTo>
                    <a:pt x="4725" y="1010"/>
                  </a:lnTo>
                  <a:lnTo>
                    <a:pt x="4646" y="1002"/>
                  </a:lnTo>
                  <a:lnTo>
                    <a:pt x="4567" y="976"/>
                  </a:lnTo>
                  <a:lnTo>
                    <a:pt x="4514" y="967"/>
                  </a:lnTo>
                  <a:lnTo>
                    <a:pt x="4496" y="967"/>
                  </a:lnTo>
                  <a:lnTo>
                    <a:pt x="4479" y="976"/>
                  </a:lnTo>
                  <a:lnTo>
                    <a:pt x="4443" y="1002"/>
                  </a:lnTo>
                  <a:lnTo>
                    <a:pt x="4408" y="1019"/>
                  </a:lnTo>
                  <a:lnTo>
                    <a:pt x="4338" y="1045"/>
                  </a:lnTo>
                  <a:lnTo>
                    <a:pt x="4267" y="1053"/>
                  </a:lnTo>
                  <a:lnTo>
                    <a:pt x="4188" y="1045"/>
                  </a:lnTo>
                  <a:lnTo>
                    <a:pt x="4047" y="1019"/>
                  </a:lnTo>
                  <a:lnTo>
                    <a:pt x="3976" y="1010"/>
                  </a:lnTo>
                  <a:lnTo>
                    <a:pt x="3906" y="1019"/>
                  </a:lnTo>
                  <a:lnTo>
                    <a:pt x="3535" y="1045"/>
                  </a:lnTo>
                  <a:lnTo>
                    <a:pt x="3156" y="1071"/>
                  </a:lnTo>
                  <a:lnTo>
                    <a:pt x="2786" y="1079"/>
                  </a:lnTo>
                  <a:lnTo>
                    <a:pt x="2407" y="1079"/>
                  </a:lnTo>
                  <a:lnTo>
                    <a:pt x="1658" y="1071"/>
                  </a:lnTo>
                  <a:lnTo>
                    <a:pt x="1287" y="1062"/>
                  </a:lnTo>
                  <a:lnTo>
                    <a:pt x="908" y="1071"/>
                  </a:lnTo>
                  <a:lnTo>
                    <a:pt x="855" y="1071"/>
                  </a:lnTo>
                  <a:lnTo>
                    <a:pt x="802" y="1053"/>
                  </a:lnTo>
                  <a:lnTo>
                    <a:pt x="697" y="1019"/>
                  </a:lnTo>
                  <a:lnTo>
                    <a:pt x="626" y="1002"/>
                  </a:lnTo>
                  <a:lnTo>
                    <a:pt x="556" y="1002"/>
                  </a:lnTo>
                  <a:lnTo>
                    <a:pt x="485" y="1010"/>
                  </a:lnTo>
                  <a:lnTo>
                    <a:pt x="423" y="1045"/>
                  </a:lnTo>
                  <a:lnTo>
                    <a:pt x="371" y="1079"/>
                  </a:lnTo>
                  <a:lnTo>
                    <a:pt x="326" y="1140"/>
                  </a:lnTo>
                  <a:lnTo>
                    <a:pt x="291" y="1200"/>
                  </a:lnTo>
                  <a:lnTo>
                    <a:pt x="282" y="1278"/>
                  </a:lnTo>
                  <a:lnTo>
                    <a:pt x="247" y="1545"/>
                  </a:lnTo>
                  <a:lnTo>
                    <a:pt x="221" y="1813"/>
                  </a:lnTo>
                  <a:lnTo>
                    <a:pt x="221" y="1856"/>
                  </a:lnTo>
                  <a:lnTo>
                    <a:pt x="221" y="1890"/>
                  </a:lnTo>
                  <a:lnTo>
                    <a:pt x="229" y="1977"/>
                  </a:lnTo>
                  <a:lnTo>
                    <a:pt x="0" y="2080"/>
                  </a:lnTo>
                  <a:lnTo>
                    <a:pt x="71" y="2123"/>
                  </a:lnTo>
                  <a:lnTo>
                    <a:pt x="133" y="2158"/>
                  </a:lnTo>
                  <a:lnTo>
                    <a:pt x="194" y="2184"/>
                  </a:lnTo>
                  <a:lnTo>
                    <a:pt x="265" y="2209"/>
                  </a:lnTo>
                  <a:lnTo>
                    <a:pt x="326" y="2218"/>
                  </a:lnTo>
                  <a:lnTo>
                    <a:pt x="397" y="2227"/>
                  </a:lnTo>
                  <a:lnTo>
                    <a:pt x="1102" y="2227"/>
                  </a:lnTo>
                  <a:lnTo>
                    <a:pt x="1190" y="2218"/>
                  </a:lnTo>
                  <a:lnTo>
                    <a:pt x="1279" y="2209"/>
                  </a:lnTo>
                  <a:lnTo>
                    <a:pt x="1402" y="2201"/>
                  </a:lnTo>
                  <a:lnTo>
                    <a:pt x="1464" y="2192"/>
                  </a:lnTo>
                  <a:lnTo>
                    <a:pt x="1525" y="2201"/>
                  </a:lnTo>
                  <a:lnTo>
                    <a:pt x="1913" y="2296"/>
                  </a:lnTo>
                  <a:lnTo>
                    <a:pt x="2310" y="2391"/>
                  </a:lnTo>
                  <a:lnTo>
                    <a:pt x="2310" y="2442"/>
                  </a:lnTo>
                  <a:lnTo>
                    <a:pt x="2310" y="2486"/>
                  </a:lnTo>
                  <a:lnTo>
                    <a:pt x="2319" y="2520"/>
                  </a:lnTo>
                  <a:lnTo>
                    <a:pt x="2328" y="2555"/>
                  </a:lnTo>
                  <a:lnTo>
                    <a:pt x="2363" y="2615"/>
                  </a:lnTo>
                  <a:lnTo>
                    <a:pt x="2407" y="2667"/>
                  </a:lnTo>
                  <a:lnTo>
                    <a:pt x="2469" y="2710"/>
                  </a:lnTo>
                  <a:lnTo>
                    <a:pt x="2530" y="2744"/>
                  </a:lnTo>
                  <a:lnTo>
                    <a:pt x="2645" y="2813"/>
                  </a:lnTo>
                  <a:lnTo>
                    <a:pt x="2768" y="2891"/>
                  </a:lnTo>
                  <a:lnTo>
                    <a:pt x="2892" y="2951"/>
                  </a:lnTo>
                  <a:lnTo>
                    <a:pt x="3015" y="3003"/>
                  </a:lnTo>
                  <a:lnTo>
                    <a:pt x="3147" y="3055"/>
                  </a:lnTo>
                  <a:lnTo>
                    <a:pt x="3412" y="3141"/>
                  </a:lnTo>
                  <a:lnTo>
                    <a:pt x="3676" y="3210"/>
                  </a:lnTo>
                  <a:lnTo>
                    <a:pt x="3729" y="3236"/>
                  </a:lnTo>
                  <a:lnTo>
                    <a:pt x="3773" y="3262"/>
                  </a:lnTo>
                  <a:lnTo>
                    <a:pt x="3826" y="3296"/>
                  </a:lnTo>
                  <a:lnTo>
                    <a:pt x="3844" y="3305"/>
                  </a:lnTo>
                  <a:lnTo>
                    <a:pt x="3870" y="3314"/>
                  </a:lnTo>
                  <a:lnTo>
                    <a:pt x="3976" y="3314"/>
                  </a:lnTo>
                  <a:lnTo>
                    <a:pt x="4073" y="3305"/>
                  </a:lnTo>
                  <a:lnTo>
                    <a:pt x="4152" y="3279"/>
                  </a:lnTo>
                  <a:lnTo>
                    <a:pt x="4232" y="3245"/>
                  </a:lnTo>
                  <a:lnTo>
                    <a:pt x="4302" y="3193"/>
                  </a:lnTo>
                  <a:lnTo>
                    <a:pt x="4364" y="3133"/>
                  </a:lnTo>
                  <a:lnTo>
                    <a:pt x="4426" y="3055"/>
                  </a:lnTo>
                  <a:lnTo>
                    <a:pt x="4487" y="2969"/>
                  </a:lnTo>
                  <a:lnTo>
                    <a:pt x="4602" y="2787"/>
                  </a:lnTo>
                  <a:lnTo>
                    <a:pt x="4725" y="2615"/>
                  </a:lnTo>
                  <a:lnTo>
                    <a:pt x="4990" y="2270"/>
                  </a:lnTo>
                  <a:lnTo>
                    <a:pt x="5034" y="2209"/>
                  </a:lnTo>
                  <a:lnTo>
                    <a:pt x="5069" y="2149"/>
                  </a:lnTo>
                  <a:lnTo>
                    <a:pt x="5113" y="2080"/>
                  </a:lnTo>
                  <a:lnTo>
                    <a:pt x="5157" y="2028"/>
                  </a:lnTo>
                  <a:lnTo>
                    <a:pt x="5210" y="1985"/>
                  </a:lnTo>
                  <a:lnTo>
                    <a:pt x="5272" y="1959"/>
                  </a:lnTo>
                  <a:lnTo>
                    <a:pt x="5343" y="1933"/>
                  </a:lnTo>
                  <a:lnTo>
                    <a:pt x="5404" y="1925"/>
                  </a:lnTo>
                  <a:lnTo>
                    <a:pt x="5536" y="1899"/>
                  </a:lnTo>
                  <a:lnTo>
                    <a:pt x="5748" y="1864"/>
                  </a:lnTo>
                  <a:lnTo>
                    <a:pt x="5960" y="1838"/>
                  </a:lnTo>
                  <a:lnTo>
                    <a:pt x="6162" y="1821"/>
                  </a:lnTo>
                  <a:lnTo>
                    <a:pt x="6374" y="1795"/>
                  </a:lnTo>
                  <a:lnTo>
                    <a:pt x="6444" y="1778"/>
                  </a:lnTo>
                  <a:lnTo>
                    <a:pt x="6515" y="1752"/>
                  </a:lnTo>
                  <a:lnTo>
                    <a:pt x="6586" y="1718"/>
                  </a:lnTo>
                  <a:lnTo>
                    <a:pt x="6647" y="1675"/>
                  </a:lnTo>
                  <a:lnTo>
                    <a:pt x="6859" y="1519"/>
                  </a:lnTo>
                  <a:lnTo>
                    <a:pt x="7062" y="1355"/>
                  </a:lnTo>
                  <a:lnTo>
                    <a:pt x="7273" y="1200"/>
                  </a:lnTo>
                  <a:lnTo>
                    <a:pt x="7379" y="1131"/>
                  </a:lnTo>
                  <a:lnTo>
                    <a:pt x="7494" y="1062"/>
                  </a:lnTo>
                  <a:lnTo>
                    <a:pt x="7564" y="1019"/>
                  </a:lnTo>
                  <a:lnTo>
                    <a:pt x="7626" y="976"/>
                  </a:lnTo>
                  <a:lnTo>
                    <a:pt x="7740" y="872"/>
                  </a:lnTo>
                  <a:lnTo>
                    <a:pt x="7943" y="648"/>
                  </a:lnTo>
                  <a:lnTo>
                    <a:pt x="7185" y="260"/>
                  </a:lnTo>
                  <a:lnTo>
                    <a:pt x="7291" y="87"/>
                  </a:lnTo>
                  <a:lnTo>
                    <a:pt x="6956" y="35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7"/>
            <p:cNvSpPr/>
            <p:nvPr/>
          </p:nvSpPr>
          <p:spPr>
            <a:xfrm flipH="1">
              <a:off x="5640777" y="956138"/>
              <a:ext cx="154479" cy="165972"/>
            </a:xfrm>
            <a:custGeom>
              <a:avLst/>
              <a:gdLst/>
              <a:ahLst/>
              <a:cxnLst/>
              <a:rect l="l" t="t" r="r" b="b"/>
              <a:pathLst>
                <a:path w="1358" h="1459" extrusionOk="0">
                  <a:moveTo>
                    <a:pt x="987" y="0"/>
                  </a:moveTo>
                  <a:lnTo>
                    <a:pt x="908" y="26"/>
                  </a:lnTo>
                  <a:lnTo>
                    <a:pt x="829" y="52"/>
                  </a:lnTo>
                  <a:lnTo>
                    <a:pt x="758" y="95"/>
                  </a:lnTo>
                  <a:lnTo>
                    <a:pt x="697" y="147"/>
                  </a:lnTo>
                  <a:lnTo>
                    <a:pt x="573" y="268"/>
                  </a:lnTo>
                  <a:lnTo>
                    <a:pt x="450" y="380"/>
                  </a:lnTo>
                  <a:lnTo>
                    <a:pt x="370" y="466"/>
                  </a:lnTo>
                  <a:lnTo>
                    <a:pt x="300" y="561"/>
                  </a:lnTo>
                  <a:lnTo>
                    <a:pt x="238" y="656"/>
                  </a:lnTo>
                  <a:lnTo>
                    <a:pt x="176" y="760"/>
                  </a:lnTo>
                  <a:lnTo>
                    <a:pt x="88" y="967"/>
                  </a:lnTo>
                  <a:lnTo>
                    <a:pt x="0" y="1182"/>
                  </a:lnTo>
                  <a:lnTo>
                    <a:pt x="0" y="1200"/>
                  </a:lnTo>
                  <a:lnTo>
                    <a:pt x="9" y="1217"/>
                  </a:lnTo>
                  <a:lnTo>
                    <a:pt x="35" y="1277"/>
                  </a:lnTo>
                  <a:lnTo>
                    <a:pt x="88" y="1320"/>
                  </a:lnTo>
                  <a:lnTo>
                    <a:pt x="115" y="1338"/>
                  </a:lnTo>
                  <a:lnTo>
                    <a:pt x="132" y="1355"/>
                  </a:lnTo>
                  <a:lnTo>
                    <a:pt x="220" y="1372"/>
                  </a:lnTo>
                  <a:lnTo>
                    <a:pt x="309" y="1381"/>
                  </a:lnTo>
                  <a:lnTo>
                    <a:pt x="388" y="1407"/>
                  </a:lnTo>
                  <a:lnTo>
                    <a:pt x="432" y="1424"/>
                  </a:lnTo>
                  <a:lnTo>
                    <a:pt x="476" y="1450"/>
                  </a:lnTo>
                  <a:lnTo>
                    <a:pt x="503" y="1458"/>
                  </a:lnTo>
                  <a:lnTo>
                    <a:pt x="538" y="1450"/>
                  </a:lnTo>
                  <a:lnTo>
                    <a:pt x="582" y="1441"/>
                  </a:lnTo>
                  <a:lnTo>
                    <a:pt x="626" y="1424"/>
                  </a:lnTo>
                  <a:lnTo>
                    <a:pt x="723" y="1372"/>
                  </a:lnTo>
                  <a:lnTo>
                    <a:pt x="793" y="1312"/>
                  </a:lnTo>
                  <a:lnTo>
                    <a:pt x="943" y="1165"/>
                  </a:lnTo>
                  <a:lnTo>
                    <a:pt x="1084" y="1010"/>
                  </a:lnTo>
                  <a:lnTo>
                    <a:pt x="1358" y="699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7"/>
            <p:cNvSpPr/>
            <p:nvPr/>
          </p:nvSpPr>
          <p:spPr>
            <a:xfrm flipH="1">
              <a:off x="3647117" y="708833"/>
              <a:ext cx="76330" cy="147316"/>
            </a:xfrm>
            <a:custGeom>
              <a:avLst/>
              <a:gdLst/>
              <a:ahLst/>
              <a:cxnLst/>
              <a:rect l="l" t="t" r="r" b="b"/>
              <a:pathLst>
                <a:path w="671" h="1295" extrusionOk="0">
                  <a:moveTo>
                    <a:pt x="661" y="0"/>
                  </a:moveTo>
                  <a:lnTo>
                    <a:pt x="344" y="423"/>
                  </a:lnTo>
                  <a:lnTo>
                    <a:pt x="194" y="630"/>
                  </a:lnTo>
                  <a:lnTo>
                    <a:pt x="53" y="854"/>
                  </a:lnTo>
                  <a:lnTo>
                    <a:pt x="27" y="898"/>
                  </a:lnTo>
                  <a:lnTo>
                    <a:pt x="18" y="949"/>
                  </a:lnTo>
                  <a:lnTo>
                    <a:pt x="9" y="1053"/>
                  </a:lnTo>
                  <a:lnTo>
                    <a:pt x="9" y="1174"/>
                  </a:lnTo>
                  <a:lnTo>
                    <a:pt x="0" y="1294"/>
                  </a:lnTo>
                  <a:lnTo>
                    <a:pt x="309" y="1010"/>
                  </a:lnTo>
                  <a:lnTo>
                    <a:pt x="591" y="734"/>
                  </a:lnTo>
                  <a:lnTo>
                    <a:pt x="617" y="699"/>
                  </a:lnTo>
                  <a:lnTo>
                    <a:pt x="644" y="656"/>
                  </a:lnTo>
                  <a:lnTo>
                    <a:pt x="653" y="622"/>
                  </a:lnTo>
                  <a:lnTo>
                    <a:pt x="661" y="578"/>
                  </a:lnTo>
                  <a:lnTo>
                    <a:pt x="670" y="28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7"/>
            <p:cNvSpPr/>
            <p:nvPr/>
          </p:nvSpPr>
          <p:spPr>
            <a:xfrm flipH="1">
              <a:off x="4746212" y="1171022"/>
              <a:ext cx="118533" cy="83612"/>
            </a:xfrm>
            <a:custGeom>
              <a:avLst/>
              <a:gdLst/>
              <a:ahLst/>
              <a:cxnLst/>
              <a:rect l="l" t="t" r="r" b="b"/>
              <a:pathLst>
                <a:path w="1042" h="735" extrusionOk="0">
                  <a:moveTo>
                    <a:pt x="777" y="1"/>
                  </a:moveTo>
                  <a:lnTo>
                    <a:pt x="697" y="9"/>
                  </a:lnTo>
                  <a:lnTo>
                    <a:pt x="618" y="27"/>
                  </a:lnTo>
                  <a:lnTo>
                    <a:pt x="548" y="61"/>
                  </a:lnTo>
                  <a:lnTo>
                    <a:pt x="486" y="113"/>
                  </a:lnTo>
                  <a:lnTo>
                    <a:pt x="415" y="182"/>
                  </a:lnTo>
                  <a:lnTo>
                    <a:pt x="327" y="294"/>
                  </a:lnTo>
                  <a:lnTo>
                    <a:pt x="221" y="389"/>
                  </a:lnTo>
                  <a:lnTo>
                    <a:pt x="1" y="596"/>
                  </a:lnTo>
                  <a:lnTo>
                    <a:pt x="89" y="656"/>
                  </a:lnTo>
                  <a:lnTo>
                    <a:pt x="160" y="691"/>
                  </a:lnTo>
                  <a:lnTo>
                    <a:pt x="248" y="717"/>
                  </a:lnTo>
                  <a:lnTo>
                    <a:pt x="283" y="725"/>
                  </a:lnTo>
                  <a:lnTo>
                    <a:pt x="318" y="734"/>
                  </a:lnTo>
                  <a:lnTo>
                    <a:pt x="354" y="725"/>
                  </a:lnTo>
                  <a:lnTo>
                    <a:pt x="389" y="708"/>
                  </a:lnTo>
                  <a:lnTo>
                    <a:pt x="433" y="674"/>
                  </a:lnTo>
                  <a:lnTo>
                    <a:pt x="468" y="631"/>
                  </a:lnTo>
                  <a:lnTo>
                    <a:pt x="530" y="544"/>
                  </a:lnTo>
                  <a:lnTo>
                    <a:pt x="592" y="475"/>
                  </a:lnTo>
                  <a:lnTo>
                    <a:pt x="733" y="320"/>
                  </a:lnTo>
                  <a:lnTo>
                    <a:pt x="1041" y="18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7"/>
            <p:cNvSpPr/>
            <p:nvPr/>
          </p:nvSpPr>
          <p:spPr>
            <a:xfrm flipH="1">
              <a:off x="4407338" y="1115168"/>
              <a:ext cx="132411" cy="130594"/>
            </a:xfrm>
            <a:custGeom>
              <a:avLst/>
              <a:gdLst/>
              <a:ahLst/>
              <a:cxnLst/>
              <a:rect l="l" t="t" r="r" b="b"/>
              <a:pathLst>
                <a:path w="1164" h="1148" extrusionOk="0">
                  <a:moveTo>
                    <a:pt x="1120" y="0"/>
                  </a:moveTo>
                  <a:lnTo>
                    <a:pt x="802" y="233"/>
                  </a:lnTo>
                  <a:lnTo>
                    <a:pt x="476" y="475"/>
                  </a:lnTo>
                  <a:lnTo>
                    <a:pt x="318" y="595"/>
                  </a:lnTo>
                  <a:lnTo>
                    <a:pt x="168" y="716"/>
                  </a:lnTo>
                  <a:lnTo>
                    <a:pt x="62" y="811"/>
                  </a:lnTo>
                  <a:lnTo>
                    <a:pt x="27" y="846"/>
                  </a:lnTo>
                  <a:lnTo>
                    <a:pt x="0" y="889"/>
                  </a:lnTo>
                  <a:lnTo>
                    <a:pt x="0" y="932"/>
                  </a:lnTo>
                  <a:lnTo>
                    <a:pt x="18" y="992"/>
                  </a:lnTo>
                  <a:lnTo>
                    <a:pt x="53" y="1061"/>
                  </a:lnTo>
                  <a:lnTo>
                    <a:pt x="115" y="1147"/>
                  </a:lnTo>
                  <a:lnTo>
                    <a:pt x="256" y="1018"/>
                  </a:lnTo>
                  <a:lnTo>
                    <a:pt x="397" y="880"/>
                  </a:lnTo>
                  <a:lnTo>
                    <a:pt x="653" y="604"/>
                  </a:lnTo>
                  <a:lnTo>
                    <a:pt x="1164" y="43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7"/>
            <p:cNvSpPr/>
            <p:nvPr/>
          </p:nvSpPr>
          <p:spPr>
            <a:xfrm flipH="1">
              <a:off x="5916519" y="2227017"/>
              <a:ext cx="29235" cy="27643"/>
            </a:xfrm>
            <a:custGeom>
              <a:avLst/>
              <a:gdLst/>
              <a:ahLst/>
              <a:cxnLst/>
              <a:rect l="l" t="t" r="r" b="b"/>
              <a:pathLst>
                <a:path w="257" h="243" extrusionOk="0">
                  <a:moveTo>
                    <a:pt x="133" y="1"/>
                  </a:moveTo>
                  <a:lnTo>
                    <a:pt x="62" y="61"/>
                  </a:lnTo>
                  <a:lnTo>
                    <a:pt x="27" y="96"/>
                  </a:lnTo>
                  <a:lnTo>
                    <a:pt x="18" y="113"/>
                  </a:lnTo>
                  <a:lnTo>
                    <a:pt x="10" y="130"/>
                  </a:lnTo>
                  <a:lnTo>
                    <a:pt x="1" y="242"/>
                  </a:lnTo>
                  <a:lnTo>
                    <a:pt x="256" y="242"/>
                  </a:lnTo>
                  <a:lnTo>
                    <a:pt x="248" y="139"/>
                  </a:lnTo>
                  <a:lnTo>
                    <a:pt x="248" y="113"/>
                  </a:lnTo>
                  <a:lnTo>
                    <a:pt x="239" y="96"/>
                  </a:lnTo>
                  <a:lnTo>
                    <a:pt x="204" y="70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7"/>
            <p:cNvSpPr/>
            <p:nvPr/>
          </p:nvSpPr>
          <p:spPr>
            <a:xfrm flipH="1">
              <a:off x="509288" y="411475"/>
              <a:ext cx="5498575" cy="1843213"/>
            </a:xfrm>
            <a:custGeom>
              <a:avLst/>
              <a:gdLst/>
              <a:ahLst/>
              <a:cxnLst/>
              <a:rect l="l" t="t" r="r" b="b"/>
              <a:pathLst>
                <a:path w="48337" h="16203" extrusionOk="0">
                  <a:moveTo>
                    <a:pt x="25213" y="0"/>
                  </a:moveTo>
                  <a:lnTo>
                    <a:pt x="25195" y="61"/>
                  </a:lnTo>
                  <a:lnTo>
                    <a:pt x="25169" y="113"/>
                  </a:lnTo>
                  <a:lnTo>
                    <a:pt x="25107" y="251"/>
                  </a:lnTo>
                  <a:lnTo>
                    <a:pt x="25089" y="294"/>
                  </a:lnTo>
                  <a:lnTo>
                    <a:pt x="25089" y="328"/>
                  </a:lnTo>
                  <a:lnTo>
                    <a:pt x="25107" y="363"/>
                  </a:lnTo>
                  <a:lnTo>
                    <a:pt x="25134" y="389"/>
                  </a:lnTo>
                  <a:lnTo>
                    <a:pt x="25248" y="458"/>
                  </a:lnTo>
                  <a:lnTo>
                    <a:pt x="25142" y="992"/>
                  </a:lnTo>
                  <a:lnTo>
                    <a:pt x="24825" y="837"/>
                  </a:lnTo>
                  <a:lnTo>
                    <a:pt x="24728" y="613"/>
                  </a:lnTo>
                  <a:lnTo>
                    <a:pt x="24675" y="509"/>
                  </a:lnTo>
                  <a:lnTo>
                    <a:pt x="24613" y="406"/>
                  </a:lnTo>
                  <a:lnTo>
                    <a:pt x="24587" y="371"/>
                  </a:lnTo>
                  <a:lnTo>
                    <a:pt x="24543" y="354"/>
                  </a:lnTo>
                  <a:lnTo>
                    <a:pt x="24508" y="345"/>
                  </a:lnTo>
                  <a:lnTo>
                    <a:pt x="24472" y="345"/>
                  </a:lnTo>
                  <a:lnTo>
                    <a:pt x="24428" y="354"/>
                  </a:lnTo>
                  <a:lnTo>
                    <a:pt x="24393" y="371"/>
                  </a:lnTo>
                  <a:lnTo>
                    <a:pt x="24323" y="414"/>
                  </a:lnTo>
                  <a:lnTo>
                    <a:pt x="24190" y="518"/>
                  </a:lnTo>
                  <a:lnTo>
                    <a:pt x="24067" y="622"/>
                  </a:lnTo>
                  <a:lnTo>
                    <a:pt x="23943" y="716"/>
                  </a:lnTo>
                  <a:lnTo>
                    <a:pt x="23811" y="811"/>
                  </a:lnTo>
                  <a:lnTo>
                    <a:pt x="23794" y="829"/>
                  </a:lnTo>
                  <a:lnTo>
                    <a:pt x="23767" y="829"/>
                  </a:lnTo>
                  <a:lnTo>
                    <a:pt x="23705" y="837"/>
                  </a:lnTo>
                  <a:lnTo>
                    <a:pt x="23653" y="837"/>
                  </a:lnTo>
                  <a:lnTo>
                    <a:pt x="23591" y="854"/>
                  </a:lnTo>
                  <a:lnTo>
                    <a:pt x="23238" y="1001"/>
                  </a:lnTo>
                  <a:lnTo>
                    <a:pt x="22886" y="1148"/>
                  </a:lnTo>
                  <a:lnTo>
                    <a:pt x="22780" y="1191"/>
                  </a:lnTo>
                  <a:lnTo>
                    <a:pt x="22674" y="1225"/>
                  </a:lnTo>
                  <a:lnTo>
                    <a:pt x="22568" y="1269"/>
                  </a:lnTo>
                  <a:lnTo>
                    <a:pt x="22471" y="1320"/>
                  </a:lnTo>
                  <a:lnTo>
                    <a:pt x="22260" y="1458"/>
                  </a:lnTo>
                  <a:lnTo>
                    <a:pt x="22057" y="1605"/>
                  </a:lnTo>
                  <a:lnTo>
                    <a:pt x="21863" y="1760"/>
                  </a:lnTo>
                  <a:lnTo>
                    <a:pt x="21669" y="1916"/>
                  </a:lnTo>
                  <a:lnTo>
                    <a:pt x="21625" y="1959"/>
                  </a:lnTo>
                  <a:lnTo>
                    <a:pt x="21598" y="2019"/>
                  </a:lnTo>
                  <a:lnTo>
                    <a:pt x="21581" y="2080"/>
                  </a:lnTo>
                  <a:lnTo>
                    <a:pt x="21581" y="2140"/>
                  </a:lnTo>
                  <a:lnTo>
                    <a:pt x="21598" y="2209"/>
                  </a:lnTo>
                  <a:lnTo>
                    <a:pt x="21616" y="2269"/>
                  </a:lnTo>
                  <a:lnTo>
                    <a:pt x="21651" y="2330"/>
                  </a:lnTo>
                  <a:lnTo>
                    <a:pt x="21695" y="2381"/>
                  </a:lnTo>
                  <a:lnTo>
                    <a:pt x="21801" y="2485"/>
                  </a:lnTo>
                  <a:lnTo>
                    <a:pt x="21854" y="2528"/>
                  </a:lnTo>
                  <a:lnTo>
                    <a:pt x="21916" y="2563"/>
                  </a:lnTo>
                  <a:lnTo>
                    <a:pt x="21986" y="2580"/>
                  </a:lnTo>
                  <a:lnTo>
                    <a:pt x="22057" y="2580"/>
                  </a:lnTo>
                  <a:lnTo>
                    <a:pt x="22136" y="2554"/>
                  </a:lnTo>
                  <a:lnTo>
                    <a:pt x="22233" y="2511"/>
                  </a:lnTo>
                  <a:lnTo>
                    <a:pt x="22233" y="2511"/>
                  </a:lnTo>
                  <a:lnTo>
                    <a:pt x="22180" y="2580"/>
                  </a:lnTo>
                  <a:lnTo>
                    <a:pt x="22127" y="2632"/>
                  </a:lnTo>
                  <a:lnTo>
                    <a:pt x="22066" y="2666"/>
                  </a:lnTo>
                  <a:lnTo>
                    <a:pt x="22004" y="2692"/>
                  </a:lnTo>
                  <a:lnTo>
                    <a:pt x="21942" y="2701"/>
                  </a:lnTo>
                  <a:lnTo>
                    <a:pt x="21881" y="2692"/>
                  </a:lnTo>
                  <a:lnTo>
                    <a:pt x="21819" y="2666"/>
                  </a:lnTo>
                  <a:lnTo>
                    <a:pt x="21766" y="2632"/>
                  </a:lnTo>
                  <a:lnTo>
                    <a:pt x="21722" y="2606"/>
                  </a:lnTo>
                  <a:lnTo>
                    <a:pt x="21678" y="2580"/>
                  </a:lnTo>
                  <a:lnTo>
                    <a:pt x="21634" y="2563"/>
                  </a:lnTo>
                  <a:lnTo>
                    <a:pt x="21590" y="2554"/>
                  </a:lnTo>
                  <a:lnTo>
                    <a:pt x="21546" y="2545"/>
                  </a:lnTo>
                  <a:lnTo>
                    <a:pt x="21501" y="2545"/>
                  </a:lnTo>
                  <a:lnTo>
                    <a:pt x="21449" y="2554"/>
                  </a:lnTo>
                  <a:lnTo>
                    <a:pt x="21405" y="2563"/>
                  </a:lnTo>
                  <a:lnTo>
                    <a:pt x="21369" y="2580"/>
                  </a:lnTo>
                  <a:lnTo>
                    <a:pt x="21325" y="2597"/>
                  </a:lnTo>
                  <a:lnTo>
                    <a:pt x="21281" y="2623"/>
                  </a:lnTo>
                  <a:lnTo>
                    <a:pt x="21246" y="2658"/>
                  </a:lnTo>
                  <a:lnTo>
                    <a:pt x="21219" y="2692"/>
                  </a:lnTo>
                  <a:lnTo>
                    <a:pt x="21184" y="2735"/>
                  </a:lnTo>
                  <a:lnTo>
                    <a:pt x="21158" y="2778"/>
                  </a:lnTo>
                  <a:lnTo>
                    <a:pt x="21140" y="2821"/>
                  </a:lnTo>
                  <a:lnTo>
                    <a:pt x="21122" y="2899"/>
                  </a:lnTo>
                  <a:lnTo>
                    <a:pt x="21114" y="2968"/>
                  </a:lnTo>
                  <a:lnTo>
                    <a:pt x="21105" y="3037"/>
                  </a:lnTo>
                  <a:lnTo>
                    <a:pt x="21114" y="3106"/>
                  </a:lnTo>
                  <a:lnTo>
                    <a:pt x="21131" y="3244"/>
                  </a:lnTo>
                  <a:lnTo>
                    <a:pt x="21149" y="3382"/>
                  </a:lnTo>
                  <a:lnTo>
                    <a:pt x="21158" y="3417"/>
                  </a:lnTo>
                  <a:lnTo>
                    <a:pt x="21184" y="3451"/>
                  </a:lnTo>
                  <a:lnTo>
                    <a:pt x="21255" y="3520"/>
                  </a:lnTo>
                  <a:lnTo>
                    <a:pt x="20532" y="3978"/>
                  </a:lnTo>
                  <a:lnTo>
                    <a:pt x="20558" y="4098"/>
                  </a:lnTo>
                  <a:lnTo>
                    <a:pt x="20585" y="4228"/>
                  </a:lnTo>
                  <a:lnTo>
                    <a:pt x="20602" y="4348"/>
                  </a:lnTo>
                  <a:lnTo>
                    <a:pt x="20629" y="4478"/>
                  </a:lnTo>
                  <a:lnTo>
                    <a:pt x="20664" y="4607"/>
                  </a:lnTo>
                  <a:lnTo>
                    <a:pt x="20717" y="4728"/>
                  </a:lnTo>
                  <a:lnTo>
                    <a:pt x="20752" y="4788"/>
                  </a:lnTo>
                  <a:lnTo>
                    <a:pt x="20796" y="4849"/>
                  </a:lnTo>
                  <a:lnTo>
                    <a:pt x="20840" y="4909"/>
                  </a:lnTo>
                  <a:lnTo>
                    <a:pt x="20902" y="4961"/>
                  </a:lnTo>
                  <a:lnTo>
                    <a:pt x="21105" y="5142"/>
                  </a:lnTo>
                  <a:lnTo>
                    <a:pt x="21316" y="5323"/>
                  </a:lnTo>
                  <a:lnTo>
                    <a:pt x="21360" y="5384"/>
                  </a:lnTo>
                  <a:lnTo>
                    <a:pt x="21378" y="5418"/>
                  </a:lnTo>
                  <a:lnTo>
                    <a:pt x="21387" y="5453"/>
                  </a:lnTo>
                  <a:lnTo>
                    <a:pt x="21466" y="5841"/>
                  </a:lnTo>
                  <a:lnTo>
                    <a:pt x="21501" y="6039"/>
                  </a:lnTo>
                  <a:lnTo>
                    <a:pt x="21537" y="6229"/>
                  </a:lnTo>
                  <a:lnTo>
                    <a:pt x="21563" y="6290"/>
                  </a:lnTo>
                  <a:lnTo>
                    <a:pt x="21590" y="6341"/>
                  </a:lnTo>
                  <a:lnTo>
                    <a:pt x="21625" y="6393"/>
                  </a:lnTo>
                  <a:lnTo>
                    <a:pt x="21669" y="6445"/>
                  </a:lnTo>
                  <a:lnTo>
                    <a:pt x="21960" y="6730"/>
                  </a:lnTo>
                  <a:lnTo>
                    <a:pt x="22110" y="6868"/>
                  </a:lnTo>
                  <a:lnTo>
                    <a:pt x="22251" y="7014"/>
                  </a:lnTo>
                  <a:lnTo>
                    <a:pt x="22330" y="7092"/>
                  </a:lnTo>
                  <a:lnTo>
                    <a:pt x="22410" y="7152"/>
                  </a:lnTo>
                  <a:lnTo>
                    <a:pt x="22498" y="7204"/>
                  </a:lnTo>
                  <a:lnTo>
                    <a:pt x="22595" y="7247"/>
                  </a:lnTo>
                  <a:lnTo>
                    <a:pt x="22683" y="7282"/>
                  </a:lnTo>
                  <a:lnTo>
                    <a:pt x="22780" y="7316"/>
                  </a:lnTo>
                  <a:lnTo>
                    <a:pt x="22983" y="7368"/>
                  </a:lnTo>
                  <a:lnTo>
                    <a:pt x="23370" y="7472"/>
                  </a:lnTo>
                  <a:lnTo>
                    <a:pt x="23767" y="7558"/>
                  </a:lnTo>
                  <a:lnTo>
                    <a:pt x="24049" y="7601"/>
                  </a:lnTo>
                  <a:lnTo>
                    <a:pt x="24358" y="7644"/>
                  </a:lnTo>
                  <a:lnTo>
                    <a:pt x="23961" y="8119"/>
                  </a:lnTo>
                  <a:lnTo>
                    <a:pt x="23811" y="7946"/>
                  </a:lnTo>
                  <a:lnTo>
                    <a:pt x="23732" y="7851"/>
                  </a:lnTo>
                  <a:lnTo>
                    <a:pt x="23653" y="7739"/>
                  </a:lnTo>
                  <a:lnTo>
                    <a:pt x="23617" y="7696"/>
                  </a:lnTo>
                  <a:lnTo>
                    <a:pt x="23582" y="7670"/>
                  </a:lnTo>
                  <a:lnTo>
                    <a:pt x="23547" y="7653"/>
                  </a:lnTo>
                  <a:lnTo>
                    <a:pt x="23494" y="7653"/>
                  </a:lnTo>
                  <a:lnTo>
                    <a:pt x="23221" y="7644"/>
                  </a:lnTo>
                  <a:lnTo>
                    <a:pt x="23079" y="7644"/>
                  </a:lnTo>
                  <a:lnTo>
                    <a:pt x="22947" y="7661"/>
                  </a:lnTo>
                  <a:lnTo>
                    <a:pt x="22833" y="7670"/>
                  </a:lnTo>
                  <a:lnTo>
                    <a:pt x="22736" y="7661"/>
                  </a:lnTo>
                  <a:lnTo>
                    <a:pt x="22639" y="7644"/>
                  </a:lnTo>
                  <a:lnTo>
                    <a:pt x="22542" y="7618"/>
                  </a:lnTo>
                  <a:lnTo>
                    <a:pt x="22357" y="7541"/>
                  </a:lnTo>
                  <a:lnTo>
                    <a:pt x="22171" y="7472"/>
                  </a:lnTo>
                  <a:lnTo>
                    <a:pt x="22057" y="7420"/>
                  </a:lnTo>
                  <a:lnTo>
                    <a:pt x="21960" y="7359"/>
                  </a:lnTo>
                  <a:lnTo>
                    <a:pt x="21872" y="7290"/>
                  </a:lnTo>
                  <a:lnTo>
                    <a:pt x="21784" y="7204"/>
                  </a:lnTo>
                  <a:lnTo>
                    <a:pt x="21713" y="7118"/>
                  </a:lnTo>
                  <a:lnTo>
                    <a:pt x="21643" y="7023"/>
                  </a:lnTo>
                  <a:lnTo>
                    <a:pt x="21590" y="6928"/>
                  </a:lnTo>
                  <a:lnTo>
                    <a:pt x="21528" y="6816"/>
                  </a:lnTo>
                  <a:lnTo>
                    <a:pt x="21422" y="6617"/>
                  </a:lnTo>
                  <a:lnTo>
                    <a:pt x="21308" y="6410"/>
                  </a:lnTo>
                  <a:lnTo>
                    <a:pt x="21193" y="6212"/>
                  </a:lnTo>
                  <a:lnTo>
                    <a:pt x="21096" y="6005"/>
                  </a:lnTo>
                  <a:lnTo>
                    <a:pt x="21025" y="5884"/>
                  </a:lnTo>
                  <a:lnTo>
                    <a:pt x="20955" y="5781"/>
                  </a:lnTo>
                  <a:lnTo>
                    <a:pt x="20867" y="5677"/>
                  </a:lnTo>
                  <a:lnTo>
                    <a:pt x="20770" y="5591"/>
                  </a:lnTo>
                  <a:lnTo>
                    <a:pt x="20664" y="5513"/>
                  </a:lnTo>
                  <a:lnTo>
                    <a:pt x="20558" y="5435"/>
                  </a:lnTo>
                  <a:lnTo>
                    <a:pt x="20329" y="5306"/>
                  </a:lnTo>
                  <a:lnTo>
                    <a:pt x="20276" y="5280"/>
                  </a:lnTo>
                  <a:lnTo>
                    <a:pt x="20223" y="5254"/>
                  </a:lnTo>
                  <a:lnTo>
                    <a:pt x="20126" y="5228"/>
                  </a:lnTo>
                  <a:lnTo>
                    <a:pt x="20020" y="5220"/>
                  </a:lnTo>
                  <a:lnTo>
                    <a:pt x="19915" y="5220"/>
                  </a:lnTo>
                  <a:lnTo>
                    <a:pt x="19712" y="5228"/>
                  </a:lnTo>
                  <a:lnTo>
                    <a:pt x="19615" y="5220"/>
                  </a:lnTo>
                  <a:lnTo>
                    <a:pt x="19509" y="5211"/>
                  </a:lnTo>
                  <a:lnTo>
                    <a:pt x="19571" y="5082"/>
                  </a:lnTo>
                  <a:lnTo>
                    <a:pt x="19597" y="5004"/>
                  </a:lnTo>
                  <a:lnTo>
                    <a:pt x="19633" y="4918"/>
                  </a:lnTo>
                  <a:lnTo>
                    <a:pt x="19641" y="4857"/>
                  </a:lnTo>
                  <a:lnTo>
                    <a:pt x="19650" y="4797"/>
                  </a:lnTo>
                  <a:lnTo>
                    <a:pt x="19641" y="4737"/>
                  </a:lnTo>
                  <a:lnTo>
                    <a:pt x="19633" y="4711"/>
                  </a:lnTo>
                  <a:lnTo>
                    <a:pt x="19624" y="4694"/>
                  </a:lnTo>
                  <a:lnTo>
                    <a:pt x="19500" y="4547"/>
                  </a:lnTo>
                  <a:lnTo>
                    <a:pt x="19430" y="4478"/>
                  </a:lnTo>
                  <a:lnTo>
                    <a:pt x="19359" y="4417"/>
                  </a:lnTo>
                  <a:lnTo>
                    <a:pt x="19280" y="4357"/>
                  </a:lnTo>
                  <a:lnTo>
                    <a:pt x="19192" y="4314"/>
                  </a:lnTo>
                  <a:lnTo>
                    <a:pt x="19104" y="4279"/>
                  </a:lnTo>
                  <a:lnTo>
                    <a:pt x="19007" y="4262"/>
                  </a:lnTo>
                  <a:lnTo>
                    <a:pt x="18963" y="4254"/>
                  </a:lnTo>
                  <a:lnTo>
                    <a:pt x="18919" y="4262"/>
                  </a:lnTo>
                  <a:lnTo>
                    <a:pt x="18830" y="4279"/>
                  </a:lnTo>
                  <a:lnTo>
                    <a:pt x="18742" y="4314"/>
                  </a:lnTo>
                  <a:lnTo>
                    <a:pt x="18654" y="4357"/>
                  </a:lnTo>
                  <a:lnTo>
                    <a:pt x="18531" y="4426"/>
                  </a:lnTo>
                  <a:lnTo>
                    <a:pt x="18416" y="4495"/>
                  </a:lnTo>
                  <a:lnTo>
                    <a:pt x="18301" y="4573"/>
                  </a:lnTo>
                  <a:lnTo>
                    <a:pt x="18178" y="4642"/>
                  </a:lnTo>
                  <a:lnTo>
                    <a:pt x="17861" y="4806"/>
                  </a:lnTo>
                  <a:lnTo>
                    <a:pt x="17543" y="4970"/>
                  </a:lnTo>
                  <a:lnTo>
                    <a:pt x="18213" y="5910"/>
                  </a:lnTo>
                  <a:lnTo>
                    <a:pt x="18011" y="5988"/>
                  </a:lnTo>
                  <a:lnTo>
                    <a:pt x="17878" y="5850"/>
                  </a:lnTo>
                  <a:lnTo>
                    <a:pt x="17817" y="5772"/>
                  </a:lnTo>
                  <a:lnTo>
                    <a:pt x="17764" y="5694"/>
                  </a:lnTo>
                  <a:lnTo>
                    <a:pt x="17711" y="5617"/>
                  </a:lnTo>
                  <a:lnTo>
                    <a:pt x="17667" y="5530"/>
                  </a:lnTo>
                  <a:lnTo>
                    <a:pt x="17631" y="5435"/>
                  </a:lnTo>
                  <a:lnTo>
                    <a:pt x="17605" y="5341"/>
                  </a:lnTo>
                  <a:lnTo>
                    <a:pt x="17587" y="5280"/>
                  </a:lnTo>
                  <a:lnTo>
                    <a:pt x="17561" y="5237"/>
                  </a:lnTo>
                  <a:lnTo>
                    <a:pt x="17526" y="5211"/>
                  </a:lnTo>
                  <a:lnTo>
                    <a:pt x="17490" y="5185"/>
                  </a:lnTo>
                  <a:lnTo>
                    <a:pt x="17455" y="5177"/>
                  </a:lnTo>
                  <a:lnTo>
                    <a:pt x="17402" y="5177"/>
                  </a:lnTo>
                  <a:lnTo>
                    <a:pt x="17358" y="5194"/>
                  </a:lnTo>
                  <a:lnTo>
                    <a:pt x="17296" y="5220"/>
                  </a:lnTo>
                  <a:lnTo>
                    <a:pt x="16644" y="5582"/>
                  </a:lnTo>
                  <a:lnTo>
                    <a:pt x="16600" y="5608"/>
                  </a:lnTo>
                  <a:lnTo>
                    <a:pt x="16556" y="5617"/>
                  </a:lnTo>
                  <a:lnTo>
                    <a:pt x="16018" y="5643"/>
                  </a:lnTo>
                  <a:lnTo>
                    <a:pt x="15754" y="5651"/>
                  </a:lnTo>
                  <a:lnTo>
                    <a:pt x="15489" y="5660"/>
                  </a:lnTo>
                  <a:lnTo>
                    <a:pt x="15295" y="5651"/>
                  </a:lnTo>
                  <a:lnTo>
                    <a:pt x="15093" y="5643"/>
                  </a:lnTo>
                  <a:lnTo>
                    <a:pt x="14696" y="5617"/>
                  </a:lnTo>
                  <a:lnTo>
                    <a:pt x="14643" y="5608"/>
                  </a:lnTo>
                  <a:lnTo>
                    <a:pt x="14590" y="5591"/>
                  </a:lnTo>
                  <a:lnTo>
                    <a:pt x="14467" y="5539"/>
                  </a:lnTo>
                  <a:lnTo>
                    <a:pt x="14484" y="5875"/>
                  </a:lnTo>
                  <a:lnTo>
                    <a:pt x="14511" y="6195"/>
                  </a:lnTo>
                  <a:lnTo>
                    <a:pt x="14511" y="6238"/>
                  </a:lnTo>
                  <a:lnTo>
                    <a:pt x="14511" y="6281"/>
                  </a:lnTo>
                  <a:lnTo>
                    <a:pt x="14502" y="6324"/>
                  </a:lnTo>
                  <a:lnTo>
                    <a:pt x="14484" y="6367"/>
                  </a:lnTo>
                  <a:lnTo>
                    <a:pt x="14440" y="6436"/>
                  </a:lnTo>
                  <a:lnTo>
                    <a:pt x="14387" y="6497"/>
                  </a:lnTo>
                  <a:lnTo>
                    <a:pt x="14193" y="6669"/>
                  </a:lnTo>
                  <a:lnTo>
                    <a:pt x="14105" y="6755"/>
                  </a:lnTo>
                  <a:lnTo>
                    <a:pt x="14017" y="6850"/>
                  </a:lnTo>
                  <a:lnTo>
                    <a:pt x="13876" y="7040"/>
                  </a:lnTo>
                  <a:lnTo>
                    <a:pt x="13726" y="7221"/>
                  </a:lnTo>
                  <a:lnTo>
                    <a:pt x="13647" y="7308"/>
                  </a:lnTo>
                  <a:lnTo>
                    <a:pt x="13567" y="7394"/>
                  </a:lnTo>
                  <a:lnTo>
                    <a:pt x="13479" y="7480"/>
                  </a:lnTo>
                  <a:lnTo>
                    <a:pt x="13391" y="7558"/>
                  </a:lnTo>
                  <a:lnTo>
                    <a:pt x="13241" y="7661"/>
                  </a:lnTo>
                  <a:lnTo>
                    <a:pt x="13074" y="7773"/>
                  </a:lnTo>
                  <a:lnTo>
                    <a:pt x="13074" y="7799"/>
                  </a:lnTo>
                  <a:lnTo>
                    <a:pt x="13065" y="7851"/>
                  </a:lnTo>
                  <a:lnTo>
                    <a:pt x="13056" y="7929"/>
                  </a:lnTo>
                  <a:lnTo>
                    <a:pt x="13065" y="7989"/>
                  </a:lnTo>
                  <a:lnTo>
                    <a:pt x="13083" y="8041"/>
                  </a:lnTo>
                  <a:lnTo>
                    <a:pt x="13109" y="8093"/>
                  </a:lnTo>
                  <a:lnTo>
                    <a:pt x="13153" y="8136"/>
                  </a:lnTo>
                  <a:lnTo>
                    <a:pt x="13197" y="8170"/>
                  </a:lnTo>
                  <a:lnTo>
                    <a:pt x="13303" y="8248"/>
                  </a:lnTo>
                  <a:lnTo>
                    <a:pt x="13515" y="8395"/>
                  </a:lnTo>
                  <a:lnTo>
                    <a:pt x="13708" y="8559"/>
                  </a:lnTo>
                  <a:lnTo>
                    <a:pt x="13726" y="8593"/>
                  </a:lnTo>
                  <a:lnTo>
                    <a:pt x="13744" y="8628"/>
                  </a:lnTo>
                  <a:lnTo>
                    <a:pt x="13770" y="8722"/>
                  </a:lnTo>
                  <a:lnTo>
                    <a:pt x="13656" y="8731"/>
                  </a:lnTo>
                  <a:lnTo>
                    <a:pt x="13550" y="8722"/>
                  </a:lnTo>
                  <a:lnTo>
                    <a:pt x="13453" y="8688"/>
                  </a:lnTo>
                  <a:lnTo>
                    <a:pt x="13373" y="8645"/>
                  </a:lnTo>
                  <a:lnTo>
                    <a:pt x="13294" y="8593"/>
                  </a:lnTo>
                  <a:lnTo>
                    <a:pt x="13224" y="8533"/>
                  </a:lnTo>
                  <a:lnTo>
                    <a:pt x="13162" y="8455"/>
                  </a:lnTo>
                  <a:lnTo>
                    <a:pt x="13100" y="8386"/>
                  </a:lnTo>
                  <a:lnTo>
                    <a:pt x="13047" y="8317"/>
                  </a:lnTo>
                  <a:lnTo>
                    <a:pt x="12986" y="8274"/>
                  </a:lnTo>
                  <a:lnTo>
                    <a:pt x="12950" y="8257"/>
                  </a:lnTo>
                  <a:lnTo>
                    <a:pt x="12915" y="8248"/>
                  </a:lnTo>
                  <a:lnTo>
                    <a:pt x="12827" y="8239"/>
                  </a:lnTo>
                  <a:lnTo>
                    <a:pt x="12668" y="8239"/>
                  </a:lnTo>
                  <a:lnTo>
                    <a:pt x="12501" y="8222"/>
                  </a:lnTo>
                  <a:lnTo>
                    <a:pt x="12148" y="8196"/>
                  </a:lnTo>
                  <a:lnTo>
                    <a:pt x="12183" y="8248"/>
                  </a:lnTo>
                  <a:lnTo>
                    <a:pt x="12201" y="8300"/>
                  </a:lnTo>
                  <a:lnTo>
                    <a:pt x="12210" y="8343"/>
                  </a:lnTo>
                  <a:lnTo>
                    <a:pt x="12210" y="8386"/>
                  </a:lnTo>
                  <a:lnTo>
                    <a:pt x="12201" y="8421"/>
                  </a:lnTo>
                  <a:lnTo>
                    <a:pt x="12175" y="8455"/>
                  </a:lnTo>
                  <a:lnTo>
                    <a:pt x="12148" y="8490"/>
                  </a:lnTo>
                  <a:lnTo>
                    <a:pt x="12113" y="8524"/>
                  </a:lnTo>
                  <a:lnTo>
                    <a:pt x="11998" y="8619"/>
                  </a:lnTo>
                  <a:lnTo>
                    <a:pt x="11901" y="8722"/>
                  </a:lnTo>
                  <a:lnTo>
                    <a:pt x="11848" y="8774"/>
                  </a:lnTo>
                  <a:lnTo>
                    <a:pt x="11804" y="8826"/>
                  </a:lnTo>
                  <a:lnTo>
                    <a:pt x="11769" y="8886"/>
                  </a:lnTo>
                  <a:lnTo>
                    <a:pt x="11743" y="8947"/>
                  </a:lnTo>
                  <a:lnTo>
                    <a:pt x="11725" y="8999"/>
                  </a:lnTo>
                  <a:lnTo>
                    <a:pt x="11699" y="9042"/>
                  </a:lnTo>
                  <a:lnTo>
                    <a:pt x="11663" y="9085"/>
                  </a:lnTo>
                  <a:lnTo>
                    <a:pt x="11637" y="9119"/>
                  </a:lnTo>
                  <a:lnTo>
                    <a:pt x="11557" y="9188"/>
                  </a:lnTo>
                  <a:lnTo>
                    <a:pt x="11478" y="9240"/>
                  </a:lnTo>
                  <a:lnTo>
                    <a:pt x="11311" y="9335"/>
                  </a:lnTo>
                  <a:lnTo>
                    <a:pt x="11231" y="9387"/>
                  </a:lnTo>
                  <a:lnTo>
                    <a:pt x="11161" y="9456"/>
                  </a:lnTo>
                  <a:lnTo>
                    <a:pt x="11046" y="9559"/>
                  </a:lnTo>
                  <a:lnTo>
                    <a:pt x="10984" y="9602"/>
                  </a:lnTo>
                  <a:lnTo>
                    <a:pt x="10923" y="9646"/>
                  </a:lnTo>
                  <a:lnTo>
                    <a:pt x="10861" y="9689"/>
                  </a:lnTo>
                  <a:lnTo>
                    <a:pt x="10791" y="9723"/>
                  </a:lnTo>
                  <a:lnTo>
                    <a:pt x="10711" y="9749"/>
                  </a:lnTo>
                  <a:lnTo>
                    <a:pt x="10632" y="9758"/>
                  </a:lnTo>
                  <a:lnTo>
                    <a:pt x="10614" y="9766"/>
                  </a:lnTo>
                  <a:lnTo>
                    <a:pt x="10588" y="9784"/>
                  </a:lnTo>
                  <a:lnTo>
                    <a:pt x="10552" y="9827"/>
                  </a:lnTo>
                  <a:lnTo>
                    <a:pt x="10473" y="9939"/>
                  </a:lnTo>
                  <a:lnTo>
                    <a:pt x="10438" y="9999"/>
                  </a:lnTo>
                  <a:lnTo>
                    <a:pt x="10429" y="10025"/>
                  </a:lnTo>
                  <a:lnTo>
                    <a:pt x="10411" y="10042"/>
                  </a:lnTo>
                  <a:lnTo>
                    <a:pt x="10341" y="10034"/>
                  </a:lnTo>
                  <a:lnTo>
                    <a:pt x="10270" y="10042"/>
                  </a:lnTo>
                  <a:lnTo>
                    <a:pt x="10209" y="10068"/>
                  </a:lnTo>
                  <a:lnTo>
                    <a:pt x="10156" y="10103"/>
                  </a:lnTo>
                  <a:lnTo>
                    <a:pt x="10050" y="10172"/>
                  </a:lnTo>
                  <a:lnTo>
                    <a:pt x="9988" y="10206"/>
                  </a:lnTo>
                  <a:lnTo>
                    <a:pt x="9935" y="10232"/>
                  </a:lnTo>
                  <a:lnTo>
                    <a:pt x="9918" y="10241"/>
                  </a:lnTo>
                  <a:lnTo>
                    <a:pt x="8869" y="10241"/>
                  </a:lnTo>
                  <a:lnTo>
                    <a:pt x="8807" y="10249"/>
                  </a:lnTo>
                  <a:lnTo>
                    <a:pt x="8745" y="10258"/>
                  </a:lnTo>
                  <a:lnTo>
                    <a:pt x="8587" y="10284"/>
                  </a:lnTo>
                  <a:lnTo>
                    <a:pt x="8463" y="10137"/>
                  </a:lnTo>
                  <a:lnTo>
                    <a:pt x="8393" y="10068"/>
                  </a:lnTo>
                  <a:lnTo>
                    <a:pt x="8349" y="10034"/>
                  </a:lnTo>
                  <a:lnTo>
                    <a:pt x="8305" y="9999"/>
                  </a:lnTo>
                  <a:lnTo>
                    <a:pt x="8163" y="9922"/>
                  </a:lnTo>
                  <a:lnTo>
                    <a:pt x="8022" y="9853"/>
                  </a:lnTo>
                  <a:lnTo>
                    <a:pt x="7864" y="9801"/>
                  </a:lnTo>
                  <a:lnTo>
                    <a:pt x="7714" y="9758"/>
                  </a:lnTo>
                  <a:lnTo>
                    <a:pt x="7546" y="9723"/>
                  </a:lnTo>
                  <a:lnTo>
                    <a:pt x="7493" y="9706"/>
                  </a:lnTo>
                  <a:lnTo>
                    <a:pt x="7458" y="9680"/>
                  </a:lnTo>
                  <a:lnTo>
                    <a:pt x="7441" y="9646"/>
                  </a:lnTo>
                  <a:lnTo>
                    <a:pt x="7432" y="9585"/>
                  </a:lnTo>
                  <a:lnTo>
                    <a:pt x="7432" y="9516"/>
                  </a:lnTo>
                  <a:lnTo>
                    <a:pt x="7441" y="9413"/>
                  </a:lnTo>
                  <a:lnTo>
                    <a:pt x="7441" y="9318"/>
                  </a:lnTo>
                  <a:lnTo>
                    <a:pt x="7441" y="9240"/>
                  </a:lnTo>
                  <a:lnTo>
                    <a:pt x="7423" y="9171"/>
                  </a:lnTo>
                  <a:lnTo>
                    <a:pt x="7388" y="9111"/>
                  </a:lnTo>
                  <a:lnTo>
                    <a:pt x="7344" y="9059"/>
                  </a:lnTo>
                  <a:lnTo>
                    <a:pt x="7282" y="9016"/>
                  </a:lnTo>
                  <a:lnTo>
                    <a:pt x="7211" y="8981"/>
                  </a:lnTo>
                  <a:lnTo>
                    <a:pt x="7114" y="8938"/>
                  </a:lnTo>
                  <a:lnTo>
                    <a:pt x="7009" y="8895"/>
                  </a:lnTo>
                  <a:lnTo>
                    <a:pt x="6912" y="8843"/>
                  </a:lnTo>
                  <a:lnTo>
                    <a:pt x="6815" y="8800"/>
                  </a:lnTo>
                  <a:lnTo>
                    <a:pt x="6709" y="8757"/>
                  </a:lnTo>
                  <a:lnTo>
                    <a:pt x="6577" y="8757"/>
                  </a:lnTo>
                  <a:lnTo>
                    <a:pt x="6515" y="8783"/>
                  </a:lnTo>
                  <a:lnTo>
                    <a:pt x="6453" y="8809"/>
                  </a:lnTo>
                  <a:lnTo>
                    <a:pt x="6365" y="8860"/>
                  </a:lnTo>
                  <a:lnTo>
                    <a:pt x="6286" y="8921"/>
                  </a:lnTo>
                  <a:lnTo>
                    <a:pt x="6206" y="8990"/>
                  </a:lnTo>
                  <a:lnTo>
                    <a:pt x="6127" y="9059"/>
                  </a:lnTo>
                  <a:lnTo>
                    <a:pt x="6065" y="9137"/>
                  </a:lnTo>
                  <a:lnTo>
                    <a:pt x="6004" y="9223"/>
                  </a:lnTo>
                  <a:lnTo>
                    <a:pt x="5960" y="9309"/>
                  </a:lnTo>
                  <a:lnTo>
                    <a:pt x="5915" y="9413"/>
                  </a:lnTo>
                  <a:lnTo>
                    <a:pt x="5898" y="9413"/>
                  </a:lnTo>
                  <a:lnTo>
                    <a:pt x="5766" y="9171"/>
                  </a:lnTo>
                  <a:lnTo>
                    <a:pt x="5695" y="9059"/>
                  </a:lnTo>
                  <a:lnTo>
                    <a:pt x="5616" y="8955"/>
                  </a:lnTo>
                  <a:lnTo>
                    <a:pt x="5580" y="8921"/>
                  </a:lnTo>
                  <a:lnTo>
                    <a:pt x="5554" y="8895"/>
                  </a:lnTo>
                  <a:lnTo>
                    <a:pt x="5519" y="8886"/>
                  </a:lnTo>
                  <a:lnTo>
                    <a:pt x="5483" y="8878"/>
                  </a:lnTo>
                  <a:lnTo>
                    <a:pt x="5457" y="8878"/>
                  </a:lnTo>
                  <a:lnTo>
                    <a:pt x="5422" y="8886"/>
                  </a:lnTo>
                  <a:lnTo>
                    <a:pt x="5360" y="8904"/>
                  </a:lnTo>
                  <a:lnTo>
                    <a:pt x="5228" y="8964"/>
                  </a:lnTo>
                  <a:lnTo>
                    <a:pt x="5166" y="8981"/>
                  </a:lnTo>
                  <a:lnTo>
                    <a:pt x="5131" y="8981"/>
                  </a:lnTo>
                  <a:lnTo>
                    <a:pt x="5096" y="8973"/>
                  </a:lnTo>
                  <a:lnTo>
                    <a:pt x="5078" y="9050"/>
                  </a:lnTo>
                  <a:lnTo>
                    <a:pt x="5043" y="9119"/>
                  </a:lnTo>
                  <a:lnTo>
                    <a:pt x="4999" y="9180"/>
                  </a:lnTo>
                  <a:lnTo>
                    <a:pt x="4955" y="9231"/>
                  </a:lnTo>
                  <a:lnTo>
                    <a:pt x="4893" y="9266"/>
                  </a:lnTo>
                  <a:lnTo>
                    <a:pt x="4831" y="9300"/>
                  </a:lnTo>
                  <a:lnTo>
                    <a:pt x="4761" y="9318"/>
                  </a:lnTo>
                  <a:lnTo>
                    <a:pt x="4699" y="9326"/>
                  </a:lnTo>
                  <a:lnTo>
                    <a:pt x="4611" y="9326"/>
                  </a:lnTo>
                  <a:lnTo>
                    <a:pt x="4567" y="9335"/>
                  </a:lnTo>
                  <a:lnTo>
                    <a:pt x="4531" y="9352"/>
                  </a:lnTo>
                  <a:lnTo>
                    <a:pt x="4505" y="9369"/>
                  </a:lnTo>
                  <a:lnTo>
                    <a:pt x="4470" y="9395"/>
                  </a:lnTo>
                  <a:lnTo>
                    <a:pt x="4417" y="9464"/>
                  </a:lnTo>
                  <a:lnTo>
                    <a:pt x="4329" y="9602"/>
                  </a:lnTo>
                  <a:lnTo>
                    <a:pt x="4240" y="9732"/>
                  </a:lnTo>
                  <a:lnTo>
                    <a:pt x="4152" y="9853"/>
                  </a:lnTo>
                  <a:lnTo>
                    <a:pt x="4047" y="9965"/>
                  </a:lnTo>
                  <a:lnTo>
                    <a:pt x="4002" y="10008"/>
                  </a:lnTo>
                  <a:lnTo>
                    <a:pt x="3976" y="10051"/>
                  </a:lnTo>
                  <a:lnTo>
                    <a:pt x="3958" y="10103"/>
                  </a:lnTo>
                  <a:lnTo>
                    <a:pt x="3950" y="10146"/>
                  </a:lnTo>
                  <a:lnTo>
                    <a:pt x="3941" y="10241"/>
                  </a:lnTo>
                  <a:lnTo>
                    <a:pt x="3941" y="10336"/>
                  </a:lnTo>
                  <a:lnTo>
                    <a:pt x="3923" y="10439"/>
                  </a:lnTo>
                  <a:lnTo>
                    <a:pt x="3914" y="10482"/>
                  </a:lnTo>
                  <a:lnTo>
                    <a:pt x="3897" y="10508"/>
                  </a:lnTo>
                  <a:lnTo>
                    <a:pt x="3888" y="10517"/>
                  </a:lnTo>
                  <a:lnTo>
                    <a:pt x="3844" y="10560"/>
                  </a:lnTo>
                  <a:lnTo>
                    <a:pt x="3809" y="10595"/>
                  </a:lnTo>
                  <a:lnTo>
                    <a:pt x="3782" y="10638"/>
                  </a:lnTo>
                  <a:lnTo>
                    <a:pt x="3756" y="10681"/>
                  </a:lnTo>
                  <a:lnTo>
                    <a:pt x="3747" y="10733"/>
                  </a:lnTo>
                  <a:lnTo>
                    <a:pt x="3738" y="10776"/>
                  </a:lnTo>
                  <a:lnTo>
                    <a:pt x="3738" y="10879"/>
                  </a:lnTo>
                  <a:lnTo>
                    <a:pt x="3738" y="10957"/>
                  </a:lnTo>
                  <a:lnTo>
                    <a:pt x="3738" y="11000"/>
                  </a:lnTo>
                  <a:lnTo>
                    <a:pt x="3729" y="11035"/>
                  </a:lnTo>
                  <a:lnTo>
                    <a:pt x="3720" y="11060"/>
                  </a:lnTo>
                  <a:lnTo>
                    <a:pt x="3694" y="11095"/>
                  </a:lnTo>
                  <a:lnTo>
                    <a:pt x="3659" y="11121"/>
                  </a:lnTo>
                  <a:lnTo>
                    <a:pt x="3615" y="11138"/>
                  </a:lnTo>
                  <a:lnTo>
                    <a:pt x="3588" y="11164"/>
                  </a:lnTo>
                  <a:lnTo>
                    <a:pt x="3571" y="11198"/>
                  </a:lnTo>
                  <a:lnTo>
                    <a:pt x="3553" y="11250"/>
                  </a:lnTo>
                  <a:lnTo>
                    <a:pt x="3553" y="11285"/>
                  </a:lnTo>
                  <a:lnTo>
                    <a:pt x="3562" y="11328"/>
                  </a:lnTo>
                  <a:lnTo>
                    <a:pt x="3553" y="11371"/>
                  </a:lnTo>
                  <a:lnTo>
                    <a:pt x="3544" y="11406"/>
                  </a:lnTo>
                  <a:lnTo>
                    <a:pt x="3526" y="11431"/>
                  </a:lnTo>
                  <a:lnTo>
                    <a:pt x="3474" y="11475"/>
                  </a:lnTo>
                  <a:lnTo>
                    <a:pt x="3412" y="11518"/>
                  </a:lnTo>
                  <a:lnTo>
                    <a:pt x="3288" y="11595"/>
                  </a:lnTo>
                  <a:lnTo>
                    <a:pt x="3227" y="11630"/>
                  </a:lnTo>
                  <a:lnTo>
                    <a:pt x="3156" y="11664"/>
                  </a:lnTo>
                  <a:lnTo>
                    <a:pt x="3112" y="11682"/>
                  </a:lnTo>
                  <a:lnTo>
                    <a:pt x="3059" y="11690"/>
                  </a:lnTo>
                  <a:lnTo>
                    <a:pt x="3006" y="11699"/>
                  </a:lnTo>
                  <a:lnTo>
                    <a:pt x="2953" y="11699"/>
                  </a:lnTo>
                  <a:lnTo>
                    <a:pt x="2830" y="11682"/>
                  </a:lnTo>
                  <a:lnTo>
                    <a:pt x="2707" y="11673"/>
                  </a:lnTo>
                  <a:lnTo>
                    <a:pt x="2583" y="11682"/>
                  </a:lnTo>
                  <a:lnTo>
                    <a:pt x="2460" y="11699"/>
                  </a:lnTo>
                  <a:lnTo>
                    <a:pt x="2336" y="11725"/>
                  </a:lnTo>
                  <a:lnTo>
                    <a:pt x="2222" y="11759"/>
                  </a:lnTo>
                  <a:lnTo>
                    <a:pt x="2107" y="11811"/>
                  </a:lnTo>
                  <a:lnTo>
                    <a:pt x="1993" y="11880"/>
                  </a:lnTo>
                  <a:lnTo>
                    <a:pt x="1913" y="11923"/>
                  </a:lnTo>
                  <a:lnTo>
                    <a:pt x="1834" y="11966"/>
                  </a:lnTo>
                  <a:lnTo>
                    <a:pt x="1666" y="12035"/>
                  </a:lnTo>
                  <a:lnTo>
                    <a:pt x="1490" y="12096"/>
                  </a:lnTo>
                  <a:lnTo>
                    <a:pt x="1323" y="12165"/>
                  </a:lnTo>
                  <a:lnTo>
                    <a:pt x="776" y="12415"/>
                  </a:lnTo>
                  <a:lnTo>
                    <a:pt x="511" y="12544"/>
                  </a:lnTo>
                  <a:lnTo>
                    <a:pt x="247" y="12682"/>
                  </a:lnTo>
                  <a:lnTo>
                    <a:pt x="212" y="12708"/>
                  </a:lnTo>
                  <a:lnTo>
                    <a:pt x="176" y="12743"/>
                  </a:lnTo>
                  <a:lnTo>
                    <a:pt x="115" y="12820"/>
                  </a:lnTo>
                  <a:lnTo>
                    <a:pt x="53" y="12907"/>
                  </a:lnTo>
                  <a:lnTo>
                    <a:pt x="0" y="12993"/>
                  </a:lnTo>
                  <a:lnTo>
                    <a:pt x="27" y="13045"/>
                  </a:lnTo>
                  <a:lnTo>
                    <a:pt x="273" y="13010"/>
                  </a:lnTo>
                  <a:lnTo>
                    <a:pt x="397" y="12993"/>
                  </a:lnTo>
                  <a:lnTo>
                    <a:pt x="511" y="12976"/>
                  </a:lnTo>
                  <a:lnTo>
                    <a:pt x="582" y="12958"/>
                  </a:lnTo>
                  <a:lnTo>
                    <a:pt x="635" y="12958"/>
                  </a:lnTo>
                  <a:lnTo>
                    <a:pt x="679" y="12967"/>
                  </a:lnTo>
                  <a:lnTo>
                    <a:pt x="723" y="12984"/>
                  </a:lnTo>
                  <a:lnTo>
                    <a:pt x="750" y="13010"/>
                  </a:lnTo>
                  <a:lnTo>
                    <a:pt x="776" y="13053"/>
                  </a:lnTo>
                  <a:lnTo>
                    <a:pt x="794" y="13105"/>
                  </a:lnTo>
                  <a:lnTo>
                    <a:pt x="802" y="13165"/>
                  </a:lnTo>
                  <a:lnTo>
                    <a:pt x="855" y="13571"/>
                  </a:lnTo>
                  <a:lnTo>
                    <a:pt x="891" y="13769"/>
                  </a:lnTo>
                  <a:lnTo>
                    <a:pt x="917" y="13864"/>
                  </a:lnTo>
                  <a:lnTo>
                    <a:pt x="952" y="13959"/>
                  </a:lnTo>
                  <a:lnTo>
                    <a:pt x="1014" y="14097"/>
                  </a:lnTo>
                  <a:lnTo>
                    <a:pt x="1084" y="14244"/>
                  </a:lnTo>
                  <a:lnTo>
                    <a:pt x="1155" y="14373"/>
                  </a:lnTo>
                  <a:lnTo>
                    <a:pt x="1234" y="14503"/>
                  </a:lnTo>
                  <a:lnTo>
                    <a:pt x="1323" y="14632"/>
                  </a:lnTo>
                  <a:lnTo>
                    <a:pt x="1428" y="14753"/>
                  </a:lnTo>
                  <a:lnTo>
                    <a:pt x="1534" y="14856"/>
                  </a:lnTo>
                  <a:lnTo>
                    <a:pt x="1666" y="14960"/>
                  </a:lnTo>
                  <a:lnTo>
                    <a:pt x="1737" y="15003"/>
                  </a:lnTo>
                  <a:lnTo>
                    <a:pt x="1816" y="15029"/>
                  </a:lnTo>
                  <a:lnTo>
                    <a:pt x="1948" y="15072"/>
                  </a:lnTo>
                  <a:lnTo>
                    <a:pt x="1913" y="15141"/>
                  </a:lnTo>
                  <a:lnTo>
                    <a:pt x="1878" y="15201"/>
                  </a:lnTo>
                  <a:lnTo>
                    <a:pt x="1851" y="15262"/>
                  </a:lnTo>
                  <a:lnTo>
                    <a:pt x="1851" y="15279"/>
                  </a:lnTo>
                  <a:lnTo>
                    <a:pt x="1851" y="15305"/>
                  </a:lnTo>
                  <a:lnTo>
                    <a:pt x="1887" y="15374"/>
                  </a:lnTo>
                  <a:lnTo>
                    <a:pt x="1948" y="15434"/>
                  </a:lnTo>
                  <a:lnTo>
                    <a:pt x="2010" y="15478"/>
                  </a:lnTo>
                  <a:lnTo>
                    <a:pt x="2037" y="15495"/>
                  </a:lnTo>
                  <a:lnTo>
                    <a:pt x="2142" y="15495"/>
                  </a:lnTo>
                  <a:lnTo>
                    <a:pt x="2178" y="15503"/>
                  </a:lnTo>
                  <a:lnTo>
                    <a:pt x="2213" y="15512"/>
                  </a:lnTo>
                  <a:lnTo>
                    <a:pt x="2257" y="15547"/>
                  </a:lnTo>
                  <a:lnTo>
                    <a:pt x="2301" y="15590"/>
                  </a:lnTo>
                  <a:lnTo>
                    <a:pt x="2328" y="15641"/>
                  </a:lnTo>
                  <a:lnTo>
                    <a:pt x="2354" y="15693"/>
                  </a:lnTo>
                  <a:lnTo>
                    <a:pt x="2389" y="15805"/>
                  </a:lnTo>
                  <a:lnTo>
                    <a:pt x="2407" y="15840"/>
                  </a:lnTo>
                  <a:lnTo>
                    <a:pt x="2416" y="15883"/>
                  </a:lnTo>
                  <a:lnTo>
                    <a:pt x="2416" y="15978"/>
                  </a:lnTo>
                  <a:lnTo>
                    <a:pt x="2416" y="16073"/>
                  </a:lnTo>
                  <a:lnTo>
                    <a:pt x="2407" y="16168"/>
                  </a:lnTo>
                  <a:lnTo>
                    <a:pt x="2416" y="16202"/>
                  </a:lnTo>
                  <a:lnTo>
                    <a:pt x="47455" y="16202"/>
                  </a:lnTo>
                  <a:lnTo>
                    <a:pt x="47367" y="15926"/>
                  </a:lnTo>
                  <a:lnTo>
                    <a:pt x="47331" y="15788"/>
                  </a:lnTo>
                  <a:lnTo>
                    <a:pt x="47305" y="15650"/>
                  </a:lnTo>
                  <a:lnTo>
                    <a:pt x="47287" y="15547"/>
                  </a:lnTo>
                  <a:lnTo>
                    <a:pt x="47252" y="15452"/>
                  </a:lnTo>
                  <a:lnTo>
                    <a:pt x="47217" y="15365"/>
                  </a:lnTo>
                  <a:lnTo>
                    <a:pt x="47164" y="15279"/>
                  </a:lnTo>
                  <a:lnTo>
                    <a:pt x="47067" y="15115"/>
                  </a:lnTo>
                  <a:lnTo>
                    <a:pt x="47014" y="15029"/>
                  </a:lnTo>
                  <a:lnTo>
                    <a:pt x="46970" y="14934"/>
                  </a:lnTo>
                  <a:lnTo>
                    <a:pt x="47190" y="14779"/>
                  </a:lnTo>
                  <a:lnTo>
                    <a:pt x="47076" y="14701"/>
                  </a:lnTo>
                  <a:lnTo>
                    <a:pt x="46979" y="14632"/>
                  </a:lnTo>
                  <a:lnTo>
                    <a:pt x="46882" y="14537"/>
                  </a:lnTo>
                  <a:lnTo>
                    <a:pt x="46838" y="14485"/>
                  </a:lnTo>
                  <a:lnTo>
                    <a:pt x="46811" y="14434"/>
                  </a:lnTo>
                  <a:lnTo>
                    <a:pt x="46794" y="14382"/>
                  </a:lnTo>
                  <a:lnTo>
                    <a:pt x="46802" y="14339"/>
                  </a:lnTo>
                  <a:lnTo>
                    <a:pt x="46820" y="14304"/>
                  </a:lnTo>
                  <a:lnTo>
                    <a:pt x="46846" y="14278"/>
                  </a:lnTo>
                  <a:lnTo>
                    <a:pt x="46926" y="14235"/>
                  </a:lnTo>
                  <a:lnTo>
                    <a:pt x="46961" y="14218"/>
                  </a:lnTo>
                  <a:lnTo>
                    <a:pt x="46996" y="14192"/>
                  </a:lnTo>
                  <a:lnTo>
                    <a:pt x="47032" y="14149"/>
                  </a:lnTo>
                  <a:lnTo>
                    <a:pt x="47067" y="14106"/>
                  </a:lnTo>
                  <a:lnTo>
                    <a:pt x="47084" y="14063"/>
                  </a:lnTo>
                  <a:lnTo>
                    <a:pt x="47093" y="14045"/>
                  </a:lnTo>
                  <a:lnTo>
                    <a:pt x="47084" y="14028"/>
                  </a:lnTo>
                  <a:lnTo>
                    <a:pt x="47049" y="13968"/>
                  </a:lnTo>
                  <a:lnTo>
                    <a:pt x="47040" y="13907"/>
                  </a:lnTo>
                  <a:lnTo>
                    <a:pt x="47049" y="13856"/>
                  </a:lnTo>
                  <a:lnTo>
                    <a:pt x="47067" y="13812"/>
                  </a:lnTo>
                  <a:lnTo>
                    <a:pt x="47102" y="13769"/>
                  </a:lnTo>
                  <a:lnTo>
                    <a:pt x="47146" y="13735"/>
                  </a:lnTo>
                  <a:lnTo>
                    <a:pt x="47226" y="13666"/>
                  </a:lnTo>
                  <a:lnTo>
                    <a:pt x="47464" y="13476"/>
                  </a:lnTo>
                  <a:lnTo>
                    <a:pt x="47702" y="13295"/>
                  </a:lnTo>
                  <a:lnTo>
                    <a:pt x="48178" y="12933"/>
                  </a:lnTo>
                  <a:lnTo>
                    <a:pt x="48248" y="12872"/>
                  </a:lnTo>
                  <a:lnTo>
                    <a:pt x="48336" y="12769"/>
                  </a:lnTo>
                  <a:lnTo>
                    <a:pt x="48178" y="12769"/>
                  </a:lnTo>
                  <a:lnTo>
                    <a:pt x="48160" y="12777"/>
                  </a:lnTo>
                  <a:lnTo>
                    <a:pt x="48116" y="12846"/>
                  </a:lnTo>
                  <a:lnTo>
                    <a:pt x="48063" y="12898"/>
                  </a:lnTo>
                  <a:lnTo>
                    <a:pt x="48010" y="12950"/>
                  </a:lnTo>
                  <a:lnTo>
                    <a:pt x="47940" y="12984"/>
                  </a:lnTo>
                  <a:lnTo>
                    <a:pt x="47799" y="13045"/>
                  </a:lnTo>
                  <a:lnTo>
                    <a:pt x="47657" y="13105"/>
                  </a:lnTo>
                  <a:lnTo>
                    <a:pt x="47631" y="13122"/>
                  </a:lnTo>
                  <a:lnTo>
                    <a:pt x="47605" y="13148"/>
                  </a:lnTo>
                  <a:lnTo>
                    <a:pt x="47552" y="13200"/>
                  </a:lnTo>
                  <a:lnTo>
                    <a:pt x="47428" y="13338"/>
                  </a:lnTo>
                  <a:lnTo>
                    <a:pt x="47367" y="13407"/>
                  </a:lnTo>
                  <a:lnTo>
                    <a:pt x="47296" y="13459"/>
                  </a:lnTo>
                  <a:lnTo>
                    <a:pt x="47181" y="13536"/>
                  </a:lnTo>
                  <a:lnTo>
                    <a:pt x="47067" y="13614"/>
                  </a:lnTo>
                  <a:lnTo>
                    <a:pt x="46820" y="13752"/>
                  </a:lnTo>
                  <a:lnTo>
                    <a:pt x="46741" y="13692"/>
                  </a:lnTo>
                  <a:lnTo>
                    <a:pt x="46705" y="13666"/>
                  </a:lnTo>
                  <a:lnTo>
                    <a:pt x="46661" y="13649"/>
                  </a:lnTo>
                  <a:lnTo>
                    <a:pt x="46573" y="13640"/>
                  </a:lnTo>
                  <a:lnTo>
                    <a:pt x="46476" y="13631"/>
                  </a:lnTo>
                  <a:lnTo>
                    <a:pt x="46388" y="13631"/>
                  </a:lnTo>
                  <a:lnTo>
                    <a:pt x="46353" y="13640"/>
                  </a:lnTo>
                  <a:lnTo>
                    <a:pt x="46309" y="13657"/>
                  </a:lnTo>
                  <a:lnTo>
                    <a:pt x="46300" y="13666"/>
                  </a:lnTo>
                  <a:lnTo>
                    <a:pt x="46282" y="13700"/>
                  </a:lnTo>
                  <a:lnTo>
                    <a:pt x="46273" y="13778"/>
                  </a:lnTo>
                  <a:lnTo>
                    <a:pt x="46273" y="13873"/>
                  </a:lnTo>
                  <a:lnTo>
                    <a:pt x="46300" y="13951"/>
                  </a:lnTo>
                  <a:lnTo>
                    <a:pt x="46318" y="14020"/>
                  </a:lnTo>
                  <a:lnTo>
                    <a:pt x="46318" y="14045"/>
                  </a:lnTo>
                  <a:lnTo>
                    <a:pt x="46309" y="14063"/>
                  </a:lnTo>
                  <a:lnTo>
                    <a:pt x="46300" y="14080"/>
                  </a:lnTo>
                  <a:lnTo>
                    <a:pt x="46273" y="14089"/>
                  </a:lnTo>
                  <a:lnTo>
                    <a:pt x="46212" y="14114"/>
                  </a:lnTo>
                  <a:lnTo>
                    <a:pt x="46053" y="14158"/>
                  </a:lnTo>
                  <a:lnTo>
                    <a:pt x="45903" y="14209"/>
                  </a:lnTo>
                  <a:lnTo>
                    <a:pt x="45753" y="14270"/>
                  </a:lnTo>
                  <a:lnTo>
                    <a:pt x="45603" y="14339"/>
                  </a:lnTo>
                  <a:lnTo>
                    <a:pt x="45551" y="14365"/>
                  </a:lnTo>
                  <a:lnTo>
                    <a:pt x="45498" y="14399"/>
                  </a:lnTo>
                  <a:lnTo>
                    <a:pt x="45401" y="14477"/>
                  </a:lnTo>
                  <a:lnTo>
                    <a:pt x="45304" y="14554"/>
                  </a:lnTo>
                  <a:lnTo>
                    <a:pt x="45251" y="14589"/>
                  </a:lnTo>
                  <a:lnTo>
                    <a:pt x="45198" y="14615"/>
                  </a:lnTo>
                  <a:lnTo>
                    <a:pt x="45127" y="14658"/>
                  </a:lnTo>
                  <a:lnTo>
                    <a:pt x="45101" y="14684"/>
                  </a:lnTo>
                  <a:lnTo>
                    <a:pt x="45083" y="14710"/>
                  </a:lnTo>
                  <a:lnTo>
                    <a:pt x="45066" y="14736"/>
                  </a:lnTo>
                  <a:lnTo>
                    <a:pt x="45057" y="14761"/>
                  </a:lnTo>
                  <a:lnTo>
                    <a:pt x="45057" y="14796"/>
                  </a:lnTo>
                  <a:lnTo>
                    <a:pt x="45057" y="14839"/>
                  </a:lnTo>
                  <a:lnTo>
                    <a:pt x="45057" y="14943"/>
                  </a:lnTo>
                  <a:lnTo>
                    <a:pt x="45039" y="15029"/>
                  </a:lnTo>
                  <a:lnTo>
                    <a:pt x="45004" y="15115"/>
                  </a:lnTo>
                  <a:lnTo>
                    <a:pt x="44951" y="15193"/>
                  </a:lnTo>
                  <a:lnTo>
                    <a:pt x="44898" y="15262"/>
                  </a:lnTo>
                  <a:lnTo>
                    <a:pt x="44836" y="15322"/>
                  </a:lnTo>
                  <a:lnTo>
                    <a:pt x="44695" y="15452"/>
                  </a:lnTo>
                  <a:lnTo>
                    <a:pt x="44678" y="15469"/>
                  </a:lnTo>
                  <a:lnTo>
                    <a:pt x="44660" y="15469"/>
                  </a:lnTo>
                  <a:lnTo>
                    <a:pt x="44634" y="15478"/>
                  </a:lnTo>
                  <a:lnTo>
                    <a:pt x="44616" y="15469"/>
                  </a:lnTo>
                  <a:lnTo>
                    <a:pt x="44413" y="15348"/>
                  </a:lnTo>
                  <a:lnTo>
                    <a:pt x="44211" y="15227"/>
                  </a:lnTo>
                  <a:lnTo>
                    <a:pt x="44255" y="15193"/>
                  </a:lnTo>
                  <a:lnTo>
                    <a:pt x="44290" y="15176"/>
                  </a:lnTo>
                  <a:lnTo>
                    <a:pt x="44325" y="15167"/>
                  </a:lnTo>
                  <a:lnTo>
                    <a:pt x="44352" y="15167"/>
                  </a:lnTo>
                  <a:lnTo>
                    <a:pt x="44422" y="15158"/>
                  </a:lnTo>
                  <a:lnTo>
                    <a:pt x="44484" y="15150"/>
                  </a:lnTo>
                  <a:lnTo>
                    <a:pt x="44537" y="15132"/>
                  </a:lnTo>
                  <a:lnTo>
                    <a:pt x="44598" y="15107"/>
                  </a:lnTo>
                  <a:lnTo>
                    <a:pt x="44643" y="15081"/>
                  </a:lnTo>
                  <a:lnTo>
                    <a:pt x="44687" y="15046"/>
                  </a:lnTo>
                  <a:lnTo>
                    <a:pt x="44731" y="15003"/>
                  </a:lnTo>
                  <a:lnTo>
                    <a:pt x="44757" y="14951"/>
                  </a:lnTo>
                  <a:lnTo>
                    <a:pt x="44810" y="14839"/>
                  </a:lnTo>
                  <a:lnTo>
                    <a:pt x="44863" y="14753"/>
                  </a:lnTo>
                  <a:lnTo>
                    <a:pt x="44942" y="14667"/>
                  </a:lnTo>
                  <a:lnTo>
                    <a:pt x="45030" y="14589"/>
                  </a:lnTo>
                  <a:lnTo>
                    <a:pt x="45127" y="14511"/>
                  </a:lnTo>
                  <a:lnTo>
                    <a:pt x="45216" y="14425"/>
                  </a:lnTo>
                  <a:lnTo>
                    <a:pt x="45295" y="14339"/>
                  </a:lnTo>
                  <a:lnTo>
                    <a:pt x="45374" y="14244"/>
                  </a:lnTo>
                  <a:lnTo>
                    <a:pt x="45515" y="14037"/>
                  </a:lnTo>
                  <a:lnTo>
                    <a:pt x="45656" y="13830"/>
                  </a:lnTo>
                  <a:lnTo>
                    <a:pt x="45700" y="13761"/>
                  </a:lnTo>
                  <a:lnTo>
                    <a:pt x="45744" y="13683"/>
                  </a:lnTo>
                  <a:lnTo>
                    <a:pt x="45780" y="13605"/>
                  </a:lnTo>
                  <a:lnTo>
                    <a:pt x="45797" y="13528"/>
                  </a:lnTo>
                  <a:lnTo>
                    <a:pt x="45806" y="13459"/>
                  </a:lnTo>
                  <a:lnTo>
                    <a:pt x="45824" y="13398"/>
                  </a:lnTo>
                  <a:lnTo>
                    <a:pt x="45850" y="13338"/>
                  </a:lnTo>
                  <a:lnTo>
                    <a:pt x="45886" y="13295"/>
                  </a:lnTo>
                  <a:lnTo>
                    <a:pt x="45921" y="13252"/>
                  </a:lnTo>
                  <a:lnTo>
                    <a:pt x="45974" y="13226"/>
                  </a:lnTo>
                  <a:lnTo>
                    <a:pt x="46035" y="13200"/>
                  </a:lnTo>
                  <a:lnTo>
                    <a:pt x="46097" y="13183"/>
                  </a:lnTo>
                  <a:lnTo>
                    <a:pt x="46256" y="13390"/>
                  </a:lnTo>
                  <a:lnTo>
                    <a:pt x="46300" y="13312"/>
                  </a:lnTo>
                  <a:lnTo>
                    <a:pt x="46335" y="13243"/>
                  </a:lnTo>
                  <a:lnTo>
                    <a:pt x="46344" y="13174"/>
                  </a:lnTo>
                  <a:lnTo>
                    <a:pt x="46326" y="13114"/>
                  </a:lnTo>
                  <a:lnTo>
                    <a:pt x="46309" y="13062"/>
                  </a:lnTo>
                  <a:lnTo>
                    <a:pt x="46273" y="13010"/>
                  </a:lnTo>
                  <a:lnTo>
                    <a:pt x="46221" y="12958"/>
                  </a:lnTo>
                  <a:lnTo>
                    <a:pt x="46168" y="12907"/>
                  </a:lnTo>
                  <a:lnTo>
                    <a:pt x="46053" y="12794"/>
                  </a:lnTo>
                  <a:lnTo>
                    <a:pt x="45938" y="12674"/>
                  </a:lnTo>
                  <a:lnTo>
                    <a:pt x="45727" y="12424"/>
                  </a:lnTo>
                  <a:lnTo>
                    <a:pt x="45665" y="12346"/>
                  </a:lnTo>
                  <a:lnTo>
                    <a:pt x="45612" y="12260"/>
                  </a:lnTo>
                  <a:lnTo>
                    <a:pt x="45506" y="12096"/>
                  </a:lnTo>
                  <a:lnTo>
                    <a:pt x="45436" y="12122"/>
                  </a:lnTo>
                  <a:lnTo>
                    <a:pt x="45427" y="12191"/>
                  </a:lnTo>
                  <a:lnTo>
                    <a:pt x="45427" y="12251"/>
                  </a:lnTo>
                  <a:lnTo>
                    <a:pt x="45436" y="12303"/>
                  </a:lnTo>
                  <a:lnTo>
                    <a:pt x="45445" y="12363"/>
                  </a:lnTo>
                  <a:lnTo>
                    <a:pt x="45471" y="12415"/>
                  </a:lnTo>
                  <a:lnTo>
                    <a:pt x="45498" y="12467"/>
                  </a:lnTo>
                  <a:lnTo>
                    <a:pt x="45559" y="12570"/>
                  </a:lnTo>
                  <a:lnTo>
                    <a:pt x="45639" y="12665"/>
                  </a:lnTo>
                  <a:lnTo>
                    <a:pt x="45709" y="12769"/>
                  </a:lnTo>
                  <a:lnTo>
                    <a:pt x="45771" y="12881"/>
                  </a:lnTo>
                  <a:lnTo>
                    <a:pt x="45789" y="12941"/>
                  </a:lnTo>
                  <a:lnTo>
                    <a:pt x="45806" y="13002"/>
                  </a:lnTo>
                  <a:lnTo>
                    <a:pt x="45692" y="12967"/>
                  </a:lnTo>
                  <a:lnTo>
                    <a:pt x="45639" y="12950"/>
                  </a:lnTo>
                  <a:lnTo>
                    <a:pt x="45603" y="12933"/>
                  </a:lnTo>
                  <a:lnTo>
                    <a:pt x="45321" y="12700"/>
                  </a:lnTo>
                  <a:lnTo>
                    <a:pt x="45048" y="12467"/>
                  </a:lnTo>
                  <a:lnTo>
                    <a:pt x="45022" y="12449"/>
                  </a:lnTo>
                  <a:lnTo>
                    <a:pt x="44925" y="12449"/>
                  </a:lnTo>
                  <a:lnTo>
                    <a:pt x="44889" y="12458"/>
                  </a:lnTo>
                  <a:lnTo>
                    <a:pt x="44854" y="12475"/>
                  </a:lnTo>
                  <a:lnTo>
                    <a:pt x="44828" y="12484"/>
                  </a:lnTo>
                  <a:lnTo>
                    <a:pt x="44792" y="12493"/>
                  </a:lnTo>
                  <a:lnTo>
                    <a:pt x="44722" y="12501"/>
                  </a:lnTo>
                  <a:lnTo>
                    <a:pt x="44695" y="12510"/>
                  </a:lnTo>
                  <a:lnTo>
                    <a:pt x="44669" y="12518"/>
                  </a:lnTo>
                  <a:lnTo>
                    <a:pt x="44651" y="12544"/>
                  </a:lnTo>
                  <a:lnTo>
                    <a:pt x="44634" y="12570"/>
                  </a:lnTo>
                  <a:lnTo>
                    <a:pt x="44616" y="12648"/>
                  </a:lnTo>
                  <a:lnTo>
                    <a:pt x="44598" y="12717"/>
                  </a:lnTo>
                  <a:lnTo>
                    <a:pt x="44581" y="12760"/>
                  </a:lnTo>
                  <a:lnTo>
                    <a:pt x="44563" y="12794"/>
                  </a:lnTo>
                  <a:lnTo>
                    <a:pt x="44537" y="12820"/>
                  </a:lnTo>
                  <a:lnTo>
                    <a:pt x="44501" y="12846"/>
                  </a:lnTo>
                  <a:lnTo>
                    <a:pt x="44457" y="12864"/>
                  </a:lnTo>
                  <a:lnTo>
                    <a:pt x="44405" y="12872"/>
                  </a:lnTo>
                  <a:lnTo>
                    <a:pt x="44405" y="12872"/>
                  </a:lnTo>
                  <a:lnTo>
                    <a:pt x="44422" y="12769"/>
                  </a:lnTo>
                  <a:lnTo>
                    <a:pt x="44440" y="12674"/>
                  </a:lnTo>
                  <a:lnTo>
                    <a:pt x="44466" y="12579"/>
                  </a:lnTo>
                  <a:lnTo>
                    <a:pt x="44510" y="12484"/>
                  </a:lnTo>
                  <a:lnTo>
                    <a:pt x="44572" y="12363"/>
                  </a:lnTo>
                  <a:lnTo>
                    <a:pt x="44643" y="12242"/>
                  </a:lnTo>
                  <a:lnTo>
                    <a:pt x="44722" y="12122"/>
                  </a:lnTo>
                  <a:lnTo>
                    <a:pt x="44784" y="12001"/>
                  </a:lnTo>
                  <a:lnTo>
                    <a:pt x="44801" y="11949"/>
                  </a:lnTo>
                  <a:lnTo>
                    <a:pt x="44810" y="11889"/>
                  </a:lnTo>
                  <a:lnTo>
                    <a:pt x="44810" y="11776"/>
                  </a:lnTo>
                  <a:lnTo>
                    <a:pt x="44863" y="11820"/>
                  </a:lnTo>
                  <a:lnTo>
                    <a:pt x="44916" y="11863"/>
                  </a:lnTo>
                  <a:lnTo>
                    <a:pt x="44978" y="11889"/>
                  </a:lnTo>
                  <a:lnTo>
                    <a:pt x="45030" y="11906"/>
                  </a:lnTo>
                  <a:lnTo>
                    <a:pt x="45092" y="11923"/>
                  </a:lnTo>
                  <a:lnTo>
                    <a:pt x="45154" y="11923"/>
                  </a:lnTo>
                  <a:lnTo>
                    <a:pt x="45207" y="11915"/>
                  </a:lnTo>
                  <a:lnTo>
                    <a:pt x="45268" y="11906"/>
                  </a:lnTo>
                  <a:lnTo>
                    <a:pt x="45277" y="11897"/>
                  </a:lnTo>
                  <a:lnTo>
                    <a:pt x="45286" y="11871"/>
                  </a:lnTo>
                  <a:lnTo>
                    <a:pt x="45304" y="11802"/>
                  </a:lnTo>
                  <a:lnTo>
                    <a:pt x="45321" y="11613"/>
                  </a:lnTo>
                  <a:lnTo>
                    <a:pt x="45260" y="11613"/>
                  </a:lnTo>
                  <a:lnTo>
                    <a:pt x="45216" y="11604"/>
                  </a:lnTo>
                  <a:lnTo>
                    <a:pt x="45189" y="11595"/>
                  </a:lnTo>
                  <a:lnTo>
                    <a:pt x="45163" y="11569"/>
                  </a:lnTo>
                  <a:lnTo>
                    <a:pt x="45154" y="11544"/>
                  </a:lnTo>
                  <a:lnTo>
                    <a:pt x="45145" y="11518"/>
                  </a:lnTo>
                  <a:lnTo>
                    <a:pt x="45154" y="11431"/>
                  </a:lnTo>
                  <a:lnTo>
                    <a:pt x="45154" y="11397"/>
                  </a:lnTo>
                  <a:lnTo>
                    <a:pt x="45136" y="11354"/>
                  </a:lnTo>
                  <a:lnTo>
                    <a:pt x="45119" y="11311"/>
                  </a:lnTo>
                  <a:lnTo>
                    <a:pt x="45110" y="11302"/>
                  </a:lnTo>
                  <a:lnTo>
                    <a:pt x="45101" y="11293"/>
                  </a:lnTo>
                  <a:lnTo>
                    <a:pt x="44995" y="11285"/>
                  </a:lnTo>
                  <a:lnTo>
                    <a:pt x="44784" y="11285"/>
                  </a:lnTo>
                  <a:lnTo>
                    <a:pt x="44678" y="11302"/>
                  </a:lnTo>
                  <a:lnTo>
                    <a:pt x="44660" y="11311"/>
                  </a:lnTo>
                  <a:lnTo>
                    <a:pt x="44651" y="11328"/>
                  </a:lnTo>
                  <a:lnTo>
                    <a:pt x="44643" y="11388"/>
                  </a:lnTo>
                  <a:lnTo>
                    <a:pt x="44616" y="11535"/>
                  </a:lnTo>
                  <a:lnTo>
                    <a:pt x="44607" y="11544"/>
                  </a:lnTo>
                  <a:lnTo>
                    <a:pt x="44590" y="11552"/>
                  </a:lnTo>
                  <a:lnTo>
                    <a:pt x="44607" y="11509"/>
                  </a:lnTo>
                  <a:lnTo>
                    <a:pt x="44484" y="11466"/>
                  </a:lnTo>
                  <a:lnTo>
                    <a:pt x="44369" y="11423"/>
                  </a:lnTo>
                  <a:lnTo>
                    <a:pt x="44255" y="11388"/>
                  </a:lnTo>
                  <a:lnTo>
                    <a:pt x="44193" y="11380"/>
                  </a:lnTo>
                  <a:lnTo>
                    <a:pt x="44131" y="11371"/>
                  </a:lnTo>
                  <a:lnTo>
                    <a:pt x="43796" y="11354"/>
                  </a:lnTo>
                  <a:lnTo>
                    <a:pt x="43452" y="11336"/>
                  </a:lnTo>
                  <a:lnTo>
                    <a:pt x="42774" y="11319"/>
                  </a:lnTo>
                  <a:lnTo>
                    <a:pt x="42536" y="11319"/>
                  </a:lnTo>
                  <a:lnTo>
                    <a:pt x="42571" y="11371"/>
                  </a:lnTo>
                  <a:lnTo>
                    <a:pt x="42597" y="11431"/>
                  </a:lnTo>
                  <a:lnTo>
                    <a:pt x="42615" y="11475"/>
                  </a:lnTo>
                  <a:lnTo>
                    <a:pt x="42624" y="11526"/>
                  </a:lnTo>
                  <a:lnTo>
                    <a:pt x="42624" y="11569"/>
                  </a:lnTo>
                  <a:lnTo>
                    <a:pt x="42615" y="11604"/>
                  </a:lnTo>
                  <a:lnTo>
                    <a:pt x="42597" y="11647"/>
                  </a:lnTo>
                  <a:lnTo>
                    <a:pt x="42580" y="11682"/>
                  </a:lnTo>
                  <a:lnTo>
                    <a:pt x="42527" y="11751"/>
                  </a:lnTo>
                  <a:lnTo>
                    <a:pt x="42474" y="11820"/>
                  </a:lnTo>
                  <a:lnTo>
                    <a:pt x="42421" y="11889"/>
                  </a:lnTo>
                  <a:lnTo>
                    <a:pt x="42377" y="11958"/>
                  </a:lnTo>
                  <a:lnTo>
                    <a:pt x="42333" y="11897"/>
                  </a:lnTo>
                  <a:lnTo>
                    <a:pt x="42298" y="11837"/>
                  </a:lnTo>
                  <a:lnTo>
                    <a:pt x="42271" y="11776"/>
                  </a:lnTo>
                  <a:lnTo>
                    <a:pt x="42245" y="11716"/>
                  </a:lnTo>
                  <a:lnTo>
                    <a:pt x="42236" y="11656"/>
                  </a:lnTo>
                  <a:lnTo>
                    <a:pt x="42236" y="11595"/>
                  </a:lnTo>
                  <a:lnTo>
                    <a:pt x="42245" y="11544"/>
                  </a:lnTo>
                  <a:lnTo>
                    <a:pt x="42271" y="11500"/>
                  </a:lnTo>
                  <a:lnTo>
                    <a:pt x="42403" y="11302"/>
                  </a:lnTo>
                  <a:lnTo>
                    <a:pt x="42483" y="11216"/>
                  </a:lnTo>
                  <a:lnTo>
                    <a:pt x="42562" y="11129"/>
                  </a:lnTo>
                  <a:lnTo>
                    <a:pt x="42597" y="11095"/>
                  </a:lnTo>
                  <a:lnTo>
                    <a:pt x="42615" y="11060"/>
                  </a:lnTo>
                  <a:lnTo>
                    <a:pt x="42633" y="11026"/>
                  </a:lnTo>
                  <a:lnTo>
                    <a:pt x="42633" y="11000"/>
                  </a:lnTo>
                  <a:lnTo>
                    <a:pt x="42633" y="10966"/>
                  </a:lnTo>
                  <a:lnTo>
                    <a:pt x="42624" y="10940"/>
                  </a:lnTo>
                  <a:lnTo>
                    <a:pt x="42597" y="10879"/>
                  </a:lnTo>
                  <a:lnTo>
                    <a:pt x="42562" y="10836"/>
                  </a:lnTo>
                  <a:lnTo>
                    <a:pt x="42527" y="10802"/>
                  </a:lnTo>
                  <a:lnTo>
                    <a:pt x="42439" y="10741"/>
                  </a:lnTo>
                  <a:lnTo>
                    <a:pt x="42333" y="10689"/>
                  </a:lnTo>
                  <a:lnTo>
                    <a:pt x="42227" y="10655"/>
                  </a:lnTo>
                  <a:lnTo>
                    <a:pt x="42112" y="10638"/>
                  </a:lnTo>
                  <a:lnTo>
                    <a:pt x="42007" y="10638"/>
                  </a:lnTo>
                  <a:lnTo>
                    <a:pt x="41901" y="10655"/>
                  </a:lnTo>
                  <a:lnTo>
                    <a:pt x="41857" y="10664"/>
                  </a:lnTo>
                  <a:lnTo>
                    <a:pt x="41813" y="10681"/>
                  </a:lnTo>
                  <a:lnTo>
                    <a:pt x="41769" y="10620"/>
                  </a:lnTo>
                  <a:lnTo>
                    <a:pt x="41725" y="10551"/>
                  </a:lnTo>
                  <a:lnTo>
                    <a:pt x="41689" y="10491"/>
                  </a:lnTo>
                  <a:lnTo>
                    <a:pt x="41680" y="10457"/>
                  </a:lnTo>
                  <a:lnTo>
                    <a:pt x="41680" y="10431"/>
                  </a:lnTo>
                  <a:lnTo>
                    <a:pt x="41698" y="10388"/>
                  </a:lnTo>
                  <a:lnTo>
                    <a:pt x="41733" y="10362"/>
                  </a:lnTo>
                  <a:lnTo>
                    <a:pt x="41769" y="10344"/>
                  </a:lnTo>
                  <a:lnTo>
                    <a:pt x="41813" y="10336"/>
                  </a:lnTo>
                  <a:lnTo>
                    <a:pt x="41901" y="10336"/>
                  </a:lnTo>
                  <a:lnTo>
                    <a:pt x="41989" y="10344"/>
                  </a:lnTo>
                  <a:lnTo>
                    <a:pt x="42060" y="10344"/>
                  </a:lnTo>
                  <a:lnTo>
                    <a:pt x="42165" y="10336"/>
                  </a:lnTo>
                  <a:lnTo>
                    <a:pt x="42218" y="10327"/>
                  </a:lnTo>
                  <a:lnTo>
                    <a:pt x="42262" y="10318"/>
                  </a:lnTo>
                  <a:lnTo>
                    <a:pt x="42306" y="10301"/>
                  </a:lnTo>
                  <a:lnTo>
                    <a:pt x="42350" y="10275"/>
                  </a:lnTo>
                  <a:lnTo>
                    <a:pt x="42395" y="10249"/>
                  </a:lnTo>
                  <a:lnTo>
                    <a:pt x="42439" y="10215"/>
                  </a:lnTo>
                  <a:lnTo>
                    <a:pt x="42474" y="10189"/>
                  </a:lnTo>
                  <a:lnTo>
                    <a:pt x="42509" y="10163"/>
                  </a:lnTo>
                  <a:lnTo>
                    <a:pt x="42588" y="10129"/>
                  </a:lnTo>
                  <a:lnTo>
                    <a:pt x="42668" y="10111"/>
                  </a:lnTo>
                  <a:lnTo>
                    <a:pt x="42756" y="10103"/>
                  </a:lnTo>
                  <a:lnTo>
                    <a:pt x="42915" y="10094"/>
                  </a:lnTo>
                  <a:lnTo>
                    <a:pt x="44263" y="10094"/>
                  </a:lnTo>
                  <a:lnTo>
                    <a:pt x="44281" y="10051"/>
                  </a:lnTo>
                  <a:lnTo>
                    <a:pt x="44166" y="9956"/>
                  </a:lnTo>
                  <a:lnTo>
                    <a:pt x="44052" y="9879"/>
                  </a:lnTo>
                  <a:lnTo>
                    <a:pt x="43937" y="9809"/>
                  </a:lnTo>
                  <a:lnTo>
                    <a:pt x="43884" y="9775"/>
                  </a:lnTo>
                  <a:lnTo>
                    <a:pt x="43840" y="9732"/>
                  </a:lnTo>
                  <a:lnTo>
                    <a:pt x="43805" y="9689"/>
                  </a:lnTo>
                  <a:lnTo>
                    <a:pt x="43779" y="9646"/>
                  </a:lnTo>
                  <a:lnTo>
                    <a:pt x="43752" y="9551"/>
                  </a:lnTo>
                  <a:lnTo>
                    <a:pt x="43735" y="9456"/>
                  </a:lnTo>
                  <a:lnTo>
                    <a:pt x="43717" y="9361"/>
                  </a:lnTo>
                  <a:lnTo>
                    <a:pt x="43708" y="9266"/>
                  </a:lnTo>
                  <a:lnTo>
                    <a:pt x="43699" y="9068"/>
                  </a:lnTo>
                  <a:lnTo>
                    <a:pt x="43708" y="8878"/>
                  </a:lnTo>
                  <a:lnTo>
                    <a:pt x="43717" y="8757"/>
                  </a:lnTo>
                  <a:lnTo>
                    <a:pt x="43717" y="8645"/>
                  </a:lnTo>
                  <a:lnTo>
                    <a:pt x="43708" y="8533"/>
                  </a:lnTo>
                  <a:lnTo>
                    <a:pt x="43690" y="8429"/>
                  </a:lnTo>
                  <a:lnTo>
                    <a:pt x="43673" y="8317"/>
                  </a:lnTo>
                  <a:lnTo>
                    <a:pt x="43646" y="8213"/>
                  </a:lnTo>
                  <a:lnTo>
                    <a:pt x="43602" y="8101"/>
                  </a:lnTo>
                  <a:lnTo>
                    <a:pt x="43558" y="7998"/>
                  </a:lnTo>
                  <a:lnTo>
                    <a:pt x="43549" y="7955"/>
                  </a:lnTo>
                  <a:lnTo>
                    <a:pt x="43532" y="7903"/>
                  </a:lnTo>
                  <a:lnTo>
                    <a:pt x="43523" y="7799"/>
                  </a:lnTo>
                  <a:lnTo>
                    <a:pt x="43523" y="7704"/>
                  </a:lnTo>
                  <a:lnTo>
                    <a:pt x="43523" y="7610"/>
                  </a:lnTo>
                  <a:lnTo>
                    <a:pt x="43523" y="7515"/>
                  </a:lnTo>
                  <a:lnTo>
                    <a:pt x="43514" y="7420"/>
                  </a:lnTo>
                  <a:lnTo>
                    <a:pt x="43488" y="7325"/>
                  </a:lnTo>
                  <a:lnTo>
                    <a:pt x="43444" y="7239"/>
                  </a:lnTo>
                  <a:lnTo>
                    <a:pt x="43400" y="7161"/>
                  </a:lnTo>
                  <a:lnTo>
                    <a:pt x="43338" y="7101"/>
                  </a:lnTo>
                  <a:lnTo>
                    <a:pt x="43276" y="7049"/>
                  </a:lnTo>
                  <a:lnTo>
                    <a:pt x="43206" y="7014"/>
                  </a:lnTo>
                  <a:lnTo>
                    <a:pt x="43126" y="6997"/>
                  </a:lnTo>
                  <a:lnTo>
                    <a:pt x="43047" y="6988"/>
                  </a:lnTo>
                  <a:lnTo>
                    <a:pt x="42959" y="6980"/>
                  </a:lnTo>
                  <a:lnTo>
                    <a:pt x="42888" y="6971"/>
                  </a:lnTo>
                  <a:lnTo>
                    <a:pt x="42835" y="6954"/>
                  </a:lnTo>
                  <a:lnTo>
                    <a:pt x="42800" y="6928"/>
                  </a:lnTo>
                  <a:lnTo>
                    <a:pt x="42774" y="6893"/>
                  </a:lnTo>
                  <a:lnTo>
                    <a:pt x="42747" y="6842"/>
                  </a:lnTo>
                  <a:lnTo>
                    <a:pt x="42738" y="6773"/>
                  </a:lnTo>
                  <a:lnTo>
                    <a:pt x="42730" y="6686"/>
                  </a:lnTo>
                  <a:lnTo>
                    <a:pt x="42730" y="6592"/>
                  </a:lnTo>
                  <a:lnTo>
                    <a:pt x="42730" y="6548"/>
                  </a:lnTo>
                  <a:lnTo>
                    <a:pt x="42721" y="6497"/>
                  </a:lnTo>
                  <a:lnTo>
                    <a:pt x="42703" y="6367"/>
                  </a:lnTo>
                  <a:lnTo>
                    <a:pt x="42685" y="6298"/>
                  </a:lnTo>
                  <a:lnTo>
                    <a:pt x="42659" y="6246"/>
                  </a:lnTo>
                  <a:lnTo>
                    <a:pt x="42597" y="6117"/>
                  </a:lnTo>
                  <a:lnTo>
                    <a:pt x="42527" y="6005"/>
                  </a:lnTo>
                  <a:lnTo>
                    <a:pt x="42377" y="5763"/>
                  </a:lnTo>
                  <a:lnTo>
                    <a:pt x="42262" y="5556"/>
                  </a:lnTo>
                  <a:lnTo>
                    <a:pt x="42157" y="5349"/>
                  </a:lnTo>
                  <a:lnTo>
                    <a:pt x="42095" y="5246"/>
                  </a:lnTo>
                  <a:lnTo>
                    <a:pt x="42024" y="5151"/>
                  </a:lnTo>
                  <a:lnTo>
                    <a:pt x="41945" y="5056"/>
                  </a:lnTo>
                  <a:lnTo>
                    <a:pt x="41857" y="4978"/>
                  </a:lnTo>
                  <a:lnTo>
                    <a:pt x="41813" y="4935"/>
                  </a:lnTo>
                  <a:lnTo>
                    <a:pt x="41760" y="4909"/>
                  </a:lnTo>
                  <a:lnTo>
                    <a:pt x="41716" y="4892"/>
                  </a:lnTo>
                  <a:lnTo>
                    <a:pt x="41663" y="4883"/>
                  </a:lnTo>
                  <a:lnTo>
                    <a:pt x="41557" y="4883"/>
                  </a:lnTo>
                  <a:lnTo>
                    <a:pt x="41460" y="4901"/>
                  </a:lnTo>
                  <a:lnTo>
                    <a:pt x="41442" y="4918"/>
                  </a:lnTo>
                  <a:lnTo>
                    <a:pt x="41434" y="4935"/>
                  </a:lnTo>
                  <a:lnTo>
                    <a:pt x="41407" y="5004"/>
                  </a:lnTo>
                  <a:lnTo>
                    <a:pt x="41381" y="5159"/>
                  </a:lnTo>
                  <a:lnTo>
                    <a:pt x="41381" y="5194"/>
                  </a:lnTo>
                  <a:lnTo>
                    <a:pt x="41381" y="5237"/>
                  </a:lnTo>
                  <a:lnTo>
                    <a:pt x="41390" y="5323"/>
                  </a:lnTo>
                  <a:lnTo>
                    <a:pt x="41830" y="5323"/>
                  </a:lnTo>
                  <a:lnTo>
                    <a:pt x="41813" y="5384"/>
                  </a:lnTo>
                  <a:lnTo>
                    <a:pt x="41777" y="5435"/>
                  </a:lnTo>
                  <a:lnTo>
                    <a:pt x="41742" y="5479"/>
                  </a:lnTo>
                  <a:lnTo>
                    <a:pt x="41707" y="5522"/>
                  </a:lnTo>
                  <a:lnTo>
                    <a:pt x="41663" y="5556"/>
                  </a:lnTo>
                  <a:lnTo>
                    <a:pt x="41610" y="5591"/>
                  </a:lnTo>
                  <a:lnTo>
                    <a:pt x="41513" y="5643"/>
                  </a:lnTo>
                  <a:lnTo>
                    <a:pt x="41478" y="5660"/>
                  </a:lnTo>
                  <a:lnTo>
                    <a:pt x="41434" y="5668"/>
                  </a:lnTo>
                  <a:lnTo>
                    <a:pt x="41398" y="5677"/>
                  </a:lnTo>
                  <a:lnTo>
                    <a:pt x="41363" y="5677"/>
                  </a:lnTo>
                  <a:lnTo>
                    <a:pt x="41328" y="5660"/>
                  </a:lnTo>
                  <a:lnTo>
                    <a:pt x="41293" y="5643"/>
                  </a:lnTo>
                  <a:lnTo>
                    <a:pt x="41257" y="5608"/>
                  </a:lnTo>
                  <a:lnTo>
                    <a:pt x="41222" y="5556"/>
                  </a:lnTo>
                  <a:lnTo>
                    <a:pt x="41160" y="5461"/>
                  </a:lnTo>
                  <a:lnTo>
                    <a:pt x="41099" y="5392"/>
                  </a:lnTo>
                  <a:lnTo>
                    <a:pt x="41028" y="5332"/>
                  </a:lnTo>
                  <a:lnTo>
                    <a:pt x="40949" y="5297"/>
                  </a:lnTo>
                  <a:lnTo>
                    <a:pt x="40905" y="5289"/>
                  </a:lnTo>
                  <a:lnTo>
                    <a:pt x="40869" y="5280"/>
                  </a:lnTo>
                  <a:lnTo>
                    <a:pt x="40781" y="5280"/>
                  </a:lnTo>
                  <a:lnTo>
                    <a:pt x="40737" y="5297"/>
                  </a:lnTo>
                  <a:lnTo>
                    <a:pt x="40693" y="5315"/>
                  </a:lnTo>
                  <a:lnTo>
                    <a:pt x="40596" y="5366"/>
                  </a:lnTo>
                  <a:lnTo>
                    <a:pt x="40561" y="5384"/>
                  </a:lnTo>
                  <a:lnTo>
                    <a:pt x="40526" y="5392"/>
                  </a:lnTo>
                  <a:lnTo>
                    <a:pt x="40446" y="5410"/>
                  </a:lnTo>
                  <a:lnTo>
                    <a:pt x="40244" y="5410"/>
                  </a:lnTo>
                  <a:lnTo>
                    <a:pt x="40199" y="5392"/>
                  </a:lnTo>
                  <a:lnTo>
                    <a:pt x="40164" y="5375"/>
                  </a:lnTo>
                  <a:lnTo>
                    <a:pt x="40147" y="5358"/>
                  </a:lnTo>
                  <a:lnTo>
                    <a:pt x="40147" y="5349"/>
                  </a:lnTo>
                  <a:lnTo>
                    <a:pt x="40138" y="5297"/>
                  </a:lnTo>
                  <a:lnTo>
                    <a:pt x="40147" y="5246"/>
                  </a:lnTo>
                  <a:lnTo>
                    <a:pt x="40164" y="5194"/>
                  </a:lnTo>
                  <a:lnTo>
                    <a:pt x="40182" y="5142"/>
                  </a:lnTo>
                  <a:lnTo>
                    <a:pt x="40208" y="5116"/>
                  </a:lnTo>
                  <a:lnTo>
                    <a:pt x="40235" y="5082"/>
                  </a:lnTo>
                  <a:lnTo>
                    <a:pt x="40261" y="5065"/>
                  </a:lnTo>
                  <a:lnTo>
                    <a:pt x="40296" y="5047"/>
                  </a:lnTo>
                  <a:lnTo>
                    <a:pt x="40367" y="5030"/>
                  </a:lnTo>
                  <a:lnTo>
                    <a:pt x="40455" y="5030"/>
                  </a:lnTo>
                  <a:lnTo>
                    <a:pt x="40631" y="5039"/>
                  </a:lnTo>
                  <a:lnTo>
                    <a:pt x="40720" y="5039"/>
                  </a:lnTo>
                  <a:lnTo>
                    <a:pt x="40808" y="5030"/>
                  </a:lnTo>
                  <a:lnTo>
                    <a:pt x="40896" y="5021"/>
                  </a:lnTo>
                  <a:lnTo>
                    <a:pt x="40984" y="5004"/>
                  </a:lnTo>
                  <a:lnTo>
                    <a:pt x="41072" y="4970"/>
                  </a:lnTo>
                  <a:lnTo>
                    <a:pt x="41152" y="4918"/>
                  </a:lnTo>
                  <a:lnTo>
                    <a:pt x="41187" y="4892"/>
                  </a:lnTo>
                  <a:lnTo>
                    <a:pt x="41222" y="4857"/>
                  </a:lnTo>
                  <a:lnTo>
                    <a:pt x="41249" y="4823"/>
                  </a:lnTo>
                  <a:lnTo>
                    <a:pt x="41266" y="4788"/>
                  </a:lnTo>
                  <a:lnTo>
                    <a:pt x="41275" y="4754"/>
                  </a:lnTo>
                  <a:lnTo>
                    <a:pt x="41275" y="4719"/>
                  </a:lnTo>
                  <a:lnTo>
                    <a:pt x="41257" y="4694"/>
                  </a:lnTo>
                  <a:lnTo>
                    <a:pt x="41231" y="4668"/>
                  </a:lnTo>
                  <a:lnTo>
                    <a:pt x="41169" y="4642"/>
                  </a:lnTo>
                  <a:lnTo>
                    <a:pt x="41107" y="4616"/>
                  </a:lnTo>
                  <a:lnTo>
                    <a:pt x="41046" y="4590"/>
                  </a:lnTo>
                  <a:lnTo>
                    <a:pt x="40975" y="4581"/>
                  </a:lnTo>
                  <a:lnTo>
                    <a:pt x="40799" y="4573"/>
                  </a:lnTo>
                  <a:lnTo>
                    <a:pt x="40631" y="4547"/>
                  </a:lnTo>
                  <a:lnTo>
                    <a:pt x="40455" y="4504"/>
                  </a:lnTo>
                  <a:lnTo>
                    <a:pt x="40288" y="4452"/>
                  </a:lnTo>
                  <a:lnTo>
                    <a:pt x="40173" y="4409"/>
                  </a:lnTo>
                  <a:lnTo>
                    <a:pt x="40076" y="4366"/>
                  </a:lnTo>
                  <a:lnTo>
                    <a:pt x="39882" y="4262"/>
                  </a:lnTo>
                  <a:lnTo>
                    <a:pt x="39697" y="4141"/>
                  </a:lnTo>
                  <a:lnTo>
                    <a:pt x="39521" y="4012"/>
                  </a:lnTo>
                  <a:lnTo>
                    <a:pt x="39230" y="3770"/>
                  </a:lnTo>
                  <a:lnTo>
                    <a:pt x="38948" y="3520"/>
                  </a:lnTo>
                  <a:lnTo>
                    <a:pt x="38392" y="3011"/>
                  </a:lnTo>
                  <a:lnTo>
                    <a:pt x="38339" y="2977"/>
                  </a:lnTo>
                  <a:lnTo>
                    <a:pt x="38145" y="2873"/>
                  </a:lnTo>
                  <a:lnTo>
                    <a:pt x="37960" y="2778"/>
                  </a:lnTo>
                  <a:lnTo>
                    <a:pt x="37863" y="2727"/>
                  </a:lnTo>
                  <a:lnTo>
                    <a:pt x="37784" y="2658"/>
                  </a:lnTo>
                  <a:lnTo>
                    <a:pt x="37696" y="2589"/>
                  </a:lnTo>
                  <a:lnTo>
                    <a:pt x="37625" y="2511"/>
                  </a:lnTo>
                  <a:lnTo>
                    <a:pt x="37616" y="2502"/>
                  </a:lnTo>
                  <a:lnTo>
                    <a:pt x="37599" y="2494"/>
                  </a:lnTo>
                  <a:lnTo>
                    <a:pt x="37564" y="2485"/>
                  </a:lnTo>
                  <a:lnTo>
                    <a:pt x="37449" y="2450"/>
                  </a:lnTo>
                  <a:lnTo>
                    <a:pt x="37326" y="2425"/>
                  </a:lnTo>
                  <a:lnTo>
                    <a:pt x="37211" y="2407"/>
                  </a:lnTo>
                  <a:lnTo>
                    <a:pt x="37088" y="2390"/>
                  </a:lnTo>
                  <a:lnTo>
                    <a:pt x="36841" y="2381"/>
                  </a:lnTo>
                  <a:lnTo>
                    <a:pt x="36594" y="2390"/>
                  </a:lnTo>
                  <a:lnTo>
                    <a:pt x="36515" y="2407"/>
                  </a:lnTo>
                  <a:lnTo>
                    <a:pt x="36435" y="2433"/>
                  </a:lnTo>
                  <a:lnTo>
                    <a:pt x="36083" y="2580"/>
                  </a:lnTo>
                  <a:lnTo>
                    <a:pt x="35730" y="2735"/>
                  </a:lnTo>
                  <a:lnTo>
                    <a:pt x="35492" y="2839"/>
                  </a:lnTo>
                  <a:lnTo>
                    <a:pt x="35386" y="2899"/>
                  </a:lnTo>
                  <a:lnTo>
                    <a:pt x="35280" y="2968"/>
                  </a:lnTo>
                  <a:lnTo>
                    <a:pt x="35201" y="3029"/>
                  </a:lnTo>
                  <a:lnTo>
                    <a:pt x="35130" y="3098"/>
                  </a:lnTo>
                  <a:lnTo>
                    <a:pt x="35060" y="3175"/>
                  </a:lnTo>
                  <a:lnTo>
                    <a:pt x="34989" y="3244"/>
                  </a:lnTo>
                  <a:lnTo>
                    <a:pt x="34928" y="3287"/>
                  </a:lnTo>
                  <a:lnTo>
                    <a:pt x="34892" y="3330"/>
                  </a:lnTo>
                  <a:lnTo>
                    <a:pt x="34857" y="3374"/>
                  </a:lnTo>
                  <a:lnTo>
                    <a:pt x="34848" y="3408"/>
                  </a:lnTo>
                  <a:lnTo>
                    <a:pt x="34848" y="3451"/>
                  </a:lnTo>
                  <a:lnTo>
                    <a:pt x="34857" y="3494"/>
                  </a:lnTo>
                  <a:lnTo>
                    <a:pt x="34884" y="3546"/>
                  </a:lnTo>
                  <a:lnTo>
                    <a:pt x="34928" y="3607"/>
                  </a:lnTo>
                  <a:lnTo>
                    <a:pt x="34743" y="3598"/>
                  </a:lnTo>
                  <a:lnTo>
                    <a:pt x="34566" y="3589"/>
                  </a:lnTo>
                  <a:lnTo>
                    <a:pt x="34381" y="3598"/>
                  </a:lnTo>
                  <a:lnTo>
                    <a:pt x="34205" y="3607"/>
                  </a:lnTo>
                  <a:lnTo>
                    <a:pt x="34020" y="3632"/>
                  </a:lnTo>
                  <a:lnTo>
                    <a:pt x="33835" y="3676"/>
                  </a:lnTo>
                  <a:lnTo>
                    <a:pt x="33808" y="3684"/>
                  </a:lnTo>
                  <a:lnTo>
                    <a:pt x="33782" y="3710"/>
                  </a:lnTo>
                  <a:lnTo>
                    <a:pt x="33729" y="3753"/>
                  </a:lnTo>
                  <a:lnTo>
                    <a:pt x="33641" y="3839"/>
                  </a:lnTo>
                  <a:lnTo>
                    <a:pt x="33570" y="3900"/>
                  </a:lnTo>
                  <a:lnTo>
                    <a:pt x="33500" y="3943"/>
                  </a:lnTo>
                  <a:lnTo>
                    <a:pt x="33420" y="3969"/>
                  </a:lnTo>
                  <a:lnTo>
                    <a:pt x="33350" y="3978"/>
                  </a:lnTo>
                  <a:lnTo>
                    <a:pt x="33270" y="3960"/>
                  </a:lnTo>
                  <a:lnTo>
                    <a:pt x="33173" y="3943"/>
                  </a:lnTo>
                  <a:lnTo>
                    <a:pt x="33059" y="3900"/>
                  </a:lnTo>
                  <a:lnTo>
                    <a:pt x="32927" y="3857"/>
                  </a:lnTo>
                  <a:lnTo>
                    <a:pt x="32794" y="3822"/>
                  </a:lnTo>
                  <a:lnTo>
                    <a:pt x="32653" y="3796"/>
                  </a:lnTo>
                  <a:lnTo>
                    <a:pt x="32521" y="3779"/>
                  </a:lnTo>
                  <a:lnTo>
                    <a:pt x="32380" y="3770"/>
                  </a:lnTo>
                  <a:lnTo>
                    <a:pt x="32230" y="3770"/>
                  </a:lnTo>
                  <a:lnTo>
                    <a:pt x="31939" y="3779"/>
                  </a:lnTo>
                  <a:lnTo>
                    <a:pt x="31313" y="2718"/>
                  </a:lnTo>
                  <a:lnTo>
                    <a:pt x="31252" y="2640"/>
                  </a:lnTo>
                  <a:lnTo>
                    <a:pt x="31225" y="2606"/>
                  </a:lnTo>
                  <a:lnTo>
                    <a:pt x="31190" y="2580"/>
                  </a:lnTo>
                  <a:lnTo>
                    <a:pt x="31155" y="2554"/>
                  </a:lnTo>
                  <a:lnTo>
                    <a:pt x="31111" y="2545"/>
                  </a:lnTo>
                  <a:lnTo>
                    <a:pt x="31058" y="2537"/>
                  </a:lnTo>
                  <a:lnTo>
                    <a:pt x="30996" y="2545"/>
                  </a:lnTo>
                  <a:lnTo>
                    <a:pt x="30873" y="2545"/>
                  </a:lnTo>
                  <a:lnTo>
                    <a:pt x="30811" y="2537"/>
                  </a:lnTo>
                  <a:lnTo>
                    <a:pt x="30758" y="2511"/>
                  </a:lnTo>
                  <a:lnTo>
                    <a:pt x="30705" y="2485"/>
                  </a:lnTo>
                  <a:lnTo>
                    <a:pt x="30652" y="2450"/>
                  </a:lnTo>
                  <a:lnTo>
                    <a:pt x="30555" y="2364"/>
                  </a:lnTo>
                  <a:lnTo>
                    <a:pt x="30432" y="2252"/>
                  </a:lnTo>
                  <a:lnTo>
                    <a:pt x="30308" y="2149"/>
                  </a:lnTo>
                  <a:lnTo>
                    <a:pt x="30176" y="2045"/>
                  </a:lnTo>
                  <a:lnTo>
                    <a:pt x="30035" y="1959"/>
                  </a:lnTo>
                  <a:lnTo>
                    <a:pt x="29806" y="1812"/>
                  </a:lnTo>
                  <a:lnTo>
                    <a:pt x="29568" y="1674"/>
                  </a:lnTo>
                  <a:lnTo>
                    <a:pt x="29339" y="1527"/>
                  </a:lnTo>
                  <a:lnTo>
                    <a:pt x="29109" y="1381"/>
                  </a:lnTo>
                  <a:lnTo>
                    <a:pt x="29056" y="1346"/>
                  </a:lnTo>
                  <a:lnTo>
                    <a:pt x="29012" y="1303"/>
                  </a:lnTo>
                  <a:lnTo>
                    <a:pt x="28915" y="1208"/>
                  </a:lnTo>
                  <a:lnTo>
                    <a:pt x="28827" y="1113"/>
                  </a:lnTo>
                  <a:lnTo>
                    <a:pt x="28730" y="1027"/>
                  </a:lnTo>
                  <a:lnTo>
                    <a:pt x="28510" y="863"/>
                  </a:lnTo>
                  <a:lnTo>
                    <a:pt x="28395" y="794"/>
                  </a:lnTo>
                  <a:lnTo>
                    <a:pt x="28281" y="725"/>
                  </a:lnTo>
                  <a:lnTo>
                    <a:pt x="28157" y="665"/>
                  </a:lnTo>
                  <a:lnTo>
                    <a:pt x="28034" y="604"/>
                  </a:lnTo>
                  <a:lnTo>
                    <a:pt x="27902" y="561"/>
                  </a:lnTo>
                  <a:lnTo>
                    <a:pt x="27761" y="527"/>
                  </a:lnTo>
                  <a:lnTo>
                    <a:pt x="27646" y="492"/>
                  </a:lnTo>
                  <a:lnTo>
                    <a:pt x="27540" y="466"/>
                  </a:lnTo>
                  <a:lnTo>
                    <a:pt x="27320" y="389"/>
                  </a:lnTo>
                  <a:lnTo>
                    <a:pt x="27091" y="311"/>
                  </a:lnTo>
                  <a:lnTo>
                    <a:pt x="26870" y="233"/>
                  </a:lnTo>
                  <a:lnTo>
                    <a:pt x="26703" y="173"/>
                  </a:lnTo>
                  <a:lnTo>
                    <a:pt x="26615" y="156"/>
                  </a:lnTo>
                  <a:lnTo>
                    <a:pt x="26570" y="147"/>
                  </a:lnTo>
                  <a:lnTo>
                    <a:pt x="26526" y="147"/>
                  </a:lnTo>
                  <a:lnTo>
                    <a:pt x="26456" y="156"/>
                  </a:lnTo>
                  <a:lnTo>
                    <a:pt x="26394" y="156"/>
                  </a:lnTo>
                  <a:lnTo>
                    <a:pt x="26324" y="138"/>
                  </a:lnTo>
                  <a:lnTo>
                    <a:pt x="26262" y="130"/>
                  </a:lnTo>
                  <a:lnTo>
                    <a:pt x="26200" y="104"/>
                  </a:lnTo>
                  <a:lnTo>
                    <a:pt x="26147" y="78"/>
                  </a:lnTo>
                  <a:lnTo>
                    <a:pt x="26086" y="44"/>
                  </a:lnTo>
                  <a:lnTo>
                    <a:pt x="26033" y="0"/>
                  </a:lnTo>
                  <a:close/>
                </a:path>
              </a:pathLst>
            </a:custGeom>
            <a:solidFill>
              <a:srgbClr val="F819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" name="Google Shape;133;p27"/>
            <p:cNvGrpSpPr/>
            <p:nvPr/>
          </p:nvGrpSpPr>
          <p:grpSpPr>
            <a:xfrm>
              <a:off x="1784953" y="1115168"/>
              <a:ext cx="1199430" cy="927465"/>
              <a:chOff x="1784953" y="1115168"/>
              <a:chExt cx="1199430" cy="927465"/>
            </a:xfrm>
          </p:grpSpPr>
          <p:sp>
            <p:nvSpPr>
              <p:cNvPr id="134" name="Google Shape;134;p27"/>
              <p:cNvSpPr/>
              <p:nvPr/>
            </p:nvSpPr>
            <p:spPr>
              <a:xfrm flipH="1">
                <a:off x="1784953" y="1115168"/>
                <a:ext cx="591754" cy="927465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8153" extrusionOk="0">
                    <a:moveTo>
                      <a:pt x="997" y="0"/>
                    </a:moveTo>
                    <a:lnTo>
                      <a:pt x="847" y="9"/>
                    </a:lnTo>
                    <a:lnTo>
                      <a:pt x="706" y="17"/>
                    </a:lnTo>
                    <a:lnTo>
                      <a:pt x="556" y="43"/>
                    </a:lnTo>
                    <a:lnTo>
                      <a:pt x="415" y="60"/>
                    </a:lnTo>
                    <a:lnTo>
                      <a:pt x="274" y="95"/>
                    </a:lnTo>
                    <a:lnTo>
                      <a:pt x="1" y="164"/>
                    </a:lnTo>
                    <a:lnTo>
                      <a:pt x="150" y="216"/>
                    </a:lnTo>
                    <a:lnTo>
                      <a:pt x="309" y="268"/>
                    </a:lnTo>
                    <a:lnTo>
                      <a:pt x="459" y="328"/>
                    </a:lnTo>
                    <a:lnTo>
                      <a:pt x="600" y="397"/>
                    </a:lnTo>
                    <a:lnTo>
                      <a:pt x="750" y="475"/>
                    </a:lnTo>
                    <a:lnTo>
                      <a:pt x="891" y="552"/>
                    </a:lnTo>
                    <a:lnTo>
                      <a:pt x="1023" y="638"/>
                    </a:lnTo>
                    <a:lnTo>
                      <a:pt x="1155" y="725"/>
                    </a:lnTo>
                    <a:lnTo>
                      <a:pt x="1288" y="820"/>
                    </a:lnTo>
                    <a:lnTo>
                      <a:pt x="1411" y="915"/>
                    </a:lnTo>
                    <a:lnTo>
                      <a:pt x="1535" y="1027"/>
                    </a:lnTo>
                    <a:lnTo>
                      <a:pt x="1658" y="1130"/>
                    </a:lnTo>
                    <a:lnTo>
                      <a:pt x="1764" y="1242"/>
                    </a:lnTo>
                    <a:lnTo>
                      <a:pt x="1878" y="1363"/>
                    </a:lnTo>
                    <a:lnTo>
                      <a:pt x="1984" y="1484"/>
                    </a:lnTo>
                    <a:lnTo>
                      <a:pt x="2081" y="1613"/>
                    </a:lnTo>
                    <a:lnTo>
                      <a:pt x="2178" y="1743"/>
                    </a:lnTo>
                    <a:lnTo>
                      <a:pt x="2266" y="1872"/>
                    </a:lnTo>
                    <a:lnTo>
                      <a:pt x="2346" y="2010"/>
                    </a:lnTo>
                    <a:lnTo>
                      <a:pt x="2425" y="2157"/>
                    </a:lnTo>
                    <a:lnTo>
                      <a:pt x="2495" y="2295"/>
                    </a:lnTo>
                    <a:lnTo>
                      <a:pt x="2566" y="2450"/>
                    </a:lnTo>
                    <a:lnTo>
                      <a:pt x="2628" y="2597"/>
                    </a:lnTo>
                    <a:lnTo>
                      <a:pt x="2681" y="2752"/>
                    </a:lnTo>
                    <a:lnTo>
                      <a:pt x="2733" y="2907"/>
                    </a:lnTo>
                    <a:lnTo>
                      <a:pt x="2778" y="3071"/>
                    </a:lnTo>
                    <a:lnTo>
                      <a:pt x="2813" y="3227"/>
                    </a:lnTo>
                    <a:lnTo>
                      <a:pt x="2848" y="3391"/>
                    </a:lnTo>
                    <a:lnTo>
                      <a:pt x="2874" y="3563"/>
                    </a:lnTo>
                    <a:lnTo>
                      <a:pt x="2892" y="3727"/>
                    </a:lnTo>
                    <a:lnTo>
                      <a:pt x="2901" y="3900"/>
                    </a:lnTo>
                    <a:lnTo>
                      <a:pt x="2901" y="4072"/>
                    </a:lnTo>
                    <a:lnTo>
                      <a:pt x="2901" y="4245"/>
                    </a:lnTo>
                    <a:lnTo>
                      <a:pt x="2892" y="4417"/>
                    </a:lnTo>
                    <a:lnTo>
                      <a:pt x="2874" y="4581"/>
                    </a:lnTo>
                    <a:lnTo>
                      <a:pt x="2848" y="4754"/>
                    </a:lnTo>
                    <a:lnTo>
                      <a:pt x="2813" y="4918"/>
                    </a:lnTo>
                    <a:lnTo>
                      <a:pt x="2778" y="5081"/>
                    </a:lnTo>
                    <a:lnTo>
                      <a:pt x="2733" y="5237"/>
                    </a:lnTo>
                    <a:lnTo>
                      <a:pt x="2681" y="5392"/>
                    </a:lnTo>
                    <a:lnTo>
                      <a:pt x="2628" y="5547"/>
                    </a:lnTo>
                    <a:lnTo>
                      <a:pt x="2566" y="5703"/>
                    </a:lnTo>
                    <a:lnTo>
                      <a:pt x="2495" y="5849"/>
                    </a:lnTo>
                    <a:lnTo>
                      <a:pt x="2425" y="5987"/>
                    </a:lnTo>
                    <a:lnTo>
                      <a:pt x="2346" y="6134"/>
                    </a:lnTo>
                    <a:lnTo>
                      <a:pt x="2266" y="6272"/>
                    </a:lnTo>
                    <a:lnTo>
                      <a:pt x="2178" y="6401"/>
                    </a:lnTo>
                    <a:lnTo>
                      <a:pt x="2081" y="6531"/>
                    </a:lnTo>
                    <a:lnTo>
                      <a:pt x="1984" y="6660"/>
                    </a:lnTo>
                    <a:lnTo>
                      <a:pt x="1878" y="6781"/>
                    </a:lnTo>
                    <a:lnTo>
                      <a:pt x="1764" y="6902"/>
                    </a:lnTo>
                    <a:lnTo>
                      <a:pt x="1658" y="7014"/>
                    </a:lnTo>
                    <a:lnTo>
                      <a:pt x="1535" y="7126"/>
                    </a:lnTo>
                    <a:lnTo>
                      <a:pt x="1411" y="7230"/>
                    </a:lnTo>
                    <a:lnTo>
                      <a:pt x="1288" y="7325"/>
                    </a:lnTo>
                    <a:lnTo>
                      <a:pt x="1155" y="7419"/>
                    </a:lnTo>
                    <a:lnTo>
                      <a:pt x="1023" y="7514"/>
                    </a:lnTo>
                    <a:lnTo>
                      <a:pt x="891" y="7592"/>
                    </a:lnTo>
                    <a:lnTo>
                      <a:pt x="750" y="7670"/>
                    </a:lnTo>
                    <a:lnTo>
                      <a:pt x="600" y="7747"/>
                    </a:lnTo>
                    <a:lnTo>
                      <a:pt x="459" y="7816"/>
                    </a:lnTo>
                    <a:lnTo>
                      <a:pt x="309" y="7877"/>
                    </a:lnTo>
                    <a:lnTo>
                      <a:pt x="150" y="7928"/>
                    </a:lnTo>
                    <a:lnTo>
                      <a:pt x="1" y="7980"/>
                    </a:lnTo>
                    <a:lnTo>
                      <a:pt x="274" y="8058"/>
                    </a:lnTo>
                    <a:lnTo>
                      <a:pt x="415" y="8084"/>
                    </a:lnTo>
                    <a:lnTo>
                      <a:pt x="556" y="8110"/>
                    </a:lnTo>
                    <a:lnTo>
                      <a:pt x="706" y="8127"/>
                    </a:lnTo>
                    <a:lnTo>
                      <a:pt x="847" y="8136"/>
                    </a:lnTo>
                    <a:lnTo>
                      <a:pt x="997" y="8144"/>
                    </a:lnTo>
                    <a:lnTo>
                      <a:pt x="1147" y="8153"/>
                    </a:lnTo>
                    <a:lnTo>
                      <a:pt x="1358" y="8144"/>
                    </a:lnTo>
                    <a:lnTo>
                      <a:pt x="1561" y="8127"/>
                    </a:lnTo>
                    <a:lnTo>
                      <a:pt x="1764" y="8101"/>
                    </a:lnTo>
                    <a:lnTo>
                      <a:pt x="1966" y="8066"/>
                    </a:lnTo>
                    <a:lnTo>
                      <a:pt x="2160" y="8023"/>
                    </a:lnTo>
                    <a:lnTo>
                      <a:pt x="2354" y="7963"/>
                    </a:lnTo>
                    <a:lnTo>
                      <a:pt x="2539" y="7903"/>
                    </a:lnTo>
                    <a:lnTo>
                      <a:pt x="2725" y="7825"/>
                    </a:lnTo>
                    <a:lnTo>
                      <a:pt x="2910" y="7747"/>
                    </a:lnTo>
                    <a:lnTo>
                      <a:pt x="3077" y="7661"/>
                    </a:lnTo>
                    <a:lnTo>
                      <a:pt x="3254" y="7557"/>
                    </a:lnTo>
                    <a:lnTo>
                      <a:pt x="3412" y="7454"/>
                    </a:lnTo>
                    <a:lnTo>
                      <a:pt x="3571" y="7342"/>
                    </a:lnTo>
                    <a:lnTo>
                      <a:pt x="3730" y="7221"/>
                    </a:lnTo>
                    <a:lnTo>
                      <a:pt x="3871" y="7092"/>
                    </a:lnTo>
                    <a:lnTo>
                      <a:pt x="4012" y="6954"/>
                    </a:lnTo>
                    <a:lnTo>
                      <a:pt x="4153" y="6816"/>
                    </a:lnTo>
                    <a:lnTo>
                      <a:pt x="4276" y="6669"/>
                    </a:lnTo>
                    <a:lnTo>
                      <a:pt x="4400" y="6514"/>
                    </a:lnTo>
                    <a:lnTo>
                      <a:pt x="4514" y="6350"/>
                    </a:lnTo>
                    <a:lnTo>
                      <a:pt x="4611" y="6186"/>
                    </a:lnTo>
                    <a:lnTo>
                      <a:pt x="4717" y="6013"/>
                    </a:lnTo>
                    <a:lnTo>
                      <a:pt x="4805" y="5841"/>
                    </a:lnTo>
                    <a:lnTo>
                      <a:pt x="4884" y="5659"/>
                    </a:lnTo>
                    <a:lnTo>
                      <a:pt x="4955" y="5478"/>
                    </a:lnTo>
                    <a:lnTo>
                      <a:pt x="5017" y="5289"/>
                    </a:lnTo>
                    <a:lnTo>
                      <a:pt x="5078" y="5090"/>
                    </a:lnTo>
                    <a:lnTo>
                      <a:pt x="5122" y="4892"/>
                    </a:lnTo>
                    <a:lnTo>
                      <a:pt x="5158" y="4693"/>
                    </a:lnTo>
                    <a:lnTo>
                      <a:pt x="5184" y="4486"/>
                    </a:lnTo>
                    <a:lnTo>
                      <a:pt x="5193" y="4279"/>
                    </a:lnTo>
                    <a:lnTo>
                      <a:pt x="5202" y="4072"/>
                    </a:lnTo>
                    <a:lnTo>
                      <a:pt x="5193" y="3865"/>
                    </a:lnTo>
                    <a:lnTo>
                      <a:pt x="5184" y="3658"/>
                    </a:lnTo>
                    <a:lnTo>
                      <a:pt x="5158" y="3451"/>
                    </a:lnTo>
                    <a:lnTo>
                      <a:pt x="5122" y="3253"/>
                    </a:lnTo>
                    <a:lnTo>
                      <a:pt x="5078" y="3054"/>
                    </a:lnTo>
                    <a:lnTo>
                      <a:pt x="5017" y="2864"/>
                    </a:lnTo>
                    <a:lnTo>
                      <a:pt x="4955" y="2674"/>
                    </a:lnTo>
                    <a:lnTo>
                      <a:pt x="4884" y="2485"/>
                    </a:lnTo>
                    <a:lnTo>
                      <a:pt x="4805" y="2304"/>
                    </a:lnTo>
                    <a:lnTo>
                      <a:pt x="4717" y="2131"/>
                    </a:lnTo>
                    <a:lnTo>
                      <a:pt x="4611" y="1958"/>
                    </a:lnTo>
                    <a:lnTo>
                      <a:pt x="4514" y="1795"/>
                    </a:lnTo>
                    <a:lnTo>
                      <a:pt x="4400" y="1631"/>
                    </a:lnTo>
                    <a:lnTo>
                      <a:pt x="4276" y="1484"/>
                    </a:lnTo>
                    <a:lnTo>
                      <a:pt x="4153" y="1329"/>
                    </a:lnTo>
                    <a:lnTo>
                      <a:pt x="4012" y="1191"/>
                    </a:lnTo>
                    <a:lnTo>
                      <a:pt x="3871" y="1053"/>
                    </a:lnTo>
                    <a:lnTo>
                      <a:pt x="3730" y="923"/>
                    </a:lnTo>
                    <a:lnTo>
                      <a:pt x="3571" y="802"/>
                    </a:lnTo>
                    <a:lnTo>
                      <a:pt x="3412" y="690"/>
                    </a:lnTo>
                    <a:lnTo>
                      <a:pt x="3254" y="587"/>
                    </a:lnTo>
                    <a:lnTo>
                      <a:pt x="3077" y="492"/>
                    </a:lnTo>
                    <a:lnTo>
                      <a:pt x="2910" y="397"/>
                    </a:lnTo>
                    <a:lnTo>
                      <a:pt x="2725" y="319"/>
                    </a:lnTo>
                    <a:lnTo>
                      <a:pt x="2539" y="242"/>
                    </a:lnTo>
                    <a:lnTo>
                      <a:pt x="2354" y="181"/>
                    </a:lnTo>
                    <a:lnTo>
                      <a:pt x="2160" y="121"/>
                    </a:lnTo>
                    <a:lnTo>
                      <a:pt x="1966" y="78"/>
                    </a:lnTo>
                    <a:lnTo>
                      <a:pt x="1764" y="43"/>
                    </a:lnTo>
                    <a:lnTo>
                      <a:pt x="1561" y="17"/>
                    </a:lnTo>
                    <a:lnTo>
                      <a:pt x="135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7"/>
              <p:cNvSpPr/>
              <p:nvPr/>
            </p:nvSpPr>
            <p:spPr>
              <a:xfrm flipH="1">
                <a:off x="2482839" y="1220174"/>
                <a:ext cx="231833" cy="220917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942" extrusionOk="0">
                    <a:moveTo>
                      <a:pt x="1023" y="0"/>
                    </a:moveTo>
                    <a:lnTo>
                      <a:pt x="776" y="742"/>
                    </a:lnTo>
                    <a:lnTo>
                      <a:pt x="1" y="742"/>
                    </a:lnTo>
                    <a:lnTo>
                      <a:pt x="635" y="1199"/>
                    </a:lnTo>
                    <a:lnTo>
                      <a:pt x="389" y="1941"/>
                    </a:lnTo>
                    <a:lnTo>
                      <a:pt x="1023" y="1484"/>
                    </a:lnTo>
                    <a:lnTo>
                      <a:pt x="1649" y="1941"/>
                    </a:lnTo>
                    <a:lnTo>
                      <a:pt x="1411" y="1199"/>
                    </a:lnTo>
                    <a:lnTo>
                      <a:pt x="2037" y="742"/>
                    </a:lnTo>
                    <a:lnTo>
                      <a:pt x="1261" y="742"/>
                    </a:lnTo>
                    <a:lnTo>
                      <a:pt x="10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7"/>
              <p:cNvSpPr/>
              <p:nvPr/>
            </p:nvSpPr>
            <p:spPr>
              <a:xfrm flipH="1">
                <a:off x="2209145" y="1412421"/>
                <a:ext cx="230695" cy="221031"/>
              </a:xfrm>
              <a:custGeom>
                <a:avLst/>
                <a:gdLst/>
                <a:ahLst/>
                <a:cxnLst/>
                <a:rect l="l" t="t" r="r" b="b"/>
                <a:pathLst>
                  <a:path w="2028" h="1943" extrusionOk="0">
                    <a:moveTo>
                      <a:pt x="1014" y="1"/>
                    </a:moveTo>
                    <a:lnTo>
                      <a:pt x="776" y="743"/>
                    </a:lnTo>
                    <a:lnTo>
                      <a:pt x="0" y="743"/>
                    </a:lnTo>
                    <a:lnTo>
                      <a:pt x="626" y="1200"/>
                    </a:lnTo>
                    <a:lnTo>
                      <a:pt x="388" y="1942"/>
                    </a:lnTo>
                    <a:lnTo>
                      <a:pt x="1014" y="1485"/>
                    </a:lnTo>
                    <a:lnTo>
                      <a:pt x="1640" y="1942"/>
                    </a:lnTo>
                    <a:lnTo>
                      <a:pt x="1402" y="1200"/>
                    </a:lnTo>
                    <a:lnTo>
                      <a:pt x="2028" y="743"/>
                    </a:lnTo>
                    <a:lnTo>
                      <a:pt x="1252" y="74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7"/>
              <p:cNvSpPr/>
              <p:nvPr/>
            </p:nvSpPr>
            <p:spPr>
              <a:xfrm flipH="1">
                <a:off x="2752664" y="1399671"/>
                <a:ext cx="231719" cy="221031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943" extrusionOk="0">
                    <a:moveTo>
                      <a:pt x="1014" y="1"/>
                    </a:moveTo>
                    <a:lnTo>
                      <a:pt x="776" y="743"/>
                    </a:lnTo>
                    <a:lnTo>
                      <a:pt x="0" y="743"/>
                    </a:lnTo>
                    <a:lnTo>
                      <a:pt x="626" y="1200"/>
                    </a:lnTo>
                    <a:lnTo>
                      <a:pt x="388" y="1942"/>
                    </a:lnTo>
                    <a:lnTo>
                      <a:pt x="1014" y="1485"/>
                    </a:lnTo>
                    <a:lnTo>
                      <a:pt x="1649" y="1942"/>
                    </a:lnTo>
                    <a:lnTo>
                      <a:pt x="1649" y="1942"/>
                    </a:lnTo>
                    <a:lnTo>
                      <a:pt x="1402" y="1200"/>
                    </a:lnTo>
                    <a:lnTo>
                      <a:pt x="2037" y="743"/>
                    </a:lnTo>
                    <a:lnTo>
                      <a:pt x="1261" y="743"/>
                    </a:lnTo>
                    <a:lnTo>
                      <a:pt x="10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7"/>
              <p:cNvSpPr/>
              <p:nvPr/>
            </p:nvSpPr>
            <p:spPr>
              <a:xfrm flipH="1">
                <a:off x="2316416" y="1716718"/>
                <a:ext cx="230809" cy="220917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1942" extrusionOk="0">
                    <a:moveTo>
                      <a:pt x="1015" y="0"/>
                    </a:moveTo>
                    <a:lnTo>
                      <a:pt x="777" y="742"/>
                    </a:lnTo>
                    <a:lnTo>
                      <a:pt x="1" y="742"/>
                    </a:lnTo>
                    <a:lnTo>
                      <a:pt x="627" y="1200"/>
                    </a:lnTo>
                    <a:lnTo>
                      <a:pt x="389" y="1941"/>
                    </a:lnTo>
                    <a:lnTo>
                      <a:pt x="1015" y="1484"/>
                    </a:lnTo>
                    <a:lnTo>
                      <a:pt x="1641" y="1941"/>
                    </a:lnTo>
                    <a:lnTo>
                      <a:pt x="1403" y="1200"/>
                    </a:lnTo>
                    <a:lnTo>
                      <a:pt x="2029" y="742"/>
                    </a:lnTo>
                    <a:lnTo>
                      <a:pt x="1253" y="742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7"/>
              <p:cNvSpPr/>
              <p:nvPr/>
            </p:nvSpPr>
            <p:spPr>
              <a:xfrm flipH="1">
                <a:off x="2648352" y="1716718"/>
                <a:ext cx="230809" cy="220917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1942" extrusionOk="0">
                    <a:moveTo>
                      <a:pt x="1015" y="0"/>
                    </a:moveTo>
                    <a:lnTo>
                      <a:pt x="777" y="742"/>
                    </a:lnTo>
                    <a:lnTo>
                      <a:pt x="1" y="742"/>
                    </a:lnTo>
                    <a:lnTo>
                      <a:pt x="627" y="1200"/>
                    </a:lnTo>
                    <a:lnTo>
                      <a:pt x="389" y="1941"/>
                    </a:lnTo>
                    <a:lnTo>
                      <a:pt x="1015" y="1484"/>
                    </a:lnTo>
                    <a:lnTo>
                      <a:pt x="1641" y="1941"/>
                    </a:lnTo>
                    <a:lnTo>
                      <a:pt x="1403" y="1200"/>
                    </a:lnTo>
                    <a:lnTo>
                      <a:pt x="2029" y="742"/>
                    </a:lnTo>
                    <a:lnTo>
                      <a:pt x="1253" y="742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Google Shape;144;p28">
            <a:extLst>
              <a:ext uri="{FF2B5EF4-FFF2-40B4-BE49-F238E27FC236}">
                <a16:creationId xmlns:a16="http://schemas.microsoft.com/office/drawing/2014/main" id="{4B7CA2BB-3922-8FA8-E3E8-195E5E7F7B34}"/>
              </a:ext>
            </a:extLst>
          </p:cNvPr>
          <p:cNvSpPr txBox="1">
            <a:spLocks/>
          </p:cNvSpPr>
          <p:nvPr/>
        </p:nvSpPr>
        <p:spPr>
          <a:xfrm>
            <a:off x="3918509" y="1436124"/>
            <a:ext cx="51417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45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"/>
              <a:buNone/>
              <a:defRPr sz="52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algn="ctr"/>
            <a:r>
              <a:rPr lang="en-SG" dirty="0"/>
              <a:t>The Singapore Story</a:t>
            </a:r>
          </a:p>
        </p:txBody>
      </p:sp>
      <p:sp>
        <p:nvSpPr>
          <p:cNvPr id="6" name="Google Shape;513;p30">
            <a:extLst>
              <a:ext uri="{FF2B5EF4-FFF2-40B4-BE49-F238E27FC236}">
                <a16:creationId xmlns:a16="http://schemas.microsoft.com/office/drawing/2014/main" id="{220E549E-2876-1F07-3110-0D5725129E82}"/>
              </a:ext>
            </a:extLst>
          </p:cNvPr>
          <p:cNvSpPr txBox="1"/>
          <p:nvPr/>
        </p:nvSpPr>
        <p:spPr>
          <a:xfrm>
            <a:off x="4590288" y="1928384"/>
            <a:ext cx="4018525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Insights and Facts of our Island Nation</a:t>
            </a:r>
            <a:endParaRPr sz="18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" name="Google Shape;513;p30">
            <a:extLst>
              <a:ext uri="{FF2B5EF4-FFF2-40B4-BE49-F238E27FC236}">
                <a16:creationId xmlns:a16="http://schemas.microsoft.com/office/drawing/2014/main" id="{EA781EC9-262C-5ED7-9742-7D7E9F0312C4}"/>
              </a:ext>
            </a:extLst>
          </p:cNvPr>
          <p:cNvSpPr txBox="1"/>
          <p:nvPr/>
        </p:nvSpPr>
        <p:spPr>
          <a:xfrm>
            <a:off x="4572000" y="3347977"/>
            <a:ext cx="4018525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CZ4124: Data </a:t>
            </a:r>
            <a:r>
              <a:rPr lang="en" sz="2000" b="1" dirty="0" err="1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Visualisation</a:t>
            </a:r>
            <a:endParaRPr lang="en" sz="2000" b="1" dirty="0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r>
              <a:rPr lang="en" sz="20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Karanam Akshit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U2020311E</a:t>
            </a:r>
            <a:endParaRPr sz="2000" b="1" dirty="0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34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777" name="Google Shape;777;p34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4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" name="Google Shape;779;p34"/>
          <p:cNvGrpSpPr/>
          <p:nvPr/>
        </p:nvGrpSpPr>
        <p:grpSpPr>
          <a:xfrm>
            <a:off x="2558818" y="2867709"/>
            <a:ext cx="4026358" cy="1877738"/>
            <a:chOff x="2558818" y="2867709"/>
            <a:chExt cx="4026358" cy="1877738"/>
          </a:xfrm>
        </p:grpSpPr>
        <p:sp>
          <p:nvSpPr>
            <p:cNvPr id="780" name="Google Shape;780;p34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96" name="Google Shape;796;p34"/>
          <p:cNvCxnSpPr>
            <a:stCxn id="797" idx="1"/>
          </p:cNvCxnSpPr>
          <p:nvPr/>
        </p:nvCxnSpPr>
        <p:spPr>
          <a:xfrm rot="-5400000" flipH="1">
            <a:off x="1071525" y="2525475"/>
            <a:ext cx="2356200" cy="1769700"/>
          </a:xfrm>
          <a:prstGeom prst="bentConnector3">
            <a:avLst>
              <a:gd name="adj1" fmla="val 10002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797" name="Google Shape;797;p34"/>
          <p:cNvSpPr/>
          <p:nvPr/>
        </p:nvSpPr>
        <p:spPr>
          <a:xfrm>
            <a:off x="56257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4"/>
          <p:cNvSpPr/>
          <p:nvPr/>
        </p:nvSpPr>
        <p:spPr>
          <a:xfrm>
            <a:off x="56256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>
            <a:off x="270072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270071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4"/>
          <p:cNvSpPr/>
          <p:nvPr/>
        </p:nvSpPr>
        <p:spPr>
          <a:xfrm>
            <a:off x="483887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4"/>
          <p:cNvSpPr/>
          <p:nvPr/>
        </p:nvSpPr>
        <p:spPr>
          <a:xfrm>
            <a:off x="483886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4"/>
          <p:cNvSpPr/>
          <p:nvPr/>
        </p:nvSpPr>
        <p:spPr>
          <a:xfrm>
            <a:off x="697702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4"/>
          <p:cNvSpPr/>
          <p:nvPr/>
        </p:nvSpPr>
        <p:spPr>
          <a:xfrm>
            <a:off x="697701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4"/>
          <p:cNvSpPr txBox="1"/>
          <p:nvPr/>
        </p:nvSpPr>
        <p:spPr>
          <a:xfrm>
            <a:off x="562625" y="1155375"/>
            <a:ext cx="1604400" cy="42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Senang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06" name="Google Shape;806;p34"/>
          <p:cNvSpPr txBox="1"/>
          <p:nvPr/>
        </p:nvSpPr>
        <p:spPr>
          <a:xfrm>
            <a:off x="562572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7" name="Google Shape;807;p34"/>
          <p:cNvSpPr txBox="1"/>
          <p:nvPr/>
        </p:nvSpPr>
        <p:spPr>
          <a:xfrm>
            <a:off x="2700722" y="1155375"/>
            <a:ext cx="1604400" cy="4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Woodlands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08" name="Google Shape;808;p34"/>
          <p:cNvSpPr txBox="1"/>
          <p:nvPr/>
        </p:nvSpPr>
        <p:spPr>
          <a:xfrm>
            <a:off x="2700722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9" name="Google Shape;809;p34"/>
          <p:cNvSpPr txBox="1"/>
          <p:nvPr/>
        </p:nvSpPr>
        <p:spPr>
          <a:xfrm>
            <a:off x="4838823" y="1155375"/>
            <a:ext cx="1604400" cy="42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Toa Payoh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10" name="Google Shape;810;p34"/>
          <p:cNvSpPr txBox="1"/>
          <p:nvPr/>
        </p:nvSpPr>
        <p:spPr>
          <a:xfrm>
            <a:off x="4838873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1" name="Google Shape;811;p34"/>
          <p:cNvSpPr txBox="1"/>
          <p:nvPr/>
        </p:nvSpPr>
        <p:spPr>
          <a:xfrm>
            <a:off x="6977025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object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2" name="Google Shape;812;p34"/>
          <p:cNvSpPr txBox="1"/>
          <p:nvPr/>
        </p:nvSpPr>
        <p:spPr>
          <a:xfrm>
            <a:off x="6977025" y="1155375"/>
            <a:ext cx="1604400" cy="4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Tekong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813" name="Google Shape;813;p34"/>
          <p:cNvCxnSpPr>
            <a:stCxn id="803" idx="1"/>
          </p:cNvCxnSpPr>
          <p:nvPr/>
        </p:nvCxnSpPr>
        <p:spPr>
          <a:xfrm rot="5400000">
            <a:off x="6674025" y="2097825"/>
            <a:ext cx="970800" cy="1239600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814" name="Google Shape;814;p34"/>
          <p:cNvCxnSpPr>
            <a:stCxn id="799" idx="1"/>
          </p:cNvCxnSpPr>
          <p:nvPr/>
        </p:nvCxnSpPr>
        <p:spPr>
          <a:xfrm rot="-5400000" flipH="1">
            <a:off x="3497975" y="2237175"/>
            <a:ext cx="499500" cy="489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815" name="Google Shape;815;p34"/>
          <p:cNvCxnSpPr>
            <a:stCxn id="801" idx="1"/>
          </p:cNvCxnSpPr>
          <p:nvPr/>
        </p:nvCxnSpPr>
        <p:spPr>
          <a:xfrm rot="5400000">
            <a:off x="4569925" y="2271675"/>
            <a:ext cx="1110600" cy="1031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816" name="Google Shape;816;p34"/>
          <p:cNvGrpSpPr/>
          <p:nvPr/>
        </p:nvGrpSpPr>
        <p:grpSpPr>
          <a:xfrm>
            <a:off x="3180039" y="4407496"/>
            <a:ext cx="178492" cy="275990"/>
            <a:chOff x="8615101" y="3738687"/>
            <a:chExt cx="207573" cy="320956"/>
          </a:xfrm>
        </p:grpSpPr>
        <p:sp>
          <p:nvSpPr>
            <p:cNvPr id="817" name="Google Shape;817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34"/>
          <p:cNvGrpSpPr/>
          <p:nvPr/>
        </p:nvGrpSpPr>
        <p:grpSpPr>
          <a:xfrm>
            <a:off x="3919339" y="2816646"/>
            <a:ext cx="178492" cy="275990"/>
            <a:chOff x="8615101" y="3738687"/>
            <a:chExt cx="207573" cy="320956"/>
          </a:xfrm>
        </p:grpSpPr>
        <p:sp>
          <p:nvSpPr>
            <p:cNvPr id="821" name="Google Shape;821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34"/>
          <p:cNvGrpSpPr/>
          <p:nvPr/>
        </p:nvGrpSpPr>
        <p:grpSpPr>
          <a:xfrm>
            <a:off x="4572689" y="3446983"/>
            <a:ext cx="178492" cy="275990"/>
            <a:chOff x="8615101" y="3738687"/>
            <a:chExt cx="207573" cy="320956"/>
          </a:xfrm>
        </p:grpSpPr>
        <p:sp>
          <p:nvSpPr>
            <p:cNvPr id="825" name="Google Shape;825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4"/>
          <p:cNvGrpSpPr/>
          <p:nvPr/>
        </p:nvGrpSpPr>
        <p:grpSpPr>
          <a:xfrm>
            <a:off x="6270139" y="3099421"/>
            <a:ext cx="178492" cy="275990"/>
            <a:chOff x="8615101" y="3738687"/>
            <a:chExt cx="207573" cy="320956"/>
          </a:xfrm>
        </p:grpSpPr>
        <p:sp>
          <p:nvSpPr>
            <p:cNvPr id="829" name="Google Shape;829;p3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35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837" name="Google Shape;837;p35"/>
          <p:cNvSpPr/>
          <p:nvPr/>
        </p:nvSpPr>
        <p:spPr>
          <a:xfrm>
            <a:off x="913718" y="146554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19" y="358"/>
                </a:cubicBezTo>
                <a:lnTo>
                  <a:pt x="419" y="2586"/>
                </a:lnTo>
                <a:cubicBezTo>
                  <a:pt x="419" y="2706"/>
                  <a:pt x="51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6" y="1075"/>
                </a:lnTo>
                <a:lnTo>
                  <a:pt x="976" y="2586"/>
                </a:lnTo>
                <a:cubicBezTo>
                  <a:pt x="976" y="2706"/>
                  <a:pt x="1075" y="2805"/>
                  <a:pt x="1194" y="2805"/>
                </a:cubicBezTo>
                <a:cubicBezTo>
                  <a:pt x="131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5"/>
          <p:cNvSpPr/>
          <p:nvPr/>
        </p:nvSpPr>
        <p:spPr>
          <a:xfrm>
            <a:off x="953638" y="139996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1" y="179"/>
                  <a:pt x="220" y="0"/>
                  <a:pt x="439" y="20"/>
                </a:cubicBezTo>
                <a:cubicBezTo>
                  <a:pt x="637" y="40"/>
                  <a:pt x="817" y="219"/>
                  <a:pt x="797" y="438"/>
                </a:cubicBezTo>
                <a:cubicBezTo>
                  <a:pt x="757" y="637"/>
                  <a:pt x="598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5"/>
          <p:cNvSpPr/>
          <p:nvPr/>
        </p:nvSpPr>
        <p:spPr>
          <a:xfrm>
            <a:off x="1120487" y="1465543"/>
            <a:ext cx="135528" cy="201106"/>
          </a:xfrm>
          <a:custGeom>
            <a:avLst/>
            <a:gdLst/>
            <a:ahLst/>
            <a:cxnLst/>
            <a:rect l="l" t="t" r="r" b="b"/>
            <a:pathLst>
              <a:path w="1891" h="2806" extrusionOk="0">
                <a:moveTo>
                  <a:pt x="1453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18" y="358"/>
                </a:cubicBezTo>
                <a:lnTo>
                  <a:pt x="418" y="2586"/>
                </a:lnTo>
                <a:cubicBezTo>
                  <a:pt x="418" y="2706"/>
                  <a:pt x="518" y="2805"/>
                  <a:pt x="657" y="2805"/>
                </a:cubicBezTo>
                <a:cubicBezTo>
                  <a:pt x="776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13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5"/>
          <p:cNvSpPr/>
          <p:nvPr/>
        </p:nvSpPr>
        <p:spPr>
          <a:xfrm>
            <a:off x="1160407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56" y="637"/>
                  <a:pt x="597" y="816"/>
                  <a:pt x="358" y="796"/>
                </a:cubicBezTo>
                <a:cubicBezTo>
                  <a:pt x="140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5"/>
          <p:cNvSpPr/>
          <p:nvPr/>
        </p:nvSpPr>
        <p:spPr>
          <a:xfrm>
            <a:off x="1328618" y="146554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5"/>
          <p:cNvSpPr/>
          <p:nvPr/>
        </p:nvSpPr>
        <p:spPr>
          <a:xfrm>
            <a:off x="1368538" y="139996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5"/>
          <p:cNvSpPr/>
          <p:nvPr/>
        </p:nvSpPr>
        <p:spPr>
          <a:xfrm>
            <a:off x="1535387" y="146554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5"/>
          <p:cNvSpPr/>
          <p:nvPr/>
        </p:nvSpPr>
        <p:spPr>
          <a:xfrm>
            <a:off x="1575308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5"/>
          <p:cNvSpPr txBox="1"/>
          <p:nvPr/>
        </p:nvSpPr>
        <p:spPr>
          <a:xfrm>
            <a:off x="837525" y="1711538"/>
            <a:ext cx="28098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6" name="Google Shape;846;p35"/>
          <p:cNvSpPr txBox="1"/>
          <p:nvPr/>
        </p:nvSpPr>
        <p:spPr>
          <a:xfrm>
            <a:off x="837525" y="975863"/>
            <a:ext cx="28098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22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47" name="Google Shape;847;p35"/>
          <p:cNvSpPr/>
          <p:nvPr/>
        </p:nvSpPr>
        <p:spPr>
          <a:xfrm>
            <a:off x="1743537" y="146554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5"/>
          <p:cNvSpPr/>
          <p:nvPr/>
        </p:nvSpPr>
        <p:spPr>
          <a:xfrm>
            <a:off x="1783458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5"/>
          <p:cNvSpPr/>
          <p:nvPr/>
        </p:nvSpPr>
        <p:spPr>
          <a:xfrm>
            <a:off x="1951687" y="146554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5"/>
          <p:cNvSpPr/>
          <p:nvPr/>
        </p:nvSpPr>
        <p:spPr>
          <a:xfrm>
            <a:off x="1991608" y="139996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5"/>
          <p:cNvSpPr/>
          <p:nvPr/>
        </p:nvSpPr>
        <p:spPr>
          <a:xfrm>
            <a:off x="2159818" y="146554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5"/>
          <p:cNvSpPr/>
          <p:nvPr/>
        </p:nvSpPr>
        <p:spPr>
          <a:xfrm>
            <a:off x="2199738" y="139996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5"/>
          <p:cNvSpPr/>
          <p:nvPr/>
        </p:nvSpPr>
        <p:spPr>
          <a:xfrm>
            <a:off x="913718" y="2731018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19" y="358"/>
                </a:cubicBezTo>
                <a:lnTo>
                  <a:pt x="419" y="2586"/>
                </a:lnTo>
                <a:cubicBezTo>
                  <a:pt x="419" y="2706"/>
                  <a:pt x="51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6" y="1075"/>
                </a:lnTo>
                <a:lnTo>
                  <a:pt x="976" y="2586"/>
                </a:lnTo>
                <a:cubicBezTo>
                  <a:pt x="976" y="2706"/>
                  <a:pt x="1075" y="2805"/>
                  <a:pt x="1194" y="2805"/>
                </a:cubicBezTo>
                <a:cubicBezTo>
                  <a:pt x="131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5"/>
          <p:cNvSpPr/>
          <p:nvPr/>
        </p:nvSpPr>
        <p:spPr>
          <a:xfrm>
            <a:off x="953638" y="2665440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1" y="179"/>
                  <a:pt x="220" y="0"/>
                  <a:pt x="439" y="20"/>
                </a:cubicBezTo>
                <a:cubicBezTo>
                  <a:pt x="637" y="40"/>
                  <a:pt x="817" y="219"/>
                  <a:pt x="797" y="438"/>
                </a:cubicBezTo>
                <a:cubicBezTo>
                  <a:pt x="757" y="637"/>
                  <a:pt x="598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5"/>
          <p:cNvSpPr/>
          <p:nvPr/>
        </p:nvSpPr>
        <p:spPr>
          <a:xfrm>
            <a:off x="1120487" y="2731018"/>
            <a:ext cx="135528" cy="201106"/>
          </a:xfrm>
          <a:custGeom>
            <a:avLst/>
            <a:gdLst/>
            <a:ahLst/>
            <a:cxnLst/>
            <a:rect l="l" t="t" r="r" b="b"/>
            <a:pathLst>
              <a:path w="1891" h="2806" extrusionOk="0">
                <a:moveTo>
                  <a:pt x="1453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18" y="358"/>
                </a:cubicBezTo>
                <a:lnTo>
                  <a:pt x="418" y="2586"/>
                </a:lnTo>
                <a:cubicBezTo>
                  <a:pt x="418" y="2706"/>
                  <a:pt x="518" y="2805"/>
                  <a:pt x="657" y="2805"/>
                </a:cubicBezTo>
                <a:cubicBezTo>
                  <a:pt x="776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13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5"/>
          <p:cNvSpPr/>
          <p:nvPr/>
        </p:nvSpPr>
        <p:spPr>
          <a:xfrm>
            <a:off x="1160407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56" y="637"/>
                  <a:pt x="597" y="816"/>
                  <a:pt x="358" y="796"/>
                </a:cubicBezTo>
                <a:cubicBezTo>
                  <a:pt x="140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5"/>
          <p:cNvSpPr/>
          <p:nvPr/>
        </p:nvSpPr>
        <p:spPr>
          <a:xfrm>
            <a:off x="1328618" y="2731018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5"/>
          <p:cNvSpPr/>
          <p:nvPr/>
        </p:nvSpPr>
        <p:spPr>
          <a:xfrm>
            <a:off x="1368538" y="2665440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5"/>
          <p:cNvSpPr/>
          <p:nvPr/>
        </p:nvSpPr>
        <p:spPr>
          <a:xfrm>
            <a:off x="1535387" y="2731018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5"/>
          <p:cNvSpPr/>
          <p:nvPr/>
        </p:nvSpPr>
        <p:spPr>
          <a:xfrm>
            <a:off x="1575308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5"/>
          <p:cNvSpPr txBox="1"/>
          <p:nvPr/>
        </p:nvSpPr>
        <p:spPr>
          <a:xfrm>
            <a:off x="837525" y="2977013"/>
            <a:ext cx="28098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very cold planet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2" name="Google Shape;862;p35"/>
          <p:cNvSpPr txBox="1"/>
          <p:nvPr/>
        </p:nvSpPr>
        <p:spPr>
          <a:xfrm>
            <a:off x="837525" y="2241338"/>
            <a:ext cx="28098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22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63" name="Google Shape;863;p35"/>
          <p:cNvSpPr/>
          <p:nvPr/>
        </p:nvSpPr>
        <p:spPr>
          <a:xfrm>
            <a:off x="1743537" y="2731018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5"/>
          <p:cNvSpPr/>
          <p:nvPr/>
        </p:nvSpPr>
        <p:spPr>
          <a:xfrm>
            <a:off x="1783458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5"/>
          <p:cNvSpPr/>
          <p:nvPr/>
        </p:nvSpPr>
        <p:spPr>
          <a:xfrm>
            <a:off x="1951687" y="2731018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5"/>
          <p:cNvSpPr/>
          <p:nvPr/>
        </p:nvSpPr>
        <p:spPr>
          <a:xfrm>
            <a:off x="1991608" y="2665440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5"/>
          <p:cNvSpPr/>
          <p:nvPr/>
        </p:nvSpPr>
        <p:spPr>
          <a:xfrm>
            <a:off x="2159818" y="2731018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5"/>
          <p:cNvSpPr/>
          <p:nvPr/>
        </p:nvSpPr>
        <p:spPr>
          <a:xfrm>
            <a:off x="2199738" y="2665440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5"/>
          <p:cNvSpPr/>
          <p:nvPr/>
        </p:nvSpPr>
        <p:spPr>
          <a:xfrm>
            <a:off x="913718" y="399649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19" y="358"/>
                </a:cubicBezTo>
                <a:lnTo>
                  <a:pt x="419" y="2586"/>
                </a:lnTo>
                <a:cubicBezTo>
                  <a:pt x="419" y="2706"/>
                  <a:pt x="51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6" y="1075"/>
                </a:lnTo>
                <a:lnTo>
                  <a:pt x="976" y="2586"/>
                </a:lnTo>
                <a:cubicBezTo>
                  <a:pt x="976" y="2706"/>
                  <a:pt x="1075" y="2805"/>
                  <a:pt x="1194" y="2805"/>
                </a:cubicBezTo>
                <a:cubicBezTo>
                  <a:pt x="131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5"/>
          <p:cNvSpPr/>
          <p:nvPr/>
        </p:nvSpPr>
        <p:spPr>
          <a:xfrm>
            <a:off x="953638" y="393091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1" y="179"/>
                  <a:pt x="220" y="0"/>
                  <a:pt x="439" y="20"/>
                </a:cubicBezTo>
                <a:cubicBezTo>
                  <a:pt x="637" y="40"/>
                  <a:pt x="817" y="219"/>
                  <a:pt x="797" y="438"/>
                </a:cubicBezTo>
                <a:cubicBezTo>
                  <a:pt x="757" y="637"/>
                  <a:pt x="598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5"/>
          <p:cNvSpPr/>
          <p:nvPr/>
        </p:nvSpPr>
        <p:spPr>
          <a:xfrm>
            <a:off x="1120487" y="3996493"/>
            <a:ext cx="135528" cy="201106"/>
          </a:xfrm>
          <a:custGeom>
            <a:avLst/>
            <a:gdLst/>
            <a:ahLst/>
            <a:cxnLst/>
            <a:rect l="l" t="t" r="r" b="b"/>
            <a:pathLst>
              <a:path w="1891" h="2806" extrusionOk="0">
                <a:moveTo>
                  <a:pt x="1453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18" y="358"/>
                </a:cubicBezTo>
                <a:lnTo>
                  <a:pt x="418" y="2586"/>
                </a:lnTo>
                <a:cubicBezTo>
                  <a:pt x="418" y="2706"/>
                  <a:pt x="518" y="2805"/>
                  <a:pt x="657" y="2805"/>
                </a:cubicBezTo>
                <a:cubicBezTo>
                  <a:pt x="776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13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5"/>
          <p:cNvSpPr/>
          <p:nvPr/>
        </p:nvSpPr>
        <p:spPr>
          <a:xfrm>
            <a:off x="1160407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56" y="637"/>
                  <a:pt x="597" y="816"/>
                  <a:pt x="358" y="796"/>
                </a:cubicBezTo>
                <a:cubicBezTo>
                  <a:pt x="140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5"/>
          <p:cNvSpPr/>
          <p:nvPr/>
        </p:nvSpPr>
        <p:spPr>
          <a:xfrm>
            <a:off x="1328618" y="399649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5"/>
          <p:cNvSpPr/>
          <p:nvPr/>
        </p:nvSpPr>
        <p:spPr>
          <a:xfrm>
            <a:off x="1368538" y="393091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5"/>
          <p:cNvSpPr/>
          <p:nvPr/>
        </p:nvSpPr>
        <p:spPr>
          <a:xfrm>
            <a:off x="1535387" y="399649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5"/>
          <p:cNvSpPr/>
          <p:nvPr/>
        </p:nvSpPr>
        <p:spPr>
          <a:xfrm>
            <a:off x="1575308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5"/>
          <p:cNvSpPr txBox="1"/>
          <p:nvPr/>
        </p:nvSpPr>
        <p:spPr>
          <a:xfrm>
            <a:off x="837525" y="4242488"/>
            <a:ext cx="28098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mostly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8" name="Google Shape;878;p35"/>
          <p:cNvSpPr txBox="1"/>
          <p:nvPr/>
        </p:nvSpPr>
        <p:spPr>
          <a:xfrm>
            <a:off x="837525" y="3506813"/>
            <a:ext cx="28098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22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79" name="Google Shape;879;p35"/>
          <p:cNvSpPr/>
          <p:nvPr/>
        </p:nvSpPr>
        <p:spPr>
          <a:xfrm>
            <a:off x="1743537" y="399649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5"/>
          <p:cNvSpPr/>
          <p:nvPr/>
        </p:nvSpPr>
        <p:spPr>
          <a:xfrm>
            <a:off x="1783458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5"/>
          <p:cNvSpPr/>
          <p:nvPr/>
        </p:nvSpPr>
        <p:spPr>
          <a:xfrm>
            <a:off x="1951687" y="3996493"/>
            <a:ext cx="135456" cy="201106"/>
          </a:xfrm>
          <a:custGeom>
            <a:avLst/>
            <a:gdLst/>
            <a:ahLst/>
            <a:cxnLst/>
            <a:rect l="l" t="t" r="r" b="b"/>
            <a:pathLst>
              <a:path w="1890" h="2806" extrusionOk="0">
                <a:moveTo>
                  <a:pt x="1452" y="0"/>
                </a:moveTo>
                <a:lnTo>
                  <a:pt x="458" y="0"/>
                </a:lnTo>
                <a:cubicBezTo>
                  <a:pt x="199" y="0"/>
                  <a:pt x="0" y="199"/>
                  <a:pt x="0" y="418"/>
                </a:cubicBezTo>
                <a:lnTo>
                  <a:pt x="0" y="1094"/>
                </a:lnTo>
                <a:cubicBezTo>
                  <a:pt x="0" y="1194"/>
                  <a:pt x="80" y="1273"/>
                  <a:pt x="179" y="1273"/>
                </a:cubicBezTo>
                <a:cubicBezTo>
                  <a:pt x="279" y="1273"/>
                  <a:pt x="358" y="1194"/>
                  <a:pt x="358" y="1094"/>
                </a:cubicBezTo>
                <a:lnTo>
                  <a:pt x="358" y="418"/>
                </a:lnTo>
                <a:cubicBezTo>
                  <a:pt x="358" y="398"/>
                  <a:pt x="398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7" y="2805"/>
                  <a:pt x="657" y="2805"/>
                </a:cubicBezTo>
                <a:cubicBezTo>
                  <a:pt x="776" y="2805"/>
                  <a:pt x="875" y="2706"/>
                  <a:pt x="875" y="2586"/>
                </a:cubicBezTo>
                <a:lnTo>
                  <a:pt x="875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4" y="2805"/>
                  <a:pt x="1194" y="2805"/>
                </a:cubicBezTo>
                <a:cubicBezTo>
                  <a:pt x="1333" y="2805"/>
                  <a:pt x="1432" y="2706"/>
                  <a:pt x="1432" y="2586"/>
                </a:cubicBezTo>
                <a:lnTo>
                  <a:pt x="1432" y="358"/>
                </a:lnTo>
                <a:cubicBezTo>
                  <a:pt x="1472" y="358"/>
                  <a:pt x="1492" y="378"/>
                  <a:pt x="1492" y="418"/>
                </a:cubicBezTo>
                <a:lnTo>
                  <a:pt x="1492" y="1094"/>
                </a:lnTo>
                <a:cubicBezTo>
                  <a:pt x="1492" y="1194"/>
                  <a:pt x="1572" y="1273"/>
                  <a:pt x="1671" y="1273"/>
                </a:cubicBezTo>
                <a:cubicBezTo>
                  <a:pt x="1771" y="1273"/>
                  <a:pt x="1850" y="1194"/>
                  <a:pt x="1850" y="1094"/>
                </a:cubicBezTo>
                <a:lnTo>
                  <a:pt x="1850" y="418"/>
                </a:lnTo>
                <a:cubicBezTo>
                  <a:pt x="1890" y="199"/>
                  <a:pt x="1691" y="0"/>
                  <a:pt x="1452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5"/>
          <p:cNvSpPr/>
          <p:nvPr/>
        </p:nvSpPr>
        <p:spPr>
          <a:xfrm>
            <a:off x="1991608" y="3930915"/>
            <a:ext cx="58483" cy="58483"/>
          </a:xfrm>
          <a:custGeom>
            <a:avLst/>
            <a:gdLst/>
            <a:ahLst/>
            <a:cxnLst/>
            <a:rect l="l" t="t" r="r" b="b"/>
            <a:pathLst>
              <a:path w="816" h="816" extrusionOk="0">
                <a:moveTo>
                  <a:pt x="20" y="378"/>
                </a:moveTo>
                <a:cubicBezTo>
                  <a:pt x="40" y="179"/>
                  <a:pt x="219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6" y="637"/>
                  <a:pt x="597" y="816"/>
                  <a:pt x="378" y="796"/>
                </a:cubicBezTo>
                <a:cubicBezTo>
                  <a:pt x="179" y="776"/>
                  <a:pt x="0" y="597"/>
                  <a:pt x="20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5"/>
          <p:cNvSpPr/>
          <p:nvPr/>
        </p:nvSpPr>
        <p:spPr>
          <a:xfrm>
            <a:off x="2159818" y="3996493"/>
            <a:ext cx="134095" cy="201106"/>
          </a:xfrm>
          <a:custGeom>
            <a:avLst/>
            <a:gdLst/>
            <a:ahLst/>
            <a:cxnLst/>
            <a:rect l="l" t="t" r="r" b="b"/>
            <a:pathLst>
              <a:path w="1871" h="2806" extrusionOk="0">
                <a:moveTo>
                  <a:pt x="1453" y="0"/>
                </a:moveTo>
                <a:lnTo>
                  <a:pt x="458" y="0"/>
                </a:lnTo>
                <a:cubicBezTo>
                  <a:pt x="200" y="0"/>
                  <a:pt x="1" y="199"/>
                  <a:pt x="1" y="418"/>
                </a:cubicBezTo>
                <a:lnTo>
                  <a:pt x="1" y="1094"/>
                </a:lnTo>
                <a:cubicBezTo>
                  <a:pt x="1" y="1194"/>
                  <a:pt x="80" y="1273"/>
                  <a:pt x="180" y="1273"/>
                </a:cubicBezTo>
                <a:cubicBezTo>
                  <a:pt x="279" y="1273"/>
                  <a:pt x="359" y="1194"/>
                  <a:pt x="359" y="1094"/>
                </a:cubicBezTo>
                <a:lnTo>
                  <a:pt x="359" y="418"/>
                </a:lnTo>
                <a:cubicBezTo>
                  <a:pt x="359" y="398"/>
                  <a:pt x="399" y="358"/>
                  <a:pt x="438" y="358"/>
                </a:cubicBezTo>
                <a:lnTo>
                  <a:pt x="438" y="2586"/>
                </a:lnTo>
                <a:cubicBezTo>
                  <a:pt x="438" y="2706"/>
                  <a:pt x="538" y="2805"/>
                  <a:pt x="657" y="2805"/>
                </a:cubicBezTo>
                <a:cubicBezTo>
                  <a:pt x="777" y="2805"/>
                  <a:pt x="876" y="2706"/>
                  <a:pt x="876" y="2586"/>
                </a:cubicBezTo>
                <a:lnTo>
                  <a:pt x="876" y="1075"/>
                </a:lnTo>
                <a:lnTo>
                  <a:pt x="975" y="1075"/>
                </a:lnTo>
                <a:lnTo>
                  <a:pt x="975" y="2586"/>
                </a:lnTo>
                <a:cubicBezTo>
                  <a:pt x="975" y="2706"/>
                  <a:pt x="1075" y="2805"/>
                  <a:pt x="1194" y="2805"/>
                </a:cubicBezTo>
                <a:cubicBezTo>
                  <a:pt x="1334" y="2805"/>
                  <a:pt x="1413" y="2706"/>
                  <a:pt x="1413" y="2586"/>
                </a:cubicBezTo>
                <a:lnTo>
                  <a:pt x="1413" y="358"/>
                </a:lnTo>
                <a:cubicBezTo>
                  <a:pt x="1473" y="358"/>
                  <a:pt x="1493" y="378"/>
                  <a:pt x="1493" y="418"/>
                </a:cubicBezTo>
                <a:lnTo>
                  <a:pt x="1493" y="1094"/>
                </a:lnTo>
                <a:cubicBezTo>
                  <a:pt x="1493" y="1194"/>
                  <a:pt x="1572" y="1273"/>
                  <a:pt x="1672" y="1273"/>
                </a:cubicBezTo>
                <a:cubicBezTo>
                  <a:pt x="1771" y="1273"/>
                  <a:pt x="1851" y="1194"/>
                  <a:pt x="1851" y="1094"/>
                </a:cubicBezTo>
                <a:lnTo>
                  <a:pt x="1851" y="418"/>
                </a:lnTo>
                <a:cubicBezTo>
                  <a:pt x="1871" y="199"/>
                  <a:pt x="1672" y="0"/>
                  <a:pt x="1453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5"/>
          <p:cNvSpPr/>
          <p:nvPr/>
        </p:nvSpPr>
        <p:spPr>
          <a:xfrm>
            <a:off x="2199738" y="3930915"/>
            <a:ext cx="58554" cy="58483"/>
          </a:xfrm>
          <a:custGeom>
            <a:avLst/>
            <a:gdLst/>
            <a:ahLst/>
            <a:cxnLst/>
            <a:rect l="l" t="t" r="r" b="b"/>
            <a:pathLst>
              <a:path w="817" h="816" extrusionOk="0">
                <a:moveTo>
                  <a:pt x="21" y="378"/>
                </a:moveTo>
                <a:cubicBezTo>
                  <a:pt x="40" y="179"/>
                  <a:pt x="220" y="0"/>
                  <a:pt x="438" y="20"/>
                </a:cubicBezTo>
                <a:cubicBezTo>
                  <a:pt x="637" y="40"/>
                  <a:pt x="816" y="219"/>
                  <a:pt x="796" y="438"/>
                </a:cubicBezTo>
                <a:cubicBezTo>
                  <a:pt x="777" y="637"/>
                  <a:pt x="597" y="816"/>
                  <a:pt x="359" y="796"/>
                </a:cubicBezTo>
                <a:cubicBezTo>
                  <a:pt x="140" y="776"/>
                  <a:pt x="1" y="597"/>
                  <a:pt x="21" y="378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" name="Google Shape;885;p35"/>
          <p:cNvGrpSpPr/>
          <p:nvPr/>
        </p:nvGrpSpPr>
        <p:grpSpPr>
          <a:xfrm>
            <a:off x="4010089" y="1529904"/>
            <a:ext cx="4676472" cy="3029179"/>
            <a:chOff x="4010089" y="1529904"/>
            <a:chExt cx="4676472" cy="3029179"/>
          </a:xfrm>
        </p:grpSpPr>
        <p:sp>
          <p:nvSpPr>
            <p:cNvPr id="886" name="Google Shape;886;p35"/>
            <p:cNvSpPr/>
            <p:nvPr/>
          </p:nvSpPr>
          <p:spPr>
            <a:xfrm>
              <a:off x="4225038" y="1892323"/>
              <a:ext cx="1046928" cy="1075551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5545847" y="2059064"/>
              <a:ext cx="664677" cy="798997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4787743" y="1731701"/>
              <a:ext cx="434257" cy="393961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5216128" y="1529904"/>
              <a:ext cx="1260400" cy="817423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5063698" y="1726743"/>
              <a:ext cx="45289" cy="26020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4010089" y="2169439"/>
              <a:ext cx="1733476" cy="1686183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5113067" y="2831162"/>
              <a:ext cx="36534" cy="3157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4959758" y="3167878"/>
              <a:ext cx="55803" cy="56084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4778390" y="3166401"/>
              <a:ext cx="44445" cy="63117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4382144" y="3297522"/>
              <a:ext cx="859723" cy="55574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4899876" y="4088011"/>
              <a:ext cx="261117" cy="112168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5000336" y="4308515"/>
              <a:ext cx="141388" cy="107773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5109269" y="4457428"/>
              <a:ext cx="141670" cy="101655"/>
            </a:xfrm>
            <a:custGeom>
              <a:avLst/>
              <a:gdLst/>
              <a:ahLst/>
              <a:cxnLst/>
              <a:rect l="l" t="t" r="r" b="b"/>
              <a:pathLst>
                <a:path w="4029" h="2891" extrusionOk="0">
                  <a:moveTo>
                    <a:pt x="1163" y="1"/>
                  </a:moveTo>
                  <a:lnTo>
                    <a:pt x="1113" y="17"/>
                  </a:lnTo>
                  <a:lnTo>
                    <a:pt x="1013" y="50"/>
                  </a:lnTo>
                  <a:lnTo>
                    <a:pt x="922" y="100"/>
                  </a:lnTo>
                  <a:lnTo>
                    <a:pt x="175" y="474"/>
                  </a:lnTo>
                  <a:lnTo>
                    <a:pt x="100" y="524"/>
                  </a:lnTo>
                  <a:lnTo>
                    <a:pt x="67" y="549"/>
                  </a:lnTo>
                  <a:lnTo>
                    <a:pt x="34" y="582"/>
                  </a:lnTo>
                  <a:lnTo>
                    <a:pt x="17" y="623"/>
                  </a:lnTo>
                  <a:lnTo>
                    <a:pt x="0" y="657"/>
                  </a:lnTo>
                  <a:lnTo>
                    <a:pt x="9" y="698"/>
                  </a:lnTo>
                  <a:lnTo>
                    <a:pt x="25" y="731"/>
                  </a:lnTo>
                  <a:lnTo>
                    <a:pt x="50" y="756"/>
                  </a:lnTo>
                  <a:lnTo>
                    <a:pt x="92" y="773"/>
                  </a:lnTo>
                  <a:lnTo>
                    <a:pt x="166" y="790"/>
                  </a:lnTo>
                  <a:lnTo>
                    <a:pt x="274" y="823"/>
                  </a:lnTo>
                  <a:lnTo>
                    <a:pt x="374" y="873"/>
                  </a:lnTo>
                  <a:lnTo>
                    <a:pt x="474" y="939"/>
                  </a:lnTo>
                  <a:lnTo>
                    <a:pt x="565" y="1006"/>
                  </a:lnTo>
                  <a:lnTo>
                    <a:pt x="640" y="1089"/>
                  </a:lnTo>
                  <a:lnTo>
                    <a:pt x="715" y="1180"/>
                  </a:lnTo>
                  <a:lnTo>
                    <a:pt x="789" y="1271"/>
                  </a:lnTo>
                  <a:lnTo>
                    <a:pt x="847" y="1371"/>
                  </a:lnTo>
                  <a:lnTo>
                    <a:pt x="897" y="1471"/>
                  </a:lnTo>
                  <a:lnTo>
                    <a:pt x="947" y="1579"/>
                  </a:lnTo>
                  <a:lnTo>
                    <a:pt x="1038" y="1794"/>
                  </a:lnTo>
                  <a:lnTo>
                    <a:pt x="1121" y="2010"/>
                  </a:lnTo>
                  <a:lnTo>
                    <a:pt x="1205" y="2218"/>
                  </a:lnTo>
                  <a:lnTo>
                    <a:pt x="1246" y="2301"/>
                  </a:lnTo>
                  <a:lnTo>
                    <a:pt x="1288" y="2376"/>
                  </a:lnTo>
                  <a:lnTo>
                    <a:pt x="1337" y="2451"/>
                  </a:lnTo>
                  <a:lnTo>
                    <a:pt x="1396" y="2525"/>
                  </a:lnTo>
                  <a:lnTo>
                    <a:pt x="1470" y="2583"/>
                  </a:lnTo>
                  <a:lnTo>
                    <a:pt x="1545" y="2633"/>
                  </a:lnTo>
                  <a:lnTo>
                    <a:pt x="1628" y="2675"/>
                  </a:lnTo>
                  <a:lnTo>
                    <a:pt x="1719" y="2708"/>
                  </a:lnTo>
                  <a:lnTo>
                    <a:pt x="1811" y="2733"/>
                  </a:lnTo>
                  <a:lnTo>
                    <a:pt x="1910" y="2750"/>
                  </a:lnTo>
                  <a:lnTo>
                    <a:pt x="2093" y="2783"/>
                  </a:lnTo>
                  <a:lnTo>
                    <a:pt x="2749" y="2874"/>
                  </a:lnTo>
                  <a:lnTo>
                    <a:pt x="2841" y="2882"/>
                  </a:lnTo>
                  <a:lnTo>
                    <a:pt x="2932" y="2891"/>
                  </a:lnTo>
                  <a:lnTo>
                    <a:pt x="3015" y="2882"/>
                  </a:lnTo>
                  <a:lnTo>
                    <a:pt x="3056" y="2874"/>
                  </a:lnTo>
                  <a:lnTo>
                    <a:pt x="3098" y="2858"/>
                  </a:lnTo>
                  <a:lnTo>
                    <a:pt x="3164" y="2816"/>
                  </a:lnTo>
                  <a:lnTo>
                    <a:pt x="3214" y="2758"/>
                  </a:lnTo>
                  <a:lnTo>
                    <a:pt x="3256" y="2691"/>
                  </a:lnTo>
                  <a:lnTo>
                    <a:pt x="3281" y="2625"/>
                  </a:lnTo>
                  <a:lnTo>
                    <a:pt x="3306" y="2542"/>
                  </a:lnTo>
                  <a:lnTo>
                    <a:pt x="3322" y="2467"/>
                  </a:lnTo>
                  <a:lnTo>
                    <a:pt x="3331" y="2301"/>
                  </a:lnTo>
                  <a:lnTo>
                    <a:pt x="3372" y="1587"/>
                  </a:lnTo>
                  <a:lnTo>
                    <a:pt x="3380" y="1496"/>
                  </a:lnTo>
                  <a:lnTo>
                    <a:pt x="3389" y="1446"/>
                  </a:lnTo>
                  <a:lnTo>
                    <a:pt x="3414" y="1404"/>
                  </a:lnTo>
                  <a:lnTo>
                    <a:pt x="3455" y="1354"/>
                  </a:lnTo>
                  <a:lnTo>
                    <a:pt x="3505" y="1321"/>
                  </a:lnTo>
                  <a:lnTo>
                    <a:pt x="3679" y="1205"/>
                  </a:lnTo>
                  <a:lnTo>
                    <a:pt x="3771" y="1147"/>
                  </a:lnTo>
                  <a:lnTo>
                    <a:pt x="3854" y="1089"/>
                  </a:lnTo>
                  <a:lnTo>
                    <a:pt x="3929" y="1022"/>
                  </a:lnTo>
                  <a:lnTo>
                    <a:pt x="3962" y="989"/>
                  </a:lnTo>
                  <a:lnTo>
                    <a:pt x="3987" y="947"/>
                  </a:lnTo>
                  <a:lnTo>
                    <a:pt x="4003" y="906"/>
                  </a:lnTo>
                  <a:lnTo>
                    <a:pt x="4020" y="864"/>
                  </a:lnTo>
                  <a:lnTo>
                    <a:pt x="4028" y="823"/>
                  </a:lnTo>
                  <a:lnTo>
                    <a:pt x="4028" y="773"/>
                  </a:lnTo>
                  <a:lnTo>
                    <a:pt x="4020" y="723"/>
                  </a:lnTo>
                  <a:lnTo>
                    <a:pt x="4003" y="673"/>
                  </a:lnTo>
                  <a:lnTo>
                    <a:pt x="3978" y="632"/>
                  </a:lnTo>
                  <a:lnTo>
                    <a:pt x="3945" y="590"/>
                  </a:lnTo>
                  <a:lnTo>
                    <a:pt x="3904" y="549"/>
                  </a:lnTo>
                  <a:lnTo>
                    <a:pt x="3862" y="516"/>
                  </a:lnTo>
                  <a:lnTo>
                    <a:pt x="3821" y="491"/>
                  </a:lnTo>
                  <a:lnTo>
                    <a:pt x="3771" y="474"/>
                  </a:lnTo>
                  <a:lnTo>
                    <a:pt x="3671" y="441"/>
                  </a:lnTo>
                  <a:lnTo>
                    <a:pt x="3563" y="424"/>
                  </a:lnTo>
                  <a:lnTo>
                    <a:pt x="3355" y="424"/>
                  </a:lnTo>
                  <a:lnTo>
                    <a:pt x="2500" y="441"/>
                  </a:lnTo>
                  <a:lnTo>
                    <a:pt x="2268" y="441"/>
                  </a:lnTo>
                  <a:lnTo>
                    <a:pt x="2160" y="432"/>
                  </a:lnTo>
                  <a:lnTo>
                    <a:pt x="2043" y="416"/>
                  </a:lnTo>
                  <a:lnTo>
                    <a:pt x="1935" y="399"/>
                  </a:lnTo>
                  <a:lnTo>
                    <a:pt x="1827" y="366"/>
                  </a:lnTo>
                  <a:lnTo>
                    <a:pt x="1728" y="316"/>
                  </a:lnTo>
                  <a:lnTo>
                    <a:pt x="1636" y="250"/>
                  </a:lnTo>
                  <a:lnTo>
                    <a:pt x="1562" y="183"/>
                  </a:lnTo>
                  <a:lnTo>
                    <a:pt x="1487" y="109"/>
                  </a:lnTo>
                  <a:lnTo>
                    <a:pt x="1404" y="50"/>
                  </a:lnTo>
                  <a:lnTo>
                    <a:pt x="1354" y="26"/>
                  </a:lnTo>
                  <a:lnTo>
                    <a:pt x="1312" y="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5406252" y="4052989"/>
              <a:ext cx="74509" cy="159181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5565397" y="4130065"/>
              <a:ext cx="59038" cy="28939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5747328" y="4112554"/>
              <a:ext cx="102815" cy="105734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5297916" y="3936741"/>
              <a:ext cx="70993" cy="52322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5222281" y="3850593"/>
              <a:ext cx="114208" cy="63117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5366518" y="3852668"/>
              <a:ext cx="54361" cy="81788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5428720" y="3819650"/>
              <a:ext cx="194835" cy="158020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5416765" y="3913991"/>
              <a:ext cx="119166" cy="54924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5343451" y="2542654"/>
              <a:ext cx="1675950" cy="1074953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5928380" y="3575834"/>
              <a:ext cx="35373" cy="24543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5902676" y="3622529"/>
              <a:ext cx="353383" cy="209709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6086083" y="3589547"/>
              <a:ext cx="145151" cy="89102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6252824" y="3720070"/>
              <a:ext cx="46168" cy="71310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6192942" y="3893843"/>
              <a:ext cx="40929" cy="4061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6329619" y="3903161"/>
              <a:ext cx="83863" cy="38292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6266256" y="3984949"/>
              <a:ext cx="81507" cy="94657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6342172" y="3955729"/>
              <a:ext cx="82667" cy="88820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6412848" y="3966841"/>
              <a:ext cx="47329" cy="30697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7091520" y="1958323"/>
              <a:ext cx="658805" cy="283269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7281327" y="2153686"/>
              <a:ext cx="90262" cy="87625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7997939" y="1995103"/>
              <a:ext cx="101373" cy="120643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8111232" y="1918308"/>
              <a:ext cx="575329" cy="542593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6774671" y="2236599"/>
              <a:ext cx="1407274" cy="971610"/>
            </a:xfrm>
            <a:custGeom>
              <a:avLst/>
              <a:gdLst/>
              <a:ahLst/>
              <a:cxnLst/>
              <a:rect l="l" t="t" r="r" b="b"/>
              <a:pathLst>
                <a:path w="40022" h="27632" extrusionOk="0">
                  <a:moveTo>
                    <a:pt x="8969" y="15157"/>
                  </a:moveTo>
                  <a:lnTo>
                    <a:pt x="9019" y="15481"/>
                  </a:lnTo>
                  <a:lnTo>
                    <a:pt x="9028" y="15531"/>
                  </a:lnTo>
                  <a:lnTo>
                    <a:pt x="9036" y="15556"/>
                  </a:lnTo>
                  <a:lnTo>
                    <a:pt x="9053" y="15581"/>
                  </a:lnTo>
                  <a:lnTo>
                    <a:pt x="9077" y="15606"/>
                  </a:lnTo>
                  <a:lnTo>
                    <a:pt x="9119" y="15614"/>
                  </a:lnTo>
                  <a:lnTo>
                    <a:pt x="9161" y="15622"/>
                  </a:lnTo>
                  <a:lnTo>
                    <a:pt x="9194" y="15622"/>
                  </a:lnTo>
                  <a:lnTo>
                    <a:pt x="9659" y="15631"/>
                  </a:lnTo>
                  <a:lnTo>
                    <a:pt x="9800" y="15639"/>
                  </a:lnTo>
                  <a:lnTo>
                    <a:pt x="9875" y="15647"/>
                  </a:lnTo>
                  <a:lnTo>
                    <a:pt x="9941" y="15664"/>
                  </a:lnTo>
                  <a:lnTo>
                    <a:pt x="10008" y="15689"/>
                  </a:lnTo>
                  <a:lnTo>
                    <a:pt x="10057" y="15730"/>
                  </a:lnTo>
                  <a:lnTo>
                    <a:pt x="10107" y="15772"/>
                  </a:lnTo>
                  <a:lnTo>
                    <a:pt x="10132" y="15830"/>
                  </a:lnTo>
                  <a:lnTo>
                    <a:pt x="10149" y="15888"/>
                  </a:lnTo>
                  <a:lnTo>
                    <a:pt x="10157" y="15946"/>
                  </a:lnTo>
                  <a:lnTo>
                    <a:pt x="10157" y="16062"/>
                  </a:lnTo>
                  <a:lnTo>
                    <a:pt x="10165" y="16129"/>
                  </a:lnTo>
                  <a:lnTo>
                    <a:pt x="10182" y="16187"/>
                  </a:lnTo>
                  <a:lnTo>
                    <a:pt x="10199" y="16245"/>
                  </a:lnTo>
                  <a:lnTo>
                    <a:pt x="10224" y="16303"/>
                  </a:lnTo>
                  <a:lnTo>
                    <a:pt x="10257" y="16353"/>
                  </a:lnTo>
                  <a:lnTo>
                    <a:pt x="10298" y="16411"/>
                  </a:lnTo>
                  <a:lnTo>
                    <a:pt x="10340" y="16453"/>
                  </a:lnTo>
                  <a:lnTo>
                    <a:pt x="10381" y="16503"/>
                  </a:lnTo>
                  <a:lnTo>
                    <a:pt x="10431" y="16536"/>
                  </a:lnTo>
                  <a:lnTo>
                    <a:pt x="10489" y="16569"/>
                  </a:lnTo>
                  <a:lnTo>
                    <a:pt x="10547" y="16602"/>
                  </a:lnTo>
                  <a:lnTo>
                    <a:pt x="10606" y="16627"/>
                  </a:lnTo>
                  <a:lnTo>
                    <a:pt x="10664" y="16644"/>
                  </a:lnTo>
                  <a:lnTo>
                    <a:pt x="10730" y="16652"/>
                  </a:lnTo>
                  <a:lnTo>
                    <a:pt x="10855" y="16652"/>
                  </a:lnTo>
                  <a:lnTo>
                    <a:pt x="10855" y="17134"/>
                  </a:lnTo>
                  <a:lnTo>
                    <a:pt x="10772" y="17159"/>
                  </a:lnTo>
                  <a:lnTo>
                    <a:pt x="10689" y="17175"/>
                  </a:lnTo>
                  <a:lnTo>
                    <a:pt x="10606" y="17175"/>
                  </a:lnTo>
                  <a:lnTo>
                    <a:pt x="10514" y="17167"/>
                  </a:lnTo>
                  <a:lnTo>
                    <a:pt x="10431" y="17150"/>
                  </a:lnTo>
                  <a:lnTo>
                    <a:pt x="10348" y="17125"/>
                  </a:lnTo>
                  <a:lnTo>
                    <a:pt x="10182" y="17059"/>
                  </a:lnTo>
                  <a:lnTo>
                    <a:pt x="10033" y="16984"/>
                  </a:lnTo>
                  <a:lnTo>
                    <a:pt x="9875" y="16918"/>
                  </a:lnTo>
                  <a:lnTo>
                    <a:pt x="9792" y="16885"/>
                  </a:lnTo>
                  <a:lnTo>
                    <a:pt x="9709" y="16860"/>
                  </a:lnTo>
                  <a:lnTo>
                    <a:pt x="9626" y="16835"/>
                  </a:lnTo>
                  <a:lnTo>
                    <a:pt x="9543" y="16826"/>
                  </a:lnTo>
                  <a:lnTo>
                    <a:pt x="9451" y="16818"/>
                  </a:lnTo>
                  <a:lnTo>
                    <a:pt x="9352" y="16826"/>
                  </a:lnTo>
                  <a:lnTo>
                    <a:pt x="9260" y="16843"/>
                  </a:lnTo>
                  <a:lnTo>
                    <a:pt x="9169" y="16860"/>
                  </a:lnTo>
                  <a:lnTo>
                    <a:pt x="8986" y="16901"/>
                  </a:lnTo>
                  <a:lnTo>
                    <a:pt x="8795" y="16934"/>
                  </a:lnTo>
                  <a:lnTo>
                    <a:pt x="8679" y="16943"/>
                  </a:lnTo>
                  <a:lnTo>
                    <a:pt x="8563" y="16943"/>
                  </a:lnTo>
                  <a:lnTo>
                    <a:pt x="8446" y="16926"/>
                  </a:lnTo>
                  <a:lnTo>
                    <a:pt x="8330" y="16909"/>
                  </a:lnTo>
                  <a:lnTo>
                    <a:pt x="8222" y="16876"/>
                  </a:lnTo>
                  <a:lnTo>
                    <a:pt x="8106" y="16835"/>
                  </a:lnTo>
                  <a:lnTo>
                    <a:pt x="8006" y="16785"/>
                  </a:lnTo>
                  <a:lnTo>
                    <a:pt x="7898" y="16727"/>
                  </a:lnTo>
                  <a:lnTo>
                    <a:pt x="7807" y="16660"/>
                  </a:lnTo>
                  <a:lnTo>
                    <a:pt x="7707" y="16594"/>
                  </a:lnTo>
                  <a:lnTo>
                    <a:pt x="7624" y="16511"/>
                  </a:lnTo>
                  <a:lnTo>
                    <a:pt x="7549" y="16428"/>
                  </a:lnTo>
                  <a:lnTo>
                    <a:pt x="7475" y="16336"/>
                  </a:lnTo>
                  <a:lnTo>
                    <a:pt x="7408" y="16237"/>
                  </a:lnTo>
                  <a:lnTo>
                    <a:pt x="7358" y="16129"/>
                  </a:lnTo>
                  <a:lnTo>
                    <a:pt x="7309" y="16021"/>
                  </a:lnTo>
                  <a:lnTo>
                    <a:pt x="7284" y="15913"/>
                  </a:lnTo>
                  <a:lnTo>
                    <a:pt x="7267" y="15863"/>
                  </a:lnTo>
                  <a:lnTo>
                    <a:pt x="7267" y="15805"/>
                  </a:lnTo>
                  <a:lnTo>
                    <a:pt x="7267" y="15747"/>
                  </a:lnTo>
                  <a:lnTo>
                    <a:pt x="7275" y="15697"/>
                  </a:lnTo>
                  <a:lnTo>
                    <a:pt x="7292" y="15647"/>
                  </a:lnTo>
                  <a:lnTo>
                    <a:pt x="7317" y="15597"/>
                  </a:lnTo>
                  <a:lnTo>
                    <a:pt x="7367" y="15539"/>
                  </a:lnTo>
                  <a:lnTo>
                    <a:pt x="7425" y="15498"/>
                  </a:lnTo>
                  <a:lnTo>
                    <a:pt x="7491" y="15456"/>
                  </a:lnTo>
                  <a:lnTo>
                    <a:pt x="7558" y="15423"/>
                  </a:lnTo>
                  <a:lnTo>
                    <a:pt x="7724" y="15356"/>
                  </a:lnTo>
                  <a:lnTo>
                    <a:pt x="7898" y="15298"/>
                  </a:lnTo>
                  <a:lnTo>
                    <a:pt x="8073" y="15248"/>
                  </a:lnTo>
                  <a:lnTo>
                    <a:pt x="8247" y="15207"/>
                  </a:lnTo>
                  <a:lnTo>
                    <a:pt x="8421" y="15182"/>
                  </a:lnTo>
                  <a:lnTo>
                    <a:pt x="8604" y="15165"/>
                  </a:lnTo>
                  <a:lnTo>
                    <a:pt x="8787" y="15157"/>
                  </a:lnTo>
                  <a:close/>
                  <a:moveTo>
                    <a:pt x="10124" y="1"/>
                  </a:moveTo>
                  <a:lnTo>
                    <a:pt x="10066" y="17"/>
                  </a:lnTo>
                  <a:lnTo>
                    <a:pt x="9949" y="50"/>
                  </a:lnTo>
                  <a:lnTo>
                    <a:pt x="9842" y="109"/>
                  </a:lnTo>
                  <a:lnTo>
                    <a:pt x="9734" y="158"/>
                  </a:lnTo>
                  <a:lnTo>
                    <a:pt x="9302" y="399"/>
                  </a:lnTo>
                  <a:lnTo>
                    <a:pt x="8870" y="648"/>
                  </a:lnTo>
                  <a:lnTo>
                    <a:pt x="8446" y="898"/>
                  </a:lnTo>
                  <a:lnTo>
                    <a:pt x="8031" y="1155"/>
                  </a:lnTo>
                  <a:lnTo>
                    <a:pt x="7749" y="1329"/>
                  </a:lnTo>
                  <a:lnTo>
                    <a:pt x="7616" y="1421"/>
                  </a:lnTo>
                  <a:lnTo>
                    <a:pt x="7483" y="1512"/>
                  </a:lnTo>
                  <a:lnTo>
                    <a:pt x="7350" y="1620"/>
                  </a:lnTo>
                  <a:lnTo>
                    <a:pt x="7234" y="1728"/>
                  </a:lnTo>
                  <a:lnTo>
                    <a:pt x="7117" y="1844"/>
                  </a:lnTo>
                  <a:lnTo>
                    <a:pt x="7010" y="1969"/>
                  </a:lnTo>
                  <a:lnTo>
                    <a:pt x="6902" y="2127"/>
                  </a:lnTo>
                  <a:lnTo>
                    <a:pt x="6802" y="2284"/>
                  </a:lnTo>
                  <a:lnTo>
                    <a:pt x="6719" y="2459"/>
                  </a:lnTo>
                  <a:lnTo>
                    <a:pt x="6636" y="2633"/>
                  </a:lnTo>
                  <a:lnTo>
                    <a:pt x="6486" y="2990"/>
                  </a:lnTo>
                  <a:lnTo>
                    <a:pt x="6412" y="3165"/>
                  </a:lnTo>
                  <a:lnTo>
                    <a:pt x="6320" y="3339"/>
                  </a:lnTo>
                  <a:lnTo>
                    <a:pt x="6229" y="3505"/>
                  </a:lnTo>
                  <a:lnTo>
                    <a:pt x="6121" y="3663"/>
                  </a:lnTo>
                  <a:lnTo>
                    <a:pt x="6005" y="3813"/>
                  </a:lnTo>
                  <a:lnTo>
                    <a:pt x="5938" y="3879"/>
                  </a:lnTo>
                  <a:lnTo>
                    <a:pt x="5863" y="3945"/>
                  </a:lnTo>
                  <a:lnTo>
                    <a:pt x="5797" y="4004"/>
                  </a:lnTo>
                  <a:lnTo>
                    <a:pt x="5722" y="4062"/>
                  </a:lnTo>
                  <a:lnTo>
                    <a:pt x="5639" y="4112"/>
                  </a:lnTo>
                  <a:lnTo>
                    <a:pt x="5556" y="4153"/>
                  </a:lnTo>
                  <a:lnTo>
                    <a:pt x="5473" y="4186"/>
                  </a:lnTo>
                  <a:lnTo>
                    <a:pt x="5390" y="4220"/>
                  </a:lnTo>
                  <a:lnTo>
                    <a:pt x="5299" y="4236"/>
                  </a:lnTo>
                  <a:lnTo>
                    <a:pt x="5207" y="4253"/>
                  </a:lnTo>
                  <a:lnTo>
                    <a:pt x="5041" y="4552"/>
                  </a:lnTo>
                  <a:lnTo>
                    <a:pt x="4883" y="4851"/>
                  </a:lnTo>
                  <a:lnTo>
                    <a:pt x="4734" y="5158"/>
                  </a:lnTo>
                  <a:lnTo>
                    <a:pt x="4601" y="5474"/>
                  </a:lnTo>
                  <a:lnTo>
                    <a:pt x="4477" y="5789"/>
                  </a:lnTo>
                  <a:lnTo>
                    <a:pt x="4360" y="6096"/>
                  </a:lnTo>
                  <a:lnTo>
                    <a:pt x="4236" y="6404"/>
                  </a:lnTo>
                  <a:lnTo>
                    <a:pt x="4111" y="6719"/>
                  </a:lnTo>
                  <a:lnTo>
                    <a:pt x="3854" y="7342"/>
                  </a:lnTo>
                  <a:lnTo>
                    <a:pt x="3638" y="7857"/>
                  </a:lnTo>
                  <a:lnTo>
                    <a:pt x="3521" y="8115"/>
                  </a:lnTo>
                  <a:lnTo>
                    <a:pt x="3405" y="8364"/>
                  </a:lnTo>
                  <a:lnTo>
                    <a:pt x="3281" y="8613"/>
                  </a:lnTo>
                  <a:lnTo>
                    <a:pt x="3148" y="8854"/>
                  </a:lnTo>
                  <a:lnTo>
                    <a:pt x="2998" y="9095"/>
                  </a:lnTo>
                  <a:lnTo>
                    <a:pt x="2840" y="9319"/>
                  </a:lnTo>
                  <a:lnTo>
                    <a:pt x="2633" y="9585"/>
                  </a:lnTo>
                  <a:lnTo>
                    <a:pt x="2541" y="9726"/>
                  </a:lnTo>
                  <a:lnTo>
                    <a:pt x="2500" y="9800"/>
                  </a:lnTo>
                  <a:lnTo>
                    <a:pt x="2467" y="9875"/>
                  </a:lnTo>
                  <a:lnTo>
                    <a:pt x="2425" y="9975"/>
                  </a:lnTo>
                  <a:lnTo>
                    <a:pt x="2392" y="10075"/>
                  </a:lnTo>
                  <a:lnTo>
                    <a:pt x="2342" y="10282"/>
                  </a:lnTo>
                  <a:lnTo>
                    <a:pt x="2292" y="10473"/>
                  </a:lnTo>
                  <a:lnTo>
                    <a:pt x="2234" y="10656"/>
                  </a:lnTo>
                  <a:lnTo>
                    <a:pt x="2176" y="10847"/>
                  </a:lnTo>
                  <a:lnTo>
                    <a:pt x="2101" y="11038"/>
                  </a:lnTo>
                  <a:lnTo>
                    <a:pt x="2035" y="11221"/>
                  </a:lnTo>
                  <a:lnTo>
                    <a:pt x="1952" y="11403"/>
                  </a:lnTo>
                  <a:lnTo>
                    <a:pt x="1869" y="11586"/>
                  </a:lnTo>
                  <a:lnTo>
                    <a:pt x="1777" y="11760"/>
                  </a:lnTo>
                  <a:lnTo>
                    <a:pt x="1686" y="11935"/>
                  </a:lnTo>
                  <a:lnTo>
                    <a:pt x="1586" y="12109"/>
                  </a:lnTo>
                  <a:lnTo>
                    <a:pt x="1478" y="12275"/>
                  </a:lnTo>
                  <a:lnTo>
                    <a:pt x="1362" y="12433"/>
                  </a:lnTo>
                  <a:lnTo>
                    <a:pt x="1238" y="12591"/>
                  </a:lnTo>
                  <a:lnTo>
                    <a:pt x="1113" y="12740"/>
                  </a:lnTo>
                  <a:lnTo>
                    <a:pt x="980" y="12882"/>
                  </a:lnTo>
                  <a:lnTo>
                    <a:pt x="839" y="13014"/>
                  </a:lnTo>
                  <a:lnTo>
                    <a:pt x="283" y="13521"/>
                  </a:lnTo>
                  <a:lnTo>
                    <a:pt x="249" y="13554"/>
                  </a:lnTo>
                  <a:lnTo>
                    <a:pt x="216" y="13587"/>
                  </a:lnTo>
                  <a:lnTo>
                    <a:pt x="200" y="13629"/>
                  </a:lnTo>
                  <a:lnTo>
                    <a:pt x="191" y="13671"/>
                  </a:lnTo>
                  <a:lnTo>
                    <a:pt x="200" y="13720"/>
                  </a:lnTo>
                  <a:lnTo>
                    <a:pt x="216" y="13762"/>
                  </a:lnTo>
                  <a:lnTo>
                    <a:pt x="249" y="13795"/>
                  </a:lnTo>
                  <a:lnTo>
                    <a:pt x="283" y="13828"/>
                  </a:lnTo>
                  <a:lnTo>
                    <a:pt x="374" y="13920"/>
                  </a:lnTo>
                  <a:lnTo>
                    <a:pt x="457" y="14011"/>
                  </a:lnTo>
                  <a:lnTo>
                    <a:pt x="532" y="14111"/>
                  </a:lnTo>
                  <a:lnTo>
                    <a:pt x="606" y="14219"/>
                  </a:lnTo>
                  <a:lnTo>
                    <a:pt x="673" y="14318"/>
                  </a:lnTo>
                  <a:lnTo>
                    <a:pt x="731" y="14435"/>
                  </a:lnTo>
                  <a:lnTo>
                    <a:pt x="781" y="14543"/>
                  </a:lnTo>
                  <a:lnTo>
                    <a:pt x="831" y="14659"/>
                  </a:lnTo>
                  <a:lnTo>
                    <a:pt x="872" y="14783"/>
                  </a:lnTo>
                  <a:lnTo>
                    <a:pt x="905" y="14900"/>
                  </a:lnTo>
                  <a:lnTo>
                    <a:pt x="939" y="15024"/>
                  </a:lnTo>
                  <a:lnTo>
                    <a:pt x="955" y="15149"/>
                  </a:lnTo>
                  <a:lnTo>
                    <a:pt x="972" y="15273"/>
                  </a:lnTo>
                  <a:lnTo>
                    <a:pt x="980" y="15398"/>
                  </a:lnTo>
                  <a:lnTo>
                    <a:pt x="980" y="15523"/>
                  </a:lnTo>
                  <a:lnTo>
                    <a:pt x="980" y="15647"/>
                  </a:lnTo>
                  <a:lnTo>
                    <a:pt x="964" y="15772"/>
                  </a:lnTo>
                  <a:lnTo>
                    <a:pt x="947" y="15896"/>
                  </a:lnTo>
                  <a:lnTo>
                    <a:pt x="922" y="16013"/>
                  </a:lnTo>
                  <a:lnTo>
                    <a:pt x="889" y="16137"/>
                  </a:lnTo>
                  <a:lnTo>
                    <a:pt x="847" y="16253"/>
                  </a:lnTo>
                  <a:lnTo>
                    <a:pt x="797" y="16370"/>
                  </a:lnTo>
                  <a:lnTo>
                    <a:pt x="748" y="16486"/>
                  </a:lnTo>
                  <a:lnTo>
                    <a:pt x="689" y="16594"/>
                  </a:lnTo>
                  <a:lnTo>
                    <a:pt x="623" y="16702"/>
                  </a:lnTo>
                  <a:lnTo>
                    <a:pt x="548" y="16810"/>
                  </a:lnTo>
                  <a:lnTo>
                    <a:pt x="474" y="16909"/>
                  </a:lnTo>
                  <a:lnTo>
                    <a:pt x="399" y="17001"/>
                  </a:lnTo>
                  <a:lnTo>
                    <a:pt x="307" y="17092"/>
                  </a:lnTo>
                  <a:lnTo>
                    <a:pt x="216" y="17184"/>
                  </a:lnTo>
                  <a:lnTo>
                    <a:pt x="125" y="17258"/>
                  </a:lnTo>
                  <a:lnTo>
                    <a:pt x="25" y="17333"/>
                  </a:lnTo>
                  <a:lnTo>
                    <a:pt x="0" y="17350"/>
                  </a:lnTo>
                  <a:lnTo>
                    <a:pt x="332" y="17632"/>
                  </a:lnTo>
                  <a:lnTo>
                    <a:pt x="665" y="17914"/>
                  </a:lnTo>
                  <a:lnTo>
                    <a:pt x="1337" y="18471"/>
                  </a:lnTo>
                  <a:lnTo>
                    <a:pt x="2691" y="19559"/>
                  </a:lnTo>
                  <a:lnTo>
                    <a:pt x="2757" y="19617"/>
                  </a:lnTo>
                  <a:lnTo>
                    <a:pt x="2807" y="19675"/>
                  </a:lnTo>
                  <a:lnTo>
                    <a:pt x="2857" y="19741"/>
                  </a:lnTo>
                  <a:lnTo>
                    <a:pt x="2890" y="19808"/>
                  </a:lnTo>
                  <a:lnTo>
                    <a:pt x="2924" y="19883"/>
                  </a:lnTo>
                  <a:lnTo>
                    <a:pt x="2957" y="19957"/>
                  </a:lnTo>
                  <a:lnTo>
                    <a:pt x="2973" y="20040"/>
                  </a:lnTo>
                  <a:lnTo>
                    <a:pt x="2998" y="20123"/>
                  </a:lnTo>
                  <a:lnTo>
                    <a:pt x="3015" y="20290"/>
                  </a:lnTo>
                  <a:lnTo>
                    <a:pt x="3023" y="20464"/>
                  </a:lnTo>
                  <a:lnTo>
                    <a:pt x="3023" y="20638"/>
                  </a:lnTo>
                  <a:lnTo>
                    <a:pt x="3023" y="20813"/>
                  </a:lnTo>
                  <a:lnTo>
                    <a:pt x="3007" y="21170"/>
                  </a:lnTo>
                  <a:lnTo>
                    <a:pt x="3007" y="21527"/>
                  </a:lnTo>
                  <a:lnTo>
                    <a:pt x="3007" y="21892"/>
                  </a:lnTo>
                  <a:lnTo>
                    <a:pt x="3015" y="22250"/>
                  </a:lnTo>
                  <a:lnTo>
                    <a:pt x="3031" y="22615"/>
                  </a:lnTo>
                  <a:lnTo>
                    <a:pt x="3056" y="22972"/>
                  </a:lnTo>
                  <a:lnTo>
                    <a:pt x="3081" y="23329"/>
                  </a:lnTo>
                  <a:lnTo>
                    <a:pt x="3115" y="23686"/>
                  </a:lnTo>
                  <a:lnTo>
                    <a:pt x="3156" y="23985"/>
                  </a:lnTo>
                  <a:lnTo>
                    <a:pt x="3181" y="24135"/>
                  </a:lnTo>
                  <a:lnTo>
                    <a:pt x="3214" y="24276"/>
                  </a:lnTo>
                  <a:lnTo>
                    <a:pt x="3272" y="24484"/>
                  </a:lnTo>
                  <a:lnTo>
                    <a:pt x="3347" y="24683"/>
                  </a:lnTo>
                  <a:lnTo>
                    <a:pt x="3430" y="24882"/>
                  </a:lnTo>
                  <a:lnTo>
                    <a:pt x="3513" y="25073"/>
                  </a:lnTo>
                  <a:lnTo>
                    <a:pt x="4128" y="26435"/>
                  </a:lnTo>
                  <a:lnTo>
                    <a:pt x="4609" y="26311"/>
                  </a:lnTo>
                  <a:lnTo>
                    <a:pt x="5108" y="26203"/>
                  </a:lnTo>
                  <a:lnTo>
                    <a:pt x="5606" y="26111"/>
                  </a:lnTo>
                  <a:lnTo>
                    <a:pt x="6104" y="26045"/>
                  </a:lnTo>
                  <a:lnTo>
                    <a:pt x="6171" y="26037"/>
                  </a:lnTo>
                  <a:lnTo>
                    <a:pt x="6237" y="26037"/>
                  </a:lnTo>
                  <a:lnTo>
                    <a:pt x="6295" y="26053"/>
                  </a:lnTo>
                  <a:lnTo>
                    <a:pt x="6320" y="26061"/>
                  </a:lnTo>
                  <a:lnTo>
                    <a:pt x="6353" y="26078"/>
                  </a:lnTo>
                  <a:lnTo>
                    <a:pt x="6378" y="26111"/>
                  </a:lnTo>
                  <a:lnTo>
                    <a:pt x="6403" y="26145"/>
                  </a:lnTo>
                  <a:lnTo>
                    <a:pt x="6436" y="26228"/>
                  </a:lnTo>
                  <a:lnTo>
                    <a:pt x="6960" y="27631"/>
                  </a:lnTo>
                  <a:lnTo>
                    <a:pt x="7142" y="27590"/>
                  </a:lnTo>
                  <a:lnTo>
                    <a:pt x="7333" y="27556"/>
                  </a:lnTo>
                  <a:lnTo>
                    <a:pt x="7715" y="27490"/>
                  </a:lnTo>
                  <a:lnTo>
                    <a:pt x="8106" y="27432"/>
                  </a:lnTo>
                  <a:lnTo>
                    <a:pt x="8488" y="27365"/>
                  </a:lnTo>
                  <a:lnTo>
                    <a:pt x="8870" y="27291"/>
                  </a:lnTo>
                  <a:lnTo>
                    <a:pt x="9053" y="27241"/>
                  </a:lnTo>
                  <a:lnTo>
                    <a:pt x="9235" y="27191"/>
                  </a:lnTo>
                  <a:lnTo>
                    <a:pt x="9418" y="27133"/>
                  </a:lnTo>
                  <a:lnTo>
                    <a:pt x="9601" y="27066"/>
                  </a:lnTo>
                  <a:lnTo>
                    <a:pt x="9775" y="26992"/>
                  </a:lnTo>
                  <a:lnTo>
                    <a:pt x="9949" y="26909"/>
                  </a:lnTo>
                  <a:lnTo>
                    <a:pt x="10074" y="26842"/>
                  </a:lnTo>
                  <a:lnTo>
                    <a:pt x="10199" y="26776"/>
                  </a:lnTo>
                  <a:lnTo>
                    <a:pt x="10331" y="26718"/>
                  </a:lnTo>
                  <a:lnTo>
                    <a:pt x="10398" y="26701"/>
                  </a:lnTo>
                  <a:lnTo>
                    <a:pt x="10473" y="26684"/>
                  </a:lnTo>
                  <a:lnTo>
                    <a:pt x="10531" y="26676"/>
                  </a:lnTo>
                  <a:lnTo>
                    <a:pt x="10589" y="26676"/>
                  </a:lnTo>
                  <a:lnTo>
                    <a:pt x="10714" y="26684"/>
                  </a:lnTo>
                  <a:lnTo>
                    <a:pt x="10838" y="26693"/>
                  </a:lnTo>
                  <a:lnTo>
                    <a:pt x="10954" y="26701"/>
                  </a:lnTo>
                  <a:lnTo>
                    <a:pt x="11087" y="26684"/>
                  </a:lnTo>
                  <a:lnTo>
                    <a:pt x="11204" y="26651"/>
                  </a:lnTo>
                  <a:lnTo>
                    <a:pt x="11328" y="26610"/>
                  </a:lnTo>
                  <a:lnTo>
                    <a:pt x="11444" y="26560"/>
                  </a:lnTo>
                  <a:lnTo>
                    <a:pt x="11569" y="26493"/>
                  </a:lnTo>
                  <a:lnTo>
                    <a:pt x="11685" y="26435"/>
                  </a:lnTo>
                  <a:lnTo>
                    <a:pt x="11909" y="26294"/>
                  </a:lnTo>
                  <a:lnTo>
                    <a:pt x="12026" y="26228"/>
                  </a:lnTo>
                  <a:lnTo>
                    <a:pt x="12142" y="26169"/>
                  </a:lnTo>
                  <a:lnTo>
                    <a:pt x="12258" y="26111"/>
                  </a:lnTo>
                  <a:lnTo>
                    <a:pt x="12375" y="26070"/>
                  </a:lnTo>
                  <a:lnTo>
                    <a:pt x="12491" y="26045"/>
                  </a:lnTo>
                  <a:lnTo>
                    <a:pt x="12607" y="26028"/>
                  </a:lnTo>
                  <a:lnTo>
                    <a:pt x="12723" y="26037"/>
                  </a:lnTo>
                  <a:lnTo>
                    <a:pt x="12790" y="26045"/>
                  </a:lnTo>
                  <a:lnTo>
                    <a:pt x="12848" y="26061"/>
                  </a:lnTo>
                  <a:lnTo>
                    <a:pt x="14924" y="25331"/>
                  </a:lnTo>
                  <a:lnTo>
                    <a:pt x="15248" y="25223"/>
                  </a:lnTo>
                  <a:lnTo>
                    <a:pt x="15572" y="25115"/>
                  </a:lnTo>
                  <a:lnTo>
                    <a:pt x="15738" y="25073"/>
                  </a:lnTo>
                  <a:lnTo>
                    <a:pt x="15904" y="25032"/>
                  </a:lnTo>
                  <a:lnTo>
                    <a:pt x="16070" y="24998"/>
                  </a:lnTo>
                  <a:lnTo>
                    <a:pt x="16236" y="24965"/>
                  </a:lnTo>
                  <a:lnTo>
                    <a:pt x="16394" y="24949"/>
                  </a:lnTo>
                  <a:lnTo>
                    <a:pt x="16552" y="24940"/>
                  </a:lnTo>
                  <a:lnTo>
                    <a:pt x="16876" y="24915"/>
                  </a:lnTo>
                  <a:lnTo>
                    <a:pt x="17034" y="24907"/>
                  </a:lnTo>
                  <a:lnTo>
                    <a:pt x="17191" y="24891"/>
                  </a:lnTo>
                  <a:lnTo>
                    <a:pt x="17349" y="24866"/>
                  </a:lnTo>
                  <a:lnTo>
                    <a:pt x="17507" y="24832"/>
                  </a:lnTo>
                  <a:lnTo>
                    <a:pt x="17715" y="24774"/>
                  </a:lnTo>
                  <a:lnTo>
                    <a:pt x="17914" y="24699"/>
                  </a:lnTo>
                  <a:lnTo>
                    <a:pt x="18105" y="24616"/>
                  </a:lnTo>
                  <a:lnTo>
                    <a:pt x="18304" y="24525"/>
                  </a:lnTo>
                  <a:lnTo>
                    <a:pt x="18695" y="24342"/>
                  </a:lnTo>
                  <a:lnTo>
                    <a:pt x="18894" y="24259"/>
                  </a:lnTo>
                  <a:lnTo>
                    <a:pt x="19093" y="24185"/>
                  </a:lnTo>
                  <a:lnTo>
                    <a:pt x="19317" y="24126"/>
                  </a:lnTo>
                  <a:lnTo>
                    <a:pt x="19542" y="24077"/>
                  </a:lnTo>
                  <a:lnTo>
                    <a:pt x="19766" y="24043"/>
                  </a:lnTo>
                  <a:lnTo>
                    <a:pt x="19990" y="24010"/>
                  </a:lnTo>
                  <a:lnTo>
                    <a:pt x="20455" y="23960"/>
                  </a:lnTo>
                  <a:lnTo>
                    <a:pt x="20679" y="23927"/>
                  </a:lnTo>
                  <a:lnTo>
                    <a:pt x="20904" y="23877"/>
                  </a:lnTo>
                  <a:lnTo>
                    <a:pt x="21186" y="23811"/>
                  </a:lnTo>
                  <a:lnTo>
                    <a:pt x="21468" y="23728"/>
                  </a:lnTo>
                  <a:lnTo>
                    <a:pt x="21742" y="23653"/>
                  </a:lnTo>
                  <a:lnTo>
                    <a:pt x="22025" y="23587"/>
                  </a:lnTo>
                  <a:lnTo>
                    <a:pt x="22166" y="23553"/>
                  </a:lnTo>
                  <a:lnTo>
                    <a:pt x="22307" y="23537"/>
                  </a:lnTo>
                  <a:lnTo>
                    <a:pt x="22440" y="23528"/>
                  </a:lnTo>
                  <a:lnTo>
                    <a:pt x="22581" y="23528"/>
                  </a:lnTo>
                  <a:lnTo>
                    <a:pt x="22714" y="23537"/>
                  </a:lnTo>
                  <a:lnTo>
                    <a:pt x="22847" y="23553"/>
                  </a:lnTo>
                  <a:lnTo>
                    <a:pt x="22980" y="23595"/>
                  </a:lnTo>
                  <a:lnTo>
                    <a:pt x="23104" y="23645"/>
                  </a:lnTo>
                  <a:lnTo>
                    <a:pt x="23187" y="23678"/>
                  </a:lnTo>
                  <a:lnTo>
                    <a:pt x="23229" y="23695"/>
                  </a:lnTo>
                  <a:lnTo>
                    <a:pt x="23279" y="23703"/>
                  </a:lnTo>
                  <a:lnTo>
                    <a:pt x="23320" y="23703"/>
                  </a:lnTo>
                  <a:lnTo>
                    <a:pt x="23362" y="23695"/>
                  </a:lnTo>
                  <a:lnTo>
                    <a:pt x="23403" y="23678"/>
                  </a:lnTo>
                  <a:lnTo>
                    <a:pt x="23437" y="23661"/>
                  </a:lnTo>
                  <a:lnTo>
                    <a:pt x="23520" y="23620"/>
                  </a:lnTo>
                  <a:lnTo>
                    <a:pt x="23594" y="23570"/>
                  </a:lnTo>
                  <a:lnTo>
                    <a:pt x="23711" y="23512"/>
                  </a:lnTo>
                  <a:lnTo>
                    <a:pt x="23835" y="23462"/>
                  </a:lnTo>
                  <a:lnTo>
                    <a:pt x="23960" y="23429"/>
                  </a:lnTo>
                  <a:lnTo>
                    <a:pt x="24093" y="23404"/>
                  </a:lnTo>
                  <a:lnTo>
                    <a:pt x="24226" y="23396"/>
                  </a:lnTo>
                  <a:lnTo>
                    <a:pt x="24367" y="23387"/>
                  </a:lnTo>
                  <a:lnTo>
                    <a:pt x="24633" y="23387"/>
                  </a:lnTo>
                  <a:lnTo>
                    <a:pt x="24832" y="23396"/>
                  </a:lnTo>
                  <a:lnTo>
                    <a:pt x="24932" y="23404"/>
                  </a:lnTo>
                  <a:lnTo>
                    <a:pt x="25023" y="23421"/>
                  </a:lnTo>
                  <a:lnTo>
                    <a:pt x="25123" y="23445"/>
                  </a:lnTo>
                  <a:lnTo>
                    <a:pt x="25206" y="23479"/>
                  </a:lnTo>
                  <a:lnTo>
                    <a:pt x="25297" y="23520"/>
                  </a:lnTo>
                  <a:lnTo>
                    <a:pt x="25372" y="23578"/>
                  </a:lnTo>
                  <a:lnTo>
                    <a:pt x="25422" y="23628"/>
                  </a:lnTo>
                  <a:lnTo>
                    <a:pt x="25463" y="23678"/>
                  </a:lnTo>
                  <a:lnTo>
                    <a:pt x="25496" y="23736"/>
                  </a:lnTo>
                  <a:lnTo>
                    <a:pt x="25521" y="23794"/>
                  </a:lnTo>
                  <a:lnTo>
                    <a:pt x="25546" y="23852"/>
                  </a:lnTo>
                  <a:lnTo>
                    <a:pt x="25563" y="23919"/>
                  </a:lnTo>
                  <a:lnTo>
                    <a:pt x="25588" y="24060"/>
                  </a:lnTo>
                  <a:lnTo>
                    <a:pt x="25588" y="24201"/>
                  </a:lnTo>
                  <a:lnTo>
                    <a:pt x="25579" y="24342"/>
                  </a:lnTo>
                  <a:lnTo>
                    <a:pt x="25563" y="24492"/>
                  </a:lnTo>
                  <a:lnTo>
                    <a:pt x="25546" y="24633"/>
                  </a:lnTo>
                  <a:lnTo>
                    <a:pt x="25961" y="24508"/>
                  </a:lnTo>
                  <a:lnTo>
                    <a:pt x="26177" y="24459"/>
                  </a:lnTo>
                  <a:lnTo>
                    <a:pt x="26385" y="24409"/>
                  </a:lnTo>
                  <a:lnTo>
                    <a:pt x="26601" y="24376"/>
                  </a:lnTo>
                  <a:lnTo>
                    <a:pt x="26817" y="24351"/>
                  </a:lnTo>
                  <a:lnTo>
                    <a:pt x="27033" y="24334"/>
                  </a:lnTo>
                  <a:lnTo>
                    <a:pt x="27249" y="24342"/>
                  </a:lnTo>
                  <a:lnTo>
                    <a:pt x="27406" y="24359"/>
                  </a:lnTo>
                  <a:lnTo>
                    <a:pt x="27564" y="24384"/>
                  </a:lnTo>
                  <a:lnTo>
                    <a:pt x="27722" y="24425"/>
                  </a:lnTo>
                  <a:lnTo>
                    <a:pt x="27871" y="24467"/>
                  </a:lnTo>
                  <a:lnTo>
                    <a:pt x="28029" y="24525"/>
                  </a:lnTo>
                  <a:lnTo>
                    <a:pt x="28179" y="24583"/>
                  </a:lnTo>
                  <a:lnTo>
                    <a:pt x="28469" y="24716"/>
                  </a:lnTo>
                  <a:lnTo>
                    <a:pt x="29416" y="25181"/>
                  </a:lnTo>
                  <a:lnTo>
                    <a:pt x="29657" y="25289"/>
                  </a:lnTo>
                  <a:lnTo>
                    <a:pt x="29773" y="25339"/>
                  </a:lnTo>
                  <a:lnTo>
                    <a:pt x="29906" y="25372"/>
                  </a:lnTo>
                  <a:lnTo>
                    <a:pt x="30022" y="25397"/>
                  </a:lnTo>
                  <a:lnTo>
                    <a:pt x="30147" y="25414"/>
                  </a:lnTo>
                  <a:lnTo>
                    <a:pt x="30272" y="25414"/>
                  </a:lnTo>
                  <a:lnTo>
                    <a:pt x="30388" y="25405"/>
                  </a:lnTo>
                  <a:lnTo>
                    <a:pt x="30512" y="25389"/>
                  </a:lnTo>
                  <a:lnTo>
                    <a:pt x="30637" y="25372"/>
                  </a:lnTo>
                  <a:lnTo>
                    <a:pt x="30878" y="25322"/>
                  </a:lnTo>
                  <a:lnTo>
                    <a:pt x="31110" y="25256"/>
                  </a:lnTo>
                  <a:lnTo>
                    <a:pt x="31343" y="25189"/>
                  </a:lnTo>
                  <a:lnTo>
                    <a:pt x="31575" y="25115"/>
                  </a:lnTo>
                  <a:lnTo>
                    <a:pt x="31808" y="25032"/>
                  </a:lnTo>
                  <a:lnTo>
                    <a:pt x="31874" y="24998"/>
                  </a:lnTo>
                  <a:lnTo>
                    <a:pt x="31933" y="24965"/>
                  </a:lnTo>
                  <a:lnTo>
                    <a:pt x="31957" y="24940"/>
                  </a:lnTo>
                  <a:lnTo>
                    <a:pt x="31982" y="24915"/>
                  </a:lnTo>
                  <a:lnTo>
                    <a:pt x="31999" y="24882"/>
                  </a:lnTo>
                  <a:lnTo>
                    <a:pt x="31999" y="24849"/>
                  </a:lnTo>
                  <a:lnTo>
                    <a:pt x="31999" y="24816"/>
                  </a:lnTo>
                  <a:lnTo>
                    <a:pt x="31991" y="24783"/>
                  </a:lnTo>
                  <a:lnTo>
                    <a:pt x="31957" y="24716"/>
                  </a:lnTo>
                  <a:lnTo>
                    <a:pt x="31933" y="24650"/>
                  </a:lnTo>
                  <a:lnTo>
                    <a:pt x="31924" y="24608"/>
                  </a:lnTo>
                  <a:lnTo>
                    <a:pt x="31924" y="24575"/>
                  </a:lnTo>
                  <a:lnTo>
                    <a:pt x="31933" y="24525"/>
                  </a:lnTo>
                  <a:lnTo>
                    <a:pt x="31957" y="24484"/>
                  </a:lnTo>
                  <a:lnTo>
                    <a:pt x="32007" y="24401"/>
                  </a:lnTo>
                  <a:lnTo>
                    <a:pt x="32065" y="24317"/>
                  </a:lnTo>
                  <a:lnTo>
                    <a:pt x="32124" y="24243"/>
                  </a:lnTo>
                  <a:lnTo>
                    <a:pt x="32190" y="24176"/>
                  </a:lnTo>
                  <a:lnTo>
                    <a:pt x="32232" y="24151"/>
                  </a:lnTo>
                  <a:lnTo>
                    <a:pt x="32273" y="24126"/>
                  </a:lnTo>
                  <a:lnTo>
                    <a:pt x="32315" y="24110"/>
                  </a:lnTo>
                  <a:lnTo>
                    <a:pt x="32364" y="24093"/>
                  </a:lnTo>
                  <a:lnTo>
                    <a:pt x="32414" y="24085"/>
                  </a:lnTo>
                  <a:lnTo>
                    <a:pt x="32456" y="24077"/>
                  </a:lnTo>
                  <a:lnTo>
                    <a:pt x="32506" y="24085"/>
                  </a:lnTo>
                  <a:lnTo>
                    <a:pt x="32555" y="24102"/>
                  </a:lnTo>
                  <a:lnTo>
                    <a:pt x="32580" y="24110"/>
                  </a:lnTo>
                  <a:lnTo>
                    <a:pt x="32605" y="24126"/>
                  </a:lnTo>
                  <a:lnTo>
                    <a:pt x="32630" y="24160"/>
                  </a:lnTo>
                  <a:lnTo>
                    <a:pt x="32647" y="24201"/>
                  </a:lnTo>
                  <a:lnTo>
                    <a:pt x="32663" y="24234"/>
                  </a:lnTo>
                  <a:lnTo>
                    <a:pt x="32688" y="24259"/>
                  </a:lnTo>
                  <a:lnTo>
                    <a:pt x="32722" y="24293"/>
                  </a:lnTo>
                  <a:lnTo>
                    <a:pt x="32755" y="24309"/>
                  </a:lnTo>
                  <a:lnTo>
                    <a:pt x="32821" y="24342"/>
                  </a:lnTo>
                  <a:lnTo>
                    <a:pt x="32904" y="24367"/>
                  </a:lnTo>
                  <a:lnTo>
                    <a:pt x="32987" y="24376"/>
                  </a:lnTo>
                  <a:lnTo>
                    <a:pt x="33070" y="24384"/>
                  </a:lnTo>
                  <a:lnTo>
                    <a:pt x="33162" y="24376"/>
                  </a:lnTo>
                  <a:lnTo>
                    <a:pt x="33245" y="24367"/>
                  </a:lnTo>
                  <a:lnTo>
                    <a:pt x="33153" y="23977"/>
                  </a:lnTo>
                  <a:lnTo>
                    <a:pt x="33145" y="23944"/>
                  </a:lnTo>
                  <a:lnTo>
                    <a:pt x="33145" y="23927"/>
                  </a:lnTo>
                  <a:lnTo>
                    <a:pt x="33153" y="23911"/>
                  </a:lnTo>
                  <a:lnTo>
                    <a:pt x="33178" y="23886"/>
                  </a:lnTo>
                  <a:lnTo>
                    <a:pt x="33203" y="23869"/>
                  </a:lnTo>
                  <a:lnTo>
                    <a:pt x="33411" y="23794"/>
                  </a:lnTo>
                  <a:lnTo>
                    <a:pt x="33618" y="23728"/>
                  </a:lnTo>
                  <a:lnTo>
                    <a:pt x="33826" y="23670"/>
                  </a:lnTo>
                  <a:lnTo>
                    <a:pt x="34042" y="23620"/>
                  </a:lnTo>
                  <a:lnTo>
                    <a:pt x="34258" y="23587"/>
                  </a:lnTo>
                  <a:lnTo>
                    <a:pt x="34474" y="23562"/>
                  </a:lnTo>
                  <a:lnTo>
                    <a:pt x="34690" y="23545"/>
                  </a:lnTo>
                  <a:lnTo>
                    <a:pt x="34914" y="23545"/>
                  </a:lnTo>
                  <a:lnTo>
                    <a:pt x="35105" y="23553"/>
                  </a:lnTo>
                  <a:lnTo>
                    <a:pt x="35304" y="23570"/>
                  </a:lnTo>
                  <a:lnTo>
                    <a:pt x="35686" y="23620"/>
                  </a:lnTo>
                  <a:lnTo>
                    <a:pt x="36077" y="23670"/>
                  </a:lnTo>
                  <a:lnTo>
                    <a:pt x="36268" y="23686"/>
                  </a:lnTo>
                  <a:lnTo>
                    <a:pt x="36459" y="23703"/>
                  </a:lnTo>
                  <a:lnTo>
                    <a:pt x="36467" y="23670"/>
                  </a:lnTo>
                  <a:lnTo>
                    <a:pt x="36467" y="23039"/>
                  </a:lnTo>
                  <a:lnTo>
                    <a:pt x="36467" y="22906"/>
                  </a:lnTo>
                  <a:lnTo>
                    <a:pt x="36475" y="22773"/>
                  </a:lnTo>
                  <a:lnTo>
                    <a:pt x="36500" y="22499"/>
                  </a:lnTo>
                  <a:lnTo>
                    <a:pt x="36808" y="22515"/>
                  </a:lnTo>
                  <a:lnTo>
                    <a:pt x="37115" y="22524"/>
                  </a:lnTo>
                  <a:lnTo>
                    <a:pt x="37729" y="22524"/>
                  </a:lnTo>
                  <a:lnTo>
                    <a:pt x="37729" y="22391"/>
                  </a:lnTo>
                  <a:lnTo>
                    <a:pt x="37771" y="22374"/>
                  </a:lnTo>
                  <a:lnTo>
                    <a:pt x="37821" y="22358"/>
                  </a:lnTo>
                  <a:lnTo>
                    <a:pt x="37879" y="22349"/>
                  </a:lnTo>
                  <a:lnTo>
                    <a:pt x="37929" y="22349"/>
                  </a:lnTo>
                  <a:lnTo>
                    <a:pt x="37979" y="22358"/>
                  </a:lnTo>
                  <a:lnTo>
                    <a:pt x="38028" y="22366"/>
                  </a:lnTo>
                  <a:lnTo>
                    <a:pt x="38078" y="22382"/>
                  </a:lnTo>
                  <a:lnTo>
                    <a:pt x="38120" y="22407"/>
                  </a:lnTo>
                  <a:lnTo>
                    <a:pt x="38095" y="22881"/>
                  </a:lnTo>
                  <a:lnTo>
                    <a:pt x="38045" y="23354"/>
                  </a:lnTo>
                  <a:lnTo>
                    <a:pt x="38012" y="23371"/>
                  </a:lnTo>
                  <a:lnTo>
                    <a:pt x="37987" y="23387"/>
                  </a:lnTo>
                  <a:lnTo>
                    <a:pt x="37954" y="23412"/>
                  </a:lnTo>
                  <a:lnTo>
                    <a:pt x="37929" y="23437"/>
                  </a:lnTo>
                  <a:lnTo>
                    <a:pt x="37904" y="23495"/>
                  </a:lnTo>
                  <a:lnTo>
                    <a:pt x="37887" y="23562"/>
                  </a:lnTo>
                  <a:lnTo>
                    <a:pt x="37887" y="23628"/>
                  </a:lnTo>
                  <a:lnTo>
                    <a:pt x="37896" y="23695"/>
                  </a:lnTo>
                  <a:lnTo>
                    <a:pt x="38394" y="23695"/>
                  </a:lnTo>
                  <a:lnTo>
                    <a:pt x="38394" y="20995"/>
                  </a:lnTo>
                  <a:lnTo>
                    <a:pt x="35985" y="21012"/>
                  </a:lnTo>
                  <a:lnTo>
                    <a:pt x="35861" y="21004"/>
                  </a:lnTo>
                  <a:lnTo>
                    <a:pt x="35803" y="20995"/>
                  </a:lnTo>
                  <a:lnTo>
                    <a:pt x="35745" y="20979"/>
                  </a:lnTo>
                  <a:lnTo>
                    <a:pt x="35695" y="20962"/>
                  </a:lnTo>
                  <a:lnTo>
                    <a:pt x="35645" y="20929"/>
                  </a:lnTo>
                  <a:lnTo>
                    <a:pt x="35603" y="20896"/>
                  </a:lnTo>
                  <a:lnTo>
                    <a:pt x="35578" y="20846"/>
                  </a:lnTo>
                  <a:lnTo>
                    <a:pt x="35570" y="20813"/>
                  </a:lnTo>
                  <a:lnTo>
                    <a:pt x="35562" y="20771"/>
                  </a:lnTo>
                  <a:lnTo>
                    <a:pt x="35570" y="20738"/>
                  </a:lnTo>
                  <a:lnTo>
                    <a:pt x="35570" y="20697"/>
                  </a:lnTo>
                  <a:lnTo>
                    <a:pt x="35595" y="20622"/>
                  </a:lnTo>
                  <a:lnTo>
                    <a:pt x="35628" y="20547"/>
                  </a:lnTo>
                  <a:lnTo>
                    <a:pt x="39191" y="12732"/>
                  </a:lnTo>
                  <a:lnTo>
                    <a:pt x="39249" y="12574"/>
                  </a:lnTo>
                  <a:lnTo>
                    <a:pt x="39307" y="12416"/>
                  </a:lnTo>
                  <a:lnTo>
                    <a:pt x="39399" y="12093"/>
                  </a:lnTo>
                  <a:lnTo>
                    <a:pt x="39440" y="11927"/>
                  </a:lnTo>
                  <a:lnTo>
                    <a:pt x="39490" y="11769"/>
                  </a:lnTo>
                  <a:lnTo>
                    <a:pt x="39548" y="11611"/>
                  </a:lnTo>
                  <a:lnTo>
                    <a:pt x="39615" y="11461"/>
                  </a:lnTo>
                  <a:lnTo>
                    <a:pt x="39980" y="10714"/>
                  </a:lnTo>
                  <a:lnTo>
                    <a:pt x="39997" y="10672"/>
                  </a:lnTo>
                  <a:lnTo>
                    <a:pt x="40013" y="10623"/>
                  </a:lnTo>
                  <a:lnTo>
                    <a:pt x="40022" y="10581"/>
                  </a:lnTo>
                  <a:lnTo>
                    <a:pt x="40022" y="10531"/>
                  </a:lnTo>
                  <a:lnTo>
                    <a:pt x="40005" y="10506"/>
                  </a:lnTo>
                  <a:lnTo>
                    <a:pt x="39988" y="10490"/>
                  </a:lnTo>
                  <a:lnTo>
                    <a:pt x="39955" y="10448"/>
                  </a:lnTo>
                  <a:lnTo>
                    <a:pt x="39905" y="10423"/>
                  </a:lnTo>
                  <a:lnTo>
                    <a:pt x="39847" y="10398"/>
                  </a:lnTo>
                  <a:lnTo>
                    <a:pt x="39532" y="10290"/>
                  </a:lnTo>
                  <a:lnTo>
                    <a:pt x="39216" y="10191"/>
                  </a:lnTo>
                  <a:lnTo>
                    <a:pt x="38892" y="10099"/>
                  </a:lnTo>
                  <a:lnTo>
                    <a:pt x="38568" y="10016"/>
                  </a:lnTo>
                  <a:lnTo>
                    <a:pt x="37912" y="9842"/>
                  </a:lnTo>
                  <a:lnTo>
                    <a:pt x="37597" y="9751"/>
                  </a:lnTo>
                  <a:lnTo>
                    <a:pt x="37273" y="9651"/>
                  </a:lnTo>
                  <a:lnTo>
                    <a:pt x="37107" y="9601"/>
                  </a:lnTo>
                  <a:lnTo>
                    <a:pt x="36932" y="9551"/>
                  </a:lnTo>
                  <a:lnTo>
                    <a:pt x="36575" y="9477"/>
                  </a:lnTo>
                  <a:lnTo>
                    <a:pt x="36218" y="9394"/>
                  </a:lnTo>
                  <a:lnTo>
                    <a:pt x="36035" y="9352"/>
                  </a:lnTo>
                  <a:lnTo>
                    <a:pt x="35869" y="9302"/>
                  </a:lnTo>
                  <a:lnTo>
                    <a:pt x="35695" y="9252"/>
                  </a:lnTo>
                  <a:lnTo>
                    <a:pt x="35529" y="9194"/>
                  </a:lnTo>
                  <a:lnTo>
                    <a:pt x="35371" y="9128"/>
                  </a:lnTo>
                  <a:lnTo>
                    <a:pt x="35221" y="9045"/>
                  </a:lnTo>
                  <a:lnTo>
                    <a:pt x="35080" y="8962"/>
                  </a:lnTo>
                  <a:lnTo>
                    <a:pt x="34947" y="8854"/>
                  </a:lnTo>
                  <a:lnTo>
                    <a:pt x="34831" y="8737"/>
                  </a:lnTo>
                  <a:lnTo>
                    <a:pt x="34773" y="8671"/>
                  </a:lnTo>
                  <a:lnTo>
                    <a:pt x="34723" y="8605"/>
                  </a:lnTo>
                  <a:lnTo>
                    <a:pt x="34673" y="8546"/>
                  </a:lnTo>
                  <a:lnTo>
                    <a:pt x="34623" y="8488"/>
                  </a:lnTo>
                  <a:lnTo>
                    <a:pt x="34565" y="8447"/>
                  </a:lnTo>
                  <a:lnTo>
                    <a:pt x="34507" y="8405"/>
                  </a:lnTo>
                  <a:lnTo>
                    <a:pt x="34441" y="8372"/>
                  </a:lnTo>
                  <a:lnTo>
                    <a:pt x="34374" y="8339"/>
                  </a:lnTo>
                  <a:lnTo>
                    <a:pt x="34299" y="8314"/>
                  </a:lnTo>
                  <a:lnTo>
                    <a:pt x="34225" y="8297"/>
                  </a:lnTo>
                  <a:lnTo>
                    <a:pt x="34150" y="8289"/>
                  </a:lnTo>
                  <a:lnTo>
                    <a:pt x="34075" y="8281"/>
                  </a:lnTo>
                  <a:lnTo>
                    <a:pt x="33917" y="8272"/>
                  </a:lnTo>
                  <a:lnTo>
                    <a:pt x="33760" y="8289"/>
                  </a:lnTo>
                  <a:lnTo>
                    <a:pt x="33610" y="8314"/>
                  </a:lnTo>
                  <a:lnTo>
                    <a:pt x="33461" y="8347"/>
                  </a:lnTo>
                  <a:lnTo>
                    <a:pt x="33311" y="8397"/>
                  </a:lnTo>
                  <a:lnTo>
                    <a:pt x="33021" y="8488"/>
                  </a:lnTo>
                  <a:lnTo>
                    <a:pt x="32871" y="8538"/>
                  </a:lnTo>
                  <a:lnTo>
                    <a:pt x="32722" y="8571"/>
                  </a:lnTo>
                  <a:lnTo>
                    <a:pt x="32572" y="8605"/>
                  </a:lnTo>
                  <a:lnTo>
                    <a:pt x="32423" y="8621"/>
                  </a:lnTo>
                  <a:lnTo>
                    <a:pt x="32423" y="8621"/>
                  </a:lnTo>
                  <a:lnTo>
                    <a:pt x="32447" y="8596"/>
                  </a:lnTo>
                  <a:lnTo>
                    <a:pt x="32464" y="8571"/>
                  </a:lnTo>
                  <a:lnTo>
                    <a:pt x="32472" y="8538"/>
                  </a:lnTo>
                  <a:lnTo>
                    <a:pt x="32481" y="8513"/>
                  </a:lnTo>
                  <a:lnTo>
                    <a:pt x="32472" y="8447"/>
                  </a:lnTo>
                  <a:lnTo>
                    <a:pt x="32447" y="8389"/>
                  </a:lnTo>
                  <a:lnTo>
                    <a:pt x="32406" y="8330"/>
                  </a:lnTo>
                  <a:lnTo>
                    <a:pt x="32364" y="8272"/>
                  </a:lnTo>
                  <a:lnTo>
                    <a:pt x="32306" y="8231"/>
                  </a:lnTo>
                  <a:lnTo>
                    <a:pt x="32240" y="8206"/>
                  </a:lnTo>
                  <a:lnTo>
                    <a:pt x="32173" y="8181"/>
                  </a:lnTo>
                  <a:lnTo>
                    <a:pt x="32107" y="8173"/>
                  </a:lnTo>
                  <a:lnTo>
                    <a:pt x="31966" y="8156"/>
                  </a:lnTo>
                  <a:lnTo>
                    <a:pt x="31825" y="8139"/>
                  </a:lnTo>
                  <a:lnTo>
                    <a:pt x="31758" y="8123"/>
                  </a:lnTo>
                  <a:lnTo>
                    <a:pt x="31700" y="8090"/>
                  </a:lnTo>
                  <a:lnTo>
                    <a:pt x="31683" y="8040"/>
                  </a:lnTo>
                  <a:lnTo>
                    <a:pt x="31683" y="7990"/>
                  </a:lnTo>
                  <a:lnTo>
                    <a:pt x="31692" y="7932"/>
                  </a:lnTo>
                  <a:lnTo>
                    <a:pt x="31708" y="7890"/>
                  </a:lnTo>
                  <a:lnTo>
                    <a:pt x="31733" y="7840"/>
                  </a:lnTo>
                  <a:lnTo>
                    <a:pt x="31766" y="7799"/>
                  </a:lnTo>
                  <a:lnTo>
                    <a:pt x="31800" y="7757"/>
                  </a:lnTo>
                  <a:lnTo>
                    <a:pt x="31841" y="7716"/>
                  </a:lnTo>
                  <a:lnTo>
                    <a:pt x="31891" y="7691"/>
                  </a:lnTo>
                  <a:lnTo>
                    <a:pt x="31941" y="7666"/>
                  </a:lnTo>
                  <a:lnTo>
                    <a:pt x="31991" y="7641"/>
                  </a:lnTo>
                  <a:lnTo>
                    <a:pt x="32049" y="7625"/>
                  </a:lnTo>
                  <a:lnTo>
                    <a:pt x="32157" y="7625"/>
                  </a:lnTo>
                  <a:lnTo>
                    <a:pt x="32215" y="7633"/>
                  </a:lnTo>
                  <a:lnTo>
                    <a:pt x="32265" y="7649"/>
                  </a:lnTo>
                  <a:lnTo>
                    <a:pt x="32281" y="7600"/>
                  </a:lnTo>
                  <a:lnTo>
                    <a:pt x="32281" y="7542"/>
                  </a:lnTo>
                  <a:lnTo>
                    <a:pt x="32273" y="7492"/>
                  </a:lnTo>
                  <a:lnTo>
                    <a:pt x="32256" y="7442"/>
                  </a:lnTo>
                  <a:lnTo>
                    <a:pt x="32232" y="7392"/>
                  </a:lnTo>
                  <a:lnTo>
                    <a:pt x="32198" y="7350"/>
                  </a:lnTo>
                  <a:lnTo>
                    <a:pt x="32165" y="7309"/>
                  </a:lnTo>
                  <a:lnTo>
                    <a:pt x="32124" y="7267"/>
                  </a:lnTo>
                  <a:lnTo>
                    <a:pt x="32041" y="7201"/>
                  </a:lnTo>
                  <a:lnTo>
                    <a:pt x="31949" y="7151"/>
                  </a:lnTo>
                  <a:lnTo>
                    <a:pt x="31850" y="7093"/>
                  </a:lnTo>
                  <a:lnTo>
                    <a:pt x="31758" y="7043"/>
                  </a:lnTo>
                  <a:lnTo>
                    <a:pt x="31667" y="6977"/>
                  </a:lnTo>
                  <a:lnTo>
                    <a:pt x="31575" y="6902"/>
                  </a:lnTo>
                  <a:lnTo>
                    <a:pt x="31501" y="6819"/>
                  </a:lnTo>
                  <a:lnTo>
                    <a:pt x="31426" y="6728"/>
                  </a:lnTo>
                  <a:lnTo>
                    <a:pt x="31360" y="6636"/>
                  </a:lnTo>
                  <a:lnTo>
                    <a:pt x="31293" y="6537"/>
                  </a:lnTo>
                  <a:lnTo>
                    <a:pt x="31177" y="6337"/>
                  </a:lnTo>
                  <a:lnTo>
                    <a:pt x="31077" y="6146"/>
                  </a:lnTo>
                  <a:lnTo>
                    <a:pt x="30986" y="5955"/>
                  </a:lnTo>
                  <a:lnTo>
                    <a:pt x="30894" y="5764"/>
                  </a:lnTo>
                  <a:lnTo>
                    <a:pt x="30811" y="5573"/>
                  </a:lnTo>
                  <a:lnTo>
                    <a:pt x="30728" y="5374"/>
                  </a:lnTo>
                  <a:lnTo>
                    <a:pt x="30654" y="5175"/>
                  </a:lnTo>
                  <a:lnTo>
                    <a:pt x="30587" y="4967"/>
                  </a:lnTo>
                  <a:lnTo>
                    <a:pt x="30521" y="4768"/>
                  </a:lnTo>
                  <a:lnTo>
                    <a:pt x="30454" y="4527"/>
                  </a:lnTo>
                  <a:lnTo>
                    <a:pt x="30380" y="4286"/>
                  </a:lnTo>
                  <a:lnTo>
                    <a:pt x="30346" y="4161"/>
                  </a:lnTo>
                  <a:lnTo>
                    <a:pt x="30297" y="4045"/>
                  </a:lnTo>
                  <a:lnTo>
                    <a:pt x="30247" y="3929"/>
                  </a:lnTo>
                  <a:lnTo>
                    <a:pt x="30189" y="3821"/>
                  </a:lnTo>
                  <a:lnTo>
                    <a:pt x="30089" y="3671"/>
                  </a:lnTo>
                  <a:lnTo>
                    <a:pt x="29973" y="3530"/>
                  </a:lnTo>
                  <a:lnTo>
                    <a:pt x="29848" y="3397"/>
                  </a:lnTo>
                  <a:lnTo>
                    <a:pt x="29715" y="3273"/>
                  </a:lnTo>
                  <a:lnTo>
                    <a:pt x="29566" y="3165"/>
                  </a:lnTo>
                  <a:lnTo>
                    <a:pt x="29416" y="3057"/>
                  </a:lnTo>
                  <a:lnTo>
                    <a:pt x="29258" y="2957"/>
                  </a:lnTo>
                  <a:lnTo>
                    <a:pt x="29101" y="2866"/>
                  </a:lnTo>
                  <a:lnTo>
                    <a:pt x="28827" y="2708"/>
                  </a:lnTo>
                  <a:lnTo>
                    <a:pt x="28685" y="2642"/>
                  </a:lnTo>
                  <a:lnTo>
                    <a:pt x="28536" y="2575"/>
                  </a:lnTo>
                  <a:lnTo>
                    <a:pt x="28386" y="2517"/>
                  </a:lnTo>
                  <a:lnTo>
                    <a:pt x="28237" y="2475"/>
                  </a:lnTo>
                  <a:lnTo>
                    <a:pt x="28087" y="2434"/>
                  </a:lnTo>
                  <a:lnTo>
                    <a:pt x="27930" y="2401"/>
                  </a:lnTo>
                  <a:lnTo>
                    <a:pt x="27672" y="2368"/>
                  </a:lnTo>
                  <a:lnTo>
                    <a:pt x="27548" y="2351"/>
                  </a:lnTo>
                  <a:lnTo>
                    <a:pt x="27415" y="2334"/>
                  </a:lnTo>
                  <a:lnTo>
                    <a:pt x="27282" y="2309"/>
                  </a:lnTo>
                  <a:lnTo>
                    <a:pt x="27141" y="2276"/>
                  </a:lnTo>
                  <a:lnTo>
                    <a:pt x="26875" y="2193"/>
                  </a:lnTo>
                  <a:lnTo>
                    <a:pt x="26659" y="2135"/>
                  </a:lnTo>
                  <a:lnTo>
                    <a:pt x="26443" y="2085"/>
                  </a:lnTo>
                  <a:lnTo>
                    <a:pt x="26227" y="2044"/>
                  </a:lnTo>
                  <a:lnTo>
                    <a:pt x="26011" y="2010"/>
                  </a:lnTo>
                  <a:lnTo>
                    <a:pt x="25787" y="1977"/>
                  </a:lnTo>
                  <a:lnTo>
                    <a:pt x="25571" y="1961"/>
                  </a:lnTo>
                  <a:lnTo>
                    <a:pt x="25347" y="1944"/>
                  </a:lnTo>
                  <a:lnTo>
                    <a:pt x="25123" y="1936"/>
                  </a:lnTo>
                  <a:lnTo>
                    <a:pt x="24682" y="1936"/>
                  </a:lnTo>
                  <a:lnTo>
                    <a:pt x="24466" y="1952"/>
                  </a:lnTo>
                  <a:lnTo>
                    <a:pt x="24242" y="1969"/>
                  </a:lnTo>
                  <a:lnTo>
                    <a:pt x="24026" y="1994"/>
                  </a:lnTo>
                  <a:lnTo>
                    <a:pt x="23802" y="2027"/>
                  </a:lnTo>
                  <a:lnTo>
                    <a:pt x="23586" y="2060"/>
                  </a:lnTo>
                  <a:lnTo>
                    <a:pt x="23370" y="2110"/>
                  </a:lnTo>
                  <a:lnTo>
                    <a:pt x="23138" y="2168"/>
                  </a:lnTo>
                  <a:lnTo>
                    <a:pt x="23030" y="2201"/>
                  </a:lnTo>
                  <a:lnTo>
                    <a:pt x="22913" y="2243"/>
                  </a:lnTo>
                  <a:lnTo>
                    <a:pt x="22805" y="2293"/>
                  </a:lnTo>
                  <a:lnTo>
                    <a:pt x="22706" y="2351"/>
                  </a:lnTo>
                  <a:lnTo>
                    <a:pt x="22606" y="2409"/>
                  </a:lnTo>
                  <a:lnTo>
                    <a:pt x="22515" y="2484"/>
                  </a:lnTo>
                  <a:lnTo>
                    <a:pt x="22432" y="2567"/>
                  </a:lnTo>
                  <a:lnTo>
                    <a:pt x="22357" y="2667"/>
                  </a:lnTo>
                  <a:lnTo>
                    <a:pt x="22299" y="2766"/>
                  </a:lnTo>
                  <a:lnTo>
                    <a:pt x="22257" y="2882"/>
                  </a:lnTo>
                  <a:lnTo>
                    <a:pt x="22232" y="2990"/>
                  </a:lnTo>
                  <a:lnTo>
                    <a:pt x="22224" y="3107"/>
                  </a:lnTo>
                  <a:lnTo>
                    <a:pt x="22224" y="3165"/>
                  </a:lnTo>
                  <a:lnTo>
                    <a:pt x="22232" y="3223"/>
                  </a:lnTo>
                  <a:lnTo>
                    <a:pt x="22249" y="3281"/>
                  </a:lnTo>
                  <a:lnTo>
                    <a:pt x="22266" y="3331"/>
                  </a:lnTo>
                  <a:lnTo>
                    <a:pt x="22299" y="3406"/>
                  </a:lnTo>
                  <a:lnTo>
                    <a:pt x="22307" y="3447"/>
                  </a:lnTo>
                  <a:lnTo>
                    <a:pt x="22307" y="3489"/>
                  </a:lnTo>
                  <a:lnTo>
                    <a:pt x="22291" y="3514"/>
                  </a:lnTo>
                  <a:lnTo>
                    <a:pt x="22282" y="3530"/>
                  </a:lnTo>
                  <a:lnTo>
                    <a:pt x="22241" y="3563"/>
                  </a:lnTo>
                  <a:lnTo>
                    <a:pt x="22191" y="3588"/>
                  </a:lnTo>
                  <a:lnTo>
                    <a:pt x="22141" y="3613"/>
                  </a:lnTo>
                  <a:lnTo>
                    <a:pt x="21958" y="3671"/>
                  </a:lnTo>
                  <a:lnTo>
                    <a:pt x="21784" y="3754"/>
                  </a:lnTo>
                  <a:lnTo>
                    <a:pt x="21618" y="3838"/>
                  </a:lnTo>
                  <a:lnTo>
                    <a:pt x="21452" y="3937"/>
                  </a:lnTo>
                  <a:lnTo>
                    <a:pt x="21294" y="4045"/>
                  </a:lnTo>
                  <a:lnTo>
                    <a:pt x="21144" y="4161"/>
                  </a:lnTo>
                  <a:lnTo>
                    <a:pt x="21012" y="4294"/>
                  </a:lnTo>
                  <a:lnTo>
                    <a:pt x="20879" y="4427"/>
                  </a:lnTo>
                  <a:lnTo>
                    <a:pt x="20812" y="4502"/>
                  </a:lnTo>
                  <a:lnTo>
                    <a:pt x="20762" y="4585"/>
                  </a:lnTo>
                  <a:lnTo>
                    <a:pt x="20721" y="4668"/>
                  </a:lnTo>
                  <a:lnTo>
                    <a:pt x="20704" y="4710"/>
                  </a:lnTo>
                  <a:lnTo>
                    <a:pt x="20696" y="4759"/>
                  </a:lnTo>
                  <a:lnTo>
                    <a:pt x="20696" y="4834"/>
                  </a:lnTo>
                  <a:lnTo>
                    <a:pt x="20704" y="4909"/>
                  </a:lnTo>
                  <a:lnTo>
                    <a:pt x="20729" y="5050"/>
                  </a:lnTo>
                  <a:lnTo>
                    <a:pt x="20729" y="5125"/>
                  </a:lnTo>
                  <a:lnTo>
                    <a:pt x="20729" y="5191"/>
                  </a:lnTo>
                  <a:lnTo>
                    <a:pt x="20713" y="5249"/>
                  </a:lnTo>
                  <a:lnTo>
                    <a:pt x="20696" y="5283"/>
                  </a:lnTo>
                  <a:lnTo>
                    <a:pt x="20671" y="5307"/>
                  </a:lnTo>
                  <a:lnTo>
                    <a:pt x="20630" y="5341"/>
                  </a:lnTo>
                  <a:lnTo>
                    <a:pt x="20571" y="5357"/>
                  </a:lnTo>
                  <a:lnTo>
                    <a:pt x="20463" y="5357"/>
                  </a:lnTo>
                  <a:lnTo>
                    <a:pt x="20405" y="5341"/>
                  </a:lnTo>
                  <a:lnTo>
                    <a:pt x="20347" y="5316"/>
                  </a:lnTo>
                  <a:lnTo>
                    <a:pt x="20297" y="5283"/>
                  </a:lnTo>
                  <a:lnTo>
                    <a:pt x="20248" y="5241"/>
                  </a:lnTo>
                  <a:lnTo>
                    <a:pt x="20148" y="5158"/>
                  </a:lnTo>
                  <a:lnTo>
                    <a:pt x="20040" y="5083"/>
                  </a:lnTo>
                  <a:lnTo>
                    <a:pt x="19982" y="5050"/>
                  </a:lnTo>
                  <a:lnTo>
                    <a:pt x="19924" y="5017"/>
                  </a:lnTo>
                  <a:lnTo>
                    <a:pt x="19866" y="5000"/>
                  </a:lnTo>
                  <a:lnTo>
                    <a:pt x="19807" y="4984"/>
                  </a:lnTo>
                  <a:lnTo>
                    <a:pt x="19782" y="4959"/>
                  </a:lnTo>
                  <a:lnTo>
                    <a:pt x="19758" y="4942"/>
                  </a:lnTo>
                  <a:lnTo>
                    <a:pt x="19708" y="4917"/>
                  </a:lnTo>
                  <a:lnTo>
                    <a:pt x="19583" y="4917"/>
                  </a:lnTo>
                  <a:lnTo>
                    <a:pt x="19517" y="4934"/>
                  </a:lnTo>
                  <a:lnTo>
                    <a:pt x="19450" y="4959"/>
                  </a:lnTo>
                  <a:lnTo>
                    <a:pt x="19317" y="5017"/>
                  </a:lnTo>
                  <a:lnTo>
                    <a:pt x="19126" y="5100"/>
                  </a:lnTo>
                  <a:lnTo>
                    <a:pt x="18927" y="5166"/>
                  </a:lnTo>
                  <a:lnTo>
                    <a:pt x="18728" y="5224"/>
                  </a:lnTo>
                  <a:lnTo>
                    <a:pt x="18520" y="5258"/>
                  </a:lnTo>
                  <a:lnTo>
                    <a:pt x="18304" y="5274"/>
                  </a:lnTo>
                  <a:lnTo>
                    <a:pt x="18097" y="5274"/>
                  </a:lnTo>
                  <a:lnTo>
                    <a:pt x="17889" y="5249"/>
                  </a:lnTo>
                  <a:lnTo>
                    <a:pt x="17681" y="5216"/>
                  </a:lnTo>
                  <a:lnTo>
                    <a:pt x="17490" y="5175"/>
                  </a:lnTo>
                  <a:lnTo>
                    <a:pt x="17391" y="5158"/>
                  </a:lnTo>
                  <a:lnTo>
                    <a:pt x="17299" y="5141"/>
                  </a:lnTo>
                  <a:lnTo>
                    <a:pt x="17200" y="5141"/>
                  </a:lnTo>
                  <a:lnTo>
                    <a:pt x="17108" y="5158"/>
                  </a:lnTo>
                  <a:lnTo>
                    <a:pt x="17025" y="5183"/>
                  </a:lnTo>
                  <a:lnTo>
                    <a:pt x="16984" y="5208"/>
                  </a:lnTo>
                  <a:lnTo>
                    <a:pt x="16942" y="5233"/>
                  </a:lnTo>
                  <a:lnTo>
                    <a:pt x="16909" y="5266"/>
                  </a:lnTo>
                  <a:lnTo>
                    <a:pt x="16859" y="5283"/>
                  </a:lnTo>
                  <a:lnTo>
                    <a:pt x="16826" y="5291"/>
                  </a:lnTo>
                  <a:lnTo>
                    <a:pt x="16801" y="5283"/>
                  </a:lnTo>
                  <a:lnTo>
                    <a:pt x="16768" y="5274"/>
                  </a:lnTo>
                  <a:lnTo>
                    <a:pt x="16743" y="5258"/>
                  </a:lnTo>
                  <a:lnTo>
                    <a:pt x="16685" y="5200"/>
                  </a:lnTo>
                  <a:lnTo>
                    <a:pt x="16643" y="5150"/>
                  </a:lnTo>
                  <a:lnTo>
                    <a:pt x="16568" y="5067"/>
                  </a:lnTo>
                  <a:lnTo>
                    <a:pt x="16485" y="5000"/>
                  </a:lnTo>
                  <a:lnTo>
                    <a:pt x="16394" y="4942"/>
                  </a:lnTo>
                  <a:lnTo>
                    <a:pt x="16303" y="4892"/>
                  </a:lnTo>
                  <a:lnTo>
                    <a:pt x="16203" y="4851"/>
                  </a:lnTo>
                  <a:lnTo>
                    <a:pt x="16103" y="4809"/>
                  </a:lnTo>
                  <a:lnTo>
                    <a:pt x="15904" y="4734"/>
                  </a:lnTo>
                  <a:lnTo>
                    <a:pt x="15713" y="4660"/>
                  </a:lnTo>
                  <a:lnTo>
                    <a:pt x="15522" y="4577"/>
                  </a:lnTo>
                  <a:lnTo>
                    <a:pt x="15339" y="4494"/>
                  </a:lnTo>
                  <a:lnTo>
                    <a:pt x="15157" y="4402"/>
                  </a:lnTo>
                  <a:lnTo>
                    <a:pt x="14800" y="4211"/>
                  </a:lnTo>
                  <a:lnTo>
                    <a:pt x="14442" y="4012"/>
                  </a:lnTo>
                  <a:lnTo>
                    <a:pt x="14094" y="3796"/>
                  </a:lnTo>
                  <a:lnTo>
                    <a:pt x="13753" y="3572"/>
                  </a:lnTo>
                  <a:lnTo>
                    <a:pt x="13080" y="3115"/>
                  </a:lnTo>
                  <a:lnTo>
                    <a:pt x="12906" y="2990"/>
                  </a:lnTo>
                  <a:lnTo>
                    <a:pt x="12740" y="2866"/>
                  </a:lnTo>
                  <a:lnTo>
                    <a:pt x="12582" y="2733"/>
                  </a:lnTo>
                  <a:lnTo>
                    <a:pt x="12507" y="2658"/>
                  </a:lnTo>
                  <a:lnTo>
                    <a:pt x="12441" y="2583"/>
                  </a:lnTo>
                  <a:lnTo>
                    <a:pt x="12341" y="2451"/>
                  </a:lnTo>
                  <a:lnTo>
                    <a:pt x="12250" y="2301"/>
                  </a:lnTo>
                  <a:lnTo>
                    <a:pt x="12084" y="2010"/>
                  </a:lnTo>
                  <a:lnTo>
                    <a:pt x="11959" y="1803"/>
                  </a:lnTo>
                  <a:lnTo>
                    <a:pt x="11835" y="1595"/>
                  </a:lnTo>
                  <a:lnTo>
                    <a:pt x="11702" y="1388"/>
                  </a:lnTo>
                  <a:lnTo>
                    <a:pt x="11561" y="1188"/>
                  </a:lnTo>
                  <a:lnTo>
                    <a:pt x="11411" y="997"/>
                  </a:lnTo>
                  <a:lnTo>
                    <a:pt x="11262" y="806"/>
                  </a:lnTo>
                  <a:lnTo>
                    <a:pt x="11104" y="615"/>
                  </a:lnTo>
                  <a:lnTo>
                    <a:pt x="10946" y="432"/>
                  </a:lnTo>
                  <a:lnTo>
                    <a:pt x="10863" y="349"/>
                  </a:lnTo>
                  <a:lnTo>
                    <a:pt x="10780" y="266"/>
                  </a:lnTo>
                  <a:lnTo>
                    <a:pt x="10697" y="192"/>
                  </a:lnTo>
                  <a:lnTo>
                    <a:pt x="10606" y="125"/>
                  </a:lnTo>
                  <a:lnTo>
                    <a:pt x="10506" y="67"/>
                  </a:lnTo>
                  <a:lnTo>
                    <a:pt x="10406" y="26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5997579" y="1988106"/>
              <a:ext cx="1094257" cy="880750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6526740" y="1947493"/>
              <a:ext cx="155102" cy="106648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6659619" y="2014970"/>
              <a:ext cx="121803" cy="69833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6981989" y="2064303"/>
              <a:ext cx="156860" cy="145467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0" name="Google Shape;930;p36"/>
          <p:cNvGrpSpPr/>
          <p:nvPr/>
        </p:nvGrpSpPr>
        <p:grpSpPr>
          <a:xfrm>
            <a:off x="457190" y="1428015"/>
            <a:ext cx="4484484" cy="2830332"/>
            <a:chOff x="1389162" y="1639075"/>
            <a:chExt cx="4288090" cy="2607399"/>
          </a:xfrm>
        </p:grpSpPr>
        <p:sp>
          <p:nvSpPr>
            <p:cNvPr id="931" name="Google Shape;931;p36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2" name="Google Shape;932;p36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3" name="Google Shape;933;p36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4" name="Google Shape;934;p36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5" name="Google Shape;935;p36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6" name="Google Shape;936;p36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7" name="Google Shape;937;p36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8" name="Google Shape;938;p36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39" name="Google Shape;939;p36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0" name="Google Shape;940;p36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1" name="Google Shape;941;p36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2" name="Google Shape;942;p36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3" name="Google Shape;943;p36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4" name="Google Shape;944;p36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5" name="Google Shape;945;p36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6" name="Google Shape;946;p36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7" name="Google Shape;947;p36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8" name="Google Shape;948;p36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49" name="Google Shape;949;p36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0" name="Google Shape;950;p36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1" name="Google Shape;951;p36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2" name="Google Shape;952;p36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953" name="Google Shape;953;p36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  <p:sp>
        <p:nvSpPr>
          <p:cNvPr id="954" name="Google Shape;954;p36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 of Singapore Infographics</a:t>
            </a:r>
            <a:endParaRPr dirty="0"/>
          </a:p>
        </p:txBody>
      </p:sp>
      <p:cxnSp>
        <p:nvCxnSpPr>
          <p:cNvPr id="955" name="Google Shape;955;p36"/>
          <p:cNvCxnSpPr/>
          <p:nvPr/>
        </p:nvCxnSpPr>
        <p:spPr>
          <a:xfrm>
            <a:off x="5924550" y="962025"/>
            <a:ext cx="0" cy="376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6" name="Google Shape;956;p36"/>
          <p:cNvGrpSpPr/>
          <p:nvPr/>
        </p:nvGrpSpPr>
        <p:grpSpPr>
          <a:xfrm>
            <a:off x="5010150" y="1267300"/>
            <a:ext cx="3676700" cy="529800"/>
            <a:chOff x="5010150" y="1542850"/>
            <a:chExt cx="3676700" cy="529800"/>
          </a:xfrm>
        </p:grpSpPr>
        <p:sp>
          <p:nvSpPr>
            <p:cNvPr id="957" name="Google Shape;957;p36"/>
            <p:cNvSpPr txBox="1"/>
            <p:nvPr/>
          </p:nvSpPr>
          <p:spPr>
            <a:xfrm>
              <a:off x="6169850" y="1542850"/>
              <a:ext cx="2517000" cy="52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Mars is a cold desert world. It is half the size of Earth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58" name="Google Shape;958;p36"/>
            <p:cNvGrpSpPr/>
            <p:nvPr/>
          </p:nvGrpSpPr>
          <p:grpSpPr>
            <a:xfrm>
              <a:off x="5824500" y="1707700"/>
              <a:ext cx="200100" cy="200100"/>
              <a:chOff x="1571625" y="1095375"/>
              <a:chExt cx="200100" cy="200100"/>
            </a:xfrm>
          </p:grpSpPr>
          <p:sp>
            <p:nvSpPr>
              <p:cNvPr id="959" name="Google Shape;959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1" name="Google Shape;961;p36"/>
            <p:cNvSpPr txBox="1"/>
            <p:nvPr/>
          </p:nvSpPr>
          <p:spPr>
            <a:xfrm>
              <a:off x="5010150" y="16172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2023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62" name="Google Shape;962;p36"/>
          <p:cNvGrpSpPr/>
          <p:nvPr/>
        </p:nvGrpSpPr>
        <p:grpSpPr>
          <a:xfrm>
            <a:off x="5010150" y="2116232"/>
            <a:ext cx="3676710" cy="572400"/>
            <a:chOff x="5010150" y="2196047"/>
            <a:chExt cx="3676710" cy="572400"/>
          </a:xfrm>
        </p:grpSpPr>
        <p:sp>
          <p:nvSpPr>
            <p:cNvPr id="963" name="Google Shape;963;p36"/>
            <p:cNvSpPr txBox="1"/>
            <p:nvPr/>
          </p:nvSpPr>
          <p:spPr>
            <a:xfrm>
              <a:off x="6169860" y="2196047"/>
              <a:ext cx="2517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64" name="Google Shape;964;p36"/>
            <p:cNvGrpSpPr/>
            <p:nvPr/>
          </p:nvGrpSpPr>
          <p:grpSpPr>
            <a:xfrm>
              <a:off x="5824500" y="2382200"/>
              <a:ext cx="200100" cy="200100"/>
              <a:chOff x="1571625" y="1095375"/>
              <a:chExt cx="200100" cy="200100"/>
            </a:xfrm>
          </p:grpSpPr>
          <p:sp>
            <p:nvSpPr>
              <p:cNvPr id="965" name="Google Shape;965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7" name="Google Shape;967;p36"/>
            <p:cNvSpPr txBox="1"/>
            <p:nvPr/>
          </p:nvSpPr>
          <p:spPr>
            <a:xfrm>
              <a:off x="5010150" y="22917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2022</a:t>
              </a:r>
              <a:endParaRPr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68" name="Google Shape;968;p36"/>
          <p:cNvGrpSpPr/>
          <p:nvPr/>
        </p:nvGrpSpPr>
        <p:grpSpPr>
          <a:xfrm>
            <a:off x="5010150" y="3007765"/>
            <a:ext cx="3676710" cy="572400"/>
            <a:chOff x="5010150" y="2981247"/>
            <a:chExt cx="3676710" cy="572400"/>
          </a:xfrm>
        </p:grpSpPr>
        <p:sp>
          <p:nvSpPr>
            <p:cNvPr id="969" name="Google Shape;969;p36"/>
            <p:cNvSpPr txBox="1"/>
            <p:nvPr/>
          </p:nvSpPr>
          <p:spPr>
            <a:xfrm>
              <a:off x="6169860" y="2981247"/>
              <a:ext cx="2517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of hydrogen and helium and is the ringed one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70" name="Google Shape;970;p36"/>
            <p:cNvGrpSpPr/>
            <p:nvPr/>
          </p:nvGrpSpPr>
          <p:grpSpPr>
            <a:xfrm>
              <a:off x="5824500" y="3167400"/>
              <a:ext cx="200100" cy="200100"/>
              <a:chOff x="1571625" y="1095375"/>
              <a:chExt cx="200100" cy="200100"/>
            </a:xfrm>
          </p:grpSpPr>
          <p:sp>
            <p:nvSpPr>
              <p:cNvPr id="971" name="Google Shape;971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3" name="Google Shape;973;p36"/>
            <p:cNvSpPr txBox="1"/>
            <p:nvPr/>
          </p:nvSpPr>
          <p:spPr>
            <a:xfrm>
              <a:off x="5010150" y="30769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2021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74" name="Google Shape;974;p36"/>
          <p:cNvGrpSpPr/>
          <p:nvPr/>
        </p:nvGrpSpPr>
        <p:grpSpPr>
          <a:xfrm>
            <a:off x="5010150" y="3899297"/>
            <a:ext cx="3676710" cy="572400"/>
            <a:chOff x="5010150" y="3689747"/>
            <a:chExt cx="3676710" cy="572400"/>
          </a:xfrm>
        </p:grpSpPr>
        <p:sp>
          <p:nvSpPr>
            <p:cNvPr id="975" name="Google Shape;975;p36"/>
            <p:cNvSpPr txBox="1"/>
            <p:nvPr/>
          </p:nvSpPr>
          <p:spPr>
            <a:xfrm>
              <a:off x="6169860" y="3689747"/>
              <a:ext cx="2517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76" name="Google Shape;976;p36"/>
            <p:cNvGrpSpPr/>
            <p:nvPr/>
          </p:nvGrpSpPr>
          <p:grpSpPr>
            <a:xfrm>
              <a:off x="5824500" y="3875900"/>
              <a:ext cx="200100" cy="200100"/>
              <a:chOff x="1571625" y="1095375"/>
              <a:chExt cx="200100" cy="200100"/>
            </a:xfrm>
          </p:grpSpPr>
          <p:sp>
            <p:nvSpPr>
              <p:cNvPr id="977" name="Google Shape;977;p36"/>
              <p:cNvSpPr/>
              <p:nvPr/>
            </p:nvSpPr>
            <p:spPr>
              <a:xfrm>
                <a:off x="1571625" y="1095375"/>
                <a:ext cx="200100" cy="200100"/>
              </a:xfrm>
              <a:prstGeom prst="ellipse">
                <a:avLst/>
              </a:prstGeom>
              <a:solidFill>
                <a:schemeClr val="lt1"/>
              </a:solidFill>
              <a:ln w="2857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6"/>
              <p:cNvSpPr/>
              <p:nvPr/>
            </p:nvSpPr>
            <p:spPr>
              <a:xfrm>
                <a:off x="1610337" y="1134087"/>
                <a:ext cx="122400" cy="122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9" name="Google Shape;979;p36"/>
            <p:cNvSpPr txBox="1"/>
            <p:nvPr/>
          </p:nvSpPr>
          <p:spPr>
            <a:xfrm>
              <a:off x="5010150" y="3785450"/>
              <a:ext cx="714300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2020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80" name="Google Shape;980;p36"/>
          <p:cNvGrpSpPr/>
          <p:nvPr/>
        </p:nvGrpSpPr>
        <p:grpSpPr>
          <a:xfrm>
            <a:off x="3808013" y="1862685"/>
            <a:ext cx="253567" cy="253547"/>
            <a:chOff x="1571625" y="1095375"/>
            <a:chExt cx="200100" cy="200100"/>
          </a:xfrm>
        </p:grpSpPr>
        <p:sp>
          <p:nvSpPr>
            <p:cNvPr id="981" name="Google Shape;981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36"/>
          <p:cNvGrpSpPr/>
          <p:nvPr/>
        </p:nvGrpSpPr>
        <p:grpSpPr>
          <a:xfrm>
            <a:off x="2827099" y="2444983"/>
            <a:ext cx="253567" cy="253547"/>
            <a:chOff x="1571625" y="1095375"/>
            <a:chExt cx="200100" cy="200100"/>
          </a:xfrm>
        </p:grpSpPr>
        <p:sp>
          <p:nvSpPr>
            <p:cNvPr id="984" name="Google Shape;984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36"/>
          <p:cNvGrpSpPr/>
          <p:nvPr/>
        </p:nvGrpSpPr>
        <p:grpSpPr>
          <a:xfrm>
            <a:off x="4342894" y="2811840"/>
            <a:ext cx="253567" cy="253547"/>
            <a:chOff x="1571625" y="1095375"/>
            <a:chExt cx="200100" cy="200100"/>
          </a:xfrm>
        </p:grpSpPr>
        <p:sp>
          <p:nvSpPr>
            <p:cNvPr id="987" name="Google Shape;987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36"/>
          <p:cNvGrpSpPr/>
          <p:nvPr/>
        </p:nvGrpSpPr>
        <p:grpSpPr>
          <a:xfrm>
            <a:off x="764426" y="3373139"/>
            <a:ext cx="253567" cy="253547"/>
            <a:chOff x="1571625" y="1095375"/>
            <a:chExt cx="200100" cy="200100"/>
          </a:xfrm>
        </p:grpSpPr>
        <p:sp>
          <p:nvSpPr>
            <p:cNvPr id="990" name="Google Shape;990;p36"/>
            <p:cNvSpPr/>
            <p:nvPr/>
          </p:nvSpPr>
          <p:spPr>
            <a:xfrm>
              <a:off x="1571625" y="1095375"/>
              <a:ext cx="200100" cy="200100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6"/>
            <p:cNvSpPr/>
            <p:nvPr/>
          </p:nvSpPr>
          <p:spPr>
            <a:xfrm>
              <a:off x="1610337" y="1134087"/>
              <a:ext cx="122400" cy="122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37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997" name="Google Shape;997;p37"/>
          <p:cNvGrpSpPr/>
          <p:nvPr/>
        </p:nvGrpSpPr>
        <p:grpSpPr>
          <a:xfrm>
            <a:off x="2500638" y="1554904"/>
            <a:ext cx="4142419" cy="2683247"/>
            <a:chOff x="2233764" y="1529904"/>
            <a:chExt cx="4676472" cy="3029179"/>
          </a:xfrm>
        </p:grpSpPr>
        <p:sp>
          <p:nvSpPr>
            <p:cNvPr id="998" name="Google Shape;998;p37"/>
            <p:cNvSpPr/>
            <p:nvPr/>
          </p:nvSpPr>
          <p:spPr>
            <a:xfrm>
              <a:off x="2448713" y="1892323"/>
              <a:ext cx="1046928" cy="1075551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3769522" y="2059064"/>
              <a:ext cx="664677" cy="798997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3011418" y="1731701"/>
              <a:ext cx="434257" cy="393961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3439803" y="1529904"/>
              <a:ext cx="1260400" cy="817423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>
              <a:off x="3287373" y="1726743"/>
              <a:ext cx="45289" cy="26020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7"/>
            <p:cNvSpPr/>
            <p:nvPr/>
          </p:nvSpPr>
          <p:spPr>
            <a:xfrm>
              <a:off x="2233764" y="2169439"/>
              <a:ext cx="1733476" cy="1686183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7"/>
            <p:cNvSpPr/>
            <p:nvPr/>
          </p:nvSpPr>
          <p:spPr>
            <a:xfrm>
              <a:off x="3336742" y="2831162"/>
              <a:ext cx="36534" cy="3157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7"/>
            <p:cNvSpPr/>
            <p:nvPr/>
          </p:nvSpPr>
          <p:spPr>
            <a:xfrm>
              <a:off x="3183433" y="3167878"/>
              <a:ext cx="55803" cy="56084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7"/>
            <p:cNvSpPr/>
            <p:nvPr/>
          </p:nvSpPr>
          <p:spPr>
            <a:xfrm>
              <a:off x="3002065" y="3166401"/>
              <a:ext cx="44445" cy="63117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7"/>
            <p:cNvSpPr/>
            <p:nvPr/>
          </p:nvSpPr>
          <p:spPr>
            <a:xfrm>
              <a:off x="2605819" y="3297522"/>
              <a:ext cx="859723" cy="55574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3123551" y="4088011"/>
              <a:ext cx="261117" cy="112168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3224011" y="4308515"/>
              <a:ext cx="141388" cy="107773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3332944" y="4457428"/>
              <a:ext cx="141670" cy="101655"/>
            </a:xfrm>
            <a:custGeom>
              <a:avLst/>
              <a:gdLst/>
              <a:ahLst/>
              <a:cxnLst/>
              <a:rect l="l" t="t" r="r" b="b"/>
              <a:pathLst>
                <a:path w="4029" h="2891" extrusionOk="0">
                  <a:moveTo>
                    <a:pt x="1163" y="1"/>
                  </a:moveTo>
                  <a:lnTo>
                    <a:pt x="1113" y="17"/>
                  </a:lnTo>
                  <a:lnTo>
                    <a:pt x="1013" y="50"/>
                  </a:lnTo>
                  <a:lnTo>
                    <a:pt x="922" y="100"/>
                  </a:lnTo>
                  <a:lnTo>
                    <a:pt x="175" y="474"/>
                  </a:lnTo>
                  <a:lnTo>
                    <a:pt x="100" y="524"/>
                  </a:lnTo>
                  <a:lnTo>
                    <a:pt x="67" y="549"/>
                  </a:lnTo>
                  <a:lnTo>
                    <a:pt x="34" y="582"/>
                  </a:lnTo>
                  <a:lnTo>
                    <a:pt x="17" y="623"/>
                  </a:lnTo>
                  <a:lnTo>
                    <a:pt x="0" y="657"/>
                  </a:lnTo>
                  <a:lnTo>
                    <a:pt x="9" y="698"/>
                  </a:lnTo>
                  <a:lnTo>
                    <a:pt x="25" y="731"/>
                  </a:lnTo>
                  <a:lnTo>
                    <a:pt x="50" y="756"/>
                  </a:lnTo>
                  <a:lnTo>
                    <a:pt x="92" y="773"/>
                  </a:lnTo>
                  <a:lnTo>
                    <a:pt x="166" y="790"/>
                  </a:lnTo>
                  <a:lnTo>
                    <a:pt x="274" y="823"/>
                  </a:lnTo>
                  <a:lnTo>
                    <a:pt x="374" y="873"/>
                  </a:lnTo>
                  <a:lnTo>
                    <a:pt x="474" y="939"/>
                  </a:lnTo>
                  <a:lnTo>
                    <a:pt x="565" y="1006"/>
                  </a:lnTo>
                  <a:lnTo>
                    <a:pt x="640" y="1089"/>
                  </a:lnTo>
                  <a:lnTo>
                    <a:pt x="715" y="1180"/>
                  </a:lnTo>
                  <a:lnTo>
                    <a:pt x="789" y="1271"/>
                  </a:lnTo>
                  <a:lnTo>
                    <a:pt x="847" y="1371"/>
                  </a:lnTo>
                  <a:lnTo>
                    <a:pt x="897" y="1471"/>
                  </a:lnTo>
                  <a:lnTo>
                    <a:pt x="947" y="1579"/>
                  </a:lnTo>
                  <a:lnTo>
                    <a:pt x="1038" y="1794"/>
                  </a:lnTo>
                  <a:lnTo>
                    <a:pt x="1121" y="2010"/>
                  </a:lnTo>
                  <a:lnTo>
                    <a:pt x="1205" y="2218"/>
                  </a:lnTo>
                  <a:lnTo>
                    <a:pt x="1246" y="2301"/>
                  </a:lnTo>
                  <a:lnTo>
                    <a:pt x="1288" y="2376"/>
                  </a:lnTo>
                  <a:lnTo>
                    <a:pt x="1337" y="2451"/>
                  </a:lnTo>
                  <a:lnTo>
                    <a:pt x="1396" y="2525"/>
                  </a:lnTo>
                  <a:lnTo>
                    <a:pt x="1470" y="2583"/>
                  </a:lnTo>
                  <a:lnTo>
                    <a:pt x="1545" y="2633"/>
                  </a:lnTo>
                  <a:lnTo>
                    <a:pt x="1628" y="2675"/>
                  </a:lnTo>
                  <a:lnTo>
                    <a:pt x="1719" y="2708"/>
                  </a:lnTo>
                  <a:lnTo>
                    <a:pt x="1811" y="2733"/>
                  </a:lnTo>
                  <a:lnTo>
                    <a:pt x="1910" y="2750"/>
                  </a:lnTo>
                  <a:lnTo>
                    <a:pt x="2093" y="2783"/>
                  </a:lnTo>
                  <a:lnTo>
                    <a:pt x="2749" y="2874"/>
                  </a:lnTo>
                  <a:lnTo>
                    <a:pt x="2841" y="2882"/>
                  </a:lnTo>
                  <a:lnTo>
                    <a:pt x="2932" y="2891"/>
                  </a:lnTo>
                  <a:lnTo>
                    <a:pt x="3015" y="2882"/>
                  </a:lnTo>
                  <a:lnTo>
                    <a:pt x="3056" y="2874"/>
                  </a:lnTo>
                  <a:lnTo>
                    <a:pt x="3098" y="2858"/>
                  </a:lnTo>
                  <a:lnTo>
                    <a:pt x="3164" y="2816"/>
                  </a:lnTo>
                  <a:lnTo>
                    <a:pt x="3214" y="2758"/>
                  </a:lnTo>
                  <a:lnTo>
                    <a:pt x="3256" y="2691"/>
                  </a:lnTo>
                  <a:lnTo>
                    <a:pt x="3281" y="2625"/>
                  </a:lnTo>
                  <a:lnTo>
                    <a:pt x="3306" y="2542"/>
                  </a:lnTo>
                  <a:lnTo>
                    <a:pt x="3322" y="2467"/>
                  </a:lnTo>
                  <a:lnTo>
                    <a:pt x="3331" y="2301"/>
                  </a:lnTo>
                  <a:lnTo>
                    <a:pt x="3372" y="1587"/>
                  </a:lnTo>
                  <a:lnTo>
                    <a:pt x="3380" y="1496"/>
                  </a:lnTo>
                  <a:lnTo>
                    <a:pt x="3389" y="1446"/>
                  </a:lnTo>
                  <a:lnTo>
                    <a:pt x="3414" y="1404"/>
                  </a:lnTo>
                  <a:lnTo>
                    <a:pt x="3455" y="1354"/>
                  </a:lnTo>
                  <a:lnTo>
                    <a:pt x="3505" y="1321"/>
                  </a:lnTo>
                  <a:lnTo>
                    <a:pt x="3679" y="1205"/>
                  </a:lnTo>
                  <a:lnTo>
                    <a:pt x="3771" y="1147"/>
                  </a:lnTo>
                  <a:lnTo>
                    <a:pt x="3854" y="1089"/>
                  </a:lnTo>
                  <a:lnTo>
                    <a:pt x="3929" y="1022"/>
                  </a:lnTo>
                  <a:lnTo>
                    <a:pt x="3962" y="989"/>
                  </a:lnTo>
                  <a:lnTo>
                    <a:pt x="3987" y="947"/>
                  </a:lnTo>
                  <a:lnTo>
                    <a:pt x="4003" y="906"/>
                  </a:lnTo>
                  <a:lnTo>
                    <a:pt x="4020" y="864"/>
                  </a:lnTo>
                  <a:lnTo>
                    <a:pt x="4028" y="823"/>
                  </a:lnTo>
                  <a:lnTo>
                    <a:pt x="4028" y="773"/>
                  </a:lnTo>
                  <a:lnTo>
                    <a:pt x="4020" y="723"/>
                  </a:lnTo>
                  <a:lnTo>
                    <a:pt x="4003" y="673"/>
                  </a:lnTo>
                  <a:lnTo>
                    <a:pt x="3978" y="632"/>
                  </a:lnTo>
                  <a:lnTo>
                    <a:pt x="3945" y="590"/>
                  </a:lnTo>
                  <a:lnTo>
                    <a:pt x="3904" y="549"/>
                  </a:lnTo>
                  <a:lnTo>
                    <a:pt x="3862" y="516"/>
                  </a:lnTo>
                  <a:lnTo>
                    <a:pt x="3821" y="491"/>
                  </a:lnTo>
                  <a:lnTo>
                    <a:pt x="3771" y="474"/>
                  </a:lnTo>
                  <a:lnTo>
                    <a:pt x="3671" y="441"/>
                  </a:lnTo>
                  <a:lnTo>
                    <a:pt x="3563" y="424"/>
                  </a:lnTo>
                  <a:lnTo>
                    <a:pt x="3355" y="424"/>
                  </a:lnTo>
                  <a:lnTo>
                    <a:pt x="2500" y="441"/>
                  </a:lnTo>
                  <a:lnTo>
                    <a:pt x="2268" y="441"/>
                  </a:lnTo>
                  <a:lnTo>
                    <a:pt x="2160" y="432"/>
                  </a:lnTo>
                  <a:lnTo>
                    <a:pt x="2043" y="416"/>
                  </a:lnTo>
                  <a:lnTo>
                    <a:pt x="1935" y="399"/>
                  </a:lnTo>
                  <a:lnTo>
                    <a:pt x="1827" y="366"/>
                  </a:lnTo>
                  <a:lnTo>
                    <a:pt x="1728" y="316"/>
                  </a:lnTo>
                  <a:lnTo>
                    <a:pt x="1636" y="250"/>
                  </a:lnTo>
                  <a:lnTo>
                    <a:pt x="1562" y="183"/>
                  </a:lnTo>
                  <a:lnTo>
                    <a:pt x="1487" y="109"/>
                  </a:lnTo>
                  <a:lnTo>
                    <a:pt x="1404" y="50"/>
                  </a:lnTo>
                  <a:lnTo>
                    <a:pt x="1354" y="26"/>
                  </a:lnTo>
                  <a:lnTo>
                    <a:pt x="1312" y="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7"/>
            <p:cNvSpPr/>
            <p:nvPr/>
          </p:nvSpPr>
          <p:spPr>
            <a:xfrm>
              <a:off x="3629927" y="4052989"/>
              <a:ext cx="74509" cy="159181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7"/>
            <p:cNvSpPr/>
            <p:nvPr/>
          </p:nvSpPr>
          <p:spPr>
            <a:xfrm>
              <a:off x="3789072" y="4130065"/>
              <a:ext cx="59038" cy="28939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7"/>
            <p:cNvSpPr/>
            <p:nvPr/>
          </p:nvSpPr>
          <p:spPr>
            <a:xfrm>
              <a:off x="3971003" y="4112554"/>
              <a:ext cx="102815" cy="105734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3521591" y="3936741"/>
              <a:ext cx="70993" cy="52322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3445956" y="3850593"/>
              <a:ext cx="114208" cy="63117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3590193" y="3852668"/>
              <a:ext cx="54361" cy="81788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3652395" y="3819650"/>
              <a:ext cx="194835" cy="158020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3640440" y="3913991"/>
              <a:ext cx="119166" cy="54924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3567126" y="2542654"/>
              <a:ext cx="1675950" cy="1074953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>
              <a:off x="4152055" y="3575834"/>
              <a:ext cx="35373" cy="24543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4126351" y="3622529"/>
              <a:ext cx="353383" cy="209709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4309758" y="3589547"/>
              <a:ext cx="145151" cy="89102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4476499" y="3720070"/>
              <a:ext cx="46168" cy="71310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4416617" y="3893843"/>
              <a:ext cx="40929" cy="4061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4553294" y="3903161"/>
              <a:ext cx="83863" cy="38292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4489931" y="3984949"/>
              <a:ext cx="81507" cy="94657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4565847" y="3955729"/>
              <a:ext cx="82667" cy="88820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4636523" y="3966841"/>
              <a:ext cx="47329" cy="30697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5315195" y="1958323"/>
              <a:ext cx="658805" cy="283269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5505002" y="2153686"/>
              <a:ext cx="90262" cy="87625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6221614" y="1995103"/>
              <a:ext cx="101373" cy="120643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6334907" y="1918308"/>
              <a:ext cx="575329" cy="542593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4998346" y="2236599"/>
              <a:ext cx="1407274" cy="971610"/>
            </a:xfrm>
            <a:custGeom>
              <a:avLst/>
              <a:gdLst/>
              <a:ahLst/>
              <a:cxnLst/>
              <a:rect l="l" t="t" r="r" b="b"/>
              <a:pathLst>
                <a:path w="40022" h="27632" extrusionOk="0">
                  <a:moveTo>
                    <a:pt x="8969" y="15157"/>
                  </a:moveTo>
                  <a:lnTo>
                    <a:pt x="9019" y="15481"/>
                  </a:lnTo>
                  <a:lnTo>
                    <a:pt x="9028" y="15531"/>
                  </a:lnTo>
                  <a:lnTo>
                    <a:pt x="9036" y="15556"/>
                  </a:lnTo>
                  <a:lnTo>
                    <a:pt x="9053" y="15581"/>
                  </a:lnTo>
                  <a:lnTo>
                    <a:pt x="9077" y="15606"/>
                  </a:lnTo>
                  <a:lnTo>
                    <a:pt x="9119" y="15614"/>
                  </a:lnTo>
                  <a:lnTo>
                    <a:pt x="9161" y="15622"/>
                  </a:lnTo>
                  <a:lnTo>
                    <a:pt x="9194" y="15622"/>
                  </a:lnTo>
                  <a:lnTo>
                    <a:pt x="9659" y="15631"/>
                  </a:lnTo>
                  <a:lnTo>
                    <a:pt x="9800" y="15639"/>
                  </a:lnTo>
                  <a:lnTo>
                    <a:pt x="9875" y="15647"/>
                  </a:lnTo>
                  <a:lnTo>
                    <a:pt x="9941" y="15664"/>
                  </a:lnTo>
                  <a:lnTo>
                    <a:pt x="10008" y="15689"/>
                  </a:lnTo>
                  <a:lnTo>
                    <a:pt x="10057" y="15730"/>
                  </a:lnTo>
                  <a:lnTo>
                    <a:pt x="10107" y="15772"/>
                  </a:lnTo>
                  <a:lnTo>
                    <a:pt x="10132" y="15830"/>
                  </a:lnTo>
                  <a:lnTo>
                    <a:pt x="10149" y="15888"/>
                  </a:lnTo>
                  <a:lnTo>
                    <a:pt x="10157" y="15946"/>
                  </a:lnTo>
                  <a:lnTo>
                    <a:pt x="10157" y="16062"/>
                  </a:lnTo>
                  <a:lnTo>
                    <a:pt x="10165" y="16129"/>
                  </a:lnTo>
                  <a:lnTo>
                    <a:pt x="10182" y="16187"/>
                  </a:lnTo>
                  <a:lnTo>
                    <a:pt x="10199" y="16245"/>
                  </a:lnTo>
                  <a:lnTo>
                    <a:pt x="10224" y="16303"/>
                  </a:lnTo>
                  <a:lnTo>
                    <a:pt x="10257" y="16353"/>
                  </a:lnTo>
                  <a:lnTo>
                    <a:pt x="10298" y="16411"/>
                  </a:lnTo>
                  <a:lnTo>
                    <a:pt x="10340" y="16453"/>
                  </a:lnTo>
                  <a:lnTo>
                    <a:pt x="10381" y="16503"/>
                  </a:lnTo>
                  <a:lnTo>
                    <a:pt x="10431" y="16536"/>
                  </a:lnTo>
                  <a:lnTo>
                    <a:pt x="10489" y="16569"/>
                  </a:lnTo>
                  <a:lnTo>
                    <a:pt x="10547" y="16602"/>
                  </a:lnTo>
                  <a:lnTo>
                    <a:pt x="10606" y="16627"/>
                  </a:lnTo>
                  <a:lnTo>
                    <a:pt x="10664" y="16644"/>
                  </a:lnTo>
                  <a:lnTo>
                    <a:pt x="10730" y="16652"/>
                  </a:lnTo>
                  <a:lnTo>
                    <a:pt x="10855" y="16652"/>
                  </a:lnTo>
                  <a:lnTo>
                    <a:pt x="10855" y="17134"/>
                  </a:lnTo>
                  <a:lnTo>
                    <a:pt x="10772" y="17159"/>
                  </a:lnTo>
                  <a:lnTo>
                    <a:pt x="10689" y="17175"/>
                  </a:lnTo>
                  <a:lnTo>
                    <a:pt x="10606" y="17175"/>
                  </a:lnTo>
                  <a:lnTo>
                    <a:pt x="10514" y="17167"/>
                  </a:lnTo>
                  <a:lnTo>
                    <a:pt x="10431" y="17150"/>
                  </a:lnTo>
                  <a:lnTo>
                    <a:pt x="10348" y="17125"/>
                  </a:lnTo>
                  <a:lnTo>
                    <a:pt x="10182" y="17059"/>
                  </a:lnTo>
                  <a:lnTo>
                    <a:pt x="10033" y="16984"/>
                  </a:lnTo>
                  <a:lnTo>
                    <a:pt x="9875" y="16918"/>
                  </a:lnTo>
                  <a:lnTo>
                    <a:pt x="9792" y="16885"/>
                  </a:lnTo>
                  <a:lnTo>
                    <a:pt x="9709" y="16860"/>
                  </a:lnTo>
                  <a:lnTo>
                    <a:pt x="9626" y="16835"/>
                  </a:lnTo>
                  <a:lnTo>
                    <a:pt x="9543" y="16826"/>
                  </a:lnTo>
                  <a:lnTo>
                    <a:pt x="9451" y="16818"/>
                  </a:lnTo>
                  <a:lnTo>
                    <a:pt x="9352" y="16826"/>
                  </a:lnTo>
                  <a:lnTo>
                    <a:pt x="9260" y="16843"/>
                  </a:lnTo>
                  <a:lnTo>
                    <a:pt x="9169" y="16860"/>
                  </a:lnTo>
                  <a:lnTo>
                    <a:pt x="8986" y="16901"/>
                  </a:lnTo>
                  <a:lnTo>
                    <a:pt x="8795" y="16934"/>
                  </a:lnTo>
                  <a:lnTo>
                    <a:pt x="8679" y="16943"/>
                  </a:lnTo>
                  <a:lnTo>
                    <a:pt x="8563" y="16943"/>
                  </a:lnTo>
                  <a:lnTo>
                    <a:pt x="8446" y="16926"/>
                  </a:lnTo>
                  <a:lnTo>
                    <a:pt x="8330" y="16909"/>
                  </a:lnTo>
                  <a:lnTo>
                    <a:pt x="8222" y="16876"/>
                  </a:lnTo>
                  <a:lnTo>
                    <a:pt x="8106" y="16835"/>
                  </a:lnTo>
                  <a:lnTo>
                    <a:pt x="8006" y="16785"/>
                  </a:lnTo>
                  <a:lnTo>
                    <a:pt x="7898" y="16727"/>
                  </a:lnTo>
                  <a:lnTo>
                    <a:pt x="7807" y="16660"/>
                  </a:lnTo>
                  <a:lnTo>
                    <a:pt x="7707" y="16594"/>
                  </a:lnTo>
                  <a:lnTo>
                    <a:pt x="7624" y="16511"/>
                  </a:lnTo>
                  <a:lnTo>
                    <a:pt x="7549" y="16428"/>
                  </a:lnTo>
                  <a:lnTo>
                    <a:pt x="7475" y="16336"/>
                  </a:lnTo>
                  <a:lnTo>
                    <a:pt x="7408" y="16237"/>
                  </a:lnTo>
                  <a:lnTo>
                    <a:pt x="7358" y="16129"/>
                  </a:lnTo>
                  <a:lnTo>
                    <a:pt x="7309" y="16021"/>
                  </a:lnTo>
                  <a:lnTo>
                    <a:pt x="7284" y="15913"/>
                  </a:lnTo>
                  <a:lnTo>
                    <a:pt x="7267" y="15863"/>
                  </a:lnTo>
                  <a:lnTo>
                    <a:pt x="7267" y="15805"/>
                  </a:lnTo>
                  <a:lnTo>
                    <a:pt x="7267" y="15747"/>
                  </a:lnTo>
                  <a:lnTo>
                    <a:pt x="7275" y="15697"/>
                  </a:lnTo>
                  <a:lnTo>
                    <a:pt x="7292" y="15647"/>
                  </a:lnTo>
                  <a:lnTo>
                    <a:pt x="7317" y="15597"/>
                  </a:lnTo>
                  <a:lnTo>
                    <a:pt x="7367" y="15539"/>
                  </a:lnTo>
                  <a:lnTo>
                    <a:pt x="7425" y="15498"/>
                  </a:lnTo>
                  <a:lnTo>
                    <a:pt x="7491" y="15456"/>
                  </a:lnTo>
                  <a:lnTo>
                    <a:pt x="7558" y="15423"/>
                  </a:lnTo>
                  <a:lnTo>
                    <a:pt x="7724" y="15356"/>
                  </a:lnTo>
                  <a:lnTo>
                    <a:pt x="7898" y="15298"/>
                  </a:lnTo>
                  <a:lnTo>
                    <a:pt x="8073" y="15248"/>
                  </a:lnTo>
                  <a:lnTo>
                    <a:pt x="8247" y="15207"/>
                  </a:lnTo>
                  <a:lnTo>
                    <a:pt x="8421" y="15182"/>
                  </a:lnTo>
                  <a:lnTo>
                    <a:pt x="8604" y="15165"/>
                  </a:lnTo>
                  <a:lnTo>
                    <a:pt x="8787" y="15157"/>
                  </a:lnTo>
                  <a:close/>
                  <a:moveTo>
                    <a:pt x="10124" y="1"/>
                  </a:moveTo>
                  <a:lnTo>
                    <a:pt x="10066" y="17"/>
                  </a:lnTo>
                  <a:lnTo>
                    <a:pt x="9949" y="50"/>
                  </a:lnTo>
                  <a:lnTo>
                    <a:pt x="9842" y="109"/>
                  </a:lnTo>
                  <a:lnTo>
                    <a:pt x="9734" y="158"/>
                  </a:lnTo>
                  <a:lnTo>
                    <a:pt x="9302" y="399"/>
                  </a:lnTo>
                  <a:lnTo>
                    <a:pt x="8870" y="648"/>
                  </a:lnTo>
                  <a:lnTo>
                    <a:pt x="8446" y="898"/>
                  </a:lnTo>
                  <a:lnTo>
                    <a:pt x="8031" y="1155"/>
                  </a:lnTo>
                  <a:lnTo>
                    <a:pt x="7749" y="1329"/>
                  </a:lnTo>
                  <a:lnTo>
                    <a:pt x="7616" y="1421"/>
                  </a:lnTo>
                  <a:lnTo>
                    <a:pt x="7483" y="1512"/>
                  </a:lnTo>
                  <a:lnTo>
                    <a:pt x="7350" y="1620"/>
                  </a:lnTo>
                  <a:lnTo>
                    <a:pt x="7234" y="1728"/>
                  </a:lnTo>
                  <a:lnTo>
                    <a:pt x="7117" y="1844"/>
                  </a:lnTo>
                  <a:lnTo>
                    <a:pt x="7010" y="1969"/>
                  </a:lnTo>
                  <a:lnTo>
                    <a:pt x="6902" y="2127"/>
                  </a:lnTo>
                  <a:lnTo>
                    <a:pt x="6802" y="2284"/>
                  </a:lnTo>
                  <a:lnTo>
                    <a:pt x="6719" y="2459"/>
                  </a:lnTo>
                  <a:lnTo>
                    <a:pt x="6636" y="2633"/>
                  </a:lnTo>
                  <a:lnTo>
                    <a:pt x="6486" y="2990"/>
                  </a:lnTo>
                  <a:lnTo>
                    <a:pt x="6412" y="3165"/>
                  </a:lnTo>
                  <a:lnTo>
                    <a:pt x="6320" y="3339"/>
                  </a:lnTo>
                  <a:lnTo>
                    <a:pt x="6229" y="3505"/>
                  </a:lnTo>
                  <a:lnTo>
                    <a:pt x="6121" y="3663"/>
                  </a:lnTo>
                  <a:lnTo>
                    <a:pt x="6005" y="3813"/>
                  </a:lnTo>
                  <a:lnTo>
                    <a:pt x="5938" y="3879"/>
                  </a:lnTo>
                  <a:lnTo>
                    <a:pt x="5863" y="3945"/>
                  </a:lnTo>
                  <a:lnTo>
                    <a:pt x="5797" y="4004"/>
                  </a:lnTo>
                  <a:lnTo>
                    <a:pt x="5722" y="4062"/>
                  </a:lnTo>
                  <a:lnTo>
                    <a:pt x="5639" y="4112"/>
                  </a:lnTo>
                  <a:lnTo>
                    <a:pt x="5556" y="4153"/>
                  </a:lnTo>
                  <a:lnTo>
                    <a:pt x="5473" y="4186"/>
                  </a:lnTo>
                  <a:lnTo>
                    <a:pt x="5390" y="4220"/>
                  </a:lnTo>
                  <a:lnTo>
                    <a:pt x="5299" y="4236"/>
                  </a:lnTo>
                  <a:lnTo>
                    <a:pt x="5207" y="4253"/>
                  </a:lnTo>
                  <a:lnTo>
                    <a:pt x="5041" y="4552"/>
                  </a:lnTo>
                  <a:lnTo>
                    <a:pt x="4883" y="4851"/>
                  </a:lnTo>
                  <a:lnTo>
                    <a:pt x="4734" y="5158"/>
                  </a:lnTo>
                  <a:lnTo>
                    <a:pt x="4601" y="5474"/>
                  </a:lnTo>
                  <a:lnTo>
                    <a:pt x="4477" y="5789"/>
                  </a:lnTo>
                  <a:lnTo>
                    <a:pt x="4360" y="6096"/>
                  </a:lnTo>
                  <a:lnTo>
                    <a:pt x="4236" y="6404"/>
                  </a:lnTo>
                  <a:lnTo>
                    <a:pt x="4111" y="6719"/>
                  </a:lnTo>
                  <a:lnTo>
                    <a:pt x="3854" y="7342"/>
                  </a:lnTo>
                  <a:lnTo>
                    <a:pt x="3638" y="7857"/>
                  </a:lnTo>
                  <a:lnTo>
                    <a:pt x="3521" y="8115"/>
                  </a:lnTo>
                  <a:lnTo>
                    <a:pt x="3405" y="8364"/>
                  </a:lnTo>
                  <a:lnTo>
                    <a:pt x="3281" y="8613"/>
                  </a:lnTo>
                  <a:lnTo>
                    <a:pt x="3148" y="8854"/>
                  </a:lnTo>
                  <a:lnTo>
                    <a:pt x="2998" y="9095"/>
                  </a:lnTo>
                  <a:lnTo>
                    <a:pt x="2840" y="9319"/>
                  </a:lnTo>
                  <a:lnTo>
                    <a:pt x="2633" y="9585"/>
                  </a:lnTo>
                  <a:lnTo>
                    <a:pt x="2541" y="9726"/>
                  </a:lnTo>
                  <a:lnTo>
                    <a:pt x="2500" y="9800"/>
                  </a:lnTo>
                  <a:lnTo>
                    <a:pt x="2467" y="9875"/>
                  </a:lnTo>
                  <a:lnTo>
                    <a:pt x="2425" y="9975"/>
                  </a:lnTo>
                  <a:lnTo>
                    <a:pt x="2392" y="10075"/>
                  </a:lnTo>
                  <a:lnTo>
                    <a:pt x="2342" y="10282"/>
                  </a:lnTo>
                  <a:lnTo>
                    <a:pt x="2292" y="10473"/>
                  </a:lnTo>
                  <a:lnTo>
                    <a:pt x="2234" y="10656"/>
                  </a:lnTo>
                  <a:lnTo>
                    <a:pt x="2176" y="10847"/>
                  </a:lnTo>
                  <a:lnTo>
                    <a:pt x="2101" y="11038"/>
                  </a:lnTo>
                  <a:lnTo>
                    <a:pt x="2035" y="11221"/>
                  </a:lnTo>
                  <a:lnTo>
                    <a:pt x="1952" y="11403"/>
                  </a:lnTo>
                  <a:lnTo>
                    <a:pt x="1869" y="11586"/>
                  </a:lnTo>
                  <a:lnTo>
                    <a:pt x="1777" y="11760"/>
                  </a:lnTo>
                  <a:lnTo>
                    <a:pt x="1686" y="11935"/>
                  </a:lnTo>
                  <a:lnTo>
                    <a:pt x="1586" y="12109"/>
                  </a:lnTo>
                  <a:lnTo>
                    <a:pt x="1478" y="12275"/>
                  </a:lnTo>
                  <a:lnTo>
                    <a:pt x="1362" y="12433"/>
                  </a:lnTo>
                  <a:lnTo>
                    <a:pt x="1238" y="12591"/>
                  </a:lnTo>
                  <a:lnTo>
                    <a:pt x="1113" y="12740"/>
                  </a:lnTo>
                  <a:lnTo>
                    <a:pt x="980" y="12882"/>
                  </a:lnTo>
                  <a:lnTo>
                    <a:pt x="839" y="13014"/>
                  </a:lnTo>
                  <a:lnTo>
                    <a:pt x="283" y="13521"/>
                  </a:lnTo>
                  <a:lnTo>
                    <a:pt x="249" y="13554"/>
                  </a:lnTo>
                  <a:lnTo>
                    <a:pt x="216" y="13587"/>
                  </a:lnTo>
                  <a:lnTo>
                    <a:pt x="200" y="13629"/>
                  </a:lnTo>
                  <a:lnTo>
                    <a:pt x="191" y="13671"/>
                  </a:lnTo>
                  <a:lnTo>
                    <a:pt x="200" y="13720"/>
                  </a:lnTo>
                  <a:lnTo>
                    <a:pt x="216" y="13762"/>
                  </a:lnTo>
                  <a:lnTo>
                    <a:pt x="249" y="13795"/>
                  </a:lnTo>
                  <a:lnTo>
                    <a:pt x="283" y="13828"/>
                  </a:lnTo>
                  <a:lnTo>
                    <a:pt x="374" y="13920"/>
                  </a:lnTo>
                  <a:lnTo>
                    <a:pt x="457" y="14011"/>
                  </a:lnTo>
                  <a:lnTo>
                    <a:pt x="532" y="14111"/>
                  </a:lnTo>
                  <a:lnTo>
                    <a:pt x="606" y="14219"/>
                  </a:lnTo>
                  <a:lnTo>
                    <a:pt x="673" y="14318"/>
                  </a:lnTo>
                  <a:lnTo>
                    <a:pt x="731" y="14435"/>
                  </a:lnTo>
                  <a:lnTo>
                    <a:pt x="781" y="14543"/>
                  </a:lnTo>
                  <a:lnTo>
                    <a:pt x="831" y="14659"/>
                  </a:lnTo>
                  <a:lnTo>
                    <a:pt x="872" y="14783"/>
                  </a:lnTo>
                  <a:lnTo>
                    <a:pt x="905" y="14900"/>
                  </a:lnTo>
                  <a:lnTo>
                    <a:pt x="939" y="15024"/>
                  </a:lnTo>
                  <a:lnTo>
                    <a:pt x="955" y="15149"/>
                  </a:lnTo>
                  <a:lnTo>
                    <a:pt x="972" y="15273"/>
                  </a:lnTo>
                  <a:lnTo>
                    <a:pt x="980" y="15398"/>
                  </a:lnTo>
                  <a:lnTo>
                    <a:pt x="980" y="15523"/>
                  </a:lnTo>
                  <a:lnTo>
                    <a:pt x="980" y="15647"/>
                  </a:lnTo>
                  <a:lnTo>
                    <a:pt x="964" y="15772"/>
                  </a:lnTo>
                  <a:lnTo>
                    <a:pt x="947" y="15896"/>
                  </a:lnTo>
                  <a:lnTo>
                    <a:pt x="922" y="16013"/>
                  </a:lnTo>
                  <a:lnTo>
                    <a:pt x="889" y="16137"/>
                  </a:lnTo>
                  <a:lnTo>
                    <a:pt x="847" y="16253"/>
                  </a:lnTo>
                  <a:lnTo>
                    <a:pt x="797" y="16370"/>
                  </a:lnTo>
                  <a:lnTo>
                    <a:pt x="748" y="16486"/>
                  </a:lnTo>
                  <a:lnTo>
                    <a:pt x="689" y="16594"/>
                  </a:lnTo>
                  <a:lnTo>
                    <a:pt x="623" y="16702"/>
                  </a:lnTo>
                  <a:lnTo>
                    <a:pt x="548" y="16810"/>
                  </a:lnTo>
                  <a:lnTo>
                    <a:pt x="474" y="16909"/>
                  </a:lnTo>
                  <a:lnTo>
                    <a:pt x="399" y="17001"/>
                  </a:lnTo>
                  <a:lnTo>
                    <a:pt x="307" y="17092"/>
                  </a:lnTo>
                  <a:lnTo>
                    <a:pt x="216" y="17184"/>
                  </a:lnTo>
                  <a:lnTo>
                    <a:pt x="125" y="17258"/>
                  </a:lnTo>
                  <a:lnTo>
                    <a:pt x="25" y="17333"/>
                  </a:lnTo>
                  <a:lnTo>
                    <a:pt x="0" y="17350"/>
                  </a:lnTo>
                  <a:lnTo>
                    <a:pt x="332" y="17632"/>
                  </a:lnTo>
                  <a:lnTo>
                    <a:pt x="665" y="17914"/>
                  </a:lnTo>
                  <a:lnTo>
                    <a:pt x="1337" y="18471"/>
                  </a:lnTo>
                  <a:lnTo>
                    <a:pt x="2691" y="19559"/>
                  </a:lnTo>
                  <a:lnTo>
                    <a:pt x="2757" y="19617"/>
                  </a:lnTo>
                  <a:lnTo>
                    <a:pt x="2807" y="19675"/>
                  </a:lnTo>
                  <a:lnTo>
                    <a:pt x="2857" y="19741"/>
                  </a:lnTo>
                  <a:lnTo>
                    <a:pt x="2890" y="19808"/>
                  </a:lnTo>
                  <a:lnTo>
                    <a:pt x="2924" y="19883"/>
                  </a:lnTo>
                  <a:lnTo>
                    <a:pt x="2957" y="19957"/>
                  </a:lnTo>
                  <a:lnTo>
                    <a:pt x="2973" y="20040"/>
                  </a:lnTo>
                  <a:lnTo>
                    <a:pt x="2998" y="20123"/>
                  </a:lnTo>
                  <a:lnTo>
                    <a:pt x="3015" y="20290"/>
                  </a:lnTo>
                  <a:lnTo>
                    <a:pt x="3023" y="20464"/>
                  </a:lnTo>
                  <a:lnTo>
                    <a:pt x="3023" y="20638"/>
                  </a:lnTo>
                  <a:lnTo>
                    <a:pt x="3023" y="20813"/>
                  </a:lnTo>
                  <a:lnTo>
                    <a:pt x="3007" y="21170"/>
                  </a:lnTo>
                  <a:lnTo>
                    <a:pt x="3007" y="21527"/>
                  </a:lnTo>
                  <a:lnTo>
                    <a:pt x="3007" y="21892"/>
                  </a:lnTo>
                  <a:lnTo>
                    <a:pt x="3015" y="22250"/>
                  </a:lnTo>
                  <a:lnTo>
                    <a:pt x="3031" y="22615"/>
                  </a:lnTo>
                  <a:lnTo>
                    <a:pt x="3056" y="22972"/>
                  </a:lnTo>
                  <a:lnTo>
                    <a:pt x="3081" y="23329"/>
                  </a:lnTo>
                  <a:lnTo>
                    <a:pt x="3115" y="23686"/>
                  </a:lnTo>
                  <a:lnTo>
                    <a:pt x="3156" y="23985"/>
                  </a:lnTo>
                  <a:lnTo>
                    <a:pt x="3181" y="24135"/>
                  </a:lnTo>
                  <a:lnTo>
                    <a:pt x="3214" y="24276"/>
                  </a:lnTo>
                  <a:lnTo>
                    <a:pt x="3272" y="24484"/>
                  </a:lnTo>
                  <a:lnTo>
                    <a:pt x="3347" y="24683"/>
                  </a:lnTo>
                  <a:lnTo>
                    <a:pt x="3430" y="24882"/>
                  </a:lnTo>
                  <a:lnTo>
                    <a:pt x="3513" y="25073"/>
                  </a:lnTo>
                  <a:lnTo>
                    <a:pt x="4128" y="26435"/>
                  </a:lnTo>
                  <a:lnTo>
                    <a:pt x="4609" y="26311"/>
                  </a:lnTo>
                  <a:lnTo>
                    <a:pt x="5108" y="26203"/>
                  </a:lnTo>
                  <a:lnTo>
                    <a:pt x="5606" y="26111"/>
                  </a:lnTo>
                  <a:lnTo>
                    <a:pt x="6104" y="26045"/>
                  </a:lnTo>
                  <a:lnTo>
                    <a:pt x="6171" y="26037"/>
                  </a:lnTo>
                  <a:lnTo>
                    <a:pt x="6237" y="26037"/>
                  </a:lnTo>
                  <a:lnTo>
                    <a:pt x="6295" y="26053"/>
                  </a:lnTo>
                  <a:lnTo>
                    <a:pt x="6320" y="26061"/>
                  </a:lnTo>
                  <a:lnTo>
                    <a:pt x="6353" y="26078"/>
                  </a:lnTo>
                  <a:lnTo>
                    <a:pt x="6378" y="26111"/>
                  </a:lnTo>
                  <a:lnTo>
                    <a:pt x="6403" y="26145"/>
                  </a:lnTo>
                  <a:lnTo>
                    <a:pt x="6436" y="26228"/>
                  </a:lnTo>
                  <a:lnTo>
                    <a:pt x="6960" y="27631"/>
                  </a:lnTo>
                  <a:lnTo>
                    <a:pt x="7142" y="27590"/>
                  </a:lnTo>
                  <a:lnTo>
                    <a:pt x="7333" y="27556"/>
                  </a:lnTo>
                  <a:lnTo>
                    <a:pt x="7715" y="27490"/>
                  </a:lnTo>
                  <a:lnTo>
                    <a:pt x="8106" y="27432"/>
                  </a:lnTo>
                  <a:lnTo>
                    <a:pt x="8488" y="27365"/>
                  </a:lnTo>
                  <a:lnTo>
                    <a:pt x="8870" y="27291"/>
                  </a:lnTo>
                  <a:lnTo>
                    <a:pt x="9053" y="27241"/>
                  </a:lnTo>
                  <a:lnTo>
                    <a:pt x="9235" y="27191"/>
                  </a:lnTo>
                  <a:lnTo>
                    <a:pt x="9418" y="27133"/>
                  </a:lnTo>
                  <a:lnTo>
                    <a:pt x="9601" y="27066"/>
                  </a:lnTo>
                  <a:lnTo>
                    <a:pt x="9775" y="26992"/>
                  </a:lnTo>
                  <a:lnTo>
                    <a:pt x="9949" y="26909"/>
                  </a:lnTo>
                  <a:lnTo>
                    <a:pt x="10074" y="26842"/>
                  </a:lnTo>
                  <a:lnTo>
                    <a:pt x="10199" y="26776"/>
                  </a:lnTo>
                  <a:lnTo>
                    <a:pt x="10331" y="26718"/>
                  </a:lnTo>
                  <a:lnTo>
                    <a:pt x="10398" y="26701"/>
                  </a:lnTo>
                  <a:lnTo>
                    <a:pt x="10473" y="26684"/>
                  </a:lnTo>
                  <a:lnTo>
                    <a:pt x="10531" y="26676"/>
                  </a:lnTo>
                  <a:lnTo>
                    <a:pt x="10589" y="26676"/>
                  </a:lnTo>
                  <a:lnTo>
                    <a:pt x="10714" y="26684"/>
                  </a:lnTo>
                  <a:lnTo>
                    <a:pt x="10838" y="26693"/>
                  </a:lnTo>
                  <a:lnTo>
                    <a:pt x="10954" y="26701"/>
                  </a:lnTo>
                  <a:lnTo>
                    <a:pt x="11087" y="26684"/>
                  </a:lnTo>
                  <a:lnTo>
                    <a:pt x="11204" y="26651"/>
                  </a:lnTo>
                  <a:lnTo>
                    <a:pt x="11328" y="26610"/>
                  </a:lnTo>
                  <a:lnTo>
                    <a:pt x="11444" y="26560"/>
                  </a:lnTo>
                  <a:lnTo>
                    <a:pt x="11569" y="26493"/>
                  </a:lnTo>
                  <a:lnTo>
                    <a:pt x="11685" y="26435"/>
                  </a:lnTo>
                  <a:lnTo>
                    <a:pt x="11909" y="26294"/>
                  </a:lnTo>
                  <a:lnTo>
                    <a:pt x="12026" y="26228"/>
                  </a:lnTo>
                  <a:lnTo>
                    <a:pt x="12142" y="26169"/>
                  </a:lnTo>
                  <a:lnTo>
                    <a:pt x="12258" y="26111"/>
                  </a:lnTo>
                  <a:lnTo>
                    <a:pt x="12375" y="26070"/>
                  </a:lnTo>
                  <a:lnTo>
                    <a:pt x="12491" y="26045"/>
                  </a:lnTo>
                  <a:lnTo>
                    <a:pt x="12607" y="26028"/>
                  </a:lnTo>
                  <a:lnTo>
                    <a:pt x="12723" y="26037"/>
                  </a:lnTo>
                  <a:lnTo>
                    <a:pt x="12790" y="26045"/>
                  </a:lnTo>
                  <a:lnTo>
                    <a:pt x="12848" y="26061"/>
                  </a:lnTo>
                  <a:lnTo>
                    <a:pt x="14924" y="25331"/>
                  </a:lnTo>
                  <a:lnTo>
                    <a:pt x="15248" y="25223"/>
                  </a:lnTo>
                  <a:lnTo>
                    <a:pt x="15572" y="25115"/>
                  </a:lnTo>
                  <a:lnTo>
                    <a:pt x="15738" y="25073"/>
                  </a:lnTo>
                  <a:lnTo>
                    <a:pt x="15904" y="25032"/>
                  </a:lnTo>
                  <a:lnTo>
                    <a:pt x="16070" y="24998"/>
                  </a:lnTo>
                  <a:lnTo>
                    <a:pt x="16236" y="24965"/>
                  </a:lnTo>
                  <a:lnTo>
                    <a:pt x="16394" y="24949"/>
                  </a:lnTo>
                  <a:lnTo>
                    <a:pt x="16552" y="24940"/>
                  </a:lnTo>
                  <a:lnTo>
                    <a:pt x="16876" y="24915"/>
                  </a:lnTo>
                  <a:lnTo>
                    <a:pt x="17034" y="24907"/>
                  </a:lnTo>
                  <a:lnTo>
                    <a:pt x="17191" y="24891"/>
                  </a:lnTo>
                  <a:lnTo>
                    <a:pt x="17349" y="24866"/>
                  </a:lnTo>
                  <a:lnTo>
                    <a:pt x="17507" y="24832"/>
                  </a:lnTo>
                  <a:lnTo>
                    <a:pt x="17715" y="24774"/>
                  </a:lnTo>
                  <a:lnTo>
                    <a:pt x="17914" y="24699"/>
                  </a:lnTo>
                  <a:lnTo>
                    <a:pt x="18105" y="24616"/>
                  </a:lnTo>
                  <a:lnTo>
                    <a:pt x="18304" y="24525"/>
                  </a:lnTo>
                  <a:lnTo>
                    <a:pt x="18695" y="24342"/>
                  </a:lnTo>
                  <a:lnTo>
                    <a:pt x="18894" y="24259"/>
                  </a:lnTo>
                  <a:lnTo>
                    <a:pt x="19093" y="24185"/>
                  </a:lnTo>
                  <a:lnTo>
                    <a:pt x="19317" y="24126"/>
                  </a:lnTo>
                  <a:lnTo>
                    <a:pt x="19542" y="24077"/>
                  </a:lnTo>
                  <a:lnTo>
                    <a:pt x="19766" y="24043"/>
                  </a:lnTo>
                  <a:lnTo>
                    <a:pt x="19990" y="24010"/>
                  </a:lnTo>
                  <a:lnTo>
                    <a:pt x="20455" y="23960"/>
                  </a:lnTo>
                  <a:lnTo>
                    <a:pt x="20679" y="23927"/>
                  </a:lnTo>
                  <a:lnTo>
                    <a:pt x="20904" y="23877"/>
                  </a:lnTo>
                  <a:lnTo>
                    <a:pt x="21186" y="23811"/>
                  </a:lnTo>
                  <a:lnTo>
                    <a:pt x="21468" y="23728"/>
                  </a:lnTo>
                  <a:lnTo>
                    <a:pt x="21742" y="23653"/>
                  </a:lnTo>
                  <a:lnTo>
                    <a:pt x="22025" y="23587"/>
                  </a:lnTo>
                  <a:lnTo>
                    <a:pt x="22166" y="23553"/>
                  </a:lnTo>
                  <a:lnTo>
                    <a:pt x="22307" y="23537"/>
                  </a:lnTo>
                  <a:lnTo>
                    <a:pt x="22440" y="23528"/>
                  </a:lnTo>
                  <a:lnTo>
                    <a:pt x="22581" y="23528"/>
                  </a:lnTo>
                  <a:lnTo>
                    <a:pt x="22714" y="23537"/>
                  </a:lnTo>
                  <a:lnTo>
                    <a:pt x="22847" y="23553"/>
                  </a:lnTo>
                  <a:lnTo>
                    <a:pt x="22980" y="23595"/>
                  </a:lnTo>
                  <a:lnTo>
                    <a:pt x="23104" y="23645"/>
                  </a:lnTo>
                  <a:lnTo>
                    <a:pt x="23187" y="23678"/>
                  </a:lnTo>
                  <a:lnTo>
                    <a:pt x="23229" y="23695"/>
                  </a:lnTo>
                  <a:lnTo>
                    <a:pt x="23279" y="23703"/>
                  </a:lnTo>
                  <a:lnTo>
                    <a:pt x="23320" y="23703"/>
                  </a:lnTo>
                  <a:lnTo>
                    <a:pt x="23362" y="23695"/>
                  </a:lnTo>
                  <a:lnTo>
                    <a:pt x="23403" y="23678"/>
                  </a:lnTo>
                  <a:lnTo>
                    <a:pt x="23437" y="23661"/>
                  </a:lnTo>
                  <a:lnTo>
                    <a:pt x="23520" y="23620"/>
                  </a:lnTo>
                  <a:lnTo>
                    <a:pt x="23594" y="23570"/>
                  </a:lnTo>
                  <a:lnTo>
                    <a:pt x="23711" y="23512"/>
                  </a:lnTo>
                  <a:lnTo>
                    <a:pt x="23835" y="23462"/>
                  </a:lnTo>
                  <a:lnTo>
                    <a:pt x="23960" y="23429"/>
                  </a:lnTo>
                  <a:lnTo>
                    <a:pt x="24093" y="23404"/>
                  </a:lnTo>
                  <a:lnTo>
                    <a:pt x="24226" y="23396"/>
                  </a:lnTo>
                  <a:lnTo>
                    <a:pt x="24367" y="23387"/>
                  </a:lnTo>
                  <a:lnTo>
                    <a:pt x="24633" y="23387"/>
                  </a:lnTo>
                  <a:lnTo>
                    <a:pt x="24832" y="23396"/>
                  </a:lnTo>
                  <a:lnTo>
                    <a:pt x="24932" y="23404"/>
                  </a:lnTo>
                  <a:lnTo>
                    <a:pt x="25023" y="23421"/>
                  </a:lnTo>
                  <a:lnTo>
                    <a:pt x="25123" y="23445"/>
                  </a:lnTo>
                  <a:lnTo>
                    <a:pt x="25206" y="23479"/>
                  </a:lnTo>
                  <a:lnTo>
                    <a:pt x="25297" y="23520"/>
                  </a:lnTo>
                  <a:lnTo>
                    <a:pt x="25372" y="23578"/>
                  </a:lnTo>
                  <a:lnTo>
                    <a:pt x="25422" y="23628"/>
                  </a:lnTo>
                  <a:lnTo>
                    <a:pt x="25463" y="23678"/>
                  </a:lnTo>
                  <a:lnTo>
                    <a:pt x="25496" y="23736"/>
                  </a:lnTo>
                  <a:lnTo>
                    <a:pt x="25521" y="23794"/>
                  </a:lnTo>
                  <a:lnTo>
                    <a:pt x="25546" y="23852"/>
                  </a:lnTo>
                  <a:lnTo>
                    <a:pt x="25563" y="23919"/>
                  </a:lnTo>
                  <a:lnTo>
                    <a:pt x="25588" y="24060"/>
                  </a:lnTo>
                  <a:lnTo>
                    <a:pt x="25588" y="24201"/>
                  </a:lnTo>
                  <a:lnTo>
                    <a:pt x="25579" y="24342"/>
                  </a:lnTo>
                  <a:lnTo>
                    <a:pt x="25563" y="24492"/>
                  </a:lnTo>
                  <a:lnTo>
                    <a:pt x="25546" y="24633"/>
                  </a:lnTo>
                  <a:lnTo>
                    <a:pt x="25961" y="24508"/>
                  </a:lnTo>
                  <a:lnTo>
                    <a:pt x="26177" y="24459"/>
                  </a:lnTo>
                  <a:lnTo>
                    <a:pt x="26385" y="24409"/>
                  </a:lnTo>
                  <a:lnTo>
                    <a:pt x="26601" y="24376"/>
                  </a:lnTo>
                  <a:lnTo>
                    <a:pt x="26817" y="24351"/>
                  </a:lnTo>
                  <a:lnTo>
                    <a:pt x="27033" y="24334"/>
                  </a:lnTo>
                  <a:lnTo>
                    <a:pt x="27249" y="24342"/>
                  </a:lnTo>
                  <a:lnTo>
                    <a:pt x="27406" y="24359"/>
                  </a:lnTo>
                  <a:lnTo>
                    <a:pt x="27564" y="24384"/>
                  </a:lnTo>
                  <a:lnTo>
                    <a:pt x="27722" y="24425"/>
                  </a:lnTo>
                  <a:lnTo>
                    <a:pt x="27871" y="24467"/>
                  </a:lnTo>
                  <a:lnTo>
                    <a:pt x="28029" y="24525"/>
                  </a:lnTo>
                  <a:lnTo>
                    <a:pt x="28179" y="24583"/>
                  </a:lnTo>
                  <a:lnTo>
                    <a:pt x="28469" y="24716"/>
                  </a:lnTo>
                  <a:lnTo>
                    <a:pt x="29416" y="25181"/>
                  </a:lnTo>
                  <a:lnTo>
                    <a:pt x="29657" y="25289"/>
                  </a:lnTo>
                  <a:lnTo>
                    <a:pt x="29773" y="25339"/>
                  </a:lnTo>
                  <a:lnTo>
                    <a:pt x="29906" y="25372"/>
                  </a:lnTo>
                  <a:lnTo>
                    <a:pt x="30022" y="25397"/>
                  </a:lnTo>
                  <a:lnTo>
                    <a:pt x="30147" y="25414"/>
                  </a:lnTo>
                  <a:lnTo>
                    <a:pt x="30272" y="25414"/>
                  </a:lnTo>
                  <a:lnTo>
                    <a:pt x="30388" y="25405"/>
                  </a:lnTo>
                  <a:lnTo>
                    <a:pt x="30512" y="25389"/>
                  </a:lnTo>
                  <a:lnTo>
                    <a:pt x="30637" y="25372"/>
                  </a:lnTo>
                  <a:lnTo>
                    <a:pt x="30878" y="25322"/>
                  </a:lnTo>
                  <a:lnTo>
                    <a:pt x="31110" y="25256"/>
                  </a:lnTo>
                  <a:lnTo>
                    <a:pt x="31343" y="25189"/>
                  </a:lnTo>
                  <a:lnTo>
                    <a:pt x="31575" y="25115"/>
                  </a:lnTo>
                  <a:lnTo>
                    <a:pt x="31808" y="25032"/>
                  </a:lnTo>
                  <a:lnTo>
                    <a:pt x="31874" y="24998"/>
                  </a:lnTo>
                  <a:lnTo>
                    <a:pt x="31933" y="24965"/>
                  </a:lnTo>
                  <a:lnTo>
                    <a:pt x="31957" y="24940"/>
                  </a:lnTo>
                  <a:lnTo>
                    <a:pt x="31982" y="24915"/>
                  </a:lnTo>
                  <a:lnTo>
                    <a:pt x="31999" y="24882"/>
                  </a:lnTo>
                  <a:lnTo>
                    <a:pt x="31999" y="24849"/>
                  </a:lnTo>
                  <a:lnTo>
                    <a:pt x="31999" y="24816"/>
                  </a:lnTo>
                  <a:lnTo>
                    <a:pt x="31991" y="24783"/>
                  </a:lnTo>
                  <a:lnTo>
                    <a:pt x="31957" y="24716"/>
                  </a:lnTo>
                  <a:lnTo>
                    <a:pt x="31933" y="24650"/>
                  </a:lnTo>
                  <a:lnTo>
                    <a:pt x="31924" y="24608"/>
                  </a:lnTo>
                  <a:lnTo>
                    <a:pt x="31924" y="24575"/>
                  </a:lnTo>
                  <a:lnTo>
                    <a:pt x="31933" y="24525"/>
                  </a:lnTo>
                  <a:lnTo>
                    <a:pt x="31957" y="24484"/>
                  </a:lnTo>
                  <a:lnTo>
                    <a:pt x="32007" y="24401"/>
                  </a:lnTo>
                  <a:lnTo>
                    <a:pt x="32065" y="24317"/>
                  </a:lnTo>
                  <a:lnTo>
                    <a:pt x="32124" y="24243"/>
                  </a:lnTo>
                  <a:lnTo>
                    <a:pt x="32190" y="24176"/>
                  </a:lnTo>
                  <a:lnTo>
                    <a:pt x="32232" y="24151"/>
                  </a:lnTo>
                  <a:lnTo>
                    <a:pt x="32273" y="24126"/>
                  </a:lnTo>
                  <a:lnTo>
                    <a:pt x="32315" y="24110"/>
                  </a:lnTo>
                  <a:lnTo>
                    <a:pt x="32364" y="24093"/>
                  </a:lnTo>
                  <a:lnTo>
                    <a:pt x="32414" y="24085"/>
                  </a:lnTo>
                  <a:lnTo>
                    <a:pt x="32456" y="24077"/>
                  </a:lnTo>
                  <a:lnTo>
                    <a:pt x="32506" y="24085"/>
                  </a:lnTo>
                  <a:lnTo>
                    <a:pt x="32555" y="24102"/>
                  </a:lnTo>
                  <a:lnTo>
                    <a:pt x="32580" y="24110"/>
                  </a:lnTo>
                  <a:lnTo>
                    <a:pt x="32605" y="24126"/>
                  </a:lnTo>
                  <a:lnTo>
                    <a:pt x="32630" y="24160"/>
                  </a:lnTo>
                  <a:lnTo>
                    <a:pt x="32647" y="24201"/>
                  </a:lnTo>
                  <a:lnTo>
                    <a:pt x="32663" y="24234"/>
                  </a:lnTo>
                  <a:lnTo>
                    <a:pt x="32688" y="24259"/>
                  </a:lnTo>
                  <a:lnTo>
                    <a:pt x="32722" y="24293"/>
                  </a:lnTo>
                  <a:lnTo>
                    <a:pt x="32755" y="24309"/>
                  </a:lnTo>
                  <a:lnTo>
                    <a:pt x="32821" y="24342"/>
                  </a:lnTo>
                  <a:lnTo>
                    <a:pt x="32904" y="24367"/>
                  </a:lnTo>
                  <a:lnTo>
                    <a:pt x="32987" y="24376"/>
                  </a:lnTo>
                  <a:lnTo>
                    <a:pt x="33070" y="24384"/>
                  </a:lnTo>
                  <a:lnTo>
                    <a:pt x="33162" y="24376"/>
                  </a:lnTo>
                  <a:lnTo>
                    <a:pt x="33245" y="24367"/>
                  </a:lnTo>
                  <a:lnTo>
                    <a:pt x="33153" y="23977"/>
                  </a:lnTo>
                  <a:lnTo>
                    <a:pt x="33145" y="23944"/>
                  </a:lnTo>
                  <a:lnTo>
                    <a:pt x="33145" y="23927"/>
                  </a:lnTo>
                  <a:lnTo>
                    <a:pt x="33153" y="23911"/>
                  </a:lnTo>
                  <a:lnTo>
                    <a:pt x="33178" y="23886"/>
                  </a:lnTo>
                  <a:lnTo>
                    <a:pt x="33203" y="23869"/>
                  </a:lnTo>
                  <a:lnTo>
                    <a:pt x="33411" y="23794"/>
                  </a:lnTo>
                  <a:lnTo>
                    <a:pt x="33618" y="23728"/>
                  </a:lnTo>
                  <a:lnTo>
                    <a:pt x="33826" y="23670"/>
                  </a:lnTo>
                  <a:lnTo>
                    <a:pt x="34042" y="23620"/>
                  </a:lnTo>
                  <a:lnTo>
                    <a:pt x="34258" y="23587"/>
                  </a:lnTo>
                  <a:lnTo>
                    <a:pt x="34474" y="23562"/>
                  </a:lnTo>
                  <a:lnTo>
                    <a:pt x="34690" y="23545"/>
                  </a:lnTo>
                  <a:lnTo>
                    <a:pt x="34914" y="23545"/>
                  </a:lnTo>
                  <a:lnTo>
                    <a:pt x="35105" y="23553"/>
                  </a:lnTo>
                  <a:lnTo>
                    <a:pt x="35304" y="23570"/>
                  </a:lnTo>
                  <a:lnTo>
                    <a:pt x="35686" y="23620"/>
                  </a:lnTo>
                  <a:lnTo>
                    <a:pt x="36077" y="23670"/>
                  </a:lnTo>
                  <a:lnTo>
                    <a:pt x="36268" y="23686"/>
                  </a:lnTo>
                  <a:lnTo>
                    <a:pt x="36459" y="23703"/>
                  </a:lnTo>
                  <a:lnTo>
                    <a:pt x="36467" y="23670"/>
                  </a:lnTo>
                  <a:lnTo>
                    <a:pt x="36467" y="23039"/>
                  </a:lnTo>
                  <a:lnTo>
                    <a:pt x="36467" y="22906"/>
                  </a:lnTo>
                  <a:lnTo>
                    <a:pt x="36475" y="22773"/>
                  </a:lnTo>
                  <a:lnTo>
                    <a:pt x="36500" y="22499"/>
                  </a:lnTo>
                  <a:lnTo>
                    <a:pt x="36808" y="22515"/>
                  </a:lnTo>
                  <a:lnTo>
                    <a:pt x="37115" y="22524"/>
                  </a:lnTo>
                  <a:lnTo>
                    <a:pt x="37729" y="22524"/>
                  </a:lnTo>
                  <a:lnTo>
                    <a:pt x="37729" y="22391"/>
                  </a:lnTo>
                  <a:lnTo>
                    <a:pt x="37771" y="22374"/>
                  </a:lnTo>
                  <a:lnTo>
                    <a:pt x="37821" y="22358"/>
                  </a:lnTo>
                  <a:lnTo>
                    <a:pt x="37879" y="22349"/>
                  </a:lnTo>
                  <a:lnTo>
                    <a:pt x="37929" y="22349"/>
                  </a:lnTo>
                  <a:lnTo>
                    <a:pt x="37979" y="22358"/>
                  </a:lnTo>
                  <a:lnTo>
                    <a:pt x="38028" y="22366"/>
                  </a:lnTo>
                  <a:lnTo>
                    <a:pt x="38078" y="22382"/>
                  </a:lnTo>
                  <a:lnTo>
                    <a:pt x="38120" y="22407"/>
                  </a:lnTo>
                  <a:lnTo>
                    <a:pt x="38095" y="22881"/>
                  </a:lnTo>
                  <a:lnTo>
                    <a:pt x="38045" y="23354"/>
                  </a:lnTo>
                  <a:lnTo>
                    <a:pt x="38012" y="23371"/>
                  </a:lnTo>
                  <a:lnTo>
                    <a:pt x="37987" y="23387"/>
                  </a:lnTo>
                  <a:lnTo>
                    <a:pt x="37954" y="23412"/>
                  </a:lnTo>
                  <a:lnTo>
                    <a:pt x="37929" y="23437"/>
                  </a:lnTo>
                  <a:lnTo>
                    <a:pt x="37904" y="23495"/>
                  </a:lnTo>
                  <a:lnTo>
                    <a:pt x="37887" y="23562"/>
                  </a:lnTo>
                  <a:lnTo>
                    <a:pt x="37887" y="23628"/>
                  </a:lnTo>
                  <a:lnTo>
                    <a:pt x="37896" y="23695"/>
                  </a:lnTo>
                  <a:lnTo>
                    <a:pt x="38394" y="23695"/>
                  </a:lnTo>
                  <a:lnTo>
                    <a:pt x="38394" y="20995"/>
                  </a:lnTo>
                  <a:lnTo>
                    <a:pt x="35985" y="21012"/>
                  </a:lnTo>
                  <a:lnTo>
                    <a:pt x="35861" y="21004"/>
                  </a:lnTo>
                  <a:lnTo>
                    <a:pt x="35803" y="20995"/>
                  </a:lnTo>
                  <a:lnTo>
                    <a:pt x="35745" y="20979"/>
                  </a:lnTo>
                  <a:lnTo>
                    <a:pt x="35695" y="20962"/>
                  </a:lnTo>
                  <a:lnTo>
                    <a:pt x="35645" y="20929"/>
                  </a:lnTo>
                  <a:lnTo>
                    <a:pt x="35603" y="20896"/>
                  </a:lnTo>
                  <a:lnTo>
                    <a:pt x="35578" y="20846"/>
                  </a:lnTo>
                  <a:lnTo>
                    <a:pt x="35570" y="20813"/>
                  </a:lnTo>
                  <a:lnTo>
                    <a:pt x="35562" y="20771"/>
                  </a:lnTo>
                  <a:lnTo>
                    <a:pt x="35570" y="20738"/>
                  </a:lnTo>
                  <a:lnTo>
                    <a:pt x="35570" y="20697"/>
                  </a:lnTo>
                  <a:lnTo>
                    <a:pt x="35595" y="20622"/>
                  </a:lnTo>
                  <a:lnTo>
                    <a:pt x="35628" y="20547"/>
                  </a:lnTo>
                  <a:lnTo>
                    <a:pt x="39191" y="12732"/>
                  </a:lnTo>
                  <a:lnTo>
                    <a:pt x="39249" y="12574"/>
                  </a:lnTo>
                  <a:lnTo>
                    <a:pt x="39307" y="12416"/>
                  </a:lnTo>
                  <a:lnTo>
                    <a:pt x="39399" y="12093"/>
                  </a:lnTo>
                  <a:lnTo>
                    <a:pt x="39440" y="11927"/>
                  </a:lnTo>
                  <a:lnTo>
                    <a:pt x="39490" y="11769"/>
                  </a:lnTo>
                  <a:lnTo>
                    <a:pt x="39548" y="11611"/>
                  </a:lnTo>
                  <a:lnTo>
                    <a:pt x="39615" y="11461"/>
                  </a:lnTo>
                  <a:lnTo>
                    <a:pt x="39980" y="10714"/>
                  </a:lnTo>
                  <a:lnTo>
                    <a:pt x="39997" y="10672"/>
                  </a:lnTo>
                  <a:lnTo>
                    <a:pt x="40013" y="10623"/>
                  </a:lnTo>
                  <a:lnTo>
                    <a:pt x="40022" y="10581"/>
                  </a:lnTo>
                  <a:lnTo>
                    <a:pt x="40022" y="10531"/>
                  </a:lnTo>
                  <a:lnTo>
                    <a:pt x="40005" y="10506"/>
                  </a:lnTo>
                  <a:lnTo>
                    <a:pt x="39988" y="10490"/>
                  </a:lnTo>
                  <a:lnTo>
                    <a:pt x="39955" y="10448"/>
                  </a:lnTo>
                  <a:lnTo>
                    <a:pt x="39905" y="10423"/>
                  </a:lnTo>
                  <a:lnTo>
                    <a:pt x="39847" y="10398"/>
                  </a:lnTo>
                  <a:lnTo>
                    <a:pt x="39532" y="10290"/>
                  </a:lnTo>
                  <a:lnTo>
                    <a:pt x="39216" y="10191"/>
                  </a:lnTo>
                  <a:lnTo>
                    <a:pt x="38892" y="10099"/>
                  </a:lnTo>
                  <a:lnTo>
                    <a:pt x="38568" y="10016"/>
                  </a:lnTo>
                  <a:lnTo>
                    <a:pt x="37912" y="9842"/>
                  </a:lnTo>
                  <a:lnTo>
                    <a:pt x="37597" y="9751"/>
                  </a:lnTo>
                  <a:lnTo>
                    <a:pt x="37273" y="9651"/>
                  </a:lnTo>
                  <a:lnTo>
                    <a:pt x="37107" y="9601"/>
                  </a:lnTo>
                  <a:lnTo>
                    <a:pt x="36932" y="9551"/>
                  </a:lnTo>
                  <a:lnTo>
                    <a:pt x="36575" y="9477"/>
                  </a:lnTo>
                  <a:lnTo>
                    <a:pt x="36218" y="9394"/>
                  </a:lnTo>
                  <a:lnTo>
                    <a:pt x="36035" y="9352"/>
                  </a:lnTo>
                  <a:lnTo>
                    <a:pt x="35869" y="9302"/>
                  </a:lnTo>
                  <a:lnTo>
                    <a:pt x="35695" y="9252"/>
                  </a:lnTo>
                  <a:lnTo>
                    <a:pt x="35529" y="9194"/>
                  </a:lnTo>
                  <a:lnTo>
                    <a:pt x="35371" y="9128"/>
                  </a:lnTo>
                  <a:lnTo>
                    <a:pt x="35221" y="9045"/>
                  </a:lnTo>
                  <a:lnTo>
                    <a:pt x="35080" y="8962"/>
                  </a:lnTo>
                  <a:lnTo>
                    <a:pt x="34947" y="8854"/>
                  </a:lnTo>
                  <a:lnTo>
                    <a:pt x="34831" y="8737"/>
                  </a:lnTo>
                  <a:lnTo>
                    <a:pt x="34773" y="8671"/>
                  </a:lnTo>
                  <a:lnTo>
                    <a:pt x="34723" y="8605"/>
                  </a:lnTo>
                  <a:lnTo>
                    <a:pt x="34673" y="8546"/>
                  </a:lnTo>
                  <a:lnTo>
                    <a:pt x="34623" y="8488"/>
                  </a:lnTo>
                  <a:lnTo>
                    <a:pt x="34565" y="8447"/>
                  </a:lnTo>
                  <a:lnTo>
                    <a:pt x="34507" y="8405"/>
                  </a:lnTo>
                  <a:lnTo>
                    <a:pt x="34441" y="8372"/>
                  </a:lnTo>
                  <a:lnTo>
                    <a:pt x="34374" y="8339"/>
                  </a:lnTo>
                  <a:lnTo>
                    <a:pt x="34299" y="8314"/>
                  </a:lnTo>
                  <a:lnTo>
                    <a:pt x="34225" y="8297"/>
                  </a:lnTo>
                  <a:lnTo>
                    <a:pt x="34150" y="8289"/>
                  </a:lnTo>
                  <a:lnTo>
                    <a:pt x="34075" y="8281"/>
                  </a:lnTo>
                  <a:lnTo>
                    <a:pt x="33917" y="8272"/>
                  </a:lnTo>
                  <a:lnTo>
                    <a:pt x="33760" y="8289"/>
                  </a:lnTo>
                  <a:lnTo>
                    <a:pt x="33610" y="8314"/>
                  </a:lnTo>
                  <a:lnTo>
                    <a:pt x="33461" y="8347"/>
                  </a:lnTo>
                  <a:lnTo>
                    <a:pt x="33311" y="8397"/>
                  </a:lnTo>
                  <a:lnTo>
                    <a:pt x="33021" y="8488"/>
                  </a:lnTo>
                  <a:lnTo>
                    <a:pt x="32871" y="8538"/>
                  </a:lnTo>
                  <a:lnTo>
                    <a:pt x="32722" y="8571"/>
                  </a:lnTo>
                  <a:lnTo>
                    <a:pt x="32572" y="8605"/>
                  </a:lnTo>
                  <a:lnTo>
                    <a:pt x="32423" y="8621"/>
                  </a:lnTo>
                  <a:lnTo>
                    <a:pt x="32423" y="8621"/>
                  </a:lnTo>
                  <a:lnTo>
                    <a:pt x="32447" y="8596"/>
                  </a:lnTo>
                  <a:lnTo>
                    <a:pt x="32464" y="8571"/>
                  </a:lnTo>
                  <a:lnTo>
                    <a:pt x="32472" y="8538"/>
                  </a:lnTo>
                  <a:lnTo>
                    <a:pt x="32481" y="8513"/>
                  </a:lnTo>
                  <a:lnTo>
                    <a:pt x="32472" y="8447"/>
                  </a:lnTo>
                  <a:lnTo>
                    <a:pt x="32447" y="8389"/>
                  </a:lnTo>
                  <a:lnTo>
                    <a:pt x="32406" y="8330"/>
                  </a:lnTo>
                  <a:lnTo>
                    <a:pt x="32364" y="8272"/>
                  </a:lnTo>
                  <a:lnTo>
                    <a:pt x="32306" y="8231"/>
                  </a:lnTo>
                  <a:lnTo>
                    <a:pt x="32240" y="8206"/>
                  </a:lnTo>
                  <a:lnTo>
                    <a:pt x="32173" y="8181"/>
                  </a:lnTo>
                  <a:lnTo>
                    <a:pt x="32107" y="8173"/>
                  </a:lnTo>
                  <a:lnTo>
                    <a:pt x="31966" y="8156"/>
                  </a:lnTo>
                  <a:lnTo>
                    <a:pt x="31825" y="8139"/>
                  </a:lnTo>
                  <a:lnTo>
                    <a:pt x="31758" y="8123"/>
                  </a:lnTo>
                  <a:lnTo>
                    <a:pt x="31700" y="8090"/>
                  </a:lnTo>
                  <a:lnTo>
                    <a:pt x="31683" y="8040"/>
                  </a:lnTo>
                  <a:lnTo>
                    <a:pt x="31683" y="7990"/>
                  </a:lnTo>
                  <a:lnTo>
                    <a:pt x="31692" y="7932"/>
                  </a:lnTo>
                  <a:lnTo>
                    <a:pt x="31708" y="7890"/>
                  </a:lnTo>
                  <a:lnTo>
                    <a:pt x="31733" y="7840"/>
                  </a:lnTo>
                  <a:lnTo>
                    <a:pt x="31766" y="7799"/>
                  </a:lnTo>
                  <a:lnTo>
                    <a:pt x="31800" y="7757"/>
                  </a:lnTo>
                  <a:lnTo>
                    <a:pt x="31841" y="7716"/>
                  </a:lnTo>
                  <a:lnTo>
                    <a:pt x="31891" y="7691"/>
                  </a:lnTo>
                  <a:lnTo>
                    <a:pt x="31941" y="7666"/>
                  </a:lnTo>
                  <a:lnTo>
                    <a:pt x="31991" y="7641"/>
                  </a:lnTo>
                  <a:lnTo>
                    <a:pt x="32049" y="7625"/>
                  </a:lnTo>
                  <a:lnTo>
                    <a:pt x="32157" y="7625"/>
                  </a:lnTo>
                  <a:lnTo>
                    <a:pt x="32215" y="7633"/>
                  </a:lnTo>
                  <a:lnTo>
                    <a:pt x="32265" y="7649"/>
                  </a:lnTo>
                  <a:lnTo>
                    <a:pt x="32281" y="7600"/>
                  </a:lnTo>
                  <a:lnTo>
                    <a:pt x="32281" y="7542"/>
                  </a:lnTo>
                  <a:lnTo>
                    <a:pt x="32273" y="7492"/>
                  </a:lnTo>
                  <a:lnTo>
                    <a:pt x="32256" y="7442"/>
                  </a:lnTo>
                  <a:lnTo>
                    <a:pt x="32232" y="7392"/>
                  </a:lnTo>
                  <a:lnTo>
                    <a:pt x="32198" y="7350"/>
                  </a:lnTo>
                  <a:lnTo>
                    <a:pt x="32165" y="7309"/>
                  </a:lnTo>
                  <a:lnTo>
                    <a:pt x="32124" y="7267"/>
                  </a:lnTo>
                  <a:lnTo>
                    <a:pt x="32041" y="7201"/>
                  </a:lnTo>
                  <a:lnTo>
                    <a:pt x="31949" y="7151"/>
                  </a:lnTo>
                  <a:lnTo>
                    <a:pt x="31850" y="7093"/>
                  </a:lnTo>
                  <a:lnTo>
                    <a:pt x="31758" y="7043"/>
                  </a:lnTo>
                  <a:lnTo>
                    <a:pt x="31667" y="6977"/>
                  </a:lnTo>
                  <a:lnTo>
                    <a:pt x="31575" y="6902"/>
                  </a:lnTo>
                  <a:lnTo>
                    <a:pt x="31501" y="6819"/>
                  </a:lnTo>
                  <a:lnTo>
                    <a:pt x="31426" y="6728"/>
                  </a:lnTo>
                  <a:lnTo>
                    <a:pt x="31360" y="6636"/>
                  </a:lnTo>
                  <a:lnTo>
                    <a:pt x="31293" y="6537"/>
                  </a:lnTo>
                  <a:lnTo>
                    <a:pt x="31177" y="6337"/>
                  </a:lnTo>
                  <a:lnTo>
                    <a:pt x="31077" y="6146"/>
                  </a:lnTo>
                  <a:lnTo>
                    <a:pt x="30986" y="5955"/>
                  </a:lnTo>
                  <a:lnTo>
                    <a:pt x="30894" y="5764"/>
                  </a:lnTo>
                  <a:lnTo>
                    <a:pt x="30811" y="5573"/>
                  </a:lnTo>
                  <a:lnTo>
                    <a:pt x="30728" y="5374"/>
                  </a:lnTo>
                  <a:lnTo>
                    <a:pt x="30654" y="5175"/>
                  </a:lnTo>
                  <a:lnTo>
                    <a:pt x="30587" y="4967"/>
                  </a:lnTo>
                  <a:lnTo>
                    <a:pt x="30521" y="4768"/>
                  </a:lnTo>
                  <a:lnTo>
                    <a:pt x="30454" y="4527"/>
                  </a:lnTo>
                  <a:lnTo>
                    <a:pt x="30380" y="4286"/>
                  </a:lnTo>
                  <a:lnTo>
                    <a:pt x="30346" y="4161"/>
                  </a:lnTo>
                  <a:lnTo>
                    <a:pt x="30297" y="4045"/>
                  </a:lnTo>
                  <a:lnTo>
                    <a:pt x="30247" y="3929"/>
                  </a:lnTo>
                  <a:lnTo>
                    <a:pt x="30189" y="3821"/>
                  </a:lnTo>
                  <a:lnTo>
                    <a:pt x="30089" y="3671"/>
                  </a:lnTo>
                  <a:lnTo>
                    <a:pt x="29973" y="3530"/>
                  </a:lnTo>
                  <a:lnTo>
                    <a:pt x="29848" y="3397"/>
                  </a:lnTo>
                  <a:lnTo>
                    <a:pt x="29715" y="3273"/>
                  </a:lnTo>
                  <a:lnTo>
                    <a:pt x="29566" y="3165"/>
                  </a:lnTo>
                  <a:lnTo>
                    <a:pt x="29416" y="3057"/>
                  </a:lnTo>
                  <a:lnTo>
                    <a:pt x="29258" y="2957"/>
                  </a:lnTo>
                  <a:lnTo>
                    <a:pt x="29101" y="2866"/>
                  </a:lnTo>
                  <a:lnTo>
                    <a:pt x="28827" y="2708"/>
                  </a:lnTo>
                  <a:lnTo>
                    <a:pt x="28685" y="2642"/>
                  </a:lnTo>
                  <a:lnTo>
                    <a:pt x="28536" y="2575"/>
                  </a:lnTo>
                  <a:lnTo>
                    <a:pt x="28386" y="2517"/>
                  </a:lnTo>
                  <a:lnTo>
                    <a:pt x="28237" y="2475"/>
                  </a:lnTo>
                  <a:lnTo>
                    <a:pt x="28087" y="2434"/>
                  </a:lnTo>
                  <a:lnTo>
                    <a:pt x="27930" y="2401"/>
                  </a:lnTo>
                  <a:lnTo>
                    <a:pt x="27672" y="2368"/>
                  </a:lnTo>
                  <a:lnTo>
                    <a:pt x="27548" y="2351"/>
                  </a:lnTo>
                  <a:lnTo>
                    <a:pt x="27415" y="2334"/>
                  </a:lnTo>
                  <a:lnTo>
                    <a:pt x="27282" y="2309"/>
                  </a:lnTo>
                  <a:lnTo>
                    <a:pt x="27141" y="2276"/>
                  </a:lnTo>
                  <a:lnTo>
                    <a:pt x="26875" y="2193"/>
                  </a:lnTo>
                  <a:lnTo>
                    <a:pt x="26659" y="2135"/>
                  </a:lnTo>
                  <a:lnTo>
                    <a:pt x="26443" y="2085"/>
                  </a:lnTo>
                  <a:lnTo>
                    <a:pt x="26227" y="2044"/>
                  </a:lnTo>
                  <a:lnTo>
                    <a:pt x="26011" y="2010"/>
                  </a:lnTo>
                  <a:lnTo>
                    <a:pt x="25787" y="1977"/>
                  </a:lnTo>
                  <a:lnTo>
                    <a:pt x="25571" y="1961"/>
                  </a:lnTo>
                  <a:lnTo>
                    <a:pt x="25347" y="1944"/>
                  </a:lnTo>
                  <a:lnTo>
                    <a:pt x="25123" y="1936"/>
                  </a:lnTo>
                  <a:lnTo>
                    <a:pt x="24682" y="1936"/>
                  </a:lnTo>
                  <a:lnTo>
                    <a:pt x="24466" y="1952"/>
                  </a:lnTo>
                  <a:lnTo>
                    <a:pt x="24242" y="1969"/>
                  </a:lnTo>
                  <a:lnTo>
                    <a:pt x="24026" y="1994"/>
                  </a:lnTo>
                  <a:lnTo>
                    <a:pt x="23802" y="2027"/>
                  </a:lnTo>
                  <a:lnTo>
                    <a:pt x="23586" y="2060"/>
                  </a:lnTo>
                  <a:lnTo>
                    <a:pt x="23370" y="2110"/>
                  </a:lnTo>
                  <a:lnTo>
                    <a:pt x="23138" y="2168"/>
                  </a:lnTo>
                  <a:lnTo>
                    <a:pt x="23030" y="2201"/>
                  </a:lnTo>
                  <a:lnTo>
                    <a:pt x="22913" y="2243"/>
                  </a:lnTo>
                  <a:lnTo>
                    <a:pt x="22805" y="2293"/>
                  </a:lnTo>
                  <a:lnTo>
                    <a:pt x="22706" y="2351"/>
                  </a:lnTo>
                  <a:lnTo>
                    <a:pt x="22606" y="2409"/>
                  </a:lnTo>
                  <a:lnTo>
                    <a:pt x="22515" y="2484"/>
                  </a:lnTo>
                  <a:lnTo>
                    <a:pt x="22432" y="2567"/>
                  </a:lnTo>
                  <a:lnTo>
                    <a:pt x="22357" y="2667"/>
                  </a:lnTo>
                  <a:lnTo>
                    <a:pt x="22299" y="2766"/>
                  </a:lnTo>
                  <a:lnTo>
                    <a:pt x="22257" y="2882"/>
                  </a:lnTo>
                  <a:lnTo>
                    <a:pt x="22232" y="2990"/>
                  </a:lnTo>
                  <a:lnTo>
                    <a:pt x="22224" y="3107"/>
                  </a:lnTo>
                  <a:lnTo>
                    <a:pt x="22224" y="3165"/>
                  </a:lnTo>
                  <a:lnTo>
                    <a:pt x="22232" y="3223"/>
                  </a:lnTo>
                  <a:lnTo>
                    <a:pt x="22249" y="3281"/>
                  </a:lnTo>
                  <a:lnTo>
                    <a:pt x="22266" y="3331"/>
                  </a:lnTo>
                  <a:lnTo>
                    <a:pt x="22299" y="3406"/>
                  </a:lnTo>
                  <a:lnTo>
                    <a:pt x="22307" y="3447"/>
                  </a:lnTo>
                  <a:lnTo>
                    <a:pt x="22307" y="3489"/>
                  </a:lnTo>
                  <a:lnTo>
                    <a:pt x="22291" y="3514"/>
                  </a:lnTo>
                  <a:lnTo>
                    <a:pt x="22282" y="3530"/>
                  </a:lnTo>
                  <a:lnTo>
                    <a:pt x="22241" y="3563"/>
                  </a:lnTo>
                  <a:lnTo>
                    <a:pt x="22191" y="3588"/>
                  </a:lnTo>
                  <a:lnTo>
                    <a:pt x="22141" y="3613"/>
                  </a:lnTo>
                  <a:lnTo>
                    <a:pt x="21958" y="3671"/>
                  </a:lnTo>
                  <a:lnTo>
                    <a:pt x="21784" y="3754"/>
                  </a:lnTo>
                  <a:lnTo>
                    <a:pt x="21618" y="3838"/>
                  </a:lnTo>
                  <a:lnTo>
                    <a:pt x="21452" y="3937"/>
                  </a:lnTo>
                  <a:lnTo>
                    <a:pt x="21294" y="4045"/>
                  </a:lnTo>
                  <a:lnTo>
                    <a:pt x="21144" y="4161"/>
                  </a:lnTo>
                  <a:lnTo>
                    <a:pt x="21012" y="4294"/>
                  </a:lnTo>
                  <a:lnTo>
                    <a:pt x="20879" y="4427"/>
                  </a:lnTo>
                  <a:lnTo>
                    <a:pt x="20812" y="4502"/>
                  </a:lnTo>
                  <a:lnTo>
                    <a:pt x="20762" y="4585"/>
                  </a:lnTo>
                  <a:lnTo>
                    <a:pt x="20721" y="4668"/>
                  </a:lnTo>
                  <a:lnTo>
                    <a:pt x="20704" y="4710"/>
                  </a:lnTo>
                  <a:lnTo>
                    <a:pt x="20696" y="4759"/>
                  </a:lnTo>
                  <a:lnTo>
                    <a:pt x="20696" y="4834"/>
                  </a:lnTo>
                  <a:lnTo>
                    <a:pt x="20704" y="4909"/>
                  </a:lnTo>
                  <a:lnTo>
                    <a:pt x="20729" y="5050"/>
                  </a:lnTo>
                  <a:lnTo>
                    <a:pt x="20729" y="5125"/>
                  </a:lnTo>
                  <a:lnTo>
                    <a:pt x="20729" y="5191"/>
                  </a:lnTo>
                  <a:lnTo>
                    <a:pt x="20713" y="5249"/>
                  </a:lnTo>
                  <a:lnTo>
                    <a:pt x="20696" y="5283"/>
                  </a:lnTo>
                  <a:lnTo>
                    <a:pt x="20671" y="5307"/>
                  </a:lnTo>
                  <a:lnTo>
                    <a:pt x="20630" y="5341"/>
                  </a:lnTo>
                  <a:lnTo>
                    <a:pt x="20571" y="5357"/>
                  </a:lnTo>
                  <a:lnTo>
                    <a:pt x="20463" y="5357"/>
                  </a:lnTo>
                  <a:lnTo>
                    <a:pt x="20405" y="5341"/>
                  </a:lnTo>
                  <a:lnTo>
                    <a:pt x="20347" y="5316"/>
                  </a:lnTo>
                  <a:lnTo>
                    <a:pt x="20297" y="5283"/>
                  </a:lnTo>
                  <a:lnTo>
                    <a:pt x="20248" y="5241"/>
                  </a:lnTo>
                  <a:lnTo>
                    <a:pt x="20148" y="5158"/>
                  </a:lnTo>
                  <a:lnTo>
                    <a:pt x="20040" y="5083"/>
                  </a:lnTo>
                  <a:lnTo>
                    <a:pt x="19982" y="5050"/>
                  </a:lnTo>
                  <a:lnTo>
                    <a:pt x="19924" y="5017"/>
                  </a:lnTo>
                  <a:lnTo>
                    <a:pt x="19866" y="5000"/>
                  </a:lnTo>
                  <a:lnTo>
                    <a:pt x="19807" y="4984"/>
                  </a:lnTo>
                  <a:lnTo>
                    <a:pt x="19782" y="4959"/>
                  </a:lnTo>
                  <a:lnTo>
                    <a:pt x="19758" y="4942"/>
                  </a:lnTo>
                  <a:lnTo>
                    <a:pt x="19708" y="4917"/>
                  </a:lnTo>
                  <a:lnTo>
                    <a:pt x="19583" y="4917"/>
                  </a:lnTo>
                  <a:lnTo>
                    <a:pt x="19517" y="4934"/>
                  </a:lnTo>
                  <a:lnTo>
                    <a:pt x="19450" y="4959"/>
                  </a:lnTo>
                  <a:lnTo>
                    <a:pt x="19317" y="5017"/>
                  </a:lnTo>
                  <a:lnTo>
                    <a:pt x="19126" y="5100"/>
                  </a:lnTo>
                  <a:lnTo>
                    <a:pt x="18927" y="5166"/>
                  </a:lnTo>
                  <a:lnTo>
                    <a:pt x="18728" y="5224"/>
                  </a:lnTo>
                  <a:lnTo>
                    <a:pt x="18520" y="5258"/>
                  </a:lnTo>
                  <a:lnTo>
                    <a:pt x="18304" y="5274"/>
                  </a:lnTo>
                  <a:lnTo>
                    <a:pt x="18097" y="5274"/>
                  </a:lnTo>
                  <a:lnTo>
                    <a:pt x="17889" y="5249"/>
                  </a:lnTo>
                  <a:lnTo>
                    <a:pt x="17681" y="5216"/>
                  </a:lnTo>
                  <a:lnTo>
                    <a:pt x="17490" y="5175"/>
                  </a:lnTo>
                  <a:lnTo>
                    <a:pt x="17391" y="5158"/>
                  </a:lnTo>
                  <a:lnTo>
                    <a:pt x="17299" y="5141"/>
                  </a:lnTo>
                  <a:lnTo>
                    <a:pt x="17200" y="5141"/>
                  </a:lnTo>
                  <a:lnTo>
                    <a:pt x="17108" y="5158"/>
                  </a:lnTo>
                  <a:lnTo>
                    <a:pt x="17025" y="5183"/>
                  </a:lnTo>
                  <a:lnTo>
                    <a:pt x="16984" y="5208"/>
                  </a:lnTo>
                  <a:lnTo>
                    <a:pt x="16942" y="5233"/>
                  </a:lnTo>
                  <a:lnTo>
                    <a:pt x="16909" y="5266"/>
                  </a:lnTo>
                  <a:lnTo>
                    <a:pt x="16859" y="5283"/>
                  </a:lnTo>
                  <a:lnTo>
                    <a:pt x="16826" y="5291"/>
                  </a:lnTo>
                  <a:lnTo>
                    <a:pt x="16801" y="5283"/>
                  </a:lnTo>
                  <a:lnTo>
                    <a:pt x="16768" y="5274"/>
                  </a:lnTo>
                  <a:lnTo>
                    <a:pt x="16743" y="5258"/>
                  </a:lnTo>
                  <a:lnTo>
                    <a:pt x="16685" y="5200"/>
                  </a:lnTo>
                  <a:lnTo>
                    <a:pt x="16643" y="5150"/>
                  </a:lnTo>
                  <a:lnTo>
                    <a:pt x="16568" y="5067"/>
                  </a:lnTo>
                  <a:lnTo>
                    <a:pt x="16485" y="5000"/>
                  </a:lnTo>
                  <a:lnTo>
                    <a:pt x="16394" y="4942"/>
                  </a:lnTo>
                  <a:lnTo>
                    <a:pt x="16303" y="4892"/>
                  </a:lnTo>
                  <a:lnTo>
                    <a:pt x="16203" y="4851"/>
                  </a:lnTo>
                  <a:lnTo>
                    <a:pt x="16103" y="4809"/>
                  </a:lnTo>
                  <a:lnTo>
                    <a:pt x="15904" y="4734"/>
                  </a:lnTo>
                  <a:lnTo>
                    <a:pt x="15713" y="4660"/>
                  </a:lnTo>
                  <a:lnTo>
                    <a:pt x="15522" y="4577"/>
                  </a:lnTo>
                  <a:lnTo>
                    <a:pt x="15339" y="4494"/>
                  </a:lnTo>
                  <a:lnTo>
                    <a:pt x="15157" y="4402"/>
                  </a:lnTo>
                  <a:lnTo>
                    <a:pt x="14800" y="4211"/>
                  </a:lnTo>
                  <a:lnTo>
                    <a:pt x="14442" y="4012"/>
                  </a:lnTo>
                  <a:lnTo>
                    <a:pt x="14094" y="3796"/>
                  </a:lnTo>
                  <a:lnTo>
                    <a:pt x="13753" y="3572"/>
                  </a:lnTo>
                  <a:lnTo>
                    <a:pt x="13080" y="3115"/>
                  </a:lnTo>
                  <a:lnTo>
                    <a:pt x="12906" y="2990"/>
                  </a:lnTo>
                  <a:lnTo>
                    <a:pt x="12740" y="2866"/>
                  </a:lnTo>
                  <a:lnTo>
                    <a:pt x="12582" y="2733"/>
                  </a:lnTo>
                  <a:lnTo>
                    <a:pt x="12507" y="2658"/>
                  </a:lnTo>
                  <a:lnTo>
                    <a:pt x="12441" y="2583"/>
                  </a:lnTo>
                  <a:lnTo>
                    <a:pt x="12341" y="2451"/>
                  </a:lnTo>
                  <a:lnTo>
                    <a:pt x="12250" y="2301"/>
                  </a:lnTo>
                  <a:lnTo>
                    <a:pt x="12084" y="2010"/>
                  </a:lnTo>
                  <a:lnTo>
                    <a:pt x="11959" y="1803"/>
                  </a:lnTo>
                  <a:lnTo>
                    <a:pt x="11835" y="1595"/>
                  </a:lnTo>
                  <a:lnTo>
                    <a:pt x="11702" y="1388"/>
                  </a:lnTo>
                  <a:lnTo>
                    <a:pt x="11561" y="1188"/>
                  </a:lnTo>
                  <a:lnTo>
                    <a:pt x="11411" y="997"/>
                  </a:lnTo>
                  <a:lnTo>
                    <a:pt x="11262" y="806"/>
                  </a:lnTo>
                  <a:lnTo>
                    <a:pt x="11104" y="615"/>
                  </a:lnTo>
                  <a:lnTo>
                    <a:pt x="10946" y="432"/>
                  </a:lnTo>
                  <a:lnTo>
                    <a:pt x="10863" y="349"/>
                  </a:lnTo>
                  <a:lnTo>
                    <a:pt x="10780" y="266"/>
                  </a:lnTo>
                  <a:lnTo>
                    <a:pt x="10697" y="192"/>
                  </a:lnTo>
                  <a:lnTo>
                    <a:pt x="10606" y="125"/>
                  </a:lnTo>
                  <a:lnTo>
                    <a:pt x="10506" y="67"/>
                  </a:lnTo>
                  <a:lnTo>
                    <a:pt x="10406" y="26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4221254" y="1988106"/>
              <a:ext cx="1094257" cy="880750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4750415" y="1947493"/>
              <a:ext cx="155102" cy="106648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4883294" y="2014970"/>
              <a:ext cx="121803" cy="69833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5205664" y="2064303"/>
              <a:ext cx="156860" cy="145467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37"/>
          <p:cNvSpPr txBox="1"/>
          <p:nvPr/>
        </p:nvSpPr>
        <p:spPr>
          <a:xfrm>
            <a:off x="468950" y="1343400"/>
            <a:ext cx="7566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9" name="Google Shape;1039;p37"/>
          <p:cNvSpPr txBox="1"/>
          <p:nvPr/>
        </p:nvSpPr>
        <p:spPr>
          <a:xfrm>
            <a:off x="468950" y="1588989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but it’s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0" name="Google Shape;1040;p37"/>
          <p:cNvSpPr txBox="1"/>
          <p:nvPr/>
        </p:nvSpPr>
        <p:spPr>
          <a:xfrm>
            <a:off x="7639325" y="1883250"/>
            <a:ext cx="10353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North-East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1" name="Google Shape;1041;p37"/>
          <p:cNvSpPr txBox="1"/>
          <p:nvPr/>
        </p:nvSpPr>
        <p:spPr>
          <a:xfrm>
            <a:off x="7296250" y="2128839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2" name="Google Shape;1042;p37"/>
          <p:cNvSpPr txBox="1"/>
          <p:nvPr/>
        </p:nvSpPr>
        <p:spPr>
          <a:xfrm>
            <a:off x="468950" y="2418300"/>
            <a:ext cx="7566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West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3" name="Google Shape;1043;p37"/>
          <p:cNvSpPr txBox="1"/>
          <p:nvPr/>
        </p:nvSpPr>
        <p:spPr>
          <a:xfrm>
            <a:off x="468950" y="2663892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made of hydrogen and also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4" name="Google Shape;1044;p37"/>
          <p:cNvSpPr txBox="1"/>
          <p:nvPr/>
        </p:nvSpPr>
        <p:spPr>
          <a:xfrm>
            <a:off x="8068700" y="2958150"/>
            <a:ext cx="6060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East</a:t>
            </a:r>
            <a:endParaRPr sz="16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5" name="Google Shape;1045;p37"/>
          <p:cNvSpPr txBox="1"/>
          <p:nvPr/>
        </p:nvSpPr>
        <p:spPr>
          <a:xfrm>
            <a:off x="7296250" y="3203742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37"/>
          <p:cNvSpPr txBox="1"/>
          <p:nvPr/>
        </p:nvSpPr>
        <p:spPr>
          <a:xfrm>
            <a:off x="468950" y="3493200"/>
            <a:ext cx="756600" cy="2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Central</a:t>
            </a:r>
            <a:endParaRPr sz="16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7" name="Google Shape;1047;p37"/>
          <p:cNvSpPr txBox="1"/>
          <p:nvPr/>
        </p:nvSpPr>
        <p:spPr>
          <a:xfrm>
            <a:off x="468950" y="3738795"/>
            <a:ext cx="13785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only planet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8" name="Google Shape;1048;p37"/>
          <p:cNvCxnSpPr>
            <a:stCxn id="1038" idx="3"/>
          </p:cNvCxnSpPr>
          <p:nvPr/>
        </p:nvCxnSpPr>
        <p:spPr>
          <a:xfrm>
            <a:off x="1225550" y="1466250"/>
            <a:ext cx="2961000" cy="368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49" name="Google Shape;1049;p37"/>
          <p:cNvCxnSpPr>
            <a:stCxn id="1042" idx="3"/>
          </p:cNvCxnSpPr>
          <p:nvPr/>
        </p:nvCxnSpPr>
        <p:spPr>
          <a:xfrm>
            <a:off x="1225550" y="2541150"/>
            <a:ext cx="1761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50" name="Google Shape;1050;p37"/>
          <p:cNvCxnSpPr/>
          <p:nvPr/>
        </p:nvCxnSpPr>
        <p:spPr>
          <a:xfrm rot="10800000" flipH="1">
            <a:off x="1504250" y="3068850"/>
            <a:ext cx="2762700" cy="54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51" name="Google Shape;1051;p37"/>
          <p:cNvCxnSpPr/>
          <p:nvPr/>
        </p:nvCxnSpPr>
        <p:spPr>
          <a:xfrm flipH="1">
            <a:off x="6440525" y="2006100"/>
            <a:ext cx="1198800" cy="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  <p:cxnSp>
        <p:nvCxnSpPr>
          <p:cNvPr id="1052" name="Google Shape;1052;p37"/>
          <p:cNvCxnSpPr>
            <a:stCxn id="1044" idx="1"/>
          </p:cNvCxnSpPr>
          <p:nvPr/>
        </p:nvCxnSpPr>
        <p:spPr>
          <a:xfrm rot="10800000">
            <a:off x="5689400" y="2648400"/>
            <a:ext cx="2379300" cy="43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7" name="Google Shape;1057;p38"/>
          <p:cNvGrpSpPr/>
          <p:nvPr/>
        </p:nvGrpSpPr>
        <p:grpSpPr>
          <a:xfrm>
            <a:off x="466857" y="1699560"/>
            <a:ext cx="4027890" cy="2757683"/>
            <a:chOff x="4913950" y="4026150"/>
            <a:chExt cx="2119050" cy="1450725"/>
          </a:xfrm>
        </p:grpSpPr>
        <p:sp>
          <p:nvSpPr>
            <p:cNvPr id="1058" name="Google Shape;1058;p38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1" name="Google Shape;1071;p38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072" name="Google Shape;1072;p38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38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38"/>
          <p:cNvSpPr/>
          <p:nvPr/>
        </p:nvSpPr>
        <p:spPr>
          <a:xfrm>
            <a:off x="5171638" y="1612088"/>
            <a:ext cx="274310" cy="274324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8"/>
          <p:cNvSpPr/>
          <p:nvPr/>
        </p:nvSpPr>
        <p:spPr>
          <a:xfrm>
            <a:off x="5185724" y="2845162"/>
            <a:ext cx="252091" cy="274310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38"/>
          <p:cNvSpPr txBox="1"/>
          <p:nvPr/>
        </p:nvSpPr>
        <p:spPr>
          <a:xfrm>
            <a:off x="6136250" y="2416075"/>
            <a:ext cx="25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Nagore Dargah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77" name="Google Shape;1077;p38"/>
          <p:cNvSpPr txBox="1"/>
          <p:nvPr/>
        </p:nvSpPr>
        <p:spPr>
          <a:xfrm>
            <a:off x="5902000" y="2763388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8" name="Google Shape;1078;p38"/>
          <p:cNvSpPr txBox="1"/>
          <p:nvPr/>
        </p:nvSpPr>
        <p:spPr>
          <a:xfrm>
            <a:off x="4596150" y="2416069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79" name="Google Shape;1079;p38"/>
          <p:cNvSpPr txBox="1"/>
          <p:nvPr/>
        </p:nvSpPr>
        <p:spPr>
          <a:xfrm>
            <a:off x="6136250" y="3636750"/>
            <a:ext cx="25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Lim Bo Seng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0" name="Google Shape;1080;p38"/>
          <p:cNvSpPr txBox="1"/>
          <p:nvPr/>
        </p:nvSpPr>
        <p:spPr>
          <a:xfrm>
            <a:off x="5902000" y="3984063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1" name="Google Shape;1081;p38"/>
          <p:cNvSpPr txBox="1"/>
          <p:nvPr/>
        </p:nvSpPr>
        <p:spPr>
          <a:xfrm>
            <a:off x="4596150" y="3636744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2" name="Google Shape;1082;p38"/>
          <p:cNvSpPr txBox="1"/>
          <p:nvPr/>
        </p:nvSpPr>
        <p:spPr>
          <a:xfrm>
            <a:off x="6136250" y="1183100"/>
            <a:ext cx="25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City Hall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83" name="Google Shape;1083;p38"/>
          <p:cNvSpPr txBox="1"/>
          <p:nvPr/>
        </p:nvSpPr>
        <p:spPr>
          <a:xfrm>
            <a:off x="5902000" y="1530413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very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4" name="Google Shape;1084;p38"/>
          <p:cNvSpPr txBox="1"/>
          <p:nvPr/>
        </p:nvSpPr>
        <p:spPr>
          <a:xfrm>
            <a:off x="4596150" y="1183094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085" name="Google Shape;1085;p38"/>
          <p:cNvCxnSpPr/>
          <p:nvPr/>
        </p:nvCxnSpPr>
        <p:spPr>
          <a:xfrm rot="10800000">
            <a:off x="4604200" y="1459700"/>
            <a:ext cx="4101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 rot="10800000">
            <a:off x="4604200" y="3923850"/>
            <a:ext cx="41013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 rot="10800000">
            <a:off x="4604200" y="2697800"/>
            <a:ext cx="41013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/>
          <p:nvPr/>
        </p:nvSpPr>
        <p:spPr>
          <a:xfrm>
            <a:off x="1879263" y="3006288"/>
            <a:ext cx="274310" cy="274324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38"/>
          <p:cNvSpPr/>
          <p:nvPr/>
        </p:nvSpPr>
        <p:spPr>
          <a:xfrm>
            <a:off x="840899" y="2256462"/>
            <a:ext cx="252091" cy="274310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8"/>
          <p:cNvSpPr/>
          <p:nvPr/>
        </p:nvSpPr>
        <p:spPr>
          <a:xfrm>
            <a:off x="2641479" y="2359452"/>
            <a:ext cx="274332" cy="274309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8"/>
          <p:cNvSpPr/>
          <p:nvPr/>
        </p:nvSpPr>
        <p:spPr>
          <a:xfrm>
            <a:off x="5173279" y="4078052"/>
            <a:ext cx="274332" cy="274309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6" name="Google Shape;1096;p39"/>
          <p:cNvGrpSpPr/>
          <p:nvPr/>
        </p:nvGrpSpPr>
        <p:grpSpPr>
          <a:xfrm>
            <a:off x="4227696" y="1655416"/>
            <a:ext cx="4459117" cy="3052906"/>
            <a:chOff x="4913950" y="4026150"/>
            <a:chExt cx="2119050" cy="1450725"/>
          </a:xfrm>
        </p:grpSpPr>
        <p:sp>
          <p:nvSpPr>
            <p:cNvPr id="1097" name="Google Shape;1097;p39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0" name="Google Shape;1110;p39"/>
          <p:cNvSpPr/>
          <p:nvPr/>
        </p:nvSpPr>
        <p:spPr>
          <a:xfrm>
            <a:off x="969575" y="3565831"/>
            <a:ext cx="2285923" cy="30"/>
          </a:xfrm>
          <a:custGeom>
            <a:avLst/>
            <a:gdLst/>
            <a:ahLst/>
            <a:cxnLst/>
            <a:rect l="l" t="t" r="r" b="b"/>
            <a:pathLst>
              <a:path w="100139" h="1" fill="none" extrusionOk="0">
                <a:moveTo>
                  <a:pt x="1" y="1"/>
                </a:moveTo>
                <a:lnTo>
                  <a:pt x="100138" y="1"/>
                </a:lnTo>
              </a:path>
            </a:pathLst>
          </a:custGeom>
          <a:noFill/>
          <a:ln w="10300" cap="flat" cmpd="sng">
            <a:solidFill>
              <a:schemeClr val="accent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1111" name="Google Shape;1111;p39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112" name="Google Shape;1112;p39"/>
          <p:cNvSpPr/>
          <p:nvPr/>
        </p:nvSpPr>
        <p:spPr>
          <a:xfrm>
            <a:off x="971200" y="2692025"/>
            <a:ext cx="498571" cy="210297"/>
          </a:xfrm>
          <a:custGeom>
            <a:avLst/>
            <a:gdLst/>
            <a:ahLst/>
            <a:cxnLst/>
            <a:rect l="l" t="t" r="r" b="b"/>
            <a:pathLst>
              <a:path w="26888" h="5638" extrusionOk="0">
                <a:moveTo>
                  <a:pt x="0" y="1"/>
                </a:moveTo>
                <a:lnTo>
                  <a:pt x="0" y="5638"/>
                </a:lnTo>
                <a:lnTo>
                  <a:pt x="26887" y="5638"/>
                </a:lnTo>
                <a:lnTo>
                  <a:pt x="2688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39"/>
          <p:cNvSpPr/>
          <p:nvPr/>
        </p:nvSpPr>
        <p:spPr>
          <a:xfrm>
            <a:off x="971200" y="2307700"/>
            <a:ext cx="588703" cy="210307"/>
          </a:xfrm>
          <a:custGeom>
            <a:avLst/>
            <a:gdLst/>
            <a:ahLst/>
            <a:cxnLst/>
            <a:rect l="l" t="t" r="r" b="b"/>
            <a:pathLst>
              <a:path w="49943" h="5639" extrusionOk="0">
                <a:moveTo>
                  <a:pt x="0" y="1"/>
                </a:moveTo>
                <a:lnTo>
                  <a:pt x="0" y="5638"/>
                </a:lnTo>
                <a:lnTo>
                  <a:pt x="49942" y="5638"/>
                </a:lnTo>
                <a:lnTo>
                  <a:pt x="499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39"/>
          <p:cNvSpPr/>
          <p:nvPr/>
        </p:nvSpPr>
        <p:spPr>
          <a:xfrm>
            <a:off x="971200" y="1923375"/>
            <a:ext cx="750643" cy="210300"/>
          </a:xfrm>
          <a:custGeom>
            <a:avLst/>
            <a:gdLst/>
            <a:ahLst/>
            <a:cxnLst/>
            <a:rect l="l" t="t" r="r" b="b"/>
            <a:pathLst>
              <a:path w="79015" h="5670" extrusionOk="0">
                <a:moveTo>
                  <a:pt x="0" y="0"/>
                </a:moveTo>
                <a:lnTo>
                  <a:pt x="0" y="5669"/>
                </a:lnTo>
                <a:lnTo>
                  <a:pt x="79014" y="5669"/>
                </a:lnTo>
                <a:lnTo>
                  <a:pt x="790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9"/>
          <p:cNvSpPr/>
          <p:nvPr/>
        </p:nvSpPr>
        <p:spPr>
          <a:xfrm>
            <a:off x="971201" y="3076350"/>
            <a:ext cx="457861" cy="210326"/>
          </a:xfrm>
          <a:custGeom>
            <a:avLst/>
            <a:gdLst/>
            <a:ahLst/>
            <a:cxnLst/>
            <a:rect l="l" t="t" r="r" b="b"/>
            <a:pathLst>
              <a:path w="13428" h="5638" extrusionOk="0">
                <a:moveTo>
                  <a:pt x="0" y="0"/>
                </a:moveTo>
                <a:lnTo>
                  <a:pt x="0" y="5637"/>
                </a:lnTo>
                <a:lnTo>
                  <a:pt x="13428" y="5637"/>
                </a:lnTo>
                <a:lnTo>
                  <a:pt x="134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9"/>
          <p:cNvSpPr/>
          <p:nvPr/>
        </p:nvSpPr>
        <p:spPr>
          <a:xfrm>
            <a:off x="971200" y="3460675"/>
            <a:ext cx="360212" cy="210326"/>
          </a:xfrm>
          <a:custGeom>
            <a:avLst/>
            <a:gdLst/>
            <a:ahLst/>
            <a:cxnLst/>
            <a:rect l="l" t="t" r="r" b="b"/>
            <a:pathLst>
              <a:path w="61027" h="5638" extrusionOk="0">
                <a:moveTo>
                  <a:pt x="0" y="1"/>
                </a:moveTo>
                <a:lnTo>
                  <a:pt x="0" y="5638"/>
                </a:lnTo>
                <a:lnTo>
                  <a:pt x="61026" y="5638"/>
                </a:lnTo>
                <a:lnTo>
                  <a:pt x="6102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39"/>
          <p:cNvSpPr/>
          <p:nvPr/>
        </p:nvSpPr>
        <p:spPr>
          <a:xfrm>
            <a:off x="971199" y="3845000"/>
            <a:ext cx="199518" cy="210297"/>
          </a:xfrm>
          <a:custGeom>
            <a:avLst/>
            <a:gdLst/>
            <a:ahLst/>
            <a:cxnLst/>
            <a:rect l="l" t="t" r="r" b="b"/>
            <a:pathLst>
              <a:path w="66506" h="5638" extrusionOk="0">
                <a:moveTo>
                  <a:pt x="0" y="0"/>
                </a:moveTo>
                <a:lnTo>
                  <a:pt x="0" y="5637"/>
                </a:lnTo>
                <a:lnTo>
                  <a:pt x="66505" y="5637"/>
                </a:lnTo>
                <a:lnTo>
                  <a:pt x="6650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39"/>
          <p:cNvSpPr/>
          <p:nvPr/>
        </p:nvSpPr>
        <p:spPr>
          <a:xfrm>
            <a:off x="971200" y="4229325"/>
            <a:ext cx="112528" cy="210320"/>
          </a:xfrm>
          <a:custGeom>
            <a:avLst/>
            <a:gdLst/>
            <a:ahLst/>
            <a:cxnLst/>
            <a:rect l="l" t="t" r="r" b="b"/>
            <a:pathLst>
              <a:path w="53585" h="5669" extrusionOk="0">
                <a:moveTo>
                  <a:pt x="0" y="0"/>
                </a:moveTo>
                <a:lnTo>
                  <a:pt x="0" y="5669"/>
                </a:lnTo>
                <a:lnTo>
                  <a:pt x="53584" y="5669"/>
                </a:lnTo>
                <a:lnTo>
                  <a:pt x="5358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39"/>
          <p:cNvSpPr/>
          <p:nvPr/>
        </p:nvSpPr>
        <p:spPr>
          <a:xfrm>
            <a:off x="969523" y="2028028"/>
            <a:ext cx="2285968" cy="30"/>
          </a:xfrm>
          <a:custGeom>
            <a:avLst/>
            <a:gdLst/>
            <a:ahLst/>
            <a:cxnLst/>
            <a:rect l="l" t="t" r="r" b="b"/>
            <a:pathLst>
              <a:path w="54757" h="1" fill="none" extrusionOk="0">
                <a:moveTo>
                  <a:pt x="1" y="1"/>
                </a:moveTo>
                <a:lnTo>
                  <a:pt x="54756" y="1"/>
                </a:lnTo>
              </a:path>
            </a:pathLst>
          </a:custGeom>
          <a:noFill/>
          <a:ln w="10300" cap="flat" cmpd="sng">
            <a:solidFill>
              <a:schemeClr val="lt2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39"/>
          <p:cNvSpPr/>
          <p:nvPr/>
        </p:nvSpPr>
        <p:spPr>
          <a:xfrm>
            <a:off x="1429083" y="2412572"/>
            <a:ext cx="1826408" cy="30"/>
          </a:xfrm>
          <a:custGeom>
            <a:avLst/>
            <a:gdLst/>
            <a:ahLst/>
            <a:cxnLst/>
            <a:rect l="l" t="t" r="r" b="b"/>
            <a:pathLst>
              <a:path w="68501" h="1" fill="none" extrusionOk="0">
                <a:moveTo>
                  <a:pt x="0" y="0"/>
                </a:moveTo>
                <a:lnTo>
                  <a:pt x="68500" y="0"/>
                </a:lnTo>
              </a:path>
            </a:pathLst>
          </a:custGeom>
          <a:noFill/>
          <a:ln w="10300" cap="flat" cmpd="sng">
            <a:solidFill>
              <a:schemeClr val="accent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121" name="Google Shape;1121;p39"/>
          <p:cNvSpPr/>
          <p:nvPr/>
        </p:nvSpPr>
        <p:spPr>
          <a:xfrm>
            <a:off x="969575" y="2797117"/>
            <a:ext cx="2285923" cy="30"/>
          </a:xfrm>
          <a:custGeom>
            <a:avLst/>
            <a:gdLst/>
            <a:ahLst/>
            <a:cxnLst/>
            <a:rect l="l" t="t" r="r" b="b"/>
            <a:pathLst>
              <a:path w="100139" h="1" fill="none" extrusionOk="0">
                <a:moveTo>
                  <a:pt x="1" y="0"/>
                </a:moveTo>
                <a:lnTo>
                  <a:pt x="100138" y="0"/>
                </a:lnTo>
              </a:path>
            </a:pathLst>
          </a:custGeom>
          <a:noFill/>
          <a:ln w="10300" cap="flat" cmpd="sng">
            <a:solidFill>
              <a:schemeClr val="accent2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122" name="Google Shape;1122;p39"/>
          <p:cNvSpPr/>
          <p:nvPr/>
        </p:nvSpPr>
        <p:spPr>
          <a:xfrm>
            <a:off x="969575" y="3181631"/>
            <a:ext cx="2285923" cy="30"/>
          </a:xfrm>
          <a:custGeom>
            <a:avLst/>
            <a:gdLst/>
            <a:ahLst/>
            <a:cxnLst/>
            <a:rect l="l" t="t" r="r" b="b"/>
            <a:pathLst>
              <a:path w="100139" h="1" fill="none" extrusionOk="0">
                <a:moveTo>
                  <a:pt x="1" y="1"/>
                </a:moveTo>
                <a:lnTo>
                  <a:pt x="100138" y="1"/>
                </a:lnTo>
              </a:path>
            </a:pathLst>
          </a:custGeom>
          <a:noFill/>
          <a:ln w="10300" cap="flat" cmpd="sng">
            <a:solidFill>
              <a:schemeClr val="accent3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1123" name="Google Shape;1123;p39"/>
          <p:cNvSpPr/>
          <p:nvPr/>
        </p:nvSpPr>
        <p:spPr>
          <a:xfrm>
            <a:off x="969441" y="3950690"/>
            <a:ext cx="2286050" cy="30"/>
          </a:xfrm>
          <a:custGeom>
            <a:avLst/>
            <a:gdLst/>
            <a:ahLst/>
            <a:cxnLst/>
            <a:rect l="l" t="t" r="r" b="b"/>
            <a:pathLst>
              <a:path w="68501" h="1" fill="none" extrusionOk="0">
                <a:moveTo>
                  <a:pt x="0" y="1"/>
                </a:moveTo>
                <a:lnTo>
                  <a:pt x="68500" y="1"/>
                </a:lnTo>
              </a:path>
            </a:pathLst>
          </a:custGeom>
          <a:noFill/>
          <a:ln w="10300" cap="flat" cmpd="sng">
            <a:solidFill>
              <a:schemeClr val="accent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4" name="Google Shape;1124;p39"/>
          <p:cNvSpPr/>
          <p:nvPr/>
        </p:nvSpPr>
        <p:spPr>
          <a:xfrm>
            <a:off x="969441" y="4335234"/>
            <a:ext cx="2286050" cy="30"/>
          </a:xfrm>
          <a:custGeom>
            <a:avLst/>
            <a:gdLst/>
            <a:ahLst/>
            <a:cxnLst/>
            <a:rect l="l" t="t" r="r" b="b"/>
            <a:pathLst>
              <a:path w="68501" h="1" fill="none" extrusionOk="0">
                <a:moveTo>
                  <a:pt x="0" y="0"/>
                </a:moveTo>
                <a:lnTo>
                  <a:pt x="68500" y="0"/>
                </a:lnTo>
              </a:path>
            </a:pathLst>
          </a:custGeom>
          <a:noFill/>
          <a:ln w="10300" cap="flat" cmpd="sng">
            <a:solidFill>
              <a:schemeClr val="accent6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  <p:sp>
        <p:nvSpPr>
          <p:cNvPr id="1125" name="Google Shape;1125;p39"/>
          <p:cNvSpPr/>
          <p:nvPr/>
        </p:nvSpPr>
        <p:spPr>
          <a:xfrm>
            <a:off x="3218989" y="2004957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204"/>
                  <a:pt x="317" y="1553"/>
                  <a:pt x="760" y="1553"/>
                </a:cubicBezTo>
                <a:cubicBezTo>
                  <a:pt x="1172" y="1553"/>
                  <a:pt x="1520" y="1204"/>
                  <a:pt x="1520" y="761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3218989" y="2389501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0"/>
                </a:moveTo>
                <a:cubicBezTo>
                  <a:pt x="317" y="0"/>
                  <a:pt x="0" y="349"/>
                  <a:pt x="0" y="760"/>
                </a:cubicBezTo>
                <a:cubicBezTo>
                  <a:pt x="0" y="1204"/>
                  <a:pt x="317" y="1552"/>
                  <a:pt x="760" y="1552"/>
                </a:cubicBezTo>
                <a:cubicBezTo>
                  <a:pt x="1172" y="1552"/>
                  <a:pt x="1520" y="1204"/>
                  <a:pt x="1520" y="760"/>
                </a:cubicBezTo>
                <a:cubicBezTo>
                  <a:pt x="1520" y="349"/>
                  <a:pt x="1172" y="0"/>
                  <a:pt x="7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3218989" y="2774015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204"/>
                  <a:pt x="317" y="1553"/>
                  <a:pt x="760" y="1553"/>
                </a:cubicBezTo>
                <a:cubicBezTo>
                  <a:pt x="1172" y="1553"/>
                  <a:pt x="1520" y="1204"/>
                  <a:pt x="1520" y="761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3218989" y="3158559"/>
            <a:ext cx="46170" cy="46170"/>
          </a:xfrm>
          <a:custGeom>
            <a:avLst/>
            <a:gdLst/>
            <a:ahLst/>
            <a:cxnLst/>
            <a:rect l="l" t="t" r="r" b="b"/>
            <a:pathLst>
              <a:path w="1521" h="1521" extrusionOk="0">
                <a:moveTo>
                  <a:pt x="760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172"/>
                  <a:pt x="317" y="1521"/>
                  <a:pt x="760" y="1521"/>
                </a:cubicBezTo>
                <a:cubicBezTo>
                  <a:pt x="1172" y="1521"/>
                  <a:pt x="1520" y="1172"/>
                  <a:pt x="1520" y="761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39"/>
          <p:cNvSpPr/>
          <p:nvPr/>
        </p:nvSpPr>
        <p:spPr>
          <a:xfrm>
            <a:off x="3218989" y="3542132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0"/>
                </a:moveTo>
                <a:cubicBezTo>
                  <a:pt x="317" y="0"/>
                  <a:pt x="0" y="349"/>
                  <a:pt x="0" y="792"/>
                </a:cubicBezTo>
                <a:cubicBezTo>
                  <a:pt x="0" y="1204"/>
                  <a:pt x="317" y="1552"/>
                  <a:pt x="760" y="1552"/>
                </a:cubicBezTo>
                <a:cubicBezTo>
                  <a:pt x="1172" y="1552"/>
                  <a:pt x="1520" y="1204"/>
                  <a:pt x="1520" y="792"/>
                </a:cubicBezTo>
                <a:cubicBezTo>
                  <a:pt x="1520" y="349"/>
                  <a:pt x="1172" y="0"/>
                  <a:pt x="76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9"/>
          <p:cNvSpPr/>
          <p:nvPr/>
        </p:nvSpPr>
        <p:spPr>
          <a:xfrm>
            <a:off x="3218989" y="3926645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93"/>
                </a:cubicBezTo>
                <a:cubicBezTo>
                  <a:pt x="0" y="1204"/>
                  <a:pt x="317" y="1553"/>
                  <a:pt x="760" y="1553"/>
                </a:cubicBezTo>
                <a:cubicBezTo>
                  <a:pt x="1172" y="1553"/>
                  <a:pt x="1520" y="1204"/>
                  <a:pt x="1520" y="793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39"/>
          <p:cNvSpPr/>
          <p:nvPr/>
        </p:nvSpPr>
        <p:spPr>
          <a:xfrm>
            <a:off x="3218989" y="4311189"/>
            <a:ext cx="46170" cy="47141"/>
          </a:xfrm>
          <a:custGeom>
            <a:avLst/>
            <a:gdLst/>
            <a:ahLst/>
            <a:cxnLst/>
            <a:rect l="l" t="t" r="r" b="b"/>
            <a:pathLst>
              <a:path w="1521" h="1553" extrusionOk="0">
                <a:moveTo>
                  <a:pt x="760" y="1"/>
                </a:moveTo>
                <a:cubicBezTo>
                  <a:pt x="317" y="1"/>
                  <a:pt x="0" y="349"/>
                  <a:pt x="0" y="792"/>
                </a:cubicBezTo>
                <a:cubicBezTo>
                  <a:pt x="0" y="1204"/>
                  <a:pt x="317" y="1552"/>
                  <a:pt x="760" y="1552"/>
                </a:cubicBezTo>
                <a:cubicBezTo>
                  <a:pt x="1172" y="1552"/>
                  <a:pt x="1520" y="1204"/>
                  <a:pt x="1520" y="792"/>
                </a:cubicBezTo>
                <a:cubicBezTo>
                  <a:pt x="1520" y="349"/>
                  <a:pt x="1172" y="1"/>
                  <a:pt x="76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39"/>
          <p:cNvSpPr txBox="1"/>
          <p:nvPr/>
        </p:nvSpPr>
        <p:spPr>
          <a:xfrm>
            <a:off x="457900" y="994800"/>
            <a:ext cx="19128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Religions</a:t>
            </a:r>
            <a:endParaRPr sz="18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33" name="Google Shape;1133;p39"/>
          <p:cNvSpPr txBox="1"/>
          <p:nvPr/>
        </p:nvSpPr>
        <p:spPr>
          <a:xfrm>
            <a:off x="457912" y="1369824"/>
            <a:ext cx="3412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fifth planet from the Sun and the largest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4" name="Google Shape;1134;p39"/>
          <p:cNvSpPr txBox="1"/>
          <p:nvPr/>
        </p:nvSpPr>
        <p:spPr>
          <a:xfrm>
            <a:off x="466025" y="1918350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32%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5" name="Google Shape;1135;p39"/>
          <p:cNvSpPr txBox="1"/>
          <p:nvPr/>
        </p:nvSpPr>
        <p:spPr>
          <a:xfrm>
            <a:off x="466025" y="2304348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6" name="Google Shape;1136;p39"/>
          <p:cNvSpPr txBox="1"/>
          <p:nvPr/>
        </p:nvSpPr>
        <p:spPr>
          <a:xfrm>
            <a:off x="466025" y="2689596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16%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7" name="Google Shape;1137;p39"/>
          <p:cNvSpPr txBox="1"/>
          <p:nvPr/>
        </p:nvSpPr>
        <p:spPr>
          <a:xfrm>
            <a:off x="466025" y="3074294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14%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8" name="Google Shape;1138;p39"/>
          <p:cNvSpPr txBox="1"/>
          <p:nvPr/>
        </p:nvSpPr>
        <p:spPr>
          <a:xfrm>
            <a:off x="466025" y="3458254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11%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9" name="Google Shape;1139;p39"/>
          <p:cNvSpPr txBox="1"/>
          <p:nvPr/>
        </p:nvSpPr>
        <p:spPr>
          <a:xfrm>
            <a:off x="470855" y="3842202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0" name="Google Shape;1140;p39"/>
          <p:cNvSpPr txBox="1"/>
          <p:nvPr/>
        </p:nvSpPr>
        <p:spPr>
          <a:xfrm>
            <a:off x="466025" y="4226900"/>
            <a:ext cx="498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1" name="Google Shape;1141;p39"/>
          <p:cNvSpPr txBox="1"/>
          <p:nvPr/>
        </p:nvSpPr>
        <p:spPr>
          <a:xfrm>
            <a:off x="3262523" y="1920025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Buddhism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2" name="Google Shape;1142;p39"/>
          <p:cNvSpPr txBox="1"/>
          <p:nvPr/>
        </p:nvSpPr>
        <p:spPr>
          <a:xfrm>
            <a:off x="3262523" y="2306023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Christianity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3" name="Google Shape;1143;p39"/>
          <p:cNvSpPr txBox="1"/>
          <p:nvPr/>
        </p:nvSpPr>
        <p:spPr>
          <a:xfrm>
            <a:off x="3262523" y="2691272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Atheism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4" name="Google Shape;1144;p39"/>
          <p:cNvSpPr txBox="1"/>
          <p:nvPr/>
        </p:nvSpPr>
        <p:spPr>
          <a:xfrm>
            <a:off x="3262523" y="3075970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Islam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5" name="Google Shape;1145;p39"/>
          <p:cNvSpPr txBox="1"/>
          <p:nvPr/>
        </p:nvSpPr>
        <p:spPr>
          <a:xfrm>
            <a:off x="3262523" y="3459931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Taoism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6" name="Google Shape;1146;p39"/>
          <p:cNvSpPr txBox="1"/>
          <p:nvPr/>
        </p:nvSpPr>
        <p:spPr>
          <a:xfrm>
            <a:off x="3262523" y="3844267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Hinduism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7" name="Google Shape;1147;p39"/>
          <p:cNvSpPr txBox="1"/>
          <p:nvPr/>
        </p:nvSpPr>
        <p:spPr>
          <a:xfrm>
            <a:off x="3262523" y="4228578"/>
            <a:ext cx="13542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Other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8" name="Google Shape;1148;p39"/>
          <p:cNvSpPr/>
          <p:nvPr/>
        </p:nvSpPr>
        <p:spPr>
          <a:xfrm>
            <a:off x="4732600" y="2560475"/>
            <a:ext cx="623400" cy="623400"/>
          </a:xfrm>
          <a:prstGeom prst="ellipse">
            <a:avLst/>
          </a:prstGeom>
          <a:solidFill>
            <a:srgbClr val="EF334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39"/>
          <p:cNvSpPr/>
          <p:nvPr/>
        </p:nvSpPr>
        <p:spPr>
          <a:xfrm>
            <a:off x="6125588" y="2496875"/>
            <a:ext cx="750600" cy="750600"/>
          </a:xfrm>
          <a:prstGeom prst="ellipse">
            <a:avLst/>
          </a:prstGeom>
          <a:solidFill>
            <a:srgbClr val="EF3340">
              <a:alpha val="4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39"/>
          <p:cNvSpPr/>
          <p:nvPr/>
        </p:nvSpPr>
        <p:spPr>
          <a:xfrm>
            <a:off x="5224450" y="2373100"/>
            <a:ext cx="528300" cy="528300"/>
          </a:xfrm>
          <a:prstGeom prst="ellipse">
            <a:avLst/>
          </a:prstGeom>
          <a:solidFill>
            <a:srgbClr val="FF5C5C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39"/>
          <p:cNvSpPr/>
          <p:nvPr/>
        </p:nvSpPr>
        <p:spPr>
          <a:xfrm>
            <a:off x="6683200" y="2608025"/>
            <a:ext cx="528300" cy="528300"/>
          </a:xfrm>
          <a:prstGeom prst="ellipse">
            <a:avLst/>
          </a:prstGeom>
          <a:solidFill>
            <a:srgbClr val="FF5C5C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39"/>
          <p:cNvSpPr/>
          <p:nvPr/>
        </p:nvSpPr>
        <p:spPr>
          <a:xfrm>
            <a:off x="5624300" y="1923375"/>
            <a:ext cx="528300" cy="528300"/>
          </a:xfrm>
          <a:prstGeom prst="ellipse">
            <a:avLst/>
          </a:prstGeom>
          <a:solidFill>
            <a:srgbClr val="FFA7A7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39"/>
          <p:cNvSpPr/>
          <p:nvPr/>
        </p:nvSpPr>
        <p:spPr>
          <a:xfrm>
            <a:off x="4455538" y="2692025"/>
            <a:ext cx="360300" cy="360300"/>
          </a:xfrm>
          <a:prstGeom prst="ellipse">
            <a:avLst/>
          </a:prstGeom>
          <a:solidFill>
            <a:srgbClr val="FFE37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39"/>
          <p:cNvSpPr/>
          <p:nvPr/>
        </p:nvSpPr>
        <p:spPr>
          <a:xfrm>
            <a:off x="5978575" y="3292675"/>
            <a:ext cx="360300" cy="360300"/>
          </a:xfrm>
          <a:prstGeom prst="ellipse">
            <a:avLst/>
          </a:prstGeom>
          <a:solidFill>
            <a:srgbClr val="FFE37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39"/>
          <p:cNvSpPr/>
          <p:nvPr/>
        </p:nvSpPr>
        <p:spPr>
          <a:xfrm>
            <a:off x="5569375" y="2893575"/>
            <a:ext cx="360300" cy="360300"/>
          </a:xfrm>
          <a:prstGeom prst="ellipse">
            <a:avLst/>
          </a:prstGeom>
          <a:solidFill>
            <a:srgbClr val="FFE37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39"/>
          <p:cNvSpPr/>
          <p:nvPr/>
        </p:nvSpPr>
        <p:spPr>
          <a:xfrm>
            <a:off x="7249050" y="2692025"/>
            <a:ext cx="360300" cy="360300"/>
          </a:xfrm>
          <a:prstGeom prst="ellipse">
            <a:avLst/>
          </a:prstGeom>
          <a:solidFill>
            <a:srgbClr val="FFF07D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39"/>
          <p:cNvSpPr/>
          <p:nvPr/>
        </p:nvSpPr>
        <p:spPr>
          <a:xfrm>
            <a:off x="7451500" y="2457100"/>
            <a:ext cx="360300" cy="360300"/>
          </a:xfrm>
          <a:prstGeom prst="ellipse">
            <a:avLst/>
          </a:prstGeom>
          <a:solidFill>
            <a:srgbClr val="F6B26B">
              <a:alpha val="4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40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163" name="Google Shape;1163;p40"/>
          <p:cNvSpPr/>
          <p:nvPr/>
        </p:nvSpPr>
        <p:spPr>
          <a:xfrm>
            <a:off x="844350" y="130197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40"/>
          <p:cNvSpPr/>
          <p:nvPr/>
        </p:nvSpPr>
        <p:spPr>
          <a:xfrm>
            <a:off x="844350" y="1301975"/>
            <a:ext cx="714600" cy="714600"/>
          </a:xfrm>
          <a:prstGeom prst="blockArc">
            <a:avLst>
              <a:gd name="adj1" fmla="val 3509926"/>
              <a:gd name="adj2" fmla="val 16299578"/>
              <a:gd name="adj3" fmla="val 1424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40"/>
          <p:cNvSpPr txBox="1"/>
          <p:nvPr/>
        </p:nvSpPr>
        <p:spPr>
          <a:xfrm>
            <a:off x="457188" y="2105788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1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6" name="Google Shape;1166;p40"/>
          <p:cNvSpPr txBox="1"/>
          <p:nvPr/>
        </p:nvSpPr>
        <p:spPr>
          <a:xfrm>
            <a:off x="457188" y="2379534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7" name="Google Shape;1167;p40"/>
          <p:cNvSpPr txBox="1"/>
          <p:nvPr/>
        </p:nvSpPr>
        <p:spPr>
          <a:xfrm>
            <a:off x="457188" y="4129371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2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8" name="Google Shape;1168;p40"/>
          <p:cNvSpPr txBox="1"/>
          <p:nvPr/>
        </p:nvSpPr>
        <p:spPr>
          <a:xfrm>
            <a:off x="457188" y="4390067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very far away from Earth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9" name="Google Shape;1169;p40"/>
          <p:cNvSpPr txBox="1"/>
          <p:nvPr/>
        </p:nvSpPr>
        <p:spPr>
          <a:xfrm>
            <a:off x="7197911" y="2105788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3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0" name="Google Shape;1170;p40"/>
          <p:cNvSpPr txBox="1"/>
          <p:nvPr/>
        </p:nvSpPr>
        <p:spPr>
          <a:xfrm>
            <a:off x="7197911" y="2379533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1" name="Google Shape;1171;p40"/>
          <p:cNvSpPr txBox="1"/>
          <p:nvPr/>
        </p:nvSpPr>
        <p:spPr>
          <a:xfrm>
            <a:off x="7197911" y="4129372"/>
            <a:ext cx="1488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Sector 4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2" name="Google Shape;1172;p40"/>
          <p:cNvSpPr txBox="1"/>
          <p:nvPr/>
        </p:nvSpPr>
        <p:spPr>
          <a:xfrm>
            <a:off x="7197911" y="4390067"/>
            <a:ext cx="14889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third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3" name="Google Shape;1173;p40"/>
          <p:cNvSpPr txBox="1"/>
          <p:nvPr/>
        </p:nvSpPr>
        <p:spPr>
          <a:xfrm>
            <a:off x="844350" y="151002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4" name="Google Shape;1174;p40"/>
          <p:cNvSpPr/>
          <p:nvPr/>
        </p:nvSpPr>
        <p:spPr>
          <a:xfrm>
            <a:off x="7585050" y="130197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40"/>
          <p:cNvSpPr/>
          <p:nvPr/>
        </p:nvSpPr>
        <p:spPr>
          <a:xfrm>
            <a:off x="7585050" y="1301975"/>
            <a:ext cx="714600" cy="714600"/>
          </a:xfrm>
          <a:prstGeom prst="blockArc">
            <a:avLst>
              <a:gd name="adj1" fmla="val 15144649"/>
              <a:gd name="adj2" fmla="val 16299578"/>
              <a:gd name="adj3" fmla="val 142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40"/>
          <p:cNvSpPr txBox="1"/>
          <p:nvPr/>
        </p:nvSpPr>
        <p:spPr>
          <a:xfrm>
            <a:off x="7585050" y="151002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77" name="Google Shape;1177;p40"/>
          <p:cNvSpPr/>
          <p:nvPr/>
        </p:nvSpPr>
        <p:spPr>
          <a:xfrm>
            <a:off x="844350" y="335002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0"/>
          <p:cNvSpPr/>
          <p:nvPr/>
        </p:nvSpPr>
        <p:spPr>
          <a:xfrm>
            <a:off x="844350" y="3350025"/>
            <a:ext cx="714600" cy="714600"/>
          </a:xfrm>
          <a:prstGeom prst="blockArc">
            <a:avLst>
              <a:gd name="adj1" fmla="val 3509926"/>
              <a:gd name="adj2" fmla="val 9957907"/>
              <a:gd name="adj3" fmla="val 14021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0"/>
          <p:cNvSpPr txBox="1"/>
          <p:nvPr/>
        </p:nvSpPr>
        <p:spPr>
          <a:xfrm>
            <a:off x="844350" y="355807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80" name="Google Shape;1180;p40"/>
          <p:cNvSpPr/>
          <p:nvPr/>
        </p:nvSpPr>
        <p:spPr>
          <a:xfrm>
            <a:off x="7585050" y="3350025"/>
            <a:ext cx="714600" cy="714600"/>
          </a:xfrm>
          <a:prstGeom prst="donut">
            <a:avLst>
              <a:gd name="adj" fmla="val 14043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0"/>
          <p:cNvSpPr/>
          <p:nvPr/>
        </p:nvSpPr>
        <p:spPr>
          <a:xfrm>
            <a:off x="7585050" y="3350025"/>
            <a:ext cx="714600" cy="714600"/>
          </a:xfrm>
          <a:prstGeom prst="blockArc">
            <a:avLst>
              <a:gd name="adj1" fmla="val 3509926"/>
              <a:gd name="adj2" fmla="val 7976843"/>
              <a:gd name="adj3" fmla="val 1353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0"/>
          <p:cNvSpPr txBox="1"/>
          <p:nvPr/>
        </p:nvSpPr>
        <p:spPr>
          <a:xfrm>
            <a:off x="7585050" y="3558075"/>
            <a:ext cx="7146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83" name="Google Shape;1183;p40"/>
          <p:cNvSpPr/>
          <p:nvPr/>
        </p:nvSpPr>
        <p:spPr>
          <a:xfrm>
            <a:off x="2396962" y="1923437"/>
            <a:ext cx="1072459" cy="1101780"/>
          </a:xfrm>
          <a:custGeom>
            <a:avLst/>
            <a:gdLst/>
            <a:ahLst/>
            <a:cxnLst/>
            <a:rect l="l" t="t" r="r" b="b"/>
            <a:pathLst>
              <a:path w="29774" h="30588" extrusionOk="0">
                <a:moveTo>
                  <a:pt x="12623" y="1595"/>
                </a:moveTo>
                <a:lnTo>
                  <a:pt x="12640" y="1636"/>
                </a:lnTo>
                <a:lnTo>
                  <a:pt x="12657" y="1669"/>
                </a:lnTo>
                <a:lnTo>
                  <a:pt x="12690" y="1703"/>
                </a:lnTo>
                <a:lnTo>
                  <a:pt x="12723" y="1736"/>
                </a:lnTo>
                <a:lnTo>
                  <a:pt x="12756" y="1752"/>
                </a:lnTo>
                <a:lnTo>
                  <a:pt x="12798" y="1777"/>
                </a:lnTo>
                <a:lnTo>
                  <a:pt x="12839" y="1786"/>
                </a:lnTo>
                <a:lnTo>
                  <a:pt x="12881" y="1802"/>
                </a:lnTo>
                <a:lnTo>
                  <a:pt x="12972" y="1802"/>
                </a:lnTo>
                <a:lnTo>
                  <a:pt x="13064" y="1794"/>
                </a:lnTo>
                <a:lnTo>
                  <a:pt x="13147" y="1777"/>
                </a:lnTo>
                <a:lnTo>
                  <a:pt x="13230" y="1761"/>
                </a:lnTo>
                <a:lnTo>
                  <a:pt x="13263" y="1752"/>
                </a:lnTo>
                <a:lnTo>
                  <a:pt x="13296" y="1752"/>
                </a:lnTo>
                <a:lnTo>
                  <a:pt x="13321" y="1769"/>
                </a:lnTo>
                <a:lnTo>
                  <a:pt x="13338" y="1777"/>
                </a:lnTo>
                <a:lnTo>
                  <a:pt x="13371" y="1819"/>
                </a:lnTo>
                <a:lnTo>
                  <a:pt x="13404" y="1852"/>
                </a:lnTo>
                <a:lnTo>
                  <a:pt x="13437" y="1885"/>
                </a:lnTo>
                <a:lnTo>
                  <a:pt x="13479" y="1902"/>
                </a:lnTo>
                <a:lnTo>
                  <a:pt x="13529" y="1919"/>
                </a:lnTo>
                <a:lnTo>
                  <a:pt x="13570" y="1927"/>
                </a:lnTo>
                <a:lnTo>
                  <a:pt x="13620" y="1935"/>
                </a:lnTo>
                <a:lnTo>
                  <a:pt x="13670" y="1927"/>
                </a:lnTo>
                <a:lnTo>
                  <a:pt x="13711" y="1919"/>
                </a:lnTo>
                <a:lnTo>
                  <a:pt x="13761" y="1902"/>
                </a:lnTo>
                <a:lnTo>
                  <a:pt x="13778" y="1902"/>
                </a:lnTo>
                <a:lnTo>
                  <a:pt x="13803" y="1894"/>
                </a:lnTo>
                <a:lnTo>
                  <a:pt x="13836" y="1902"/>
                </a:lnTo>
                <a:lnTo>
                  <a:pt x="13861" y="1919"/>
                </a:lnTo>
                <a:lnTo>
                  <a:pt x="13911" y="1960"/>
                </a:lnTo>
                <a:lnTo>
                  <a:pt x="13952" y="1977"/>
                </a:lnTo>
                <a:lnTo>
                  <a:pt x="14002" y="1993"/>
                </a:lnTo>
                <a:lnTo>
                  <a:pt x="14093" y="2002"/>
                </a:lnTo>
                <a:lnTo>
                  <a:pt x="14284" y="2002"/>
                </a:lnTo>
                <a:lnTo>
                  <a:pt x="14368" y="2027"/>
                </a:lnTo>
                <a:lnTo>
                  <a:pt x="14451" y="2051"/>
                </a:lnTo>
                <a:lnTo>
                  <a:pt x="14534" y="2076"/>
                </a:lnTo>
                <a:lnTo>
                  <a:pt x="14575" y="2085"/>
                </a:lnTo>
                <a:lnTo>
                  <a:pt x="14625" y="2085"/>
                </a:lnTo>
                <a:lnTo>
                  <a:pt x="14666" y="2076"/>
                </a:lnTo>
                <a:lnTo>
                  <a:pt x="14708" y="2060"/>
                </a:lnTo>
                <a:lnTo>
                  <a:pt x="14783" y="2027"/>
                </a:lnTo>
                <a:lnTo>
                  <a:pt x="14858" y="1968"/>
                </a:lnTo>
                <a:lnTo>
                  <a:pt x="14924" y="1910"/>
                </a:lnTo>
                <a:lnTo>
                  <a:pt x="14916" y="2027"/>
                </a:lnTo>
                <a:lnTo>
                  <a:pt x="14924" y="2143"/>
                </a:lnTo>
                <a:lnTo>
                  <a:pt x="14932" y="2193"/>
                </a:lnTo>
                <a:lnTo>
                  <a:pt x="14949" y="2242"/>
                </a:lnTo>
                <a:lnTo>
                  <a:pt x="14974" y="2292"/>
                </a:lnTo>
                <a:lnTo>
                  <a:pt x="14999" y="2342"/>
                </a:lnTo>
                <a:lnTo>
                  <a:pt x="15057" y="2400"/>
                </a:lnTo>
                <a:lnTo>
                  <a:pt x="15123" y="2450"/>
                </a:lnTo>
                <a:lnTo>
                  <a:pt x="15273" y="2575"/>
                </a:lnTo>
                <a:lnTo>
                  <a:pt x="15414" y="2724"/>
                </a:lnTo>
                <a:lnTo>
                  <a:pt x="15530" y="2874"/>
                </a:lnTo>
                <a:lnTo>
                  <a:pt x="15646" y="3040"/>
                </a:lnTo>
                <a:lnTo>
                  <a:pt x="15572" y="3131"/>
                </a:lnTo>
                <a:lnTo>
                  <a:pt x="15539" y="3173"/>
                </a:lnTo>
                <a:lnTo>
                  <a:pt x="15489" y="3214"/>
                </a:lnTo>
                <a:lnTo>
                  <a:pt x="15439" y="3231"/>
                </a:lnTo>
                <a:lnTo>
                  <a:pt x="15381" y="3239"/>
                </a:lnTo>
                <a:lnTo>
                  <a:pt x="15323" y="3239"/>
                </a:lnTo>
                <a:lnTo>
                  <a:pt x="15298" y="3222"/>
                </a:lnTo>
                <a:lnTo>
                  <a:pt x="15273" y="3206"/>
                </a:lnTo>
                <a:lnTo>
                  <a:pt x="15248" y="3173"/>
                </a:lnTo>
                <a:lnTo>
                  <a:pt x="15231" y="3139"/>
                </a:lnTo>
                <a:lnTo>
                  <a:pt x="15198" y="3056"/>
                </a:lnTo>
                <a:lnTo>
                  <a:pt x="15173" y="2982"/>
                </a:lnTo>
                <a:lnTo>
                  <a:pt x="15132" y="2915"/>
                </a:lnTo>
                <a:lnTo>
                  <a:pt x="15082" y="2849"/>
                </a:lnTo>
                <a:lnTo>
                  <a:pt x="15032" y="2791"/>
                </a:lnTo>
                <a:lnTo>
                  <a:pt x="14974" y="2741"/>
                </a:lnTo>
                <a:lnTo>
                  <a:pt x="14907" y="2699"/>
                </a:lnTo>
                <a:lnTo>
                  <a:pt x="14841" y="2658"/>
                </a:lnTo>
                <a:lnTo>
                  <a:pt x="14766" y="2633"/>
                </a:lnTo>
                <a:lnTo>
                  <a:pt x="14741" y="2691"/>
                </a:lnTo>
                <a:lnTo>
                  <a:pt x="14708" y="2741"/>
                </a:lnTo>
                <a:lnTo>
                  <a:pt x="14666" y="2791"/>
                </a:lnTo>
                <a:lnTo>
                  <a:pt x="14625" y="2824"/>
                </a:lnTo>
                <a:lnTo>
                  <a:pt x="14575" y="2857"/>
                </a:lnTo>
                <a:lnTo>
                  <a:pt x="14517" y="2874"/>
                </a:lnTo>
                <a:lnTo>
                  <a:pt x="14459" y="2874"/>
                </a:lnTo>
                <a:lnTo>
                  <a:pt x="14409" y="2857"/>
                </a:lnTo>
                <a:lnTo>
                  <a:pt x="14376" y="2840"/>
                </a:lnTo>
                <a:lnTo>
                  <a:pt x="14343" y="2815"/>
                </a:lnTo>
                <a:lnTo>
                  <a:pt x="14293" y="2766"/>
                </a:lnTo>
                <a:lnTo>
                  <a:pt x="14168" y="2666"/>
                </a:lnTo>
                <a:lnTo>
                  <a:pt x="14035" y="2575"/>
                </a:lnTo>
                <a:lnTo>
                  <a:pt x="13894" y="2500"/>
                </a:lnTo>
                <a:lnTo>
                  <a:pt x="13753" y="2442"/>
                </a:lnTo>
                <a:lnTo>
                  <a:pt x="13603" y="2392"/>
                </a:lnTo>
                <a:lnTo>
                  <a:pt x="13446" y="2359"/>
                </a:lnTo>
                <a:lnTo>
                  <a:pt x="13288" y="2342"/>
                </a:lnTo>
                <a:lnTo>
                  <a:pt x="13130" y="2342"/>
                </a:lnTo>
                <a:lnTo>
                  <a:pt x="13097" y="2350"/>
                </a:lnTo>
                <a:lnTo>
                  <a:pt x="13080" y="2350"/>
                </a:lnTo>
                <a:lnTo>
                  <a:pt x="13072" y="2367"/>
                </a:lnTo>
                <a:lnTo>
                  <a:pt x="13064" y="2392"/>
                </a:lnTo>
                <a:lnTo>
                  <a:pt x="13064" y="2417"/>
                </a:lnTo>
                <a:lnTo>
                  <a:pt x="13080" y="2658"/>
                </a:lnTo>
                <a:lnTo>
                  <a:pt x="13105" y="2890"/>
                </a:lnTo>
                <a:lnTo>
                  <a:pt x="13138" y="3123"/>
                </a:lnTo>
                <a:lnTo>
                  <a:pt x="13180" y="3364"/>
                </a:lnTo>
                <a:lnTo>
                  <a:pt x="13197" y="3447"/>
                </a:lnTo>
                <a:lnTo>
                  <a:pt x="13188" y="3488"/>
                </a:lnTo>
                <a:lnTo>
                  <a:pt x="13180" y="3530"/>
                </a:lnTo>
                <a:lnTo>
                  <a:pt x="13155" y="3563"/>
                </a:lnTo>
                <a:lnTo>
                  <a:pt x="13113" y="3580"/>
                </a:lnTo>
                <a:lnTo>
                  <a:pt x="13097" y="3588"/>
                </a:lnTo>
                <a:lnTo>
                  <a:pt x="13072" y="3580"/>
                </a:lnTo>
                <a:lnTo>
                  <a:pt x="13055" y="3580"/>
                </a:lnTo>
                <a:lnTo>
                  <a:pt x="13039" y="3563"/>
                </a:lnTo>
                <a:lnTo>
                  <a:pt x="13022" y="3530"/>
                </a:lnTo>
                <a:lnTo>
                  <a:pt x="13014" y="3496"/>
                </a:lnTo>
                <a:lnTo>
                  <a:pt x="12997" y="3372"/>
                </a:lnTo>
                <a:lnTo>
                  <a:pt x="12981" y="3247"/>
                </a:lnTo>
                <a:lnTo>
                  <a:pt x="12956" y="3131"/>
                </a:lnTo>
                <a:lnTo>
                  <a:pt x="12931" y="3073"/>
                </a:lnTo>
                <a:lnTo>
                  <a:pt x="12906" y="3015"/>
                </a:lnTo>
                <a:lnTo>
                  <a:pt x="12864" y="2965"/>
                </a:lnTo>
                <a:lnTo>
                  <a:pt x="12823" y="2915"/>
                </a:lnTo>
                <a:lnTo>
                  <a:pt x="12773" y="2882"/>
                </a:lnTo>
                <a:lnTo>
                  <a:pt x="12715" y="2849"/>
                </a:lnTo>
                <a:lnTo>
                  <a:pt x="12665" y="2832"/>
                </a:lnTo>
                <a:lnTo>
                  <a:pt x="12599" y="2824"/>
                </a:lnTo>
                <a:lnTo>
                  <a:pt x="12540" y="2832"/>
                </a:lnTo>
                <a:lnTo>
                  <a:pt x="12491" y="2857"/>
                </a:lnTo>
                <a:lnTo>
                  <a:pt x="12466" y="2965"/>
                </a:lnTo>
                <a:lnTo>
                  <a:pt x="12466" y="3081"/>
                </a:lnTo>
                <a:lnTo>
                  <a:pt x="12482" y="3198"/>
                </a:lnTo>
                <a:lnTo>
                  <a:pt x="12507" y="3314"/>
                </a:lnTo>
                <a:lnTo>
                  <a:pt x="12549" y="3422"/>
                </a:lnTo>
                <a:lnTo>
                  <a:pt x="12599" y="3530"/>
                </a:lnTo>
                <a:lnTo>
                  <a:pt x="12665" y="3629"/>
                </a:lnTo>
                <a:lnTo>
                  <a:pt x="12731" y="3721"/>
                </a:lnTo>
                <a:lnTo>
                  <a:pt x="12814" y="3812"/>
                </a:lnTo>
                <a:lnTo>
                  <a:pt x="12898" y="3887"/>
                </a:lnTo>
                <a:lnTo>
                  <a:pt x="12981" y="3962"/>
                </a:lnTo>
                <a:lnTo>
                  <a:pt x="13080" y="4036"/>
                </a:lnTo>
                <a:lnTo>
                  <a:pt x="13271" y="4169"/>
                </a:lnTo>
                <a:lnTo>
                  <a:pt x="13471" y="4285"/>
                </a:lnTo>
                <a:lnTo>
                  <a:pt x="13545" y="4327"/>
                </a:lnTo>
                <a:lnTo>
                  <a:pt x="13603" y="4377"/>
                </a:lnTo>
                <a:lnTo>
                  <a:pt x="13662" y="4435"/>
                </a:lnTo>
                <a:lnTo>
                  <a:pt x="13687" y="4468"/>
                </a:lnTo>
                <a:lnTo>
                  <a:pt x="13703" y="4501"/>
                </a:lnTo>
                <a:lnTo>
                  <a:pt x="13711" y="4535"/>
                </a:lnTo>
                <a:lnTo>
                  <a:pt x="13711" y="4576"/>
                </a:lnTo>
                <a:lnTo>
                  <a:pt x="13703" y="4618"/>
                </a:lnTo>
                <a:lnTo>
                  <a:pt x="13687" y="4659"/>
                </a:lnTo>
                <a:lnTo>
                  <a:pt x="13670" y="4684"/>
                </a:lnTo>
                <a:lnTo>
                  <a:pt x="13637" y="4709"/>
                </a:lnTo>
                <a:lnTo>
                  <a:pt x="13603" y="4726"/>
                </a:lnTo>
                <a:lnTo>
                  <a:pt x="13570" y="4734"/>
                </a:lnTo>
                <a:lnTo>
                  <a:pt x="13529" y="4726"/>
                </a:lnTo>
                <a:lnTo>
                  <a:pt x="13495" y="4709"/>
                </a:lnTo>
                <a:lnTo>
                  <a:pt x="13354" y="4643"/>
                </a:lnTo>
                <a:lnTo>
                  <a:pt x="13213" y="4576"/>
                </a:lnTo>
                <a:lnTo>
                  <a:pt x="13080" y="4501"/>
                </a:lnTo>
                <a:lnTo>
                  <a:pt x="12947" y="4418"/>
                </a:lnTo>
                <a:lnTo>
                  <a:pt x="12823" y="4327"/>
                </a:lnTo>
                <a:lnTo>
                  <a:pt x="12707" y="4227"/>
                </a:lnTo>
                <a:lnTo>
                  <a:pt x="12599" y="4119"/>
                </a:lnTo>
                <a:lnTo>
                  <a:pt x="12507" y="3995"/>
                </a:lnTo>
                <a:lnTo>
                  <a:pt x="12441" y="3903"/>
                </a:lnTo>
                <a:lnTo>
                  <a:pt x="12399" y="3862"/>
                </a:lnTo>
                <a:lnTo>
                  <a:pt x="12366" y="3820"/>
                </a:lnTo>
                <a:lnTo>
                  <a:pt x="12325" y="3787"/>
                </a:lnTo>
                <a:lnTo>
                  <a:pt x="12275" y="3754"/>
                </a:lnTo>
                <a:lnTo>
                  <a:pt x="12225" y="3746"/>
                </a:lnTo>
                <a:lnTo>
                  <a:pt x="12175" y="3737"/>
                </a:lnTo>
                <a:lnTo>
                  <a:pt x="12125" y="3754"/>
                </a:lnTo>
                <a:lnTo>
                  <a:pt x="12084" y="3771"/>
                </a:lnTo>
                <a:lnTo>
                  <a:pt x="11992" y="3812"/>
                </a:lnTo>
                <a:lnTo>
                  <a:pt x="11951" y="3837"/>
                </a:lnTo>
                <a:lnTo>
                  <a:pt x="11909" y="3845"/>
                </a:lnTo>
                <a:lnTo>
                  <a:pt x="11859" y="3854"/>
                </a:lnTo>
                <a:lnTo>
                  <a:pt x="11818" y="3837"/>
                </a:lnTo>
                <a:lnTo>
                  <a:pt x="11785" y="3820"/>
                </a:lnTo>
                <a:lnTo>
                  <a:pt x="11768" y="3787"/>
                </a:lnTo>
                <a:lnTo>
                  <a:pt x="11751" y="3754"/>
                </a:lnTo>
                <a:lnTo>
                  <a:pt x="11743" y="3712"/>
                </a:lnTo>
                <a:lnTo>
                  <a:pt x="11727" y="3629"/>
                </a:lnTo>
                <a:lnTo>
                  <a:pt x="11727" y="3538"/>
                </a:lnTo>
                <a:lnTo>
                  <a:pt x="11710" y="3480"/>
                </a:lnTo>
                <a:lnTo>
                  <a:pt x="11693" y="3422"/>
                </a:lnTo>
                <a:lnTo>
                  <a:pt x="11668" y="3372"/>
                </a:lnTo>
                <a:lnTo>
                  <a:pt x="11635" y="3322"/>
                </a:lnTo>
                <a:lnTo>
                  <a:pt x="11594" y="3272"/>
                </a:lnTo>
                <a:lnTo>
                  <a:pt x="11552" y="3231"/>
                </a:lnTo>
                <a:lnTo>
                  <a:pt x="11511" y="3189"/>
                </a:lnTo>
                <a:lnTo>
                  <a:pt x="11461" y="3156"/>
                </a:lnTo>
                <a:lnTo>
                  <a:pt x="11353" y="3098"/>
                </a:lnTo>
                <a:lnTo>
                  <a:pt x="11237" y="3056"/>
                </a:lnTo>
                <a:lnTo>
                  <a:pt x="11120" y="3031"/>
                </a:lnTo>
                <a:lnTo>
                  <a:pt x="10996" y="3015"/>
                </a:lnTo>
                <a:lnTo>
                  <a:pt x="10954" y="3007"/>
                </a:lnTo>
                <a:lnTo>
                  <a:pt x="10913" y="2998"/>
                </a:lnTo>
                <a:lnTo>
                  <a:pt x="10871" y="2973"/>
                </a:lnTo>
                <a:lnTo>
                  <a:pt x="10846" y="2948"/>
                </a:lnTo>
                <a:lnTo>
                  <a:pt x="10830" y="2915"/>
                </a:lnTo>
                <a:lnTo>
                  <a:pt x="10821" y="2874"/>
                </a:lnTo>
                <a:lnTo>
                  <a:pt x="10796" y="2683"/>
                </a:lnTo>
                <a:lnTo>
                  <a:pt x="10796" y="2608"/>
                </a:lnTo>
                <a:lnTo>
                  <a:pt x="10805" y="2575"/>
                </a:lnTo>
                <a:lnTo>
                  <a:pt x="10821" y="2550"/>
                </a:lnTo>
                <a:lnTo>
                  <a:pt x="10846" y="2525"/>
                </a:lnTo>
                <a:lnTo>
                  <a:pt x="10879" y="2508"/>
                </a:lnTo>
                <a:lnTo>
                  <a:pt x="10946" y="2500"/>
                </a:lnTo>
                <a:lnTo>
                  <a:pt x="11062" y="2492"/>
                </a:lnTo>
                <a:lnTo>
                  <a:pt x="11170" y="2500"/>
                </a:lnTo>
                <a:lnTo>
                  <a:pt x="11228" y="2508"/>
                </a:lnTo>
                <a:lnTo>
                  <a:pt x="11278" y="2525"/>
                </a:lnTo>
                <a:lnTo>
                  <a:pt x="11328" y="2550"/>
                </a:lnTo>
                <a:lnTo>
                  <a:pt x="11378" y="2575"/>
                </a:lnTo>
                <a:lnTo>
                  <a:pt x="11419" y="2616"/>
                </a:lnTo>
                <a:lnTo>
                  <a:pt x="11452" y="2658"/>
                </a:lnTo>
                <a:lnTo>
                  <a:pt x="11494" y="2699"/>
                </a:lnTo>
                <a:lnTo>
                  <a:pt x="11536" y="2732"/>
                </a:lnTo>
                <a:lnTo>
                  <a:pt x="11577" y="2757"/>
                </a:lnTo>
                <a:lnTo>
                  <a:pt x="11619" y="2766"/>
                </a:lnTo>
                <a:lnTo>
                  <a:pt x="11660" y="2774"/>
                </a:lnTo>
                <a:lnTo>
                  <a:pt x="11702" y="2782"/>
                </a:lnTo>
                <a:lnTo>
                  <a:pt x="11751" y="2774"/>
                </a:lnTo>
                <a:lnTo>
                  <a:pt x="11793" y="2766"/>
                </a:lnTo>
                <a:lnTo>
                  <a:pt x="11876" y="2732"/>
                </a:lnTo>
                <a:lnTo>
                  <a:pt x="11951" y="2691"/>
                </a:lnTo>
                <a:lnTo>
                  <a:pt x="12017" y="2624"/>
                </a:lnTo>
                <a:lnTo>
                  <a:pt x="12075" y="2566"/>
                </a:lnTo>
                <a:lnTo>
                  <a:pt x="12133" y="2492"/>
                </a:lnTo>
                <a:lnTo>
                  <a:pt x="12192" y="2400"/>
                </a:lnTo>
                <a:lnTo>
                  <a:pt x="12241" y="2309"/>
                </a:lnTo>
                <a:lnTo>
                  <a:pt x="12258" y="2259"/>
                </a:lnTo>
                <a:lnTo>
                  <a:pt x="12266" y="2209"/>
                </a:lnTo>
                <a:lnTo>
                  <a:pt x="12275" y="2151"/>
                </a:lnTo>
                <a:lnTo>
                  <a:pt x="12266" y="2101"/>
                </a:lnTo>
                <a:lnTo>
                  <a:pt x="12241" y="2018"/>
                </a:lnTo>
                <a:lnTo>
                  <a:pt x="12208" y="1935"/>
                </a:lnTo>
                <a:lnTo>
                  <a:pt x="12200" y="1894"/>
                </a:lnTo>
                <a:lnTo>
                  <a:pt x="12192" y="1860"/>
                </a:lnTo>
                <a:lnTo>
                  <a:pt x="12192" y="1819"/>
                </a:lnTo>
                <a:lnTo>
                  <a:pt x="12200" y="1777"/>
                </a:lnTo>
                <a:lnTo>
                  <a:pt x="12623" y="1595"/>
                </a:lnTo>
                <a:close/>
                <a:moveTo>
                  <a:pt x="11801" y="9210"/>
                </a:moveTo>
                <a:lnTo>
                  <a:pt x="11851" y="9227"/>
                </a:lnTo>
                <a:lnTo>
                  <a:pt x="11901" y="9260"/>
                </a:lnTo>
                <a:lnTo>
                  <a:pt x="11934" y="9310"/>
                </a:lnTo>
                <a:lnTo>
                  <a:pt x="11967" y="9360"/>
                </a:lnTo>
                <a:lnTo>
                  <a:pt x="11984" y="9410"/>
                </a:lnTo>
                <a:lnTo>
                  <a:pt x="11992" y="9468"/>
                </a:lnTo>
                <a:lnTo>
                  <a:pt x="12009" y="9584"/>
                </a:lnTo>
                <a:lnTo>
                  <a:pt x="12067" y="9592"/>
                </a:lnTo>
                <a:lnTo>
                  <a:pt x="12125" y="9592"/>
                </a:lnTo>
                <a:lnTo>
                  <a:pt x="12241" y="9584"/>
                </a:lnTo>
                <a:lnTo>
                  <a:pt x="12300" y="9592"/>
                </a:lnTo>
                <a:lnTo>
                  <a:pt x="12358" y="9609"/>
                </a:lnTo>
                <a:lnTo>
                  <a:pt x="12408" y="9634"/>
                </a:lnTo>
                <a:lnTo>
                  <a:pt x="12424" y="9650"/>
                </a:lnTo>
                <a:lnTo>
                  <a:pt x="12441" y="9675"/>
                </a:lnTo>
                <a:lnTo>
                  <a:pt x="12457" y="9700"/>
                </a:lnTo>
                <a:lnTo>
                  <a:pt x="12474" y="9733"/>
                </a:lnTo>
                <a:lnTo>
                  <a:pt x="12482" y="9792"/>
                </a:lnTo>
                <a:lnTo>
                  <a:pt x="12491" y="9841"/>
                </a:lnTo>
                <a:lnTo>
                  <a:pt x="12482" y="9891"/>
                </a:lnTo>
                <a:lnTo>
                  <a:pt x="12474" y="9933"/>
                </a:lnTo>
                <a:lnTo>
                  <a:pt x="12457" y="9949"/>
                </a:lnTo>
                <a:lnTo>
                  <a:pt x="12441" y="9966"/>
                </a:lnTo>
                <a:lnTo>
                  <a:pt x="12408" y="9974"/>
                </a:lnTo>
                <a:lnTo>
                  <a:pt x="12374" y="9974"/>
                </a:lnTo>
                <a:lnTo>
                  <a:pt x="11951" y="9991"/>
                </a:lnTo>
                <a:lnTo>
                  <a:pt x="11934" y="10016"/>
                </a:lnTo>
                <a:lnTo>
                  <a:pt x="11918" y="10049"/>
                </a:lnTo>
                <a:lnTo>
                  <a:pt x="11909" y="10107"/>
                </a:lnTo>
                <a:lnTo>
                  <a:pt x="11893" y="10182"/>
                </a:lnTo>
                <a:lnTo>
                  <a:pt x="11884" y="10207"/>
                </a:lnTo>
                <a:lnTo>
                  <a:pt x="11868" y="10232"/>
                </a:lnTo>
                <a:lnTo>
                  <a:pt x="11851" y="10248"/>
                </a:lnTo>
                <a:lnTo>
                  <a:pt x="11826" y="10257"/>
                </a:lnTo>
                <a:lnTo>
                  <a:pt x="11776" y="10265"/>
                </a:lnTo>
                <a:lnTo>
                  <a:pt x="11727" y="10257"/>
                </a:lnTo>
                <a:lnTo>
                  <a:pt x="11685" y="10240"/>
                </a:lnTo>
                <a:lnTo>
                  <a:pt x="11610" y="10199"/>
                </a:lnTo>
                <a:lnTo>
                  <a:pt x="11552" y="10140"/>
                </a:lnTo>
                <a:lnTo>
                  <a:pt x="11502" y="10074"/>
                </a:lnTo>
                <a:lnTo>
                  <a:pt x="11469" y="9999"/>
                </a:lnTo>
                <a:lnTo>
                  <a:pt x="11452" y="9933"/>
                </a:lnTo>
                <a:lnTo>
                  <a:pt x="11436" y="9875"/>
                </a:lnTo>
                <a:lnTo>
                  <a:pt x="11436" y="9742"/>
                </a:lnTo>
                <a:lnTo>
                  <a:pt x="11436" y="9650"/>
                </a:lnTo>
                <a:lnTo>
                  <a:pt x="11444" y="9559"/>
                </a:lnTo>
                <a:lnTo>
                  <a:pt x="11461" y="9476"/>
                </a:lnTo>
                <a:lnTo>
                  <a:pt x="11494" y="9393"/>
                </a:lnTo>
                <a:lnTo>
                  <a:pt x="11544" y="9327"/>
                </a:lnTo>
                <a:lnTo>
                  <a:pt x="11602" y="9268"/>
                </a:lnTo>
                <a:lnTo>
                  <a:pt x="11644" y="9244"/>
                </a:lnTo>
                <a:lnTo>
                  <a:pt x="11693" y="9219"/>
                </a:lnTo>
                <a:lnTo>
                  <a:pt x="11743" y="9210"/>
                </a:lnTo>
                <a:close/>
                <a:moveTo>
                  <a:pt x="12632" y="11104"/>
                </a:moveTo>
                <a:lnTo>
                  <a:pt x="12657" y="11112"/>
                </a:lnTo>
                <a:lnTo>
                  <a:pt x="12673" y="11129"/>
                </a:lnTo>
                <a:lnTo>
                  <a:pt x="12682" y="11154"/>
                </a:lnTo>
                <a:lnTo>
                  <a:pt x="12682" y="11187"/>
                </a:lnTo>
                <a:lnTo>
                  <a:pt x="12690" y="11328"/>
                </a:lnTo>
                <a:lnTo>
                  <a:pt x="12690" y="11469"/>
                </a:lnTo>
                <a:lnTo>
                  <a:pt x="12665" y="11619"/>
                </a:lnTo>
                <a:lnTo>
                  <a:pt x="12632" y="11760"/>
                </a:lnTo>
                <a:lnTo>
                  <a:pt x="12615" y="11793"/>
                </a:lnTo>
                <a:lnTo>
                  <a:pt x="12599" y="11835"/>
                </a:lnTo>
                <a:lnTo>
                  <a:pt x="12582" y="11860"/>
                </a:lnTo>
                <a:lnTo>
                  <a:pt x="12549" y="11884"/>
                </a:lnTo>
                <a:lnTo>
                  <a:pt x="12516" y="11901"/>
                </a:lnTo>
                <a:lnTo>
                  <a:pt x="12474" y="11909"/>
                </a:lnTo>
                <a:lnTo>
                  <a:pt x="12316" y="11926"/>
                </a:lnTo>
                <a:lnTo>
                  <a:pt x="12241" y="11934"/>
                </a:lnTo>
                <a:lnTo>
                  <a:pt x="12167" y="11926"/>
                </a:lnTo>
                <a:lnTo>
                  <a:pt x="12084" y="11901"/>
                </a:lnTo>
                <a:lnTo>
                  <a:pt x="12001" y="11876"/>
                </a:lnTo>
                <a:lnTo>
                  <a:pt x="11934" y="11826"/>
                </a:lnTo>
                <a:lnTo>
                  <a:pt x="11868" y="11768"/>
                </a:lnTo>
                <a:lnTo>
                  <a:pt x="11859" y="11710"/>
                </a:lnTo>
                <a:lnTo>
                  <a:pt x="11868" y="11644"/>
                </a:lnTo>
                <a:lnTo>
                  <a:pt x="11876" y="11577"/>
                </a:lnTo>
                <a:lnTo>
                  <a:pt x="11884" y="11511"/>
                </a:lnTo>
                <a:lnTo>
                  <a:pt x="11901" y="11469"/>
                </a:lnTo>
                <a:lnTo>
                  <a:pt x="11926" y="11428"/>
                </a:lnTo>
                <a:lnTo>
                  <a:pt x="11951" y="11386"/>
                </a:lnTo>
                <a:lnTo>
                  <a:pt x="11992" y="11361"/>
                </a:lnTo>
                <a:lnTo>
                  <a:pt x="12009" y="11353"/>
                </a:lnTo>
                <a:lnTo>
                  <a:pt x="12034" y="11345"/>
                </a:lnTo>
                <a:lnTo>
                  <a:pt x="12084" y="11353"/>
                </a:lnTo>
                <a:lnTo>
                  <a:pt x="12100" y="11361"/>
                </a:lnTo>
                <a:lnTo>
                  <a:pt x="12117" y="11378"/>
                </a:lnTo>
                <a:lnTo>
                  <a:pt x="12133" y="11394"/>
                </a:lnTo>
                <a:lnTo>
                  <a:pt x="12142" y="11411"/>
                </a:lnTo>
                <a:lnTo>
                  <a:pt x="12175" y="11428"/>
                </a:lnTo>
                <a:lnTo>
                  <a:pt x="12208" y="11436"/>
                </a:lnTo>
                <a:lnTo>
                  <a:pt x="12250" y="11428"/>
                </a:lnTo>
                <a:lnTo>
                  <a:pt x="12283" y="11419"/>
                </a:lnTo>
                <a:lnTo>
                  <a:pt x="12358" y="11386"/>
                </a:lnTo>
                <a:lnTo>
                  <a:pt x="12416" y="11345"/>
                </a:lnTo>
                <a:lnTo>
                  <a:pt x="12491" y="11270"/>
                </a:lnTo>
                <a:lnTo>
                  <a:pt x="12524" y="11237"/>
                </a:lnTo>
                <a:lnTo>
                  <a:pt x="12549" y="11187"/>
                </a:lnTo>
                <a:lnTo>
                  <a:pt x="12565" y="11154"/>
                </a:lnTo>
                <a:lnTo>
                  <a:pt x="12582" y="11129"/>
                </a:lnTo>
                <a:lnTo>
                  <a:pt x="12607" y="11104"/>
                </a:lnTo>
                <a:close/>
                <a:moveTo>
                  <a:pt x="11253" y="6785"/>
                </a:moveTo>
                <a:lnTo>
                  <a:pt x="11286" y="6794"/>
                </a:lnTo>
                <a:lnTo>
                  <a:pt x="11320" y="6818"/>
                </a:lnTo>
                <a:lnTo>
                  <a:pt x="11353" y="6852"/>
                </a:lnTo>
                <a:lnTo>
                  <a:pt x="11378" y="6885"/>
                </a:lnTo>
                <a:lnTo>
                  <a:pt x="11403" y="6926"/>
                </a:lnTo>
                <a:lnTo>
                  <a:pt x="11436" y="7009"/>
                </a:lnTo>
                <a:lnTo>
                  <a:pt x="11610" y="7491"/>
                </a:lnTo>
                <a:lnTo>
                  <a:pt x="11652" y="7591"/>
                </a:lnTo>
                <a:lnTo>
                  <a:pt x="11677" y="7641"/>
                </a:lnTo>
                <a:lnTo>
                  <a:pt x="11710" y="7682"/>
                </a:lnTo>
                <a:lnTo>
                  <a:pt x="11751" y="7715"/>
                </a:lnTo>
                <a:lnTo>
                  <a:pt x="11793" y="7732"/>
                </a:lnTo>
                <a:lnTo>
                  <a:pt x="11893" y="7765"/>
                </a:lnTo>
                <a:lnTo>
                  <a:pt x="11992" y="7790"/>
                </a:lnTo>
                <a:lnTo>
                  <a:pt x="12042" y="7807"/>
                </a:lnTo>
                <a:lnTo>
                  <a:pt x="12092" y="7823"/>
                </a:lnTo>
                <a:lnTo>
                  <a:pt x="12133" y="7848"/>
                </a:lnTo>
                <a:lnTo>
                  <a:pt x="12167" y="7881"/>
                </a:lnTo>
                <a:lnTo>
                  <a:pt x="12200" y="7923"/>
                </a:lnTo>
                <a:lnTo>
                  <a:pt x="12225" y="7956"/>
                </a:lnTo>
                <a:lnTo>
                  <a:pt x="12250" y="8006"/>
                </a:lnTo>
                <a:lnTo>
                  <a:pt x="12266" y="8048"/>
                </a:lnTo>
                <a:lnTo>
                  <a:pt x="12291" y="8147"/>
                </a:lnTo>
                <a:lnTo>
                  <a:pt x="12300" y="8247"/>
                </a:lnTo>
                <a:lnTo>
                  <a:pt x="12291" y="8347"/>
                </a:lnTo>
                <a:lnTo>
                  <a:pt x="12283" y="8438"/>
                </a:lnTo>
                <a:lnTo>
                  <a:pt x="12266" y="8538"/>
                </a:lnTo>
                <a:lnTo>
                  <a:pt x="12241" y="8554"/>
                </a:lnTo>
                <a:lnTo>
                  <a:pt x="12225" y="8562"/>
                </a:lnTo>
                <a:lnTo>
                  <a:pt x="12200" y="8562"/>
                </a:lnTo>
                <a:lnTo>
                  <a:pt x="12175" y="8554"/>
                </a:lnTo>
                <a:lnTo>
                  <a:pt x="12133" y="8529"/>
                </a:lnTo>
                <a:lnTo>
                  <a:pt x="12092" y="8488"/>
                </a:lnTo>
                <a:lnTo>
                  <a:pt x="12034" y="8405"/>
                </a:lnTo>
                <a:lnTo>
                  <a:pt x="12001" y="8371"/>
                </a:lnTo>
                <a:lnTo>
                  <a:pt x="11967" y="8338"/>
                </a:lnTo>
                <a:lnTo>
                  <a:pt x="11926" y="8330"/>
                </a:lnTo>
                <a:lnTo>
                  <a:pt x="11884" y="8330"/>
                </a:lnTo>
                <a:lnTo>
                  <a:pt x="11843" y="8338"/>
                </a:lnTo>
                <a:lnTo>
                  <a:pt x="11801" y="8363"/>
                </a:lnTo>
                <a:lnTo>
                  <a:pt x="11760" y="8396"/>
                </a:lnTo>
                <a:lnTo>
                  <a:pt x="11727" y="8430"/>
                </a:lnTo>
                <a:lnTo>
                  <a:pt x="11668" y="8513"/>
                </a:lnTo>
                <a:lnTo>
                  <a:pt x="11644" y="8380"/>
                </a:lnTo>
                <a:lnTo>
                  <a:pt x="11627" y="8313"/>
                </a:lnTo>
                <a:lnTo>
                  <a:pt x="11594" y="8255"/>
                </a:lnTo>
                <a:lnTo>
                  <a:pt x="11552" y="8205"/>
                </a:lnTo>
                <a:lnTo>
                  <a:pt x="11502" y="8156"/>
                </a:lnTo>
                <a:lnTo>
                  <a:pt x="11444" y="8131"/>
                </a:lnTo>
                <a:lnTo>
                  <a:pt x="11411" y="8122"/>
                </a:lnTo>
                <a:lnTo>
                  <a:pt x="11378" y="8122"/>
                </a:lnTo>
                <a:lnTo>
                  <a:pt x="11378" y="8247"/>
                </a:lnTo>
                <a:lnTo>
                  <a:pt x="11378" y="8371"/>
                </a:lnTo>
                <a:lnTo>
                  <a:pt x="11369" y="8496"/>
                </a:lnTo>
                <a:lnTo>
                  <a:pt x="11353" y="8621"/>
                </a:lnTo>
                <a:lnTo>
                  <a:pt x="11336" y="8745"/>
                </a:lnTo>
                <a:lnTo>
                  <a:pt x="11311" y="8861"/>
                </a:lnTo>
                <a:lnTo>
                  <a:pt x="11278" y="8986"/>
                </a:lnTo>
                <a:lnTo>
                  <a:pt x="11245" y="9102"/>
                </a:lnTo>
                <a:lnTo>
                  <a:pt x="11145" y="9036"/>
                </a:lnTo>
                <a:lnTo>
                  <a:pt x="11054" y="8978"/>
                </a:lnTo>
                <a:lnTo>
                  <a:pt x="10946" y="8928"/>
                </a:lnTo>
                <a:lnTo>
                  <a:pt x="10838" y="8886"/>
                </a:lnTo>
                <a:lnTo>
                  <a:pt x="10788" y="8878"/>
                </a:lnTo>
                <a:lnTo>
                  <a:pt x="10672" y="8878"/>
                </a:lnTo>
                <a:lnTo>
                  <a:pt x="10614" y="8886"/>
                </a:lnTo>
                <a:lnTo>
                  <a:pt x="10556" y="8903"/>
                </a:lnTo>
                <a:lnTo>
                  <a:pt x="10506" y="8928"/>
                </a:lnTo>
                <a:lnTo>
                  <a:pt x="10456" y="8961"/>
                </a:lnTo>
                <a:lnTo>
                  <a:pt x="10423" y="9003"/>
                </a:lnTo>
                <a:lnTo>
                  <a:pt x="10389" y="9044"/>
                </a:lnTo>
                <a:lnTo>
                  <a:pt x="10365" y="9094"/>
                </a:lnTo>
                <a:lnTo>
                  <a:pt x="10331" y="9194"/>
                </a:lnTo>
                <a:lnTo>
                  <a:pt x="10315" y="9285"/>
                </a:lnTo>
                <a:lnTo>
                  <a:pt x="10315" y="9385"/>
                </a:lnTo>
                <a:lnTo>
                  <a:pt x="10323" y="9426"/>
                </a:lnTo>
                <a:lnTo>
                  <a:pt x="10331" y="9476"/>
                </a:lnTo>
                <a:lnTo>
                  <a:pt x="10348" y="9518"/>
                </a:lnTo>
                <a:lnTo>
                  <a:pt x="10373" y="9559"/>
                </a:lnTo>
                <a:lnTo>
                  <a:pt x="10414" y="9601"/>
                </a:lnTo>
                <a:lnTo>
                  <a:pt x="10464" y="9634"/>
                </a:lnTo>
                <a:lnTo>
                  <a:pt x="10514" y="9659"/>
                </a:lnTo>
                <a:lnTo>
                  <a:pt x="10572" y="9667"/>
                </a:lnTo>
                <a:lnTo>
                  <a:pt x="10630" y="9675"/>
                </a:lnTo>
                <a:lnTo>
                  <a:pt x="10697" y="9675"/>
                </a:lnTo>
                <a:lnTo>
                  <a:pt x="10755" y="9659"/>
                </a:lnTo>
                <a:lnTo>
                  <a:pt x="10813" y="9650"/>
                </a:lnTo>
                <a:lnTo>
                  <a:pt x="10871" y="9626"/>
                </a:lnTo>
                <a:lnTo>
                  <a:pt x="10929" y="9617"/>
                </a:lnTo>
                <a:lnTo>
                  <a:pt x="10963" y="9617"/>
                </a:lnTo>
                <a:lnTo>
                  <a:pt x="10996" y="9626"/>
                </a:lnTo>
                <a:lnTo>
                  <a:pt x="11054" y="9650"/>
                </a:lnTo>
                <a:lnTo>
                  <a:pt x="11104" y="9684"/>
                </a:lnTo>
                <a:lnTo>
                  <a:pt x="11145" y="9717"/>
                </a:lnTo>
                <a:lnTo>
                  <a:pt x="11178" y="9767"/>
                </a:lnTo>
                <a:lnTo>
                  <a:pt x="11203" y="9817"/>
                </a:lnTo>
                <a:lnTo>
                  <a:pt x="11228" y="9866"/>
                </a:lnTo>
                <a:lnTo>
                  <a:pt x="11245" y="9925"/>
                </a:lnTo>
                <a:lnTo>
                  <a:pt x="11253" y="9983"/>
                </a:lnTo>
                <a:lnTo>
                  <a:pt x="11245" y="10032"/>
                </a:lnTo>
                <a:lnTo>
                  <a:pt x="11237" y="10091"/>
                </a:lnTo>
                <a:lnTo>
                  <a:pt x="11220" y="10149"/>
                </a:lnTo>
                <a:lnTo>
                  <a:pt x="11203" y="10199"/>
                </a:lnTo>
                <a:lnTo>
                  <a:pt x="11170" y="10248"/>
                </a:lnTo>
                <a:lnTo>
                  <a:pt x="11137" y="10290"/>
                </a:lnTo>
                <a:lnTo>
                  <a:pt x="11095" y="10331"/>
                </a:lnTo>
                <a:lnTo>
                  <a:pt x="11046" y="10373"/>
                </a:lnTo>
                <a:lnTo>
                  <a:pt x="11004" y="10398"/>
                </a:lnTo>
                <a:lnTo>
                  <a:pt x="10929" y="10439"/>
                </a:lnTo>
                <a:lnTo>
                  <a:pt x="10896" y="10464"/>
                </a:lnTo>
                <a:lnTo>
                  <a:pt x="10871" y="10498"/>
                </a:lnTo>
                <a:lnTo>
                  <a:pt x="10863" y="10522"/>
                </a:lnTo>
                <a:lnTo>
                  <a:pt x="10863" y="10556"/>
                </a:lnTo>
                <a:lnTo>
                  <a:pt x="10855" y="10622"/>
                </a:lnTo>
                <a:lnTo>
                  <a:pt x="10846" y="10680"/>
                </a:lnTo>
                <a:lnTo>
                  <a:pt x="10830" y="10738"/>
                </a:lnTo>
                <a:lnTo>
                  <a:pt x="10805" y="10788"/>
                </a:lnTo>
                <a:lnTo>
                  <a:pt x="10763" y="10830"/>
                </a:lnTo>
                <a:lnTo>
                  <a:pt x="10722" y="10871"/>
                </a:lnTo>
                <a:lnTo>
                  <a:pt x="10672" y="10904"/>
                </a:lnTo>
                <a:lnTo>
                  <a:pt x="10622" y="10921"/>
                </a:lnTo>
                <a:lnTo>
                  <a:pt x="10564" y="10938"/>
                </a:lnTo>
                <a:lnTo>
                  <a:pt x="10539" y="10938"/>
                </a:lnTo>
                <a:lnTo>
                  <a:pt x="10514" y="10946"/>
                </a:lnTo>
                <a:lnTo>
                  <a:pt x="10497" y="10971"/>
                </a:lnTo>
                <a:lnTo>
                  <a:pt x="10489" y="11004"/>
                </a:lnTo>
                <a:lnTo>
                  <a:pt x="10481" y="11062"/>
                </a:lnTo>
                <a:lnTo>
                  <a:pt x="10489" y="11120"/>
                </a:lnTo>
                <a:lnTo>
                  <a:pt x="10506" y="11187"/>
                </a:lnTo>
                <a:lnTo>
                  <a:pt x="10522" y="11237"/>
                </a:lnTo>
                <a:lnTo>
                  <a:pt x="10556" y="11295"/>
                </a:lnTo>
                <a:lnTo>
                  <a:pt x="10589" y="11353"/>
                </a:lnTo>
                <a:lnTo>
                  <a:pt x="10664" y="11453"/>
                </a:lnTo>
                <a:lnTo>
                  <a:pt x="10747" y="11552"/>
                </a:lnTo>
                <a:lnTo>
                  <a:pt x="10830" y="11644"/>
                </a:lnTo>
                <a:lnTo>
                  <a:pt x="10896" y="11752"/>
                </a:lnTo>
                <a:lnTo>
                  <a:pt x="10929" y="11801"/>
                </a:lnTo>
                <a:lnTo>
                  <a:pt x="10946" y="11860"/>
                </a:lnTo>
                <a:lnTo>
                  <a:pt x="10971" y="11943"/>
                </a:lnTo>
                <a:lnTo>
                  <a:pt x="10979" y="11976"/>
                </a:lnTo>
                <a:lnTo>
                  <a:pt x="11004" y="12017"/>
                </a:lnTo>
                <a:lnTo>
                  <a:pt x="11029" y="12051"/>
                </a:lnTo>
                <a:lnTo>
                  <a:pt x="11062" y="12067"/>
                </a:lnTo>
                <a:lnTo>
                  <a:pt x="11095" y="12084"/>
                </a:lnTo>
                <a:lnTo>
                  <a:pt x="11137" y="12075"/>
                </a:lnTo>
                <a:lnTo>
                  <a:pt x="11170" y="12059"/>
                </a:lnTo>
                <a:lnTo>
                  <a:pt x="11187" y="12026"/>
                </a:lnTo>
                <a:lnTo>
                  <a:pt x="11195" y="11992"/>
                </a:lnTo>
                <a:lnTo>
                  <a:pt x="11203" y="11951"/>
                </a:lnTo>
                <a:lnTo>
                  <a:pt x="11203" y="11868"/>
                </a:lnTo>
                <a:lnTo>
                  <a:pt x="11212" y="11826"/>
                </a:lnTo>
                <a:lnTo>
                  <a:pt x="11220" y="11785"/>
                </a:lnTo>
                <a:lnTo>
                  <a:pt x="11237" y="11760"/>
                </a:lnTo>
                <a:lnTo>
                  <a:pt x="11261" y="11735"/>
                </a:lnTo>
                <a:lnTo>
                  <a:pt x="11286" y="11727"/>
                </a:lnTo>
                <a:lnTo>
                  <a:pt x="11311" y="11710"/>
                </a:lnTo>
                <a:lnTo>
                  <a:pt x="11369" y="11710"/>
                </a:lnTo>
                <a:lnTo>
                  <a:pt x="11403" y="11718"/>
                </a:lnTo>
                <a:lnTo>
                  <a:pt x="11428" y="11727"/>
                </a:lnTo>
                <a:lnTo>
                  <a:pt x="11452" y="11793"/>
                </a:lnTo>
                <a:lnTo>
                  <a:pt x="11461" y="11860"/>
                </a:lnTo>
                <a:lnTo>
                  <a:pt x="11452" y="11918"/>
                </a:lnTo>
                <a:lnTo>
                  <a:pt x="11428" y="11984"/>
                </a:lnTo>
                <a:lnTo>
                  <a:pt x="11386" y="12034"/>
                </a:lnTo>
                <a:lnTo>
                  <a:pt x="11328" y="12067"/>
                </a:lnTo>
                <a:lnTo>
                  <a:pt x="11261" y="12092"/>
                </a:lnTo>
                <a:lnTo>
                  <a:pt x="11195" y="12092"/>
                </a:lnTo>
                <a:lnTo>
                  <a:pt x="11212" y="12159"/>
                </a:lnTo>
                <a:lnTo>
                  <a:pt x="11212" y="12233"/>
                </a:lnTo>
                <a:lnTo>
                  <a:pt x="11212" y="12300"/>
                </a:lnTo>
                <a:lnTo>
                  <a:pt x="11195" y="12358"/>
                </a:lnTo>
                <a:lnTo>
                  <a:pt x="11178" y="12391"/>
                </a:lnTo>
                <a:lnTo>
                  <a:pt x="11154" y="12416"/>
                </a:lnTo>
                <a:lnTo>
                  <a:pt x="11129" y="12441"/>
                </a:lnTo>
                <a:lnTo>
                  <a:pt x="11104" y="12458"/>
                </a:lnTo>
                <a:lnTo>
                  <a:pt x="11070" y="12474"/>
                </a:lnTo>
                <a:lnTo>
                  <a:pt x="11004" y="12474"/>
                </a:lnTo>
                <a:lnTo>
                  <a:pt x="10971" y="12466"/>
                </a:lnTo>
                <a:lnTo>
                  <a:pt x="10946" y="12441"/>
                </a:lnTo>
                <a:lnTo>
                  <a:pt x="10929" y="12424"/>
                </a:lnTo>
                <a:lnTo>
                  <a:pt x="10888" y="12374"/>
                </a:lnTo>
                <a:lnTo>
                  <a:pt x="10855" y="12350"/>
                </a:lnTo>
                <a:lnTo>
                  <a:pt x="10821" y="12333"/>
                </a:lnTo>
                <a:lnTo>
                  <a:pt x="10788" y="12316"/>
                </a:lnTo>
                <a:lnTo>
                  <a:pt x="10747" y="12308"/>
                </a:lnTo>
                <a:lnTo>
                  <a:pt x="10664" y="12300"/>
                </a:lnTo>
                <a:lnTo>
                  <a:pt x="10580" y="12300"/>
                </a:lnTo>
                <a:lnTo>
                  <a:pt x="10406" y="12308"/>
                </a:lnTo>
                <a:lnTo>
                  <a:pt x="10323" y="12300"/>
                </a:lnTo>
                <a:lnTo>
                  <a:pt x="10240" y="12283"/>
                </a:lnTo>
                <a:lnTo>
                  <a:pt x="10257" y="12225"/>
                </a:lnTo>
                <a:lnTo>
                  <a:pt x="10273" y="12175"/>
                </a:lnTo>
                <a:lnTo>
                  <a:pt x="10315" y="12067"/>
                </a:lnTo>
                <a:lnTo>
                  <a:pt x="10348" y="11959"/>
                </a:lnTo>
                <a:lnTo>
                  <a:pt x="10356" y="11901"/>
                </a:lnTo>
                <a:lnTo>
                  <a:pt x="10356" y="11851"/>
                </a:lnTo>
                <a:lnTo>
                  <a:pt x="10356" y="11801"/>
                </a:lnTo>
                <a:lnTo>
                  <a:pt x="10340" y="11760"/>
                </a:lnTo>
                <a:lnTo>
                  <a:pt x="10306" y="11669"/>
                </a:lnTo>
                <a:lnTo>
                  <a:pt x="10257" y="11594"/>
                </a:lnTo>
                <a:lnTo>
                  <a:pt x="10207" y="11511"/>
                </a:lnTo>
                <a:lnTo>
                  <a:pt x="10057" y="11303"/>
                </a:lnTo>
                <a:lnTo>
                  <a:pt x="10016" y="11253"/>
                </a:lnTo>
                <a:lnTo>
                  <a:pt x="9991" y="11237"/>
                </a:lnTo>
                <a:lnTo>
                  <a:pt x="9966" y="11220"/>
                </a:lnTo>
                <a:lnTo>
                  <a:pt x="9924" y="11220"/>
                </a:lnTo>
                <a:lnTo>
                  <a:pt x="9891" y="11228"/>
                </a:lnTo>
                <a:lnTo>
                  <a:pt x="9866" y="11245"/>
                </a:lnTo>
                <a:lnTo>
                  <a:pt x="9841" y="11278"/>
                </a:lnTo>
                <a:lnTo>
                  <a:pt x="9816" y="11311"/>
                </a:lnTo>
                <a:lnTo>
                  <a:pt x="9792" y="11345"/>
                </a:lnTo>
                <a:lnTo>
                  <a:pt x="9767" y="11419"/>
                </a:lnTo>
                <a:lnTo>
                  <a:pt x="9733" y="11519"/>
                </a:lnTo>
                <a:lnTo>
                  <a:pt x="9692" y="11619"/>
                </a:lnTo>
                <a:lnTo>
                  <a:pt x="9650" y="11718"/>
                </a:lnTo>
                <a:lnTo>
                  <a:pt x="9592" y="11801"/>
                </a:lnTo>
                <a:lnTo>
                  <a:pt x="9534" y="11884"/>
                </a:lnTo>
                <a:lnTo>
                  <a:pt x="9459" y="11959"/>
                </a:lnTo>
                <a:lnTo>
                  <a:pt x="9376" y="12017"/>
                </a:lnTo>
                <a:lnTo>
                  <a:pt x="9285" y="12067"/>
                </a:lnTo>
                <a:lnTo>
                  <a:pt x="9268" y="12042"/>
                </a:lnTo>
                <a:lnTo>
                  <a:pt x="9260" y="12009"/>
                </a:lnTo>
                <a:lnTo>
                  <a:pt x="9252" y="11976"/>
                </a:lnTo>
                <a:lnTo>
                  <a:pt x="9252" y="11951"/>
                </a:lnTo>
                <a:lnTo>
                  <a:pt x="9268" y="11884"/>
                </a:lnTo>
                <a:lnTo>
                  <a:pt x="9285" y="11818"/>
                </a:lnTo>
                <a:lnTo>
                  <a:pt x="9351" y="11702"/>
                </a:lnTo>
                <a:lnTo>
                  <a:pt x="9376" y="11644"/>
                </a:lnTo>
                <a:lnTo>
                  <a:pt x="9401" y="11585"/>
                </a:lnTo>
                <a:lnTo>
                  <a:pt x="9409" y="11536"/>
                </a:lnTo>
                <a:lnTo>
                  <a:pt x="9409" y="11486"/>
                </a:lnTo>
                <a:lnTo>
                  <a:pt x="9409" y="11386"/>
                </a:lnTo>
                <a:lnTo>
                  <a:pt x="9409" y="11287"/>
                </a:lnTo>
                <a:lnTo>
                  <a:pt x="9418" y="11237"/>
                </a:lnTo>
                <a:lnTo>
                  <a:pt x="9426" y="11195"/>
                </a:lnTo>
                <a:lnTo>
                  <a:pt x="9459" y="11129"/>
                </a:lnTo>
                <a:lnTo>
                  <a:pt x="9501" y="11079"/>
                </a:lnTo>
                <a:lnTo>
                  <a:pt x="9542" y="11021"/>
                </a:lnTo>
                <a:lnTo>
                  <a:pt x="9584" y="10963"/>
                </a:lnTo>
                <a:lnTo>
                  <a:pt x="9609" y="10921"/>
                </a:lnTo>
                <a:lnTo>
                  <a:pt x="9625" y="10880"/>
                </a:lnTo>
                <a:lnTo>
                  <a:pt x="9642" y="10780"/>
                </a:lnTo>
                <a:lnTo>
                  <a:pt x="9650" y="10680"/>
                </a:lnTo>
                <a:lnTo>
                  <a:pt x="9650" y="10581"/>
                </a:lnTo>
                <a:lnTo>
                  <a:pt x="9650" y="10481"/>
                </a:lnTo>
                <a:lnTo>
                  <a:pt x="9642" y="10381"/>
                </a:lnTo>
                <a:lnTo>
                  <a:pt x="9625" y="10331"/>
                </a:lnTo>
                <a:lnTo>
                  <a:pt x="9609" y="10282"/>
                </a:lnTo>
                <a:lnTo>
                  <a:pt x="9584" y="10240"/>
                </a:lnTo>
                <a:lnTo>
                  <a:pt x="9551" y="10207"/>
                </a:lnTo>
                <a:lnTo>
                  <a:pt x="9509" y="10174"/>
                </a:lnTo>
                <a:lnTo>
                  <a:pt x="9459" y="10149"/>
                </a:lnTo>
                <a:lnTo>
                  <a:pt x="9418" y="10132"/>
                </a:lnTo>
                <a:lnTo>
                  <a:pt x="9360" y="10124"/>
                </a:lnTo>
                <a:lnTo>
                  <a:pt x="9252" y="10124"/>
                </a:lnTo>
                <a:lnTo>
                  <a:pt x="9152" y="10132"/>
                </a:lnTo>
                <a:lnTo>
                  <a:pt x="9202" y="9991"/>
                </a:lnTo>
                <a:lnTo>
                  <a:pt x="9218" y="9916"/>
                </a:lnTo>
                <a:lnTo>
                  <a:pt x="9227" y="9841"/>
                </a:lnTo>
                <a:lnTo>
                  <a:pt x="9227" y="9767"/>
                </a:lnTo>
                <a:lnTo>
                  <a:pt x="9210" y="9692"/>
                </a:lnTo>
                <a:lnTo>
                  <a:pt x="9194" y="9659"/>
                </a:lnTo>
                <a:lnTo>
                  <a:pt x="9169" y="9626"/>
                </a:lnTo>
                <a:lnTo>
                  <a:pt x="9144" y="9601"/>
                </a:lnTo>
                <a:lnTo>
                  <a:pt x="9119" y="9576"/>
                </a:lnTo>
                <a:lnTo>
                  <a:pt x="9052" y="9542"/>
                </a:lnTo>
                <a:lnTo>
                  <a:pt x="8986" y="9509"/>
                </a:lnTo>
                <a:lnTo>
                  <a:pt x="8961" y="9493"/>
                </a:lnTo>
                <a:lnTo>
                  <a:pt x="8928" y="9476"/>
                </a:lnTo>
                <a:lnTo>
                  <a:pt x="8911" y="9451"/>
                </a:lnTo>
                <a:lnTo>
                  <a:pt x="8895" y="9418"/>
                </a:lnTo>
                <a:lnTo>
                  <a:pt x="8886" y="9385"/>
                </a:lnTo>
                <a:lnTo>
                  <a:pt x="8886" y="9351"/>
                </a:lnTo>
                <a:lnTo>
                  <a:pt x="8895" y="9285"/>
                </a:lnTo>
                <a:lnTo>
                  <a:pt x="8895" y="9194"/>
                </a:lnTo>
                <a:lnTo>
                  <a:pt x="8878" y="9094"/>
                </a:lnTo>
                <a:lnTo>
                  <a:pt x="8845" y="9003"/>
                </a:lnTo>
                <a:lnTo>
                  <a:pt x="8803" y="8911"/>
                </a:lnTo>
                <a:lnTo>
                  <a:pt x="8753" y="8845"/>
                </a:lnTo>
                <a:lnTo>
                  <a:pt x="8737" y="8812"/>
                </a:lnTo>
                <a:lnTo>
                  <a:pt x="8720" y="8778"/>
                </a:lnTo>
                <a:lnTo>
                  <a:pt x="8712" y="8720"/>
                </a:lnTo>
                <a:lnTo>
                  <a:pt x="8704" y="8654"/>
                </a:lnTo>
                <a:lnTo>
                  <a:pt x="8704" y="8504"/>
                </a:lnTo>
                <a:lnTo>
                  <a:pt x="8712" y="8430"/>
                </a:lnTo>
                <a:lnTo>
                  <a:pt x="8728" y="8363"/>
                </a:lnTo>
                <a:lnTo>
                  <a:pt x="8745" y="8297"/>
                </a:lnTo>
                <a:lnTo>
                  <a:pt x="8778" y="8230"/>
                </a:lnTo>
                <a:lnTo>
                  <a:pt x="8820" y="8180"/>
                </a:lnTo>
                <a:lnTo>
                  <a:pt x="8878" y="8139"/>
                </a:lnTo>
                <a:lnTo>
                  <a:pt x="8911" y="8114"/>
                </a:lnTo>
                <a:lnTo>
                  <a:pt x="8953" y="8106"/>
                </a:lnTo>
                <a:lnTo>
                  <a:pt x="9036" y="8081"/>
                </a:lnTo>
                <a:lnTo>
                  <a:pt x="9119" y="8048"/>
                </a:lnTo>
                <a:lnTo>
                  <a:pt x="9160" y="8031"/>
                </a:lnTo>
                <a:lnTo>
                  <a:pt x="9194" y="8006"/>
                </a:lnTo>
                <a:lnTo>
                  <a:pt x="9218" y="7981"/>
                </a:lnTo>
                <a:lnTo>
                  <a:pt x="9243" y="7948"/>
                </a:lnTo>
                <a:lnTo>
                  <a:pt x="9277" y="7873"/>
                </a:lnTo>
                <a:lnTo>
                  <a:pt x="9335" y="7724"/>
                </a:lnTo>
                <a:lnTo>
                  <a:pt x="9360" y="7674"/>
                </a:lnTo>
                <a:lnTo>
                  <a:pt x="9401" y="7616"/>
                </a:lnTo>
                <a:lnTo>
                  <a:pt x="9443" y="7574"/>
                </a:lnTo>
                <a:lnTo>
                  <a:pt x="9484" y="7533"/>
                </a:lnTo>
                <a:lnTo>
                  <a:pt x="9542" y="7491"/>
                </a:lnTo>
                <a:lnTo>
                  <a:pt x="9592" y="7458"/>
                </a:lnTo>
                <a:lnTo>
                  <a:pt x="9659" y="7441"/>
                </a:lnTo>
                <a:lnTo>
                  <a:pt x="9717" y="7425"/>
                </a:lnTo>
                <a:lnTo>
                  <a:pt x="9792" y="7416"/>
                </a:lnTo>
                <a:lnTo>
                  <a:pt x="9825" y="7416"/>
                </a:lnTo>
                <a:lnTo>
                  <a:pt x="9866" y="7425"/>
                </a:lnTo>
                <a:lnTo>
                  <a:pt x="9899" y="7441"/>
                </a:lnTo>
                <a:lnTo>
                  <a:pt x="9933" y="7458"/>
                </a:lnTo>
                <a:lnTo>
                  <a:pt x="9991" y="7508"/>
                </a:lnTo>
                <a:lnTo>
                  <a:pt x="10041" y="7566"/>
                </a:lnTo>
                <a:lnTo>
                  <a:pt x="10090" y="7624"/>
                </a:lnTo>
                <a:lnTo>
                  <a:pt x="10140" y="7682"/>
                </a:lnTo>
                <a:lnTo>
                  <a:pt x="10198" y="7732"/>
                </a:lnTo>
                <a:lnTo>
                  <a:pt x="10257" y="7782"/>
                </a:lnTo>
                <a:lnTo>
                  <a:pt x="10323" y="7823"/>
                </a:lnTo>
                <a:lnTo>
                  <a:pt x="10389" y="7857"/>
                </a:lnTo>
                <a:lnTo>
                  <a:pt x="10464" y="7890"/>
                </a:lnTo>
                <a:lnTo>
                  <a:pt x="10531" y="7915"/>
                </a:lnTo>
                <a:lnTo>
                  <a:pt x="10605" y="7940"/>
                </a:lnTo>
                <a:lnTo>
                  <a:pt x="10680" y="7956"/>
                </a:lnTo>
                <a:lnTo>
                  <a:pt x="10755" y="7965"/>
                </a:lnTo>
                <a:lnTo>
                  <a:pt x="10913" y="7965"/>
                </a:lnTo>
                <a:lnTo>
                  <a:pt x="10987" y="7956"/>
                </a:lnTo>
                <a:lnTo>
                  <a:pt x="11062" y="7940"/>
                </a:lnTo>
                <a:lnTo>
                  <a:pt x="11137" y="7923"/>
                </a:lnTo>
                <a:lnTo>
                  <a:pt x="11203" y="7898"/>
                </a:lnTo>
                <a:lnTo>
                  <a:pt x="11261" y="7865"/>
                </a:lnTo>
                <a:lnTo>
                  <a:pt x="11286" y="7848"/>
                </a:lnTo>
                <a:lnTo>
                  <a:pt x="11303" y="7823"/>
                </a:lnTo>
                <a:lnTo>
                  <a:pt x="11328" y="7782"/>
                </a:lnTo>
                <a:lnTo>
                  <a:pt x="11336" y="7724"/>
                </a:lnTo>
                <a:lnTo>
                  <a:pt x="11336" y="7674"/>
                </a:lnTo>
                <a:lnTo>
                  <a:pt x="11328" y="7616"/>
                </a:lnTo>
                <a:lnTo>
                  <a:pt x="11303" y="7516"/>
                </a:lnTo>
                <a:lnTo>
                  <a:pt x="11270" y="7425"/>
                </a:lnTo>
                <a:lnTo>
                  <a:pt x="11228" y="7333"/>
                </a:lnTo>
                <a:lnTo>
                  <a:pt x="11187" y="7242"/>
                </a:lnTo>
                <a:lnTo>
                  <a:pt x="11120" y="7117"/>
                </a:lnTo>
                <a:lnTo>
                  <a:pt x="11095" y="7059"/>
                </a:lnTo>
                <a:lnTo>
                  <a:pt x="11079" y="6993"/>
                </a:lnTo>
                <a:lnTo>
                  <a:pt x="11079" y="6960"/>
                </a:lnTo>
                <a:lnTo>
                  <a:pt x="11079" y="6918"/>
                </a:lnTo>
                <a:lnTo>
                  <a:pt x="11087" y="6885"/>
                </a:lnTo>
                <a:lnTo>
                  <a:pt x="11104" y="6860"/>
                </a:lnTo>
                <a:lnTo>
                  <a:pt x="11129" y="6827"/>
                </a:lnTo>
                <a:lnTo>
                  <a:pt x="11145" y="6810"/>
                </a:lnTo>
                <a:lnTo>
                  <a:pt x="11178" y="6794"/>
                </a:lnTo>
                <a:lnTo>
                  <a:pt x="11212" y="6785"/>
                </a:lnTo>
                <a:close/>
                <a:moveTo>
                  <a:pt x="12266" y="14700"/>
                </a:moveTo>
                <a:lnTo>
                  <a:pt x="12300" y="14708"/>
                </a:lnTo>
                <a:lnTo>
                  <a:pt x="12341" y="14725"/>
                </a:lnTo>
                <a:lnTo>
                  <a:pt x="12374" y="14741"/>
                </a:lnTo>
                <a:lnTo>
                  <a:pt x="12516" y="14841"/>
                </a:lnTo>
                <a:lnTo>
                  <a:pt x="12640" y="14932"/>
                </a:lnTo>
                <a:lnTo>
                  <a:pt x="12707" y="14982"/>
                </a:lnTo>
                <a:lnTo>
                  <a:pt x="12756" y="15049"/>
                </a:lnTo>
                <a:lnTo>
                  <a:pt x="12798" y="15115"/>
                </a:lnTo>
                <a:lnTo>
                  <a:pt x="12823" y="15190"/>
                </a:lnTo>
                <a:lnTo>
                  <a:pt x="12823" y="15231"/>
                </a:lnTo>
                <a:lnTo>
                  <a:pt x="12823" y="15265"/>
                </a:lnTo>
                <a:lnTo>
                  <a:pt x="12823" y="15306"/>
                </a:lnTo>
                <a:lnTo>
                  <a:pt x="12806" y="15339"/>
                </a:lnTo>
                <a:lnTo>
                  <a:pt x="12781" y="15389"/>
                </a:lnTo>
                <a:lnTo>
                  <a:pt x="12756" y="15422"/>
                </a:lnTo>
                <a:lnTo>
                  <a:pt x="12682" y="15497"/>
                </a:lnTo>
                <a:lnTo>
                  <a:pt x="12648" y="15522"/>
                </a:lnTo>
                <a:lnTo>
                  <a:pt x="12607" y="15547"/>
                </a:lnTo>
                <a:lnTo>
                  <a:pt x="12565" y="15555"/>
                </a:lnTo>
                <a:lnTo>
                  <a:pt x="12516" y="15564"/>
                </a:lnTo>
                <a:lnTo>
                  <a:pt x="12416" y="15564"/>
                </a:lnTo>
                <a:lnTo>
                  <a:pt x="12366" y="15547"/>
                </a:lnTo>
                <a:lnTo>
                  <a:pt x="12316" y="15530"/>
                </a:lnTo>
                <a:lnTo>
                  <a:pt x="12275" y="15514"/>
                </a:lnTo>
                <a:lnTo>
                  <a:pt x="12233" y="15481"/>
                </a:lnTo>
                <a:lnTo>
                  <a:pt x="12200" y="15447"/>
                </a:lnTo>
                <a:lnTo>
                  <a:pt x="12175" y="15406"/>
                </a:lnTo>
                <a:lnTo>
                  <a:pt x="12150" y="15339"/>
                </a:lnTo>
                <a:lnTo>
                  <a:pt x="12142" y="15273"/>
                </a:lnTo>
                <a:lnTo>
                  <a:pt x="12142" y="15198"/>
                </a:lnTo>
                <a:lnTo>
                  <a:pt x="12142" y="15132"/>
                </a:lnTo>
                <a:lnTo>
                  <a:pt x="12158" y="14907"/>
                </a:lnTo>
                <a:lnTo>
                  <a:pt x="12167" y="14833"/>
                </a:lnTo>
                <a:lnTo>
                  <a:pt x="12175" y="14800"/>
                </a:lnTo>
                <a:lnTo>
                  <a:pt x="12183" y="14766"/>
                </a:lnTo>
                <a:lnTo>
                  <a:pt x="12208" y="14733"/>
                </a:lnTo>
                <a:lnTo>
                  <a:pt x="12233" y="14708"/>
                </a:lnTo>
                <a:lnTo>
                  <a:pt x="12266" y="14700"/>
                </a:lnTo>
                <a:close/>
                <a:moveTo>
                  <a:pt x="10149" y="15206"/>
                </a:moveTo>
                <a:lnTo>
                  <a:pt x="10182" y="15215"/>
                </a:lnTo>
                <a:lnTo>
                  <a:pt x="10248" y="15240"/>
                </a:lnTo>
                <a:lnTo>
                  <a:pt x="10306" y="15281"/>
                </a:lnTo>
                <a:lnTo>
                  <a:pt x="10398" y="15348"/>
                </a:lnTo>
                <a:lnTo>
                  <a:pt x="10431" y="15373"/>
                </a:lnTo>
                <a:lnTo>
                  <a:pt x="10456" y="15397"/>
                </a:lnTo>
                <a:lnTo>
                  <a:pt x="10473" y="15431"/>
                </a:lnTo>
                <a:lnTo>
                  <a:pt x="10489" y="15472"/>
                </a:lnTo>
                <a:lnTo>
                  <a:pt x="10497" y="15547"/>
                </a:lnTo>
                <a:lnTo>
                  <a:pt x="10506" y="15605"/>
                </a:lnTo>
                <a:lnTo>
                  <a:pt x="10506" y="15672"/>
                </a:lnTo>
                <a:lnTo>
                  <a:pt x="10497" y="15730"/>
                </a:lnTo>
                <a:lnTo>
                  <a:pt x="10481" y="15779"/>
                </a:lnTo>
                <a:lnTo>
                  <a:pt x="10456" y="15821"/>
                </a:lnTo>
                <a:lnTo>
                  <a:pt x="10423" y="15854"/>
                </a:lnTo>
                <a:lnTo>
                  <a:pt x="10389" y="15871"/>
                </a:lnTo>
                <a:lnTo>
                  <a:pt x="10356" y="15887"/>
                </a:lnTo>
                <a:lnTo>
                  <a:pt x="10248" y="15887"/>
                </a:lnTo>
                <a:lnTo>
                  <a:pt x="10215" y="15871"/>
                </a:lnTo>
                <a:lnTo>
                  <a:pt x="10182" y="15863"/>
                </a:lnTo>
                <a:lnTo>
                  <a:pt x="10149" y="15838"/>
                </a:lnTo>
                <a:lnTo>
                  <a:pt x="10107" y="15804"/>
                </a:lnTo>
                <a:lnTo>
                  <a:pt x="10074" y="15755"/>
                </a:lnTo>
                <a:lnTo>
                  <a:pt x="10024" y="15655"/>
                </a:lnTo>
                <a:lnTo>
                  <a:pt x="9966" y="15539"/>
                </a:lnTo>
                <a:lnTo>
                  <a:pt x="9933" y="15464"/>
                </a:lnTo>
                <a:lnTo>
                  <a:pt x="9916" y="15431"/>
                </a:lnTo>
                <a:lnTo>
                  <a:pt x="9916" y="15389"/>
                </a:lnTo>
                <a:lnTo>
                  <a:pt x="9916" y="15364"/>
                </a:lnTo>
                <a:lnTo>
                  <a:pt x="9924" y="15339"/>
                </a:lnTo>
                <a:lnTo>
                  <a:pt x="9958" y="15281"/>
                </a:lnTo>
                <a:lnTo>
                  <a:pt x="9999" y="15248"/>
                </a:lnTo>
                <a:lnTo>
                  <a:pt x="10049" y="15215"/>
                </a:lnTo>
                <a:lnTo>
                  <a:pt x="10082" y="15206"/>
                </a:lnTo>
                <a:close/>
                <a:moveTo>
                  <a:pt x="8571" y="14251"/>
                </a:moveTo>
                <a:lnTo>
                  <a:pt x="8861" y="14276"/>
                </a:lnTo>
                <a:lnTo>
                  <a:pt x="8978" y="14293"/>
                </a:lnTo>
                <a:lnTo>
                  <a:pt x="9086" y="14318"/>
                </a:lnTo>
                <a:lnTo>
                  <a:pt x="9202" y="14343"/>
                </a:lnTo>
                <a:lnTo>
                  <a:pt x="9310" y="14393"/>
                </a:lnTo>
                <a:lnTo>
                  <a:pt x="9376" y="14434"/>
                </a:lnTo>
                <a:lnTo>
                  <a:pt x="9434" y="14484"/>
                </a:lnTo>
                <a:lnTo>
                  <a:pt x="9493" y="14542"/>
                </a:lnTo>
                <a:lnTo>
                  <a:pt x="9542" y="14600"/>
                </a:lnTo>
                <a:lnTo>
                  <a:pt x="9592" y="14675"/>
                </a:lnTo>
                <a:lnTo>
                  <a:pt x="9625" y="14741"/>
                </a:lnTo>
                <a:lnTo>
                  <a:pt x="9659" y="14816"/>
                </a:lnTo>
                <a:lnTo>
                  <a:pt x="9684" y="14891"/>
                </a:lnTo>
                <a:lnTo>
                  <a:pt x="9708" y="14974"/>
                </a:lnTo>
                <a:lnTo>
                  <a:pt x="9717" y="15049"/>
                </a:lnTo>
                <a:lnTo>
                  <a:pt x="9733" y="15215"/>
                </a:lnTo>
                <a:lnTo>
                  <a:pt x="9742" y="15373"/>
                </a:lnTo>
                <a:lnTo>
                  <a:pt x="9733" y="15539"/>
                </a:lnTo>
                <a:lnTo>
                  <a:pt x="9725" y="15655"/>
                </a:lnTo>
                <a:lnTo>
                  <a:pt x="9708" y="15779"/>
                </a:lnTo>
                <a:lnTo>
                  <a:pt x="9684" y="15896"/>
                </a:lnTo>
                <a:lnTo>
                  <a:pt x="9650" y="16012"/>
                </a:lnTo>
                <a:lnTo>
                  <a:pt x="9609" y="16120"/>
                </a:lnTo>
                <a:lnTo>
                  <a:pt x="9551" y="16228"/>
                </a:lnTo>
                <a:lnTo>
                  <a:pt x="9484" y="16319"/>
                </a:lnTo>
                <a:lnTo>
                  <a:pt x="9443" y="16361"/>
                </a:lnTo>
                <a:lnTo>
                  <a:pt x="9401" y="16402"/>
                </a:lnTo>
                <a:lnTo>
                  <a:pt x="9318" y="16469"/>
                </a:lnTo>
                <a:lnTo>
                  <a:pt x="9227" y="16519"/>
                </a:lnTo>
                <a:lnTo>
                  <a:pt x="9144" y="16577"/>
                </a:lnTo>
                <a:lnTo>
                  <a:pt x="9069" y="16643"/>
                </a:lnTo>
                <a:lnTo>
                  <a:pt x="9036" y="16685"/>
                </a:lnTo>
                <a:lnTo>
                  <a:pt x="9011" y="16735"/>
                </a:lnTo>
                <a:lnTo>
                  <a:pt x="8986" y="16784"/>
                </a:lnTo>
                <a:lnTo>
                  <a:pt x="8978" y="16834"/>
                </a:lnTo>
                <a:lnTo>
                  <a:pt x="8978" y="16884"/>
                </a:lnTo>
                <a:lnTo>
                  <a:pt x="8986" y="16934"/>
                </a:lnTo>
                <a:lnTo>
                  <a:pt x="9003" y="16975"/>
                </a:lnTo>
                <a:lnTo>
                  <a:pt x="9036" y="17017"/>
                </a:lnTo>
                <a:lnTo>
                  <a:pt x="9102" y="17067"/>
                </a:lnTo>
                <a:lnTo>
                  <a:pt x="9135" y="17092"/>
                </a:lnTo>
                <a:lnTo>
                  <a:pt x="9160" y="17125"/>
                </a:lnTo>
                <a:lnTo>
                  <a:pt x="9160" y="17158"/>
                </a:lnTo>
                <a:lnTo>
                  <a:pt x="9152" y="17191"/>
                </a:lnTo>
                <a:lnTo>
                  <a:pt x="9135" y="17216"/>
                </a:lnTo>
                <a:lnTo>
                  <a:pt x="9119" y="17233"/>
                </a:lnTo>
                <a:lnTo>
                  <a:pt x="9086" y="17258"/>
                </a:lnTo>
                <a:lnTo>
                  <a:pt x="9052" y="17266"/>
                </a:lnTo>
                <a:lnTo>
                  <a:pt x="9011" y="17274"/>
                </a:lnTo>
                <a:lnTo>
                  <a:pt x="8978" y="17283"/>
                </a:lnTo>
                <a:lnTo>
                  <a:pt x="8836" y="17266"/>
                </a:lnTo>
                <a:lnTo>
                  <a:pt x="8770" y="17274"/>
                </a:lnTo>
                <a:lnTo>
                  <a:pt x="8737" y="17283"/>
                </a:lnTo>
                <a:lnTo>
                  <a:pt x="8712" y="17299"/>
                </a:lnTo>
                <a:lnTo>
                  <a:pt x="8679" y="17324"/>
                </a:lnTo>
                <a:lnTo>
                  <a:pt x="8645" y="17357"/>
                </a:lnTo>
                <a:lnTo>
                  <a:pt x="8612" y="17440"/>
                </a:lnTo>
                <a:lnTo>
                  <a:pt x="8571" y="17524"/>
                </a:lnTo>
                <a:lnTo>
                  <a:pt x="8546" y="17565"/>
                </a:lnTo>
                <a:lnTo>
                  <a:pt x="8513" y="17590"/>
                </a:lnTo>
                <a:lnTo>
                  <a:pt x="8479" y="17607"/>
                </a:lnTo>
                <a:lnTo>
                  <a:pt x="8446" y="17615"/>
                </a:lnTo>
                <a:lnTo>
                  <a:pt x="8413" y="17615"/>
                </a:lnTo>
                <a:lnTo>
                  <a:pt x="8380" y="17607"/>
                </a:lnTo>
                <a:lnTo>
                  <a:pt x="8313" y="17590"/>
                </a:lnTo>
                <a:lnTo>
                  <a:pt x="8247" y="17548"/>
                </a:lnTo>
                <a:lnTo>
                  <a:pt x="8139" y="17465"/>
                </a:lnTo>
                <a:lnTo>
                  <a:pt x="8081" y="17424"/>
                </a:lnTo>
                <a:lnTo>
                  <a:pt x="8014" y="17391"/>
                </a:lnTo>
                <a:lnTo>
                  <a:pt x="7973" y="17382"/>
                </a:lnTo>
                <a:lnTo>
                  <a:pt x="7931" y="17374"/>
                </a:lnTo>
                <a:lnTo>
                  <a:pt x="7840" y="17374"/>
                </a:lnTo>
                <a:lnTo>
                  <a:pt x="7508" y="17391"/>
                </a:lnTo>
                <a:lnTo>
                  <a:pt x="7342" y="17407"/>
                </a:lnTo>
                <a:lnTo>
                  <a:pt x="7175" y="17424"/>
                </a:lnTo>
                <a:lnTo>
                  <a:pt x="7009" y="17449"/>
                </a:lnTo>
                <a:lnTo>
                  <a:pt x="6852" y="17482"/>
                </a:lnTo>
                <a:lnTo>
                  <a:pt x="6694" y="17524"/>
                </a:lnTo>
                <a:lnTo>
                  <a:pt x="6536" y="17582"/>
                </a:lnTo>
                <a:lnTo>
                  <a:pt x="6445" y="17615"/>
                </a:lnTo>
                <a:lnTo>
                  <a:pt x="6345" y="17631"/>
                </a:lnTo>
                <a:lnTo>
                  <a:pt x="6237" y="17640"/>
                </a:lnTo>
                <a:lnTo>
                  <a:pt x="6137" y="17648"/>
                </a:lnTo>
                <a:lnTo>
                  <a:pt x="6038" y="17656"/>
                </a:lnTo>
                <a:lnTo>
                  <a:pt x="5938" y="17665"/>
                </a:lnTo>
                <a:lnTo>
                  <a:pt x="5838" y="17681"/>
                </a:lnTo>
                <a:lnTo>
                  <a:pt x="5747" y="17723"/>
                </a:lnTo>
                <a:lnTo>
                  <a:pt x="5681" y="17756"/>
                </a:lnTo>
                <a:lnTo>
                  <a:pt x="5622" y="17789"/>
                </a:lnTo>
                <a:lnTo>
                  <a:pt x="5556" y="17831"/>
                </a:lnTo>
                <a:lnTo>
                  <a:pt x="5498" y="17864"/>
                </a:lnTo>
                <a:lnTo>
                  <a:pt x="5423" y="17881"/>
                </a:lnTo>
                <a:lnTo>
                  <a:pt x="5348" y="17881"/>
                </a:lnTo>
                <a:lnTo>
                  <a:pt x="5315" y="17872"/>
                </a:lnTo>
                <a:lnTo>
                  <a:pt x="5282" y="17864"/>
                </a:lnTo>
                <a:lnTo>
                  <a:pt x="5257" y="17839"/>
                </a:lnTo>
                <a:lnTo>
                  <a:pt x="5232" y="17814"/>
                </a:lnTo>
                <a:lnTo>
                  <a:pt x="5199" y="17756"/>
                </a:lnTo>
                <a:lnTo>
                  <a:pt x="5182" y="17723"/>
                </a:lnTo>
                <a:lnTo>
                  <a:pt x="5157" y="17698"/>
                </a:lnTo>
                <a:lnTo>
                  <a:pt x="5132" y="17673"/>
                </a:lnTo>
                <a:lnTo>
                  <a:pt x="5108" y="17665"/>
                </a:lnTo>
                <a:lnTo>
                  <a:pt x="5074" y="17656"/>
                </a:lnTo>
                <a:lnTo>
                  <a:pt x="5033" y="17656"/>
                </a:lnTo>
                <a:lnTo>
                  <a:pt x="4966" y="17673"/>
                </a:lnTo>
                <a:lnTo>
                  <a:pt x="4900" y="17698"/>
                </a:lnTo>
                <a:lnTo>
                  <a:pt x="4792" y="17764"/>
                </a:lnTo>
                <a:lnTo>
                  <a:pt x="4692" y="17839"/>
                </a:lnTo>
                <a:lnTo>
                  <a:pt x="4609" y="17930"/>
                </a:lnTo>
                <a:lnTo>
                  <a:pt x="4535" y="18030"/>
                </a:lnTo>
                <a:lnTo>
                  <a:pt x="4485" y="18113"/>
                </a:lnTo>
                <a:lnTo>
                  <a:pt x="4435" y="18205"/>
                </a:lnTo>
                <a:lnTo>
                  <a:pt x="4385" y="18288"/>
                </a:lnTo>
                <a:lnTo>
                  <a:pt x="4335" y="18371"/>
                </a:lnTo>
                <a:lnTo>
                  <a:pt x="4277" y="18445"/>
                </a:lnTo>
                <a:lnTo>
                  <a:pt x="4211" y="18512"/>
                </a:lnTo>
                <a:lnTo>
                  <a:pt x="4144" y="18570"/>
                </a:lnTo>
                <a:lnTo>
                  <a:pt x="4069" y="18620"/>
                </a:lnTo>
                <a:lnTo>
                  <a:pt x="3920" y="18719"/>
                </a:lnTo>
                <a:lnTo>
                  <a:pt x="3754" y="18811"/>
                </a:lnTo>
                <a:lnTo>
                  <a:pt x="3746" y="18902"/>
                </a:lnTo>
                <a:lnTo>
                  <a:pt x="3754" y="18985"/>
                </a:lnTo>
                <a:lnTo>
                  <a:pt x="3770" y="19077"/>
                </a:lnTo>
                <a:lnTo>
                  <a:pt x="3787" y="19160"/>
                </a:lnTo>
                <a:lnTo>
                  <a:pt x="3845" y="19334"/>
                </a:lnTo>
                <a:lnTo>
                  <a:pt x="3903" y="19508"/>
                </a:lnTo>
                <a:lnTo>
                  <a:pt x="3928" y="19600"/>
                </a:lnTo>
                <a:lnTo>
                  <a:pt x="3953" y="19691"/>
                </a:lnTo>
                <a:lnTo>
                  <a:pt x="3970" y="19782"/>
                </a:lnTo>
                <a:lnTo>
                  <a:pt x="3970" y="19874"/>
                </a:lnTo>
                <a:lnTo>
                  <a:pt x="3961" y="19957"/>
                </a:lnTo>
                <a:lnTo>
                  <a:pt x="3945" y="20048"/>
                </a:lnTo>
                <a:lnTo>
                  <a:pt x="3912" y="20123"/>
                </a:lnTo>
                <a:lnTo>
                  <a:pt x="3862" y="20198"/>
                </a:lnTo>
                <a:lnTo>
                  <a:pt x="3820" y="20231"/>
                </a:lnTo>
                <a:lnTo>
                  <a:pt x="3787" y="20264"/>
                </a:lnTo>
                <a:lnTo>
                  <a:pt x="3696" y="20314"/>
                </a:lnTo>
                <a:lnTo>
                  <a:pt x="3604" y="20355"/>
                </a:lnTo>
                <a:lnTo>
                  <a:pt x="3513" y="20389"/>
                </a:lnTo>
                <a:lnTo>
                  <a:pt x="3305" y="20439"/>
                </a:lnTo>
                <a:lnTo>
                  <a:pt x="3098" y="20488"/>
                </a:lnTo>
                <a:lnTo>
                  <a:pt x="2890" y="20522"/>
                </a:lnTo>
                <a:lnTo>
                  <a:pt x="2683" y="20547"/>
                </a:lnTo>
                <a:lnTo>
                  <a:pt x="2525" y="20563"/>
                </a:lnTo>
                <a:lnTo>
                  <a:pt x="2450" y="20580"/>
                </a:lnTo>
                <a:lnTo>
                  <a:pt x="2375" y="20613"/>
                </a:lnTo>
                <a:lnTo>
                  <a:pt x="2292" y="20663"/>
                </a:lnTo>
                <a:lnTo>
                  <a:pt x="2226" y="20713"/>
                </a:lnTo>
                <a:lnTo>
                  <a:pt x="2151" y="20771"/>
                </a:lnTo>
                <a:lnTo>
                  <a:pt x="2068" y="20821"/>
                </a:lnTo>
                <a:lnTo>
                  <a:pt x="1977" y="20854"/>
                </a:lnTo>
                <a:lnTo>
                  <a:pt x="1885" y="20879"/>
                </a:lnTo>
                <a:lnTo>
                  <a:pt x="1819" y="20912"/>
                </a:lnTo>
                <a:lnTo>
                  <a:pt x="1752" y="20945"/>
                </a:lnTo>
                <a:lnTo>
                  <a:pt x="1694" y="20995"/>
                </a:lnTo>
                <a:lnTo>
                  <a:pt x="1644" y="21053"/>
                </a:lnTo>
                <a:lnTo>
                  <a:pt x="1603" y="21111"/>
                </a:lnTo>
                <a:lnTo>
                  <a:pt x="1570" y="21178"/>
                </a:lnTo>
                <a:lnTo>
                  <a:pt x="1545" y="21252"/>
                </a:lnTo>
                <a:lnTo>
                  <a:pt x="1528" y="21327"/>
                </a:lnTo>
                <a:lnTo>
                  <a:pt x="1528" y="21427"/>
                </a:lnTo>
                <a:lnTo>
                  <a:pt x="1520" y="21518"/>
                </a:lnTo>
                <a:lnTo>
                  <a:pt x="1520" y="21568"/>
                </a:lnTo>
                <a:lnTo>
                  <a:pt x="1503" y="21610"/>
                </a:lnTo>
                <a:lnTo>
                  <a:pt x="1487" y="21651"/>
                </a:lnTo>
                <a:lnTo>
                  <a:pt x="1462" y="21693"/>
                </a:lnTo>
                <a:lnTo>
                  <a:pt x="1329" y="21684"/>
                </a:lnTo>
                <a:lnTo>
                  <a:pt x="1262" y="21693"/>
                </a:lnTo>
                <a:lnTo>
                  <a:pt x="1196" y="21693"/>
                </a:lnTo>
                <a:lnTo>
                  <a:pt x="1138" y="21709"/>
                </a:lnTo>
                <a:lnTo>
                  <a:pt x="1080" y="21734"/>
                </a:lnTo>
                <a:lnTo>
                  <a:pt x="1030" y="21767"/>
                </a:lnTo>
                <a:lnTo>
                  <a:pt x="980" y="21809"/>
                </a:lnTo>
                <a:lnTo>
                  <a:pt x="930" y="21875"/>
                </a:lnTo>
                <a:lnTo>
                  <a:pt x="897" y="21909"/>
                </a:lnTo>
                <a:lnTo>
                  <a:pt x="864" y="21925"/>
                </a:lnTo>
                <a:lnTo>
                  <a:pt x="831" y="21933"/>
                </a:lnTo>
                <a:lnTo>
                  <a:pt x="797" y="21925"/>
                </a:lnTo>
                <a:lnTo>
                  <a:pt x="772" y="21900"/>
                </a:lnTo>
                <a:lnTo>
                  <a:pt x="747" y="21875"/>
                </a:lnTo>
                <a:lnTo>
                  <a:pt x="731" y="21842"/>
                </a:lnTo>
                <a:lnTo>
                  <a:pt x="723" y="21809"/>
                </a:lnTo>
                <a:lnTo>
                  <a:pt x="723" y="21776"/>
                </a:lnTo>
                <a:lnTo>
                  <a:pt x="731" y="21734"/>
                </a:lnTo>
                <a:lnTo>
                  <a:pt x="747" y="21701"/>
                </a:lnTo>
                <a:lnTo>
                  <a:pt x="772" y="21676"/>
                </a:lnTo>
                <a:lnTo>
                  <a:pt x="822" y="21626"/>
                </a:lnTo>
                <a:lnTo>
                  <a:pt x="880" y="21585"/>
                </a:lnTo>
                <a:lnTo>
                  <a:pt x="947" y="21551"/>
                </a:lnTo>
                <a:lnTo>
                  <a:pt x="1013" y="21510"/>
                </a:lnTo>
                <a:lnTo>
                  <a:pt x="1071" y="21468"/>
                </a:lnTo>
                <a:lnTo>
                  <a:pt x="1113" y="21410"/>
                </a:lnTo>
                <a:lnTo>
                  <a:pt x="1129" y="21385"/>
                </a:lnTo>
                <a:lnTo>
                  <a:pt x="1146" y="21352"/>
                </a:lnTo>
                <a:lnTo>
                  <a:pt x="1179" y="21219"/>
                </a:lnTo>
                <a:lnTo>
                  <a:pt x="1229" y="21086"/>
                </a:lnTo>
                <a:lnTo>
                  <a:pt x="1296" y="20970"/>
                </a:lnTo>
                <a:lnTo>
                  <a:pt x="1370" y="20862"/>
                </a:lnTo>
                <a:lnTo>
                  <a:pt x="1462" y="20754"/>
                </a:lnTo>
                <a:lnTo>
                  <a:pt x="1553" y="20646"/>
                </a:lnTo>
                <a:lnTo>
                  <a:pt x="1744" y="20439"/>
                </a:lnTo>
                <a:lnTo>
                  <a:pt x="1943" y="20239"/>
                </a:lnTo>
                <a:lnTo>
                  <a:pt x="2043" y="20140"/>
                </a:lnTo>
                <a:lnTo>
                  <a:pt x="2134" y="20032"/>
                </a:lnTo>
                <a:lnTo>
                  <a:pt x="2217" y="19924"/>
                </a:lnTo>
                <a:lnTo>
                  <a:pt x="2292" y="19807"/>
                </a:lnTo>
                <a:lnTo>
                  <a:pt x="2359" y="19683"/>
                </a:lnTo>
                <a:lnTo>
                  <a:pt x="2408" y="19550"/>
                </a:lnTo>
                <a:lnTo>
                  <a:pt x="2500" y="19292"/>
                </a:lnTo>
                <a:lnTo>
                  <a:pt x="2599" y="19027"/>
                </a:lnTo>
                <a:lnTo>
                  <a:pt x="2699" y="18769"/>
                </a:lnTo>
                <a:lnTo>
                  <a:pt x="2807" y="18520"/>
                </a:lnTo>
                <a:lnTo>
                  <a:pt x="2865" y="18404"/>
                </a:lnTo>
                <a:lnTo>
                  <a:pt x="2898" y="18354"/>
                </a:lnTo>
                <a:lnTo>
                  <a:pt x="2932" y="18304"/>
                </a:lnTo>
                <a:lnTo>
                  <a:pt x="2973" y="18263"/>
                </a:lnTo>
                <a:lnTo>
                  <a:pt x="3015" y="18229"/>
                </a:lnTo>
                <a:lnTo>
                  <a:pt x="3065" y="18205"/>
                </a:lnTo>
                <a:lnTo>
                  <a:pt x="3123" y="18188"/>
                </a:lnTo>
                <a:lnTo>
                  <a:pt x="3181" y="18188"/>
                </a:lnTo>
                <a:lnTo>
                  <a:pt x="3239" y="18205"/>
                </a:lnTo>
                <a:lnTo>
                  <a:pt x="3364" y="18238"/>
                </a:lnTo>
                <a:lnTo>
                  <a:pt x="3430" y="18246"/>
                </a:lnTo>
                <a:lnTo>
                  <a:pt x="3496" y="18254"/>
                </a:lnTo>
                <a:lnTo>
                  <a:pt x="3563" y="18254"/>
                </a:lnTo>
                <a:lnTo>
                  <a:pt x="3629" y="18246"/>
                </a:lnTo>
                <a:lnTo>
                  <a:pt x="3696" y="18229"/>
                </a:lnTo>
                <a:lnTo>
                  <a:pt x="3762" y="18205"/>
                </a:lnTo>
                <a:lnTo>
                  <a:pt x="3820" y="18180"/>
                </a:lnTo>
                <a:lnTo>
                  <a:pt x="3887" y="18146"/>
                </a:lnTo>
                <a:lnTo>
                  <a:pt x="3937" y="18113"/>
                </a:lnTo>
                <a:lnTo>
                  <a:pt x="3995" y="18072"/>
                </a:lnTo>
                <a:lnTo>
                  <a:pt x="4045" y="18030"/>
                </a:lnTo>
                <a:lnTo>
                  <a:pt x="4086" y="17980"/>
                </a:lnTo>
                <a:lnTo>
                  <a:pt x="4128" y="17922"/>
                </a:lnTo>
                <a:lnTo>
                  <a:pt x="4161" y="17864"/>
                </a:lnTo>
                <a:lnTo>
                  <a:pt x="4194" y="17806"/>
                </a:lnTo>
                <a:lnTo>
                  <a:pt x="4219" y="17739"/>
                </a:lnTo>
                <a:lnTo>
                  <a:pt x="4236" y="17656"/>
                </a:lnTo>
                <a:lnTo>
                  <a:pt x="4244" y="17573"/>
                </a:lnTo>
                <a:lnTo>
                  <a:pt x="4252" y="17399"/>
                </a:lnTo>
                <a:lnTo>
                  <a:pt x="4252" y="17225"/>
                </a:lnTo>
                <a:lnTo>
                  <a:pt x="4260" y="17133"/>
                </a:lnTo>
                <a:lnTo>
                  <a:pt x="4269" y="17050"/>
                </a:lnTo>
                <a:lnTo>
                  <a:pt x="4294" y="16967"/>
                </a:lnTo>
                <a:lnTo>
                  <a:pt x="4310" y="16884"/>
                </a:lnTo>
                <a:lnTo>
                  <a:pt x="4343" y="16809"/>
                </a:lnTo>
                <a:lnTo>
                  <a:pt x="4377" y="16735"/>
                </a:lnTo>
                <a:lnTo>
                  <a:pt x="4460" y="16585"/>
                </a:lnTo>
                <a:lnTo>
                  <a:pt x="4559" y="16452"/>
                </a:lnTo>
                <a:lnTo>
                  <a:pt x="4775" y="16178"/>
                </a:lnTo>
                <a:lnTo>
                  <a:pt x="4883" y="16037"/>
                </a:lnTo>
                <a:lnTo>
                  <a:pt x="4975" y="15896"/>
                </a:lnTo>
                <a:lnTo>
                  <a:pt x="5074" y="15730"/>
                </a:lnTo>
                <a:lnTo>
                  <a:pt x="5157" y="15564"/>
                </a:lnTo>
                <a:lnTo>
                  <a:pt x="5232" y="15381"/>
                </a:lnTo>
                <a:lnTo>
                  <a:pt x="5299" y="15206"/>
                </a:lnTo>
                <a:lnTo>
                  <a:pt x="5348" y="15057"/>
                </a:lnTo>
                <a:lnTo>
                  <a:pt x="5407" y="14916"/>
                </a:lnTo>
                <a:lnTo>
                  <a:pt x="5440" y="14849"/>
                </a:lnTo>
                <a:lnTo>
                  <a:pt x="5481" y="14791"/>
                </a:lnTo>
                <a:lnTo>
                  <a:pt x="5523" y="14733"/>
                </a:lnTo>
                <a:lnTo>
                  <a:pt x="5581" y="14675"/>
                </a:lnTo>
                <a:lnTo>
                  <a:pt x="5639" y="14633"/>
                </a:lnTo>
                <a:lnTo>
                  <a:pt x="5714" y="14600"/>
                </a:lnTo>
                <a:lnTo>
                  <a:pt x="5789" y="14584"/>
                </a:lnTo>
                <a:lnTo>
                  <a:pt x="5863" y="14575"/>
                </a:lnTo>
                <a:lnTo>
                  <a:pt x="5938" y="14584"/>
                </a:lnTo>
                <a:lnTo>
                  <a:pt x="6004" y="14600"/>
                </a:lnTo>
                <a:lnTo>
                  <a:pt x="6063" y="14642"/>
                </a:lnTo>
                <a:lnTo>
                  <a:pt x="6088" y="14667"/>
                </a:lnTo>
                <a:lnTo>
                  <a:pt x="6112" y="14700"/>
                </a:lnTo>
                <a:lnTo>
                  <a:pt x="6137" y="14750"/>
                </a:lnTo>
                <a:lnTo>
                  <a:pt x="6154" y="14808"/>
                </a:lnTo>
                <a:lnTo>
                  <a:pt x="6171" y="14866"/>
                </a:lnTo>
                <a:lnTo>
                  <a:pt x="6187" y="14924"/>
                </a:lnTo>
                <a:lnTo>
                  <a:pt x="6220" y="14974"/>
                </a:lnTo>
                <a:lnTo>
                  <a:pt x="6262" y="15015"/>
                </a:lnTo>
                <a:lnTo>
                  <a:pt x="6287" y="15032"/>
                </a:lnTo>
                <a:lnTo>
                  <a:pt x="6312" y="15049"/>
                </a:lnTo>
                <a:lnTo>
                  <a:pt x="6370" y="15049"/>
                </a:lnTo>
                <a:lnTo>
                  <a:pt x="6395" y="15040"/>
                </a:lnTo>
                <a:lnTo>
                  <a:pt x="6411" y="15032"/>
                </a:lnTo>
                <a:lnTo>
                  <a:pt x="6453" y="14999"/>
                </a:lnTo>
                <a:lnTo>
                  <a:pt x="6494" y="14966"/>
                </a:lnTo>
                <a:lnTo>
                  <a:pt x="6536" y="14941"/>
                </a:lnTo>
                <a:lnTo>
                  <a:pt x="6594" y="14924"/>
                </a:lnTo>
                <a:lnTo>
                  <a:pt x="6644" y="14916"/>
                </a:lnTo>
                <a:lnTo>
                  <a:pt x="6760" y="14924"/>
                </a:lnTo>
                <a:lnTo>
                  <a:pt x="6827" y="14916"/>
                </a:lnTo>
                <a:lnTo>
                  <a:pt x="6893" y="14907"/>
                </a:lnTo>
                <a:lnTo>
                  <a:pt x="6960" y="14891"/>
                </a:lnTo>
                <a:lnTo>
                  <a:pt x="7026" y="14866"/>
                </a:lnTo>
                <a:lnTo>
                  <a:pt x="7142" y="14800"/>
                </a:lnTo>
                <a:lnTo>
                  <a:pt x="7267" y="14725"/>
                </a:lnTo>
                <a:lnTo>
                  <a:pt x="7491" y="14550"/>
                </a:lnTo>
                <a:lnTo>
                  <a:pt x="7616" y="14459"/>
                </a:lnTo>
                <a:lnTo>
                  <a:pt x="7732" y="14393"/>
                </a:lnTo>
                <a:lnTo>
                  <a:pt x="7865" y="14334"/>
                </a:lnTo>
                <a:lnTo>
                  <a:pt x="7998" y="14293"/>
                </a:lnTo>
                <a:lnTo>
                  <a:pt x="8139" y="14268"/>
                </a:lnTo>
                <a:lnTo>
                  <a:pt x="8280" y="14251"/>
                </a:lnTo>
                <a:close/>
                <a:moveTo>
                  <a:pt x="16004" y="0"/>
                </a:moveTo>
                <a:lnTo>
                  <a:pt x="15879" y="83"/>
                </a:lnTo>
                <a:lnTo>
                  <a:pt x="15746" y="166"/>
                </a:lnTo>
                <a:lnTo>
                  <a:pt x="15613" y="233"/>
                </a:lnTo>
                <a:lnTo>
                  <a:pt x="15464" y="291"/>
                </a:lnTo>
                <a:lnTo>
                  <a:pt x="15314" y="341"/>
                </a:lnTo>
                <a:lnTo>
                  <a:pt x="15165" y="374"/>
                </a:lnTo>
                <a:lnTo>
                  <a:pt x="15007" y="407"/>
                </a:lnTo>
                <a:lnTo>
                  <a:pt x="14858" y="440"/>
                </a:lnTo>
                <a:lnTo>
                  <a:pt x="14459" y="490"/>
                </a:lnTo>
                <a:lnTo>
                  <a:pt x="14260" y="523"/>
                </a:lnTo>
                <a:lnTo>
                  <a:pt x="14069" y="557"/>
                </a:lnTo>
                <a:lnTo>
                  <a:pt x="13869" y="598"/>
                </a:lnTo>
                <a:lnTo>
                  <a:pt x="13687" y="656"/>
                </a:lnTo>
                <a:lnTo>
                  <a:pt x="13504" y="723"/>
                </a:lnTo>
                <a:lnTo>
                  <a:pt x="13412" y="764"/>
                </a:lnTo>
                <a:lnTo>
                  <a:pt x="13321" y="814"/>
                </a:lnTo>
                <a:lnTo>
                  <a:pt x="13313" y="939"/>
                </a:lnTo>
                <a:lnTo>
                  <a:pt x="13304" y="1063"/>
                </a:lnTo>
                <a:lnTo>
                  <a:pt x="13280" y="1188"/>
                </a:lnTo>
                <a:lnTo>
                  <a:pt x="13246" y="1304"/>
                </a:lnTo>
                <a:lnTo>
                  <a:pt x="13188" y="1279"/>
                </a:lnTo>
                <a:lnTo>
                  <a:pt x="13138" y="1246"/>
                </a:lnTo>
                <a:lnTo>
                  <a:pt x="13097" y="1204"/>
                </a:lnTo>
                <a:lnTo>
                  <a:pt x="13055" y="1163"/>
                </a:lnTo>
                <a:lnTo>
                  <a:pt x="12972" y="1071"/>
                </a:lnTo>
                <a:lnTo>
                  <a:pt x="12922" y="1022"/>
                </a:lnTo>
                <a:lnTo>
                  <a:pt x="12873" y="988"/>
                </a:lnTo>
                <a:lnTo>
                  <a:pt x="12839" y="972"/>
                </a:lnTo>
                <a:lnTo>
                  <a:pt x="12798" y="955"/>
                </a:lnTo>
                <a:lnTo>
                  <a:pt x="12756" y="947"/>
                </a:lnTo>
                <a:lnTo>
                  <a:pt x="12715" y="947"/>
                </a:lnTo>
                <a:lnTo>
                  <a:pt x="12640" y="955"/>
                </a:lnTo>
                <a:lnTo>
                  <a:pt x="12557" y="980"/>
                </a:lnTo>
                <a:lnTo>
                  <a:pt x="12474" y="1013"/>
                </a:lnTo>
                <a:lnTo>
                  <a:pt x="12399" y="1063"/>
                </a:lnTo>
                <a:lnTo>
                  <a:pt x="12333" y="1113"/>
                </a:lnTo>
                <a:lnTo>
                  <a:pt x="12266" y="1179"/>
                </a:lnTo>
                <a:lnTo>
                  <a:pt x="12150" y="1304"/>
                </a:lnTo>
                <a:lnTo>
                  <a:pt x="12026" y="1429"/>
                </a:lnTo>
                <a:lnTo>
                  <a:pt x="11967" y="1487"/>
                </a:lnTo>
                <a:lnTo>
                  <a:pt x="11901" y="1545"/>
                </a:lnTo>
                <a:lnTo>
                  <a:pt x="11826" y="1586"/>
                </a:lnTo>
                <a:lnTo>
                  <a:pt x="11751" y="1620"/>
                </a:lnTo>
                <a:lnTo>
                  <a:pt x="11668" y="1636"/>
                </a:lnTo>
                <a:lnTo>
                  <a:pt x="11585" y="1644"/>
                </a:lnTo>
                <a:lnTo>
                  <a:pt x="11261" y="1644"/>
                </a:lnTo>
                <a:lnTo>
                  <a:pt x="11178" y="1653"/>
                </a:lnTo>
                <a:lnTo>
                  <a:pt x="11095" y="1669"/>
                </a:lnTo>
                <a:lnTo>
                  <a:pt x="11037" y="1686"/>
                </a:lnTo>
                <a:lnTo>
                  <a:pt x="10987" y="1711"/>
                </a:lnTo>
                <a:lnTo>
                  <a:pt x="10938" y="1744"/>
                </a:lnTo>
                <a:lnTo>
                  <a:pt x="10888" y="1777"/>
                </a:lnTo>
                <a:lnTo>
                  <a:pt x="10846" y="1819"/>
                </a:lnTo>
                <a:lnTo>
                  <a:pt x="10805" y="1860"/>
                </a:lnTo>
                <a:lnTo>
                  <a:pt x="10780" y="1910"/>
                </a:lnTo>
                <a:lnTo>
                  <a:pt x="10747" y="1960"/>
                </a:lnTo>
                <a:lnTo>
                  <a:pt x="10722" y="2035"/>
                </a:lnTo>
                <a:lnTo>
                  <a:pt x="10697" y="2110"/>
                </a:lnTo>
                <a:lnTo>
                  <a:pt x="10647" y="2259"/>
                </a:lnTo>
                <a:lnTo>
                  <a:pt x="10614" y="2325"/>
                </a:lnTo>
                <a:lnTo>
                  <a:pt x="10580" y="2384"/>
                </a:lnTo>
                <a:lnTo>
                  <a:pt x="10531" y="2433"/>
                </a:lnTo>
                <a:lnTo>
                  <a:pt x="10497" y="2450"/>
                </a:lnTo>
                <a:lnTo>
                  <a:pt x="10464" y="2458"/>
                </a:lnTo>
                <a:lnTo>
                  <a:pt x="10389" y="2475"/>
                </a:lnTo>
                <a:lnTo>
                  <a:pt x="10348" y="2483"/>
                </a:lnTo>
                <a:lnTo>
                  <a:pt x="10315" y="2492"/>
                </a:lnTo>
                <a:lnTo>
                  <a:pt x="10281" y="2517"/>
                </a:lnTo>
                <a:lnTo>
                  <a:pt x="10248" y="2550"/>
                </a:lnTo>
                <a:lnTo>
                  <a:pt x="10198" y="2633"/>
                </a:lnTo>
                <a:lnTo>
                  <a:pt x="10115" y="2782"/>
                </a:lnTo>
                <a:lnTo>
                  <a:pt x="10041" y="2940"/>
                </a:lnTo>
                <a:lnTo>
                  <a:pt x="9974" y="3098"/>
                </a:lnTo>
                <a:lnTo>
                  <a:pt x="9949" y="3173"/>
                </a:lnTo>
                <a:lnTo>
                  <a:pt x="9924" y="3256"/>
                </a:lnTo>
                <a:lnTo>
                  <a:pt x="9908" y="3339"/>
                </a:lnTo>
                <a:lnTo>
                  <a:pt x="9899" y="3430"/>
                </a:lnTo>
                <a:lnTo>
                  <a:pt x="9891" y="3513"/>
                </a:lnTo>
                <a:lnTo>
                  <a:pt x="9899" y="3596"/>
                </a:lnTo>
                <a:lnTo>
                  <a:pt x="9916" y="3679"/>
                </a:lnTo>
                <a:lnTo>
                  <a:pt x="9933" y="3762"/>
                </a:lnTo>
                <a:lnTo>
                  <a:pt x="9966" y="3845"/>
                </a:lnTo>
                <a:lnTo>
                  <a:pt x="10007" y="3912"/>
                </a:lnTo>
                <a:lnTo>
                  <a:pt x="10049" y="3986"/>
                </a:lnTo>
                <a:lnTo>
                  <a:pt x="10066" y="4020"/>
                </a:lnTo>
                <a:lnTo>
                  <a:pt x="10066" y="4061"/>
                </a:lnTo>
                <a:lnTo>
                  <a:pt x="10057" y="4094"/>
                </a:lnTo>
                <a:lnTo>
                  <a:pt x="10041" y="4119"/>
                </a:lnTo>
                <a:lnTo>
                  <a:pt x="10016" y="4144"/>
                </a:lnTo>
                <a:lnTo>
                  <a:pt x="9983" y="4161"/>
                </a:lnTo>
                <a:lnTo>
                  <a:pt x="9949" y="4177"/>
                </a:lnTo>
                <a:lnTo>
                  <a:pt x="9916" y="4177"/>
                </a:lnTo>
                <a:lnTo>
                  <a:pt x="9833" y="4186"/>
                </a:lnTo>
                <a:lnTo>
                  <a:pt x="9758" y="4177"/>
                </a:lnTo>
                <a:lnTo>
                  <a:pt x="9650" y="4177"/>
                </a:lnTo>
                <a:lnTo>
                  <a:pt x="9617" y="4186"/>
                </a:lnTo>
                <a:lnTo>
                  <a:pt x="9584" y="4202"/>
                </a:lnTo>
                <a:lnTo>
                  <a:pt x="9559" y="4227"/>
                </a:lnTo>
                <a:lnTo>
                  <a:pt x="9534" y="4261"/>
                </a:lnTo>
                <a:lnTo>
                  <a:pt x="9526" y="4302"/>
                </a:lnTo>
                <a:lnTo>
                  <a:pt x="9526" y="4344"/>
                </a:lnTo>
                <a:lnTo>
                  <a:pt x="9534" y="4385"/>
                </a:lnTo>
                <a:lnTo>
                  <a:pt x="9542" y="4427"/>
                </a:lnTo>
                <a:lnTo>
                  <a:pt x="9559" y="4468"/>
                </a:lnTo>
                <a:lnTo>
                  <a:pt x="9609" y="4543"/>
                </a:lnTo>
                <a:lnTo>
                  <a:pt x="9667" y="4618"/>
                </a:lnTo>
                <a:lnTo>
                  <a:pt x="9725" y="4684"/>
                </a:lnTo>
                <a:lnTo>
                  <a:pt x="9750" y="4726"/>
                </a:lnTo>
                <a:lnTo>
                  <a:pt x="9767" y="4759"/>
                </a:lnTo>
                <a:lnTo>
                  <a:pt x="9775" y="4800"/>
                </a:lnTo>
                <a:lnTo>
                  <a:pt x="9783" y="4850"/>
                </a:lnTo>
                <a:lnTo>
                  <a:pt x="9725" y="4842"/>
                </a:lnTo>
                <a:lnTo>
                  <a:pt x="9667" y="4842"/>
                </a:lnTo>
                <a:lnTo>
                  <a:pt x="9609" y="4850"/>
                </a:lnTo>
                <a:lnTo>
                  <a:pt x="9559" y="4867"/>
                </a:lnTo>
                <a:lnTo>
                  <a:pt x="9501" y="4892"/>
                </a:lnTo>
                <a:lnTo>
                  <a:pt x="9451" y="4917"/>
                </a:lnTo>
                <a:lnTo>
                  <a:pt x="9409" y="4950"/>
                </a:lnTo>
                <a:lnTo>
                  <a:pt x="9368" y="4991"/>
                </a:lnTo>
                <a:lnTo>
                  <a:pt x="9335" y="5041"/>
                </a:lnTo>
                <a:lnTo>
                  <a:pt x="9302" y="5091"/>
                </a:lnTo>
                <a:lnTo>
                  <a:pt x="9277" y="5149"/>
                </a:lnTo>
                <a:lnTo>
                  <a:pt x="9260" y="5207"/>
                </a:lnTo>
                <a:lnTo>
                  <a:pt x="9252" y="5265"/>
                </a:lnTo>
                <a:lnTo>
                  <a:pt x="9243" y="5324"/>
                </a:lnTo>
                <a:lnTo>
                  <a:pt x="9252" y="5382"/>
                </a:lnTo>
                <a:lnTo>
                  <a:pt x="9268" y="5432"/>
                </a:lnTo>
                <a:lnTo>
                  <a:pt x="9351" y="5481"/>
                </a:lnTo>
                <a:lnTo>
                  <a:pt x="9434" y="5540"/>
                </a:lnTo>
                <a:lnTo>
                  <a:pt x="9517" y="5598"/>
                </a:lnTo>
                <a:lnTo>
                  <a:pt x="9584" y="5664"/>
                </a:lnTo>
                <a:lnTo>
                  <a:pt x="9650" y="5731"/>
                </a:lnTo>
                <a:lnTo>
                  <a:pt x="9692" y="5814"/>
                </a:lnTo>
                <a:lnTo>
                  <a:pt x="9708" y="5855"/>
                </a:lnTo>
                <a:lnTo>
                  <a:pt x="9725" y="5897"/>
                </a:lnTo>
                <a:lnTo>
                  <a:pt x="9725" y="5938"/>
                </a:lnTo>
                <a:lnTo>
                  <a:pt x="9725" y="5988"/>
                </a:lnTo>
                <a:lnTo>
                  <a:pt x="9592" y="5955"/>
                </a:lnTo>
                <a:lnTo>
                  <a:pt x="9459" y="5938"/>
                </a:lnTo>
                <a:lnTo>
                  <a:pt x="9318" y="5938"/>
                </a:lnTo>
                <a:lnTo>
                  <a:pt x="9252" y="5946"/>
                </a:lnTo>
                <a:lnTo>
                  <a:pt x="9185" y="5963"/>
                </a:lnTo>
                <a:lnTo>
                  <a:pt x="9127" y="5996"/>
                </a:lnTo>
                <a:lnTo>
                  <a:pt x="9069" y="6038"/>
                </a:lnTo>
                <a:lnTo>
                  <a:pt x="9019" y="6079"/>
                </a:lnTo>
                <a:lnTo>
                  <a:pt x="8978" y="6137"/>
                </a:lnTo>
                <a:lnTo>
                  <a:pt x="8953" y="6204"/>
                </a:lnTo>
                <a:lnTo>
                  <a:pt x="8936" y="6262"/>
                </a:lnTo>
                <a:lnTo>
                  <a:pt x="8936" y="6328"/>
                </a:lnTo>
                <a:lnTo>
                  <a:pt x="8953" y="6395"/>
                </a:lnTo>
                <a:lnTo>
                  <a:pt x="8978" y="6428"/>
                </a:lnTo>
                <a:lnTo>
                  <a:pt x="9003" y="6461"/>
                </a:lnTo>
                <a:lnTo>
                  <a:pt x="9061" y="6519"/>
                </a:lnTo>
                <a:lnTo>
                  <a:pt x="9127" y="6578"/>
                </a:lnTo>
                <a:lnTo>
                  <a:pt x="9194" y="6627"/>
                </a:lnTo>
                <a:lnTo>
                  <a:pt x="9243" y="6694"/>
                </a:lnTo>
                <a:lnTo>
                  <a:pt x="9285" y="6769"/>
                </a:lnTo>
                <a:lnTo>
                  <a:pt x="9318" y="6852"/>
                </a:lnTo>
                <a:lnTo>
                  <a:pt x="9335" y="6935"/>
                </a:lnTo>
                <a:lnTo>
                  <a:pt x="9335" y="7001"/>
                </a:lnTo>
                <a:lnTo>
                  <a:pt x="9326" y="7068"/>
                </a:lnTo>
                <a:lnTo>
                  <a:pt x="9293" y="7134"/>
                </a:lnTo>
                <a:lnTo>
                  <a:pt x="9277" y="7159"/>
                </a:lnTo>
                <a:lnTo>
                  <a:pt x="9252" y="7184"/>
                </a:lnTo>
                <a:lnTo>
                  <a:pt x="9227" y="7209"/>
                </a:lnTo>
                <a:lnTo>
                  <a:pt x="9194" y="7217"/>
                </a:lnTo>
                <a:lnTo>
                  <a:pt x="9160" y="7225"/>
                </a:lnTo>
                <a:lnTo>
                  <a:pt x="9127" y="7234"/>
                </a:lnTo>
                <a:lnTo>
                  <a:pt x="9094" y="7225"/>
                </a:lnTo>
                <a:lnTo>
                  <a:pt x="9061" y="7217"/>
                </a:lnTo>
                <a:lnTo>
                  <a:pt x="9036" y="7200"/>
                </a:lnTo>
                <a:lnTo>
                  <a:pt x="9011" y="7176"/>
                </a:lnTo>
                <a:lnTo>
                  <a:pt x="8994" y="7142"/>
                </a:lnTo>
                <a:lnTo>
                  <a:pt x="8986" y="7109"/>
                </a:lnTo>
                <a:lnTo>
                  <a:pt x="8978" y="7051"/>
                </a:lnTo>
                <a:lnTo>
                  <a:pt x="8961" y="6985"/>
                </a:lnTo>
                <a:lnTo>
                  <a:pt x="8953" y="6951"/>
                </a:lnTo>
                <a:lnTo>
                  <a:pt x="8928" y="6926"/>
                </a:lnTo>
                <a:lnTo>
                  <a:pt x="8911" y="6918"/>
                </a:lnTo>
                <a:lnTo>
                  <a:pt x="8886" y="6902"/>
                </a:lnTo>
                <a:lnTo>
                  <a:pt x="8836" y="6893"/>
                </a:lnTo>
                <a:lnTo>
                  <a:pt x="8778" y="6902"/>
                </a:lnTo>
                <a:lnTo>
                  <a:pt x="8720" y="6910"/>
                </a:lnTo>
                <a:lnTo>
                  <a:pt x="8654" y="6935"/>
                </a:lnTo>
                <a:lnTo>
                  <a:pt x="8579" y="6960"/>
                </a:lnTo>
                <a:lnTo>
                  <a:pt x="8513" y="6993"/>
                </a:lnTo>
                <a:lnTo>
                  <a:pt x="8446" y="7026"/>
                </a:lnTo>
                <a:lnTo>
                  <a:pt x="8396" y="7068"/>
                </a:lnTo>
                <a:lnTo>
                  <a:pt x="8355" y="7126"/>
                </a:lnTo>
                <a:lnTo>
                  <a:pt x="8330" y="7184"/>
                </a:lnTo>
                <a:lnTo>
                  <a:pt x="8322" y="7217"/>
                </a:lnTo>
                <a:lnTo>
                  <a:pt x="8322" y="7250"/>
                </a:lnTo>
                <a:lnTo>
                  <a:pt x="8330" y="7300"/>
                </a:lnTo>
                <a:lnTo>
                  <a:pt x="8346" y="7358"/>
                </a:lnTo>
                <a:lnTo>
                  <a:pt x="8388" y="7466"/>
                </a:lnTo>
                <a:lnTo>
                  <a:pt x="8405" y="7524"/>
                </a:lnTo>
                <a:lnTo>
                  <a:pt x="8413" y="7583"/>
                </a:lnTo>
                <a:lnTo>
                  <a:pt x="8405" y="7641"/>
                </a:lnTo>
                <a:lnTo>
                  <a:pt x="8388" y="7699"/>
                </a:lnTo>
                <a:lnTo>
                  <a:pt x="8355" y="7740"/>
                </a:lnTo>
                <a:lnTo>
                  <a:pt x="8305" y="7782"/>
                </a:lnTo>
                <a:lnTo>
                  <a:pt x="8280" y="7790"/>
                </a:lnTo>
                <a:lnTo>
                  <a:pt x="8247" y="7798"/>
                </a:lnTo>
                <a:lnTo>
                  <a:pt x="8189" y="7798"/>
                </a:lnTo>
                <a:lnTo>
                  <a:pt x="8155" y="7782"/>
                </a:lnTo>
                <a:lnTo>
                  <a:pt x="8122" y="7757"/>
                </a:lnTo>
                <a:lnTo>
                  <a:pt x="8097" y="7724"/>
                </a:lnTo>
                <a:lnTo>
                  <a:pt x="8081" y="7690"/>
                </a:lnTo>
                <a:lnTo>
                  <a:pt x="8064" y="7649"/>
                </a:lnTo>
                <a:lnTo>
                  <a:pt x="8056" y="7607"/>
                </a:lnTo>
                <a:lnTo>
                  <a:pt x="8056" y="7516"/>
                </a:lnTo>
                <a:lnTo>
                  <a:pt x="8081" y="7350"/>
                </a:lnTo>
                <a:lnTo>
                  <a:pt x="8081" y="7267"/>
                </a:lnTo>
                <a:lnTo>
                  <a:pt x="8072" y="7225"/>
                </a:lnTo>
                <a:lnTo>
                  <a:pt x="8064" y="7184"/>
                </a:lnTo>
                <a:lnTo>
                  <a:pt x="7981" y="7184"/>
                </a:lnTo>
                <a:lnTo>
                  <a:pt x="7890" y="7192"/>
                </a:lnTo>
                <a:lnTo>
                  <a:pt x="7807" y="7209"/>
                </a:lnTo>
                <a:lnTo>
                  <a:pt x="7724" y="7225"/>
                </a:lnTo>
                <a:lnTo>
                  <a:pt x="7649" y="7259"/>
                </a:lnTo>
                <a:lnTo>
                  <a:pt x="7591" y="7308"/>
                </a:lnTo>
                <a:lnTo>
                  <a:pt x="7566" y="7333"/>
                </a:lnTo>
                <a:lnTo>
                  <a:pt x="7541" y="7367"/>
                </a:lnTo>
                <a:lnTo>
                  <a:pt x="7524" y="7400"/>
                </a:lnTo>
                <a:lnTo>
                  <a:pt x="7516" y="7433"/>
                </a:lnTo>
                <a:lnTo>
                  <a:pt x="7508" y="7483"/>
                </a:lnTo>
                <a:lnTo>
                  <a:pt x="7508" y="7533"/>
                </a:lnTo>
                <a:lnTo>
                  <a:pt x="7499" y="7632"/>
                </a:lnTo>
                <a:lnTo>
                  <a:pt x="7483" y="7699"/>
                </a:lnTo>
                <a:lnTo>
                  <a:pt x="7458" y="7757"/>
                </a:lnTo>
                <a:lnTo>
                  <a:pt x="7416" y="7815"/>
                </a:lnTo>
                <a:lnTo>
                  <a:pt x="7375" y="7865"/>
                </a:lnTo>
                <a:lnTo>
                  <a:pt x="7317" y="7915"/>
                </a:lnTo>
                <a:lnTo>
                  <a:pt x="7259" y="7956"/>
                </a:lnTo>
                <a:lnTo>
                  <a:pt x="7134" y="8031"/>
                </a:lnTo>
                <a:lnTo>
                  <a:pt x="7009" y="8097"/>
                </a:lnTo>
                <a:lnTo>
                  <a:pt x="6885" y="8172"/>
                </a:lnTo>
                <a:lnTo>
                  <a:pt x="6827" y="8222"/>
                </a:lnTo>
                <a:lnTo>
                  <a:pt x="6777" y="8264"/>
                </a:lnTo>
                <a:lnTo>
                  <a:pt x="6735" y="8322"/>
                </a:lnTo>
                <a:lnTo>
                  <a:pt x="6710" y="8380"/>
                </a:lnTo>
                <a:lnTo>
                  <a:pt x="6710" y="8430"/>
                </a:lnTo>
                <a:lnTo>
                  <a:pt x="6719" y="8479"/>
                </a:lnTo>
                <a:lnTo>
                  <a:pt x="6727" y="8521"/>
                </a:lnTo>
                <a:lnTo>
                  <a:pt x="6752" y="8571"/>
                </a:lnTo>
                <a:lnTo>
                  <a:pt x="6802" y="8654"/>
                </a:lnTo>
                <a:lnTo>
                  <a:pt x="6860" y="8737"/>
                </a:lnTo>
                <a:lnTo>
                  <a:pt x="6918" y="8820"/>
                </a:lnTo>
                <a:lnTo>
                  <a:pt x="6976" y="8903"/>
                </a:lnTo>
                <a:lnTo>
                  <a:pt x="6993" y="8953"/>
                </a:lnTo>
                <a:lnTo>
                  <a:pt x="7018" y="8994"/>
                </a:lnTo>
                <a:lnTo>
                  <a:pt x="7026" y="9044"/>
                </a:lnTo>
                <a:lnTo>
                  <a:pt x="7034" y="9086"/>
                </a:lnTo>
                <a:lnTo>
                  <a:pt x="7026" y="9136"/>
                </a:lnTo>
                <a:lnTo>
                  <a:pt x="7018" y="9185"/>
                </a:lnTo>
                <a:lnTo>
                  <a:pt x="6993" y="9268"/>
                </a:lnTo>
                <a:lnTo>
                  <a:pt x="6951" y="9351"/>
                </a:lnTo>
                <a:lnTo>
                  <a:pt x="6910" y="9443"/>
                </a:lnTo>
                <a:lnTo>
                  <a:pt x="6843" y="9567"/>
                </a:lnTo>
                <a:lnTo>
                  <a:pt x="6793" y="9709"/>
                </a:lnTo>
                <a:lnTo>
                  <a:pt x="6752" y="9841"/>
                </a:lnTo>
                <a:lnTo>
                  <a:pt x="6719" y="9983"/>
                </a:lnTo>
                <a:lnTo>
                  <a:pt x="6710" y="10049"/>
                </a:lnTo>
                <a:lnTo>
                  <a:pt x="6710" y="10116"/>
                </a:lnTo>
                <a:lnTo>
                  <a:pt x="6719" y="10174"/>
                </a:lnTo>
                <a:lnTo>
                  <a:pt x="6735" y="10199"/>
                </a:lnTo>
                <a:lnTo>
                  <a:pt x="6752" y="10232"/>
                </a:lnTo>
                <a:lnTo>
                  <a:pt x="6785" y="10265"/>
                </a:lnTo>
                <a:lnTo>
                  <a:pt x="6827" y="10290"/>
                </a:lnTo>
                <a:lnTo>
                  <a:pt x="6860" y="10323"/>
                </a:lnTo>
                <a:lnTo>
                  <a:pt x="6893" y="10365"/>
                </a:lnTo>
                <a:lnTo>
                  <a:pt x="6901" y="10390"/>
                </a:lnTo>
                <a:lnTo>
                  <a:pt x="6901" y="10414"/>
                </a:lnTo>
                <a:lnTo>
                  <a:pt x="6893" y="10464"/>
                </a:lnTo>
                <a:lnTo>
                  <a:pt x="6868" y="10514"/>
                </a:lnTo>
                <a:lnTo>
                  <a:pt x="6827" y="10556"/>
                </a:lnTo>
                <a:lnTo>
                  <a:pt x="6744" y="10630"/>
                </a:lnTo>
                <a:lnTo>
                  <a:pt x="6710" y="10664"/>
                </a:lnTo>
                <a:lnTo>
                  <a:pt x="6669" y="10705"/>
                </a:lnTo>
                <a:lnTo>
                  <a:pt x="6644" y="10763"/>
                </a:lnTo>
                <a:lnTo>
                  <a:pt x="6627" y="10830"/>
                </a:lnTo>
                <a:lnTo>
                  <a:pt x="6619" y="10896"/>
                </a:lnTo>
                <a:lnTo>
                  <a:pt x="6619" y="10971"/>
                </a:lnTo>
                <a:lnTo>
                  <a:pt x="6594" y="12291"/>
                </a:lnTo>
                <a:lnTo>
                  <a:pt x="6528" y="12300"/>
                </a:lnTo>
                <a:lnTo>
                  <a:pt x="6453" y="12308"/>
                </a:lnTo>
                <a:lnTo>
                  <a:pt x="6386" y="12333"/>
                </a:lnTo>
                <a:lnTo>
                  <a:pt x="6312" y="12366"/>
                </a:lnTo>
                <a:lnTo>
                  <a:pt x="6337" y="12524"/>
                </a:lnTo>
                <a:lnTo>
                  <a:pt x="6353" y="12682"/>
                </a:lnTo>
                <a:lnTo>
                  <a:pt x="6362" y="12840"/>
                </a:lnTo>
                <a:lnTo>
                  <a:pt x="6353" y="13006"/>
                </a:lnTo>
                <a:lnTo>
                  <a:pt x="6262" y="13031"/>
                </a:lnTo>
                <a:lnTo>
                  <a:pt x="6179" y="13072"/>
                </a:lnTo>
                <a:lnTo>
                  <a:pt x="6112" y="13122"/>
                </a:lnTo>
                <a:lnTo>
                  <a:pt x="6046" y="13180"/>
                </a:lnTo>
                <a:lnTo>
                  <a:pt x="5996" y="13246"/>
                </a:lnTo>
                <a:lnTo>
                  <a:pt x="5955" y="13330"/>
                </a:lnTo>
                <a:lnTo>
                  <a:pt x="5913" y="13413"/>
                </a:lnTo>
                <a:lnTo>
                  <a:pt x="5880" y="13504"/>
                </a:lnTo>
                <a:lnTo>
                  <a:pt x="5166" y="14044"/>
                </a:lnTo>
                <a:lnTo>
                  <a:pt x="5182" y="14127"/>
                </a:lnTo>
                <a:lnTo>
                  <a:pt x="5191" y="14210"/>
                </a:lnTo>
                <a:lnTo>
                  <a:pt x="5191" y="14293"/>
                </a:lnTo>
                <a:lnTo>
                  <a:pt x="5191" y="14376"/>
                </a:lnTo>
                <a:lnTo>
                  <a:pt x="5174" y="14550"/>
                </a:lnTo>
                <a:lnTo>
                  <a:pt x="5141" y="14708"/>
                </a:lnTo>
                <a:lnTo>
                  <a:pt x="5091" y="14874"/>
                </a:lnTo>
                <a:lnTo>
                  <a:pt x="5033" y="15040"/>
                </a:lnTo>
                <a:lnTo>
                  <a:pt x="4966" y="15198"/>
                </a:lnTo>
                <a:lnTo>
                  <a:pt x="4892" y="15356"/>
                </a:lnTo>
                <a:lnTo>
                  <a:pt x="4800" y="15564"/>
                </a:lnTo>
                <a:lnTo>
                  <a:pt x="4701" y="15771"/>
                </a:lnTo>
                <a:lnTo>
                  <a:pt x="4593" y="15970"/>
                </a:lnTo>
                <a:lnTo>
                  <a:pt x="4468" y="16162"/>
                </a:lnTo>
                <a:lnTo>
                  <a:pt x="4335" y="16344"/>
                </a:lnTo>
                <a:lnTo>
                  <a:pt x="4269" y="16444"/>
                </a:lnTo>
                <a:lnTo>
                  <a:pt x="4202" y="16535"/>
                </a:lnTo>
                <a:lnTo>
                  <a:pt x="4152" y="16635"/>
                </a:lnTo>
                <a:lnTo>
                  <a:pt x="4111" y="16735"/>
                </a:lnTo>
                <a:lnTo>
                  <a:pt x="4078" y="16843"/>
                </a:lnTo>
                <a:lnTo>
                  <a:pt x="4069" y="16901"/>
                </a:lnTo>
                <a:lnTo>
                  <a:pt x="4069" y="16950"/>
                </a:lnTo>
                <a:lnTo>
                  <a:pt x="4069" y="17075"/>
                </a:lnTo>
                <a:lnTo>
                  <a:pt x="4069" y="17141"/>
                </a:lnTo>
                <a:lnTo>
                  <a:pt x="4061" y="17200"/>
                </a:lnTo>
                <a:lnTo>
                  <a:pt x="4045" y="17225"/>
                </a:lnTo>
                <a:lnTo>
                  <a:pt x="4028" y="17258"/>
                </a:lnTo>
                <a:lnTo>
                  <a:pt x="4011" y="17274"/>
                </a:lnTo>
                <a:lnTo>
                  <a:pt x="3986" y="17299"/>
                </a:lnTo>
                <a:lnTo>
                  <a:pt x="3961" y="17316"/>
                </a:lnTo>
                <a:lnTo>
                  <a:pt x="3937" y="17324"/>
                </a:lnTo>
                <a:lnTo>
                  <a:pt x="3903" y="17324"/>
                </a:lnTo>
                <a:lnTo>
                  <a:pt x="3878" y="17316"/>
                </a:lnTo>
                <a:lnTo>
                  <a:pt x="3845" y="17308"/>
                </a:lnTo>
                <a:lnTo>
                  <a:pt x="3820" y="17283"/>
                </a:lnTo>
                <a:lnTo>
                  <a:pt x="3779" y="17225"/>
                </a:lnTo>
                <a:lnTo>
                  <a:pt x="3712" y="17092"/>
                </a:lnTo>
                <a:lnTo>
                  <a:pt x="3671" y="17034"/>
                </a:lnTo>
                <a:lnTo>
                  <a:pt x="3621" y="16975"/>
                </a:lnTo>
                <a:lnTo>
                  <a:pt x="3563" y="16926"/>
                </a:lnTo>
                <a:lnTo>
                  <a:pt x="3505" y="16892"/>
                </a:lnTo>
                <a:lnTo>
                  <a:pt x="3463" y="16876"/>
                </a:lnTo>
                <a:lnTo>
                  <a:pt x="3364" y="16876"/>
                </a:lnTo>
                <a:lnTo>
                  <a:pt x="3380" y="16950"/>
                </a:lnTo>
                <a:lnTo>
                  <a:pt x="3380" y="17025"/>
                </a:lnTo>
                <a:lnTo>
                  <a:pt x="3380" y="17108"/>
                </a:lnTo>
                <a:lnTo>
                  <a:pt x="3364" y="17183"/>
                </a:lnTo>
                <a:lnTo>
                  <a:pt x="3339" y="17249"/>
                </a:lnTo>
                <a:lnTo>
                  <a:pt x="3297" y="17316"/>
                </a:lnTo>
                <a:lnTo>
                  <a:pt x="3256" y="17382"/>
                </a:lnTo>
                <a:lnTo>
                  <a:pt x="3197" y="17432"/>
                </a:lnTo>
                <a:lnTo>
                  <a:pt x="3139" y="17474"/>
                </a:lnTo>
                <a:lnTo>
                  <a:pt x="3081" y="17515"/>
                </a:lnTo>
                <a:lnTo>
                  <a:pt x="2957" y="17590"/>
                </a:lnTo>
                <a:lnTo>
                  <a:pt x="2898" y="17631"/>
                </a:lnTo>
                <a:lnTo>
                  <a:pt x="2849" y="17673"/>
                </a:lnTo>
                <a:lnTo>
                  <a:pt x="2807" y="17723"/>
                </a:lnTo>
                <a:lnTo>
                  <a:pt x="2774" y="17789"/>
                </a:lnTo>
                <a:lnTo>
                  <a:pt x="2757" y="17856"/>
                </a:lnTo>
                <a:lnTo>
                  <a:pt x="2757" y="17930"/>
                </a:lnTo>
                <a:lnTo>
                  <a:pt x="2749" y="17997"/>
                </a:lnTo>
                <a:lnTo>
                  <a:pt x="2749" y="18072"/>
                </a:lnTo>
                <a:lnTo>
                  <a:pt x="2732" y="18138"/>
                </a:lnTo>
                <a:lnTo>
                  <a:pt x="2707" y="18196"/>
                </a:lnTo>
                <a:lnTo>
                  <a:pt x="2641" y="18312"/>
                </a:lnTo>
                <a:lnTo>
                  <a:pt x="2558" y="18462"/>
                </a:lnTo>
                <a:lnTo>
                  <a:pt x="2483" y="18611"/>
                </a:lnTo>
                <a:lnTo>
                  <a:pt x="2334" y="18927"/>
                </a:lnTo>
                <a:lnTo>
                  <a:pt x="2201" y="19243"/>
                </a:lnTo>
                <a:lnTo>
                  <a:pt x="2060" y="19558"/>
                </a:lnTo>
                <a:lnTo>
                  <a:pt x="1902" y="19874"/>
                </a:lnTo>
                <a:lnTo>
                  <a:pt x="1819" y="20023"/>
                </a:lnTo>
                <a:lnTo>
                  <a:pt x="1736" y="20164"/>
                </a:lnTo>
                <a:lnTo>
                  <a:pt x="1644" y="20306"/>
                </a:lnTo>
                <a:lnTo>
                  <a:pt x="1536" y="20439"/>
                </a:lnTo>
                <a:lnTo>
                  <a:pt x="1428" y="20563"/>
                </a:lnTo>
                <a:lnTo>
                  <a:pt x="1312" y="20688"/>
                </a:lnTo>
                <a:lnTo>
                  <a:pt x="598" y="21344"/>
                </a:lnTo>
                <a:lnTo>
                  <a:pt x="465" y="21468"/>
                </a:lnTo>
                <a:lnTo>
                  <a:pt x="407" y="21535"/>
                </a:lnTo>
                <a:lnTo>
                  <a:pt x="349" y="21610"/>
                </a:lnTo>
                <a:lnTo>
                  <a:pt x="307" y="21701"/>
                </a:lnTo>
                <a:lnTo>
                  <a:pt x="274" y="21792"/>
                </a:lnTo>
                <a:lnTo>
                  <a:pt x="249" y="21884"/>
                </a:lnTo>
                <a:lnTo>
                  <a:pt x="233" y="21983"/>
                </a:lnTo>
                <a:lnTo>
                  <a:pt x="0" y="23080"/>
                </a:lnTo>
                <a:lnTo>
                  <a:pt x="166" y="23320"/>
                </a:lnTo>
                <a:lnTo>
                  <a:pt x="191" y="23254"/>
                </a:lnTo>
                <a:lnTo>
                  <a:pt x="482" y="22266"/>
                </a:lnTo>
                <a:lnTo>
                  <a:pt x="1146" y="23179"/>
                </a:lnTo>
                <a:lnTo>
                  <a:pt x="1179" y="23229"/>
                </a:lnTo>
                <a:lnTo>
                  <a:pt x="1204" y="23279"/>
                </a:lnTo>
                <a:lnTo>
                  <a:pt x="1229" y="23329"/>
                </a:lnTo>
                <a:lnTo>
                  <a:pt x="1229" y="23387"/>
                </a:lnTo>
                <a:lnTo>
                  <a:pt x="1221" y="23428"/>
                </a:lnTo>
                <a:lnTo>
                  <a:pt x="1204" y="23470"/>
                </a:lnTo>
                <a:lnTo>
                  <a:pt x="1171" y="23553"/>
                </a:lnTo>
                <a:lnTo>
                  <a:pt x="1154" y="23594"/>
                </a:lnTo>
                <a:lnTo>
                  <a:pt x="1146" y="23636"/>
                </a:lnTo>
                <a:lnTo>
                  <a:pt x="1154" y="23669"/>
                </a:lnTo>
                <a:lnTo>
                  <a:pt x="1171" y="23711"/>
                </a:lnTo>
                <a:lnTo>
                  <a:pt x="1188" y="23727"/>
                </a:lnTo>
                <a:lnTo>
                  <a:pt x="1213" y="23736"/>
                </a:lnTo>
                <a:lnTo>
                  <a:pt x="1262" y="23761"/>
                </a:lnTo>
                <a:lnTo>
                  <a:pt x="1354" y="23794"/>
                </a:lnTo>
                <a:lnTo>
                  <a:pt x="1445" y="23827"/>
                </a:lnTo>
                <a:lnTo>
                  <a:pt x="1528" y="23877"/>
                </a:lnTo>
                <a:lnTo>
                  <a:pt x="1619" y="23927"/>
                </a:lnTo>
                <a:lnTo>
                  <a:pt x="1694" y="23976"/>
                </a:lnTo>
                <a:lnTo>
                  <a:pt x="1777" y="24035"/>
                </a:lnTo>
                <a:lnTo>
                  <a:pt x="1852" y="24093"/>
                </a:lnTo>
                <a:lnTo>
                  <a:pt x="1918" y="24159"/>
                </a:lnTo>
                <a:lnTo>
                  <a:pt x="1968" y="24217"/>
                </a:lnTo>
                <a:lnTo>
                  <a:pt x="1993" y="24251"/>
                </a:lnTo>
                <a:lnTo>
                  <a:pt x="2002" y="24284"/>
                </a:lnTo>
                <a:lnTo>
                  <a:pt x="2010" y="24317"/>
                </a:lnTo>
                <a:lnTo>
                  <a:pt x="2018" y="24342"/>
                </a:lnTo>
                <a:lnTo>
                  <a:pt x="2002" y="24400"/>
                </a:lnTo>
                <a:lnTo>
                  <a:pt x="1985" y="24466"/>
                </a:lnTo>
                <a:lnTo>
                  <a:pt x="1952" y="24525"/>
                </a:lnTo>
                <a:lnTo>
                  <a:pt x="1927" y="24583"/>
                </a:lnTo>
                <a:lnTo>
                  <a:pt x="1902" y="24641"/>
                </a:lnTo>
                <a:lnTo>
                  <a:pt x="1885" y="24707"/>
                </a:lnTo>
                <a:lnTo>
                  <a:pt x="1877" y="24765"/>
                </a:lnTo>
                <a:lnTo>
                  <a:pt x="1894" y="24824"/>
                </a:lnTo>
                <a:lnTo>
                  <a:pt x="1918" y="24882"/>
                </a:lnTo>
                <a:lnTo>
                  <a:pt x="1960" y="24932"/>
                </a:lnTo>
                <a:lnTo>
                  <a:pt x="1993" y="24973"/>
                </a:lnTo>
                <a:lnTo>
                  <a:pt x="2085" y="25073"/>
                </a:lnTo>
                <a:lnTo>
                  <a:pt x="2176" y="25164"/>
                </a:lnTo>
                <a:lnTo>
                  <a:pt x="2217" y="25206"/>
                </a:lnTo>
                <a:lnTo>
                  <a:pt x="2276" y="25239"/>
                </a:lnTo>
                <a:lnTo>
                  <a:pt x="2325" y="25272"/>
                </a:lnTo>
                <a:lnTo>
                  <a:pt x="2384" y="25297"/>
                </a:lnTo>
                <a:lnTo>
                  <a:pt x="2467" y="25322"/>
                </a:lnTo>
                <a:lnTo>
                  <a:pt x="2541" y="25338"/>
                </a:lnTo>
                <a:lnTo>
                  <a:pt x="2707" y="25347"/>
                </a:lnTo>
                <a:lnTo>
                  <a:pt x="3114" y="25380"/>
                </a:lnTo>
                <a:lnTo>
                  <a:pt x="3222" y="25388"/>
                </a:lnTo>
                <a:lnTo>
                  <a:pt x="3339" y="25413"/>
                </a:lnTo>
                <a:lnTo>
                  <a:pt x="3388" y="25430"/>
                </a:lnTo>
                <a:lnTo>
                  <a:pt x="3438" y="25455"/>
                </a:lnTo>
                <a:lnTo>
                  <a:pt x="3488" y="25480"/>
                </a:lnTo>
                <a:lnTo>
                  <a:pt x="3530" y="25513"/>
                </a:lnTo>
                <a:lnTo>
                  <a:pt x="3579" y="25579"/>
                </a:lnTo>
                <a:lnTo>
                  <a:pt x="3621" y="25646"/>
                </a:lnTo>
                <a:lnTo>
                  <a:pt x="3654" y="25720"/>
                </a:lnTo>
                <a:lnTo>
                  <a:pt x="3679" y="25795"/>
                </a:lnTo>
                <a:lnTo>
                  <a:pt x="3746" y="26028"/>
                </a:lnTo>
                <a:lnTo>
                  <a:pt x="3804" y="26260"/>
                </a:lnTo>
                <a:lnTo>
                  <a:pt x="3837" y="26501"/>
                </a:lnTo>
                <a:lnTo>
                  <a:pt x="3862" y="26742"/>
                </a:lnTo>
                <a:lnTo>
                  <a:pt x="3870" y="26850"/>
                </a:lnTo>
                <a:lnTo>
                  <a:pt x="3878" y="26908"/>
                </a:lnTo>
                <a:lnTo>
                  <a:pt x="3895" y="26958"/>
                </a:lnTo>
                <a:lnTo>
                  <a:pt x="3912" y="27008"/>
                </a:lnTo>
                <a:lnTo>
                  <a:pt x="3937" y="27049"/>
                </a:lnTo>
                <a:lnTo>
                  <a:pt x="3978" y="27091"/>
                </a:lnTo>
                <a:lnTo>
                  <a:pt x="4020" y="27116"/>
                </a:lnTo>
                <a:lnTo>
                  <a:pt x="4078" y="27132"/>
                </a:lnTo>
                <a:lnTo>
                  <a:pt x="4144" y="27141"/>
                </a:lnTo>
                <a:lnTo>
                  <a:pt x="4236" y="27141"/>
                </a:lnTo>
                <a:lnTo>
                  <a:pt x="4319" y="27124"/>
                </a:lnTo>
                <a:lnTo>
                  <a:pt x="4410" y="27107"/>
                </a:lnTo>
                <a:lnTo>
                  <a:pt x="4493" y="27074"/>
                </a:lnTo>
                <a:lnTo>
                  <a:pt x="4568" y="27033"/>
                </a:lnTo>
                <a:lnTo>
                  <a:pt x="4642" y="26991"/>
                </a:lnTo>
                <a:lnTo>
                  <a:pt x="4709" y="26933"/>
                </a:lnTo>
                <a:lnTo>
                  <a:pt x="4775" y="26875"/>
                </a:lnTo>
                <a:lnTo>
                  <a:pt x="5074" y="27207"/>
                </a:lnTo>
                <a:lnTo>
                  <a:pt x="5116" y="27257"/>
                </a:lnTo>
                <a:lnTo>
                  <a:pt x="5132" y="27290"/>
                </a:lnTo>
                <a:lnTo>
                  <a:pt x="5141" y="27323"/>
                </a:lnTo>
                <a:lnTo>
                  <a:pt x="5141" y="27348"/>
                </a:lnTo>
                <a:lnTo>
                  <a:pt x="5132" y="27373"/>
                </a:lnTo>
                <a:lnTo>
                  <a:pt x="5108" y="27415"/>
                </a:lnTo>
                <a:lnTo>
                  <a:pt x="5074" y="27456"/>
                </a:lnTo>
                <a:lnTo>
                  <a:pt x="5033" y="27489"/>
                </a:lnTo>
                <a:lnTo>
                  <a:pt x="4917" y="27572"/>
                </a:lnTo>
                <a:lnTo>
                  <a:pt x="4792" y="27639"/>
                </a:lnTo>
                <a:lnTo>
                  <a:pt x="5000" y="27855"/>
                </a:lnTo>
                <a:lnTo>
                  <a:pt x="5207" y="28079"/>
                </a:lnTo>
                <a:lnTo>
                  <a:pt x="5415" y="28312"/>
                </a:lnTo>
                <a:lnTo>
                  <a:pt x="5606" y="28544"/>
                </a:lnTo>
                <a:lnTo>
                  <a:pt x="5714" y="28660"/>
                </a:lnTo>
                <a:lnTo>
                  <a:pt x="5822" y="28777"/>
                </a:lnTo>
                <a:lnTo>
                  <a:pt x="5938" y="28885"/>
                </a:lnTo>
                <a:lnTo>
                  <a:pt x="6063" y="28976"/>
                </a:lnTo>
                <a:lnTo>
                  <a:pt x="6295" y="29167"/>
                </a:lnTo>
                <a:lnTo>
                  <a:pt x="6519" y="29358"/>
                </a:lnTo>
                <a:lnTo>
                  <a:pt x="6744" y="29549"/>
                </a:lnTo>
                <a:lnTo>
                  <a:pt x="6968" y="29748"/>
                </a:lnTo>
                <a:lnTo>
                  <a:pt x="7184" y="29956"/>
                </a:lnTo>
                <a:lnTo>
                  <a:pt x="7391" y="30164"/>
                </a:lnTo>
                <a:lnTo>
                  <a:pt x="7599" y="30371"/>
                </a:lnTo>
                <a:lnTo>
                  <a:pt x="7807" y="30587"/>
                </a:lnTo>
                <a:lnTo>
                  <a:pt x="8413" y="30180"/>
                </a:lnTo>
                <a:lnTo>
                  <a:pt x="9036" y="29765"/>
                </a:lnTo>
                <a:lnTo>
                  <a:pt x="9659" y="29350"/>
                </a:lnTo>
                <a:lnTo>
                  <a:pt x="10265" y="28943"/>
                </a:lnTo>
                <a:lnTo>
                  <a:pt x="10531" y="28752"/>
                </a:lnTo>
                <a:lnTo>
                  <a:pt x="10655" y="28660"/>
                </a:lnTo>
                <a:lnTo>
                  <a:pt x="10771" y="28552"/>
                </a:lnTo>
                <a:lnTo>
                  <a:pt x="10863" y="28461"/>
                </a:lnTo>
                <a:lnTo>
                  <a:pt x="10946" y="28361"/>
                </a:lnTo>
                <a:lnTo>
                  <a:pt x="11029" y="28262"/>
                </a:lnTo>
                <a:lnTo>
                  <a:pt x="11104" y="28154"/>
                </a:lnTo>
                <a:lnTo>
                  <a:pt x="11253" y="27938"/>
                </a:lnTo>
                <a:lnTo>
                  <a:pt x="11394" y="27714"/>
                </a:lnTo>
                <a:lnTo>
                  <a:pt x="11536" y="27498"/>
                </a:lnTo>
                <a:lnTo>
                  <a:pt x="11610" y="27398"/>
                </a:lnTo>
                <a:lnTo>
                  <a:pt x="11693" y="27298"/>
                </a:lnTo>
                <a:lnTo>
                  <a:pt x="11776" y="27199"/>
                </a:lnTo>
                <a:lnTo>
                  <a:pt x="11868" y="27107"/>
                </a:lnTo>
                <a:lnTo>
                  <a:pt x="11959" y="27024"/>
                </a:lnTo>
                <a:lnTo>
                  <a:pt x="12067" y="26950"/>
                </a:lnTo>
                <a:lnTo>
                  <a:pt x="12150" y="26891"/>
                </a:lnTo>
                <a:lnTo>
                  <a:pt x="12241" y="26842"/>
                </a:lnTo>
                <a:lnTo>
                  <a:pt x="12424" y="26750"/>
                </a:lnTo>
                <a:lnTo>
                  <a:pt x="12798" y="26584"/>
                </a:lnTo>
                <a:lnTo>
                  <a:pt x="13047" y="26460"/>
                </a:lnTo>
                <a:lnTo>
                  <a:pt x="13296" y="26327"/>
                </a:lnTo>
                <a:lnTo>
                  <a:pt x="13529" y="26169"/>
                </a:lnTo>
                <a:lnTo>
                  <a:pt x="13753" y="26003"/>
                </a:lnTo>
                <a:lnTo>
                  <a:pt x="13969" y="25828"/>
                </a:lnTo>
                <a:lnTo>
                  <a:pt x="14168" y="25637"/>
                </a:lnTo>
                <a:lnTo>
                  <a:pt x="14368" y="25430"/>
                </a:lnTo>
                <a:lnTo>
                  <a:pt x="14542" y="25214"/>
                </a:lnTo>
                <a:lnTo>
                  <a:pt x="14708" y="24990"/>
                </a:lnTo>
                <a:lnTo>
                  <a:pt x="14882" y="24765"/>
                </a:lnTo>
                <a:lnTo>
                  <a:pt x="15049" y="24574"/>
                </a:lnTo>
                <a:lnTo>
                  <a:pt x="15215" y="24400"/>
                </a:lnTo>
                <a:lnTo>
                  <a:pt x="15397" y="24226"/>
                </a:lnTo>
                <a:lnTo>
                  <a:pt x="15580" y="24051"/>
                </a:lnTo>
                <a:lnTo>
                  <a:pt x="15754" y="23877"/>
                </a:lnTo>
                <a:lnTo>
                  <a:pt x="15937" y="23702"/>
                </a:lnTo>
                <a:lnTo>
                  <a:pt x="16112" y="23528"/>
                </a:lnTo>
                <a:lnTo>
                  <a:pt x="16278" y="23337"/>
                </a:lnTo>
                <a:lnTo>
                  <a:pt x="16411" y="23163"/>
                </a:lnTo>
                <a:lnTo>
                  <a:pt x="16543" y="22980"/>
                </a:lnTo>
                <a:lnTo>
                  <a:pt x="16685" y="22789"/>
                </a:lnTo>
                <a:lnTo>
                  <a:pt x="16817" y="22614"/>
                </a:lnTo>
                <a:lnTo>
                  <a:pt x="16959" y="22440"/>
                </a:lnTo>
                <a:lnTo>
                  <a:pt x="17033" y="22357"/>
                </a:lnTo>
                <a:lnTo>
                  <a:pt x="17116" y="22274"/>
                </a:lnTo>
                <a:lnTo>
                  <a:pt x="17191" y="22199"/>
                </a:lnTo>
                <a:lnTo>
                  <a:pt x="17283" y="22133"/>
                </a:lnTo>
                <a:lnTo>
                  <a:pt x="17374" y="22066"/>
                </a:lnTo>
                <a:lnTo>
                  <a:pt x="17465" y="22008"/>
                </a:lnTo>
                <a:lnTo>
                  <a:pt x="17532" y="21892"/>
                </a:lnTo>
                <a:lnTo>
                  <a:pt x="17606" y="21784"/>
                </a:lnTo>
                <a:lnTo>
                  <a:pt x="17681" y="21676"/>
                </a:lnTo>
                <a:lnTo>
                  <a:pt x="17723" y="21626"/>
                </a:lnTo>
                <a:lnTo>
                  <a:pt x="17773" y="21585"/>
                </a:lnTo>
                <a:lnTo>
                  <a:pt x="18171" y="21228"/>
                </a:lnTo>
                <a:lnTo>
                  <a:pt x="18570" y="20879"/>
                </a:lnTo>
                <a:lnTo>
                  <a:pt x="18977" y="20538"/>
                </a:lnTo>
                <a:lnTo>
                  <a:pt x="19392" y="20206"/>
                </a:lnTo>
                <a:lnTo>
                  <a:pt x="19608" y="20048"/>
                </a:lnTo>
                <a:lnTo>
                  <a:pt x="19824" y="19890"/>
                </a:lnTo>
                <a:lnTo>
                  <a:pt x="20040" y="19741"/>
                </a:lnTo>
                <a:lnTo>
                  <a:pt x="20264" y="19600"/>
                </a:lnTo>
                <a:lnTo>
                  <a:pt x="20488" y="19467"/>
                </a:lnTo>
                <a:lnTo>
                  <a:pt x="20712" y="19334"/>
                </a:lnTo>
                <a:lnTo>
                  <a:pt x="20953" y="19209"/>
                </a:lnTo>
                <a:lnTo>
                  <a:pt x="21186" y="19093"/>
                </a:lnTo>
                <a:lnTo>
                  <a:pt x="21493" y="18960"/>
                </a:lnTo>
                <a:lnTo>
                  <a:pt x="21800" y="18827"/>
                </a:lnTo>
                <a:lnTo>
                  <a:pt x="22000" y="18728"/>
                </a:lnTo>
                <a:lnTo>
                  <a:pt x="22207" y="18620"/>
                </a:lnTo>
                <a:lnTo>
                  <a:pt x="22407" y="18512"/>
                </a:lnTo>
                <a:lnTo>
                  <a:pt x="22598" y="18396"/>
                </a:lnTo>
                <a:lnTo>
                  <a:pt x="22797" y="18279"/>
                </a:lnTo>
                <a:lnTo>
                  <a:pt x="22988" y="18155"/>
                </a:lnTo>
                <a:lnTo>
                  <a:pt x="23362" y="17889"/>
                </a:lnTo>
                <a:lnTo>
                  <a:pt x="23727" y="17615"/>
                </a:lnTo>
                <a:lnTo>
                  <a:pt x="24084" y="17333"/>
                </a:lnTo>
                <a:lnTo>
                  <a:pt x="24441" y="17042"/>
                </a:lnTo>
                <a:lnTo>
                  <a:pt x="24798" y="16751"/>
                </a:lnTo>
                <a:lnTo>
                  <a:pt x="25147" y="16452"/>
                </a:lnTo>
                <a:lnTo>
                  <a:pt x="25504" y="16153"/>
                </a:lnTo>
                <a:lnTo>
                  <a:pt x="25853" y="15846"/>
                </a:lnTo>
                <a:lnTo>
                  <a:pt x="26219" y="15555"/>
                </a:lnTo>
                <a:lnTo>
                  <a:pt x="28718" y="13620"/>
                </a:lnTo>
                <a:lnTo>
                  <a:pt x="28145" y="12864"/>
                </a:lnTo>
                <a:lnTo>
                  <a:pt x="28212" y="12790"/>
                </a:lnTo>
                <a:lnTo>
                  <a:pt x="28278" y="12723"/>
                </a:lnTo>
                <a:lnTo>
                  <a:pt x="28386" y="12565"/>
                </a:lnTo>
                <a:lnTo>
                  <a:pt x="28486" y="12399"/>
                </a:lnTo>
                <a:lnTo>
                  <a:pt x="28569" y="12225"/>
                </a:lnTo>
                <a:lnTo>
                  <a:pt x="28644" y="12042"/>
                </a:lnTo>
                <a:lnTo>
                  <a:pt x="28710" y="11860"/>
                </a:lnTo>
                <a:lnTo>
                  <a:pt x="28826" y="11486"/>
                </a:lnTo>
                <a:lnTo>
                  <a:pt x="29076" y="10589"/>
                </a:lnTo>
                <a:lnTo>
                  <a:pt x="29308" y="9692"/>
                </a:lnTo>
                <a:lnTo>
                  <a:pt x="29532" y="8787"/>
                </a:lnTo>
                <a:lnTo>
                  <a:pt x="29732" y="7881"/>
                </a:lnTo>
                <a:lnTo>
                  <a:pt x="29773" y="7881"/>
                </a:lnTo>
                <a:lnTo>
                  <a:pt x="29607" y="7483"/>
                </a:lnTo>
                <a:lnTo>
                  <a:pt x="29482" y="7217"/>
                </a:lnTo>
                <a:lnTo>
                  <a:pt x="29358" y="6960"/>
                </a:lnTo>
                <a:lnTo>
                  <a:pt x="29217" y="6702"/>
                </a:lnTo>
                <a:lnTo>
                  <a:pt x="29084" y="6445"/>
                </a:lnTo>
                <a:lnTo>
                  <a:pt x="28793" y="5938"/>
                </a:lnTo>
                <a:lnTo>
                  <a:pt x="28502" y="5432"/>
                </a:lnTo>
                <a:lnTo>
                  <a:pt x="28187" y="4892"/>
                </a:lnTo>
                <a:lnTo>
                  <a:pt x="28029" y="4950"/>
                </a:lnTo>
                <a:lnTo>
                  <a:pt x="27871" y="5000"/>
                </a:lnTo>
                <a:lnTo>
                  <a:pt x="27705" y="5033"/>
                </a:lnTo>
                <a:lnTo>
                  <a:pt x="27539" y="5058"/>
                </a:lnTo>
                <a:lnTo>
                  <a:pt x="27456" y="5066"/>
                </a:lnTo>
                <a:lnTo>
                  <a:pt x="27365" y="5099"/>
                </a:lnTo>
                <a:lnTo>
                  <a:pt x="27331" y="5116"/>
                </a:lnTo>
                <a:lnTo>
                  <a:pt x="27298" y="5141"/>
                </a:lnTo>
                <a:lnTo>
                  <a:pt x="27265" y="5174"/>
                </a:lnTo>
                <a:lnTo>
                  <a:pt x="27248" y="5207"/>
                </a:lnTo>
                <a:lnTo>
                  <a:pt x="27240" y="5241"/>
                </a:lnTo>
                <a:lnTo>
                  <a:pt x="27232" y="5274"/>
                </a:lnTo>
                <a:lnTo>
                  <a:pt x="27224" y="5340"/>
                </a:lnTo>
                <a:lnTo>
                  <a:pt x="27215" y="5390"/>
                </a:lnTo>
                <a:lnTo>
                  <a:pt x="27190" y="5432"/>
                </a:lnTo>
                <a:lnTo>
                  <a:pt x="27165" y="5473"/>
                </a:lnTo>
                <a:lnTo>
                  <a:pt x="27132" y="5506"/>
                </a:lnTo>
                <a:lnTo>
                  <a:pt x="27057" y="5564"/>
                </a:lnTo>
                <a:lnTo>
                  <a:pt x="26974" y="5614"/>
                </a:lnTo>
                <a:lnTo>
                  <a:pt x="26792" y="5689"/>
                </a:lnTo>
                <a:lnTo>
                  <a:pt x="26700" y="5731"/>
                </a:lnTo>
                <a:lnTo>
                  <a:pt x="26626" y="5789"/>
                </a:lnTo>
                <a:lnTo>
                  <a:pt x="26551" y="5855"/>
                </a:lnTo>
                <a:lnTo>
                  <a:pt x="26493" y="5930"/>
                </a:lnTo>
                <a:lnTo>
                  <a:pt x="26435" y="6013"/>
                </a:lnTo>
                <a:lnTo>
                  <a:pt x="26368" y="6079"/>
                </a:lnTo>
                <a:lnTo>
                  <a:pt x="26210" y="6237"/>
                </a:lnTo>
                <a:lnTo>
                  <a:pt x="26127" y="6312"/>
                </a:lnTo>
                <a:lnTo>
                  <a:pt x="26044" y="6378"/>
                </a:lnTo>
                <a:lnTo>
                  <a:pt x="25961" y="6436"/>
                </a:lnTo>
                <a:lnTo>
                  <a:pt x="25870" y="6495"/>
                </a:lnTo>
                <a:lnTo>
                  <a:pt x="25770" y="6544"/>
                </a:lnTo>
                <a:lnTo>
                  <a:pt x="25670" y="6586"/>
                </a:lnTo>
                <a:lnTo>
                  <a:pt x="25554" y="6636"/>
                </a:lnTo>
                <a:lnTo>
                  <a:pt x="25446" y="6694"/>
                </a:lnTo>
                <a:lnTo>
                  <a:pt x="25347" y="6769"/>
                </a:lnTo>
                <a:lnTo>
                  <a:pt x="25255" y="6852"/>
                </a:lnTo>
                <a:lnTo>
                  <a:pt x="25214" y="6893"/>
                </a:lnTo>
                <a:lnTo>
                  <a:pt x="25197" y="6918"/>
                </a:lnTo>
                <a:lnTo>
                  <a:pt x="25189" y="6951"/>
                </a:lnTo>
                <a:lnTo>
                  <a:pt x="25181" y="6985"/>
                </a:lnTo>
                <a:lnTo>
                  <a:pt x="25181" y="7018"/>
                </a:lnTo>
                <a:lnTo>
                  <a:pt x="25189" y="7051"/>
                </a:lnTo>
                <a:lnTo>
                  <a:pt x="25197" y="7084"/>
                </a:lnTo>
                <a:lnTo>
                  <a:pt x="25239" y="7142"/>
                </a:lnTo>
                <a:lnTo>
                  <a:pt x="25288" y="7192"/>
                </a:lnTo>
                <a:lnTo>
                  <a:pt x="25347" y="7234"/>
                </a:lnTo>
                <a:lnTo>
                  <a:pt x="25405" y="7275"/>
                </a:lnTo>
                <a:lnTo>
                  <a:pt x="25463" y="7308"/>
                </a:lnTo>
                <a:lnTo>
                  <a:pt x="25513" y="7358"/>
                </a:lnTo>
                <a:lnTo>
                  <a:pt x="25563" y="7416"/>
                </a:lnTo>
                <a:lnTo>
                  <a:pt x="25571" y="7450"/>
                </a:lnTo>
                <a:lnTo>
                  <a:pt x="25587" y="7483"/>
                </a:lnTo>
                <a:lnTo>
                  <a:pt x="25587" y="7516"/>
                </a:lnTo>
                <a:lnTo>
                  <a:pt x="25587" y="7549"/>
                </a:lnTo>
                <a:lnTo>
                  <a:pt x="25579" y="7583"/>
                </a:lnTo>
                <a:lnTo>
                  <a:pt x="25563" y="7607"/>
                </a:lnTo>
                <a:lnTo>
                  <a:pt x="25513" y="7649"/>
                </a:lnTo>
                <a:lnTo>
                  <a:pt x="25463" y="7690"/>
                </a:lnTo>
                <a:lnTo>
                  <a:pt x="25430" y="7732"/>
                </a:lnTo>
                <a:lnTo>
                  <a:pt x="25413" y="7757"/>
                </a:lnTo>
                <a:lnTo>
                  <a:pt x="25413" y="7782"/>
                </a:lnTo>
                <a:lnTo>
                  <a:pt x="25413" y="7807"/>
                </a:lnTo>
                <a:lnTo>
                  <a:pt x="25430" y="7823"/>
                </a:lnTo>
                <a:lnTo>
                  <a:pt x="25455" y="7865"/>
                </a:lnTo>
                <a:lnTo>
                  <a:pt x="25546" y="7956"/>
                </a:lnTo>
                <a:lnTo>
                  <a:pt x="25646" y="8031"/>
                </a:lnTo>
                <a:lnTo>
                  <a:pt x="25845" y="8180"/>
                </a:lnTo>
                <a:lnTo>
                  <a:pt x="26775" y="8828"/>
                </a:lnTo>
                <a:lnTo>
                  <a:pt x="26908" y="8928"/>
                </a:lnTo>
                <a:lnTo>
                  <a:pt x="26966" y="8978"/>
                </a:lnTo>
                <a:lnTo>
                  <a:pt x="27024" y="9044"/>
                </a:lnTo>
                <a:lnTo>
                  <a:pt x="27057" y="9111"/>
                </a:lnTo>
                <a:lnTo>
                  <a:pt x="27082" y="9194"/>
                </a:lnTo>
                <a:lnTo>
                  <a:pt x="27091" y="9235"/>
                </a:lnTo>
                <a:lnTo>
                  <a:pt x="27091" y="9268"/>
                </a:lnTo>
                <a:lnTo>
                  <a:pt x="27082" y="9310"/>
                </a:lnTo>
                <a:lnTo>
                  <a:pt x="27066" y="9351"/>
                </a:lnTo>
                <a:lnTo>
                  <a:pt x="27049" y="9385"/>
                </a:lnTo>
                <a:lnTo>
                  <a:pt x="27024" y="9418"/>
                </a:lnTo>
                <a:lnTo>
                  <a:pt x="26974" y="9493"/>
                </a:lnTo>
                <a:lnTo>
                  <a:pt x="26949" y="9526"/>
                </a:lnTo>
                <a:lnTo>
                  <a:pt x="26933" y="9559"/>
                </a:lnTo>
                <a:lnTo>
                  <a:pt x="26925" y="9601"/>
                </a:lnTo>
                <a:lnTo>
                  <a:pt x="26925" y="9634"/>
                </a:lnTo>
                <a:lnTo>
                  <a:pt x="26933" y="9667"/>
                </a:lnTo>
                <a:lnTo>
                  <a:pt x="26941" y="9692"/>
                </a:lnTo>
                <a:lnTo>
                  <a:pt x="26983" y="9733"/>
                </a:lnTo>
                <a:lnTo>
                  <a:pt x="27033" y="9775"/>
                </a:lnTo>
                <a:lnTo>
                  <a:pt x="27091" y="9808"/>
                </a:lnTo>
                <a:lnTo>
                  <a:pt x="27207" y="9891"/>
                </a:lnTo>
                <a:lnTo>
                  <a:pt x="27315" y="9983"/>
                </a:lnTo>
                <a:lnTo>
                  <a:pt x="27423" y="10082"/>
                </a:lnTo>
                <a:lnTo>
                  <a:pt x="27506" y="10199"/>
                </a:lnTo>
                <a:lnTo>
                  <a:pt x="27589" y="10323"/>
                </a:lnTo>
                <a:lnTo>
                  <a:pt x="27647" y="10456"/>
                </a:lnTo>
                <a:lnTo>
                  <a:pt x="27697" y="10589"/>
                </a:lnTo>
                <a:lnTo>
                  <a:pt x="27738" y="10730"/>
                </a:lnTo>
                <a:lnTo>
                  <a:pt x="27747" y="10805"/>
                </a:lnTo>
                <a:lnTo>
                  <a:pt x="27747" y="10838"/>
                </a:lnTo>
                <a:lnTo>
                  <a:pt x="27738" y="10880"/>
                </a:lnTo>
                <a:lnTo>
                  <a:pt x="27722" y="10921"/>
                </a:lnTo>
                <a:lnTo>
                  <a:pt x="27689" y="10963"/>
                </a:lnTo>
                <a:lnTo>
                  <a:pt x="27655" y="11004"/>
                </a:lnTo>
                <a:lnTo>
                  <a:pt x="27614" y="11037"/>
                </a:lnTo>
                <a:lnTo>
                  <a:pt x="27531" y="11096"/>
                </a:lnTo>
                <a:lnTo>
                  <a:pt x="27448" y="11162"/>
                </a:lnTo>
                <a:lnTo>
                  <a:pt x="27398" y="11212"/>
                </a:lnTo>
                <a:lnTo>
                  <a:pt x="27365" y="11262"/>
                </a:lnTo>
                <a:lnTo>
                  <a:pt x="27331" y="11320"/>
                </a:lnTo>
                <a:lnTo>
                  <a:pt x="27307" y="11386"/>
                </a:lnTo>
                <a:lnTo>
                  <a:pt x="27290" y="11453"/>
                </a:lnTo>
                <a:lnTo>
                  <a:pt x="27282" y="11519"/>
                </a:lnTo>
                <a:lnTo>
                  <a:pt x="27273" y="11660"/>
                </a:lnTo>
                <a:lnTo>
                  <a:pt x="27282" y="11793"/>
                </a:lnTo>
                <a:lnTo>
                  <a:pt x="27298" y="11926"/>
                </a:lnTo>
                <a:lnTo>
                  <a:pt x="27307" y="12059"/>
                </a:lnTo>
                <a:lnTo>
                  <a:pt x="27307" y="12200"/>
                </a:lnTo>
                <a:lnTo>
                  <a:pt x="27290" y="12291"/>
                </a:lnTo>
                <a:lnTo>
                  <a:pt x="27282" y="12333"/>
                </a:lnTo>
                <a:lnTo>
                  <a:pt x="27257" y="12374"/>
                </a:lnTo>
                <a:lnTo>
                  <a:pt x="27224" y="12408"/>
                </a:lnTo>
                <a:lnTo>
                  <a:pt x="27182" y="12433"/>
                </a:lnTo>
                <a:lnTo>
                  <a:pt x="27140" y="12441"/>
                </a:lnTo>
                <a:lnTo>
                  <a:pt x="27091" y="12433"/>
                </a:lnTo>
                <a:lnTo>
                  <a:pt x="27057" y="12366"/>
                </a:lnTo>
                <a:lnTo>
                  <a:pt x="27033" y="12300"/>
                </a:lnTo>
                <a:lnTo>
                  <a:pt x="26991" y="12159"/>
                </a:lnTo>
                <a:lnTo>
                  <a:pt x="26966" y="12017"/>
                </a:lnTo>
                <a:lnTo>
                  <a:pt x="26949" y="11868"/>
                </a:lnTo>
                <a:lnTo>
                  <a:pt x="26933" y="11569"/>
                </a:lnTo>
                <a:lnTo>
                  <a:pt x="26925" y="11419"/>
                </a:lnTo>
                <a:lnTo>
                  <a:pt x="26916" y="11270"/>
                </a:lnTo>
                <a:lnTo>
                  <a:pt x="26900" y="11112"/>
                </a:lnTo>
                <a:lnTo>
                  <a:pt x="26875" y="10954"/>
                </a:lnTo>
                <a:lnTo>
                  <a:pt x="26808" y="10647"/>
                </a:lnTo>
                <a:lnTo>
                  <a:pt x="26767" y="10481"/>
                </a:lnTo>
                <a:lnTo>
                  <a:pt x="26742" y="10390"/>
                </a:lnTo>
                <a:lnTo>
                  <a:pt x="26709" y="10315"/>
                </a:lnTo>
                <a:lnTo>
                  <a:pt x="26659" y="10215"/>
                </a:lnTo>
                <a:lnTo>
                  <a:pt x="26609" y="10116"/>
                </a:lnTo>
                <a:lnTo>
                  <a:pt x="26559" y="10024"/>
                </a:lnTo>
                <a:lnTo>
                  <a:pt x="26509" y="9916"/>
                </a:lnTo>
                <a:lnTo>
                  <a:pt x="26468" y="9783"/>
                </a:lnTo>
                <a:lnTo>
                  <a:pt x="26451" y="9717"/>
                </a:lnTo>
                <a:lnTo>
                  <a:pt x="26418" y="9650"/>
                </a:lnTo>
                <a:lnTo>
                  <a:pt x="26385" y="9601"/>
                </a:lnTo>
                <a:lnTo>
                  <a:pt x="26343" y="9542"/>
                </a:lnTo>
                <a:lnTo>
                  <a:pt x="26244" y="9451"/>
                </a:lnTo>
                <a:lnTo>
                  <a:pt x="25513" y="8787"/>
                </a:lnTo>
                <a:lnTo>
                  <a:pt x="25488" y="8770"/>
                </a:lnTo>
                <a:lnTo>
                  <a:pt x="25471" y="8762"/>
                </a:lnTo>
                <a:lnTo>
                  <a:pt x="25438" y="8754"/>
                </a:lnTo>
                <a:lnTo>
                  <a:pt x="25396" y="8762"/>
                </a:lnTo>
                <a:lnTo>
                  <a:pt x="25330" y="8795"/>
                </a:lnTo>
                <a:lnTo>
                  <a:pt x="25272" y="8828"/>
                </a:lnTo>
                <a:lnTo>
                  <a:pt x="25222" y="8878"/>
                </a:lnTo>
                <a:lnTo>
                  <a:pt x="25172" y="8928"/>
                </a:lnTo>
                <a:lnTo>
                  <a:pt x="25131" y="8986"/>
                </a:lnTo>
                <a:lnTo>
                  <a:pt x="25089" y="9044"/>
                </a:lnTo>
                <a:lnTo>
                  <a:pt x="25056" y="9111"/>
                </a:lnTo>
                <a:lnTo>
                  <a:pt x="25031" y="9177"/>
                </a:lnTo>
                <a:lnTo>
                  <a:pt x="24998" y="9310"/>
                </a:lnTo>
                <a:lnTo>
                  <a:pt x="24981" y="9451"/>
                </a:lnTo>
                <a:lnTo>
                  <a:pt x="24973" y="9601"/>
                </a:lnTo>
                <a:lnTo>
                  <a:pt x="24965" y="9742"/>
                </a:lnTo>
                <a:lnTo>
                  <a:pt x="24956" y="10597"/>
                </a:lnTo>
                <a:lnTo>
                  <a:pt x="24956" y="10672"/>
                </a:lnTo>
                <a:lnTo>
                  <a:pt x="24948" y="10747"/>
                </a:lnTo>
                <a:lnTo>
                  <a:pt x="24931" y="10821"/>
                </a:lnTo>
                <a:lnTo>
                  <a:pt x="24898" y="10896"/>
                </a:lnTo>
                <a:lnTo>
                  <a:pt x="24865" y="10929"/>
                </a:lnTo>
                <a:lnTo>
                  <a:pt x="24832" y="10963"/>
                </a:lnTo>
                <a:lnTo>
                  <a:pt x="24765" y="11029"/>
                </a:lnTo>
                <a:lnTo>
                  <a:pt x="24666" y="11129"/>
                </a:lnTo>
                <a:lnTo>
                  <a:pt x="24566" y="11237"/>
                </a:lnTo>
                <a:lnTo>
                  <a:pt x="24475" y="11345"/>
                </a:lnTo>
                <a:lnTo>
                  <a:pt x="24375" y="11444"/>
                </a:lnTo>
                <a:lnTo>
                  <a:pt x="24267" y="11536"/>
                </a:lnTo>
                <a:lnTo>
                  <a:pt x="24142" y="11610"/>
                </a:lnTo>
                <a:lnTo>
                  <a:pt x="24018" y="11669"/>
                </a:lnTo>
                <a:lnTo>
                  <a:pt x="23893" y="11735"/>
                </a:lnTo>
                <a:lnTo>
                  <a:pt x="23636" y="11851"/>
                </a:lnTo>
                <a:lnTo>
                  <a:pt x="23520" y="11918"/>
                </a:lnTo>
                <a:lnTo>
                  <a:pt x="23403" y="12001"/>
                </a:lnTo>
                <a:lnTo>
                  <a:pt x="23295" y="12075"/>
                </a:lnTo>
                <a:lnTo>
                  <a:pt x="23196" y="12150"/>
                </a:lnTo>
                <a:lnTo>
                  <a:pt x="23137" y="12175"/>
                </a:lnTo>
                <a:lnTo>
                  <a:pt x="23079" y="12192"/>
                </a:lnTo>
                <a:lnTo>
                  <a:pt x="23021" y="12200"/>
                </a:lnTo>
                <a:lnTo>
                  <a:pt x="22963" y="12192"/>
                </a:lnTo>
                <a:lnTo>
                  <a:pt x="22930" y="12183"/>
                </a:lnTo>
                <a:lnTo>
                  <a:pt x="22888" y="12159"/>
                </a:lnTo>
                <a:lnTo>
                  <a:pt x="22855" y="12134"/>
                </a:lnTo>
                <a:lnTo>
                  <a:pt x="22830" y="12109"/>
                </a:lnTo>
                <a:lnTo>
                  <a:pt x="22805" y="12075"/>
                </a:lnTo>
                <a:lnTo>
                  <a:pt x="22780" y="12034"/>
                </a:lnTo>
                <a:lnTo>
                  <a:pt x="22755" y="11959"/>
                </a:lnTo>
                <a:lnTo>
                  <a:pt x="22739" y="11876"/>
                </a:lnTo>
                <a:lnTo>
                  <a:pt x="22739" y="11793"/>
                </a:lnTo>
                <a:lnTo>
                  <a:pt x="22747" y="11710"/>
                </a:lnTo>
                <a:lnTo>
                  <a:pt x="22755" y="11627"/>
                </a:lnTo>
                <a:lnTo>
                  <a:pt x="22905" y="11660"/>
                </a:lnTo>
                <a:lnTo>
                  <a:pt x="22980" y="11677"/>
                </a:lnTo>
                <a:lnTo>
                  <a:pt x="23046" y="11685"/>
                </a:lnTo>
                <a:lnTo>
                  <a:pt x="23121" y="11693"/>
                </a:lnTo>
                <a:lnTo>
                  <a:pt x="23196" y="11685"/>
                </a:lnTo>
                <a:lnTo>
                  <a:pt x="23262" y="11660"/>
                </a:lnTo>
                <a:lnTo>
                  <a:pt x="23329" y="11635"/>
                </a:lnTo>
                <a:lnTo>
                  <a:pt x="23403" y="11577"/>
                </a:lnTo>
                <a:lnTo>
                  <a:pt x="23478" y="11519"/>
                </a:lnTo>
                <a:lnTo>
                  <a:pt x="23569" y="11461"/>
                </a:lnTo>
                <a:lnTo>
                  <a:pt x="23661" y="11419"/>
                </a:lnTo>
                <a:lnTo>
                  <a:pt x="23760" y="11378"/>
                </a:lnTo>
                <a:lnTo>
                  <a:pt x="23860" y="11328"/>
                </a:lnTo>
                <a:lnTo>
                  <a:pt x="23918" y="11295"/>
                </a:lnTo>
                <a:lnTo>
                  <a:pt x="23968" y="11253"/>
                </a:lnTo>
                <a:lnTo>
                  <a:pt x="24018" y="11212"/>
                </a:lnTo>
                <a:lnTo>
                  <a:pt x="24059" y="11170"/>
                </a:lnTo>
                <a:lnTo>
                  <a:pt x="24142" y="11062"/>
                </a:lnTo>
                <a:lnTo>
                  <a:pt x="24209" y="10954"/>
                </a:lnTo>
                <a:lnTo>
                  <a:pt x="24250" y="10830"/>
                </a:lnTo>
                <a:lnTo>
                  <a:pt x="24284" y="10705"/>
                </a:lnTo>
                <a:lnTo>
                  <a:pt x="24292" y="10639"/>
                </a:lnTo>
                <a:lnTo>
                  <a:pt x="24292" y="10572"/>
                </a:lnTo>
                <a:lnTo>
                  <a:pt x="24284" y="10506"/>
                </a:lnTo>
                <a:lnTo>
                  <a:pt x="24275" y="10448"/>
                </a:lnTo>
                <a:lnTo>
                  <a:pt x="24043" y="10398"/>
                </a:lnTo>
                <a:lnTo>
                  <a:pt x="23810" y="10373"/>
                </a:lnTo>
                <a:lnTo>
                  <a:pt x="23578" y="10365"/>
                </a:lnTo>
                <a:lnTo>
                  <a:pt x="23337" y="10365"/>
                </a:lnTo>
                <a:lnTo>
                  <a:pt x="23337" y="10340"/>
                </a:lnTo>
                <a:lnTo>
                  <a:pt x="23345" y="10307"/>
                </a:lnTo>
                <a:lnTo>
                  <a:pt x="23362" y="10282"/>
                </a:lnTo>
                <a:lnTo>
                  <a:pt x="23387" y="10265"/>
                </a:lnTo>
                <a:lnTo>
                  <a:pt x="23453" y="10232"/>
                </a:lnTo>
                <a:lnTo>
                  <a:pt x="23520" y="10207"/>
                </a:lnTo>
                <a:lnTo>
                  <a:pt x="23627" y="10174"/>
                </a:lnTo>
                <a:lnTo>
                  <a:pt x="23727" y="10124"/>
                </a:lnTo>
                <a:lnTo>
                  <a:pt x="23819" y="10074"/>
                </a:lnTo>
                <a:lnTo>
                  <a:pt x="23910" y="10008"/>
                </a:lnTo>
                <a:lnTo>
                  <a:pt x="23993" y="9933"/>
                </a:lnTo>
                <a:lnTo>
                  <a:pt x="24068" y="9850"/>
                </a:lnTo>
                <a:lnTo>
                  <a:pt x="24126" y="9758"/>
                </a:lnTo>
                <a:lnTo>
                  <a:pt x="24184" y="9659"/>
                </a:lnTo>
                <a:lnTo>
                  <a:pt x="24209" y="9584"/>
                </a:lnTo>
                <a:lnTo>
                  <a:pt x="24217" y="9542"/>
                </a:lnTo>
                <a:lnTo>
                  <a:pt x="24217" y="9509"/>
                </a:lnTo>
                <a:lnTo>
                  <a:pt x="24209" y="9476"/>
                </a:lnTo>
                <a:lnTo>
                  <a:pt x="24192" y="9443"/>
                </a:lnTo>
                <a:lnTo>
                  <a:pt x="24151" y="9385"/>
                </a:lnTo>
                <a:lnTo>
                  <a:pt x="24126" y="9327"/>
                </a:lnTo>
                <a:lnTo>
                  <a:pt x="24117" y="9293"/>
                </a:lnTo>
                <a:lnTo>
                  <a:pt x="24117" y="9260"/>
                </a:lnTo>
                <a:lnTo>
                  <a:pt x="24201" y="9235"/>
                </a:lnTo>
                <a:lnTo>
                  <a:pt x="24284" y="9210"/>
                </a:lnTo>
                <a:lnTo>
                  <a:pt x="24367" y="9177"/>
                </a:lnTo>
                <a:lnTo>
                  <a:pt x="24441" y="9144"/>
                </a:lnTo>
                <a:lnTo>
                  <a:pt x="24450" y="9111"/>
                </a:lnTo>
                <a:lnTo>
                  <a:pt x="24450" y="9077"/>
                </a:lnTo>
                <a:lnTo>
                  <a:pt x="24441" y="9052"/>
                </a:lnTo>
                <a:lnTo>
                  <a:pt x="24425" y="9019"/>
                </a:lnTo>
                <a:lnTo>
                  <a:pt x="24383" y="8969"/>
                </a:lnTo>
                <a:lnTo>
                  <a:pt x="24325" y="8911"/>
                </a:lnTo>
                <a:lnTo>
                  <a:pt x="24275" y="8861"/>
                </a:lnTo>
                <a:lnTo>
                  <a:pt x="24234" y="8803"/>
                </a:lnTo>
                <a:lnTo>
                  <a:pt x="24217" y="8778"/>
                </a:lnTo>
                <a:lnTo>
                  <a:pt x="24209" y="8745"/>
                </a:lnTo>
                <a:lnTo>
                  <a:pt x="24209" y="8712"/>
                </a:lnTo>
                <a:lnTo>
                  <a:pt x="24217" y="8687"/>
                </a:lnTo>
                <a:lnTo>
                  <a:pt x="24234" y="8654"/>
                </a:lnTo>
                <a:lnTo>
                  <a:pt x="24259" y="8637"/>
                </a:lnTo>
                <a:lnTo>
                  <a:pt x="24292" y="8621"/>
                </a:lnTo>
                <a:lnTo>
                  <a:pt x="24325" y="8612"/>
                </a:lnTo>
                <a:lnTo>
                  <a:pt x="24392" y="8604"/>
                </a:lnTo>
                <a:lnTo>
                  <a:pt x="24466" y="8604"/>
                </a:lnTo>
                <a:lnTo>
                  <a:pt x="24500" y="8596"/>
                </a:lnTo>
                <a:lnTo>
                  <a:pt x="24533" y="8587"/>
                </a:lnTo>
                <a:lnTo>
                  <a:pt x="24566" y="8571"/>
                </a:lnTo>
                <a:lnTo>
                  <a:pt x="24591" y="8546"/>
                </a:lnTo>
                <a:lnTo>
                  <a:pt x="24616" y="8529"/>
                </a:lnTo>
                <a:lnTo>
                  <a:pt x="24632" y="8496"/>
                </a:lnTo>
                <a:lnTo>
                  <a:pt x="24641" y="8463"/>
                </a:lnTo>
                <a:lnTo>
                  <a:pt x="24641" y="8430"/>
                </a:lnTo>
                <a:lnTo>
                  <a:pt x="24632" y="8197"/>
                </a:lnTo>
                <a:lnTo>
                  <a:pt x="24632" y="7965"/>
                </a:lnTo>
                <a:lnTo>
                  <a:pt x="24649" y="7732"/>
                </a:lnTo>
                <a:lnTo>
                  <a:pt x="24682" y="7499"/>
                </a:lnTo>
                <a:lnTo>
                  <a:pt x="24699" y="7392"/>
                </a:lnTo>
                <a:lnTo>
                  <a:pt x="24691" y="7342"/>
                </a:lnTo>
                <a:lnTo>
                  <a:pt x="24682" y="7300"/>
                </a:lnTo>
                <a:lnTo>
                  <a:pt x="24657" y="7267"/>
                </a:lnTo>
                <a:lnTo>
                  <a:pt x="24632" y="7234"/>
                </a:lnTo>
                <a:lnTo>
                  <a:pt x="24599" y="7217"/>
                </a:lnTo>
                <a:lnTo>
                  <a:pt x="24566" y="7200"/>
                </a:lnTo>
                <a:lnTo>
                  <a:pt x="24533" y="7184"/>
                </a:lnTo>
                <a:lnTo>
                  <a:pt x="24450" y="7184"/>
                </a:lnTo>
                <a:lnTo>
                  <a:pt x="24408" y="7192"/>
                </a:lnTo>
                <a:lnTo>
                  <a:pt x="24342" y="7225"/>
                </a:lnTo>
                <a:lnTo>
                  <a:pt x="24275" y="7267"/>
                </a:lnTo>
                <a:lnTo>
                  <a:pt x="24217" y="7325"/>
                </a:lnTo>
                <a:lnTo>
                  <a:pt x="24167" y="7383"/>
                </a:lnTo>
                <a:lnTo>
                  <a:pt x="24117" y="7450"/>
                </a:lnTo>
                <a:lnTo>
                  <a:pt x="24093" y="7475"/>
                </a:lnTo>
                <a:lnTo>
                  <a:pt x="24059" y="7483"/>
                </a:lnTo>
                <a:lnTo>
                  <a:pt x="24010" y="7491"/>
                </a:lnTo>
                <a:lnTo>
                  <a:pt x="23976" y="7475"/>
                </a:lnTo>
                <a:lnTo>
                  <a:pt x="23943" y="7450"/>
                </a:lnTo>
                <a:lnTo>
                  <a:pt x="23918" y="7416"/>
                </a:lnTo>
                <a:lnTo>
                  <a:pt x="23893" y="7367"/>
                </a:lnTo>
                <a:lnTo>
                  <a:pt x="23885" y="7317"/>
                </a:lnTo>
                <a:lnTo>
                  <a:pt x="23885" y="7267"/>
                </a:lnTo>
                <a:lnTo>
                  <a:pt x="23885" y="7217"/>
                </a:lnTo>
                <a:lnTo>
                  <a:pt x="23918" y="7126"/>
                </a:lnTo>
                <a:lnTo>
                  <a:pt x="23943" y="7026"/>
                </a:lnTo>
                <a:lnTo>
                  <a:pt x="23951" y="6985"/>
                </a:lnTo>
                <a:lnTo>
                  <a:pt x="23951" y="6935"/>
                </a:lnTo>
                <a:lnTo>
                  <a:pt x="23943" y="6893"/>
                </a:lnTo>
                <a:lnTo>
                  <a:pt x="23918" y="6852"/>
                </a:lnTo>
                <a:lnTo>
                  <a:pt x="23902" y="6818"/>
                </a:lnTo>
                <a:lnTo>
                  <a:pt x="23868" y="6794"/>
                </a:lnTo>
                <a:lnTo>
                  <a:pt x="23835" y="6777"/>
                </a:lnTo>
                <a:lnTo>
                  <a:pt x="23802" y="6769"/>
                </a:lnTo>
                <a:lnTo>
                  <a:pt x="23769" y="6760"/>
                </a:lnTo>
                <a:lnTo>
                  <a:pt x="23694" y="6760"/>
                </a:lnTo>
                <a:lnTo>
                  <a:pt x="23652" y="6769"/>
                </a:lnTo>
                <a:lnTo>
                  <a:pt x="23586" y="6802"/>
                </a:lnTo>
                <a:lnTo>
                  <a:pt x="23528" y="6852"/>
                </a:lnTo>
                <a:lnTo>
                  <a:pt x="23478" y="6910"/>
                </a:lnTo>
                <a:lnTo>
                  <a:pt x="23436" y="6976"/>
                </a:lnTo>
                <a:lnTo>
                  <a:pt x="23370" y="6993"/>
                </a:lnTo>
                <a:lnTo>
                  <a:pt x="23304" y="7001"/>
                </a:lnTo>
                <a:lnTo>
                  <a:pt x="23237" y="7001"/>
                </a:lnTo>
                <a:lnTo>
                  <a:pt x="23171" y="6993"/>
                </a:lnTo>
                <a:lnTo>
                  <a:pt x="23113" y="6968"/>
                </a:lnTo>
                <a:lnTo>
                  <a:pt x="23054" y="6935"/>
                </a:lnTo>
                <a:lnTo>
                  <a:pt x="22996" y="6893"/>
                </a:lnTo>
                <a:lnTo>
                  <a:pt x="22955" y="6843"/>
                </a:lnTo>
                <a:lnTo>
                  <a:pt x="22922" y="6794"/>
                </a:lnTo>
                <a:lnTo>
                  <a:pt x="22897" y="6769"/>
                </a:lnTo>
                <a:lnTo>
                  <a:pt x="22872" y="6752"/>
                </a:lnTo>
                <a:lnTo>
                  <a:pt x="22830" y="6735"/>
                </a:lnTo>
                <a:lnTo>
                  <a:pt x="22797" y="6735"/>
                </a:lnTo>
                <a:lnTo>
                  <a:pt x="22755" y="6752"/>
                </a:lnTo>
                <a:lnTo>
                  <a:pt x="22722" y="6777"/>
                </a:lnTo>
                <a:lnTo>
                  <a:pt x="22681" y="6810"/>
                </a:lnTo>
                <a:lnTo>
                  <a:pt x="22648" y="6843"/>
                </a:lnTo>
                <a:lnTo>
                  <a:pt x="22589" y="6926"/>
                </a:lnTo>
                <a:lnTo>
                  <a:pt x="22540" y="6976"/>
                </a:lnTo>
                <a:lnTo>
                  <a:pt x="22490" y="7026"/>
                </a:lnTo>
                <a:lnTo>
                  <a:pt x="22432" y="7068"/>
                </a:lnTo>
                <a:lnTo>
                  <a:pt x="22373" y="7101"/>
                </a:lnTo>
                <a:lnTo>
                  <a:pt x="22307" y="7134"/>
                </a:lnTo>
                <a:lnTo>
                  <a:pt x="22232" y="7159"/>
                </a:lnTo>
                <a:lnTo>
                  <a:pt x="22166" y="7167"/>
                </a:lnTo>
                <a:lnTo>
                  <a:pt x="22091" y="7176"/>
                </a:lnTo>
                <a:lnTo>
                  <a:pt x="22050" y="7176"/>
                </a:lnTo>
                <a:lnTo>
                  <a:pt x="22033" y="7167"/>
                </a:lnTo>
                <a:lnTo>
                  <a:pt x="22016" y="7159"/>
                </a:lnTo>
                <a:lnTo>
                  <a:pt x="21991" y="7142"/>
                </a:lnTo>
                <a:lnTo>
                  <a:pt x="21983" y="7117"/>
                </a:lnTo>
                <a:lnTo>
                  <a:pt x="21975" y="7084"/>
                </a:lnTo>
                <a:lnTo>
                  <a:pt x="21975" y="7059"/>
                </a:lnTo>
                <a:lnTo>
                  <a:pt x="21975" y="6968"/>
                </a:lnTo>
                <a:lnTo>
                  <a:pt x="21991" y="6885"/>
                </a:lnTo>
                <a:lnTo>
                  <a:pt x="22000" y="6794"/>
                </a:lnTo>
                <a:lnTo>
                  <a:pt x="22008" y="6752"/>
                </a:lnTo>
                <a:lnTo>
                  <a:pt x="22000" y="6710"/>
                </a:lnTo>
                <a:lnTo>
                  <a:pt x="21983" y="6661"/>
                </a:lnTo>
                <a:lnTo>
                  <a:pt x="20762" y="6644"/>
                </a:lnTo>
                <a:lnTo>
                  <a:pt x="20712" y="6702"/>
                </a:lnTo>
                <a:lnTo>
                  <a:pt x="20663" y="6760"/>
                </a:lnTo>
                <a:lnTo>
                  <a:pt x="20613" y="6794"/>
                </a:lnTo>
                <a:lnTo>
                  <a:pt x="20555" y="6818"/>
                </a:lnTo>
                <a:lnTo>
                  <a:pt x="20521" y="6827"/>
                </a:lnTo>
                <a:lnTo>
                  <a:pt x="20488" y="6827"/>
                </a:lnTo>
                <a:lnTo>
                  <a:pt x="20463" y="6818"/>
                </a:lnTo>
                <a:lnTo>
                  <a:pt x="20430" y="6810"/>
                </a:lnTo>
                <a:lnTo>
                  <a:pt x="20413" y="6794"/>
                </a:lnTo>
                <a:lnTo>
                  <a:pt x="20389" y="6777"/>
                </a:lnTo>
                <a:lnTo>
                  <a:pt x="20372" y="6735"/>
                </a:lnTo>
                <a:lnTo>
                  <a:pt x="20364" y="6686"/>
                </a:lnTo>
                <a:lnTo>
                  <a:pt x="20364" y="6661"/>
                </a:lnTo>
                <a:lnTo>
                  <a:pt x="20372" y="6636"/>
                </a:lnTo>
                <a:lnTo>
                  <a:pt x="19051" y="6619"/>
                </a:lnTo>
                <a:lnTo>
                  <a:pt x="18910" y="6611"/>
                </a:lnTo>
                <a:lnTo>
                  <a:pt x="18836" y="6603"/>
                </a:lnTo>
                <a:lnTo>
                  <a:pt x="18769" y="6594"/>
                </a:lnTo>
                <a:lnTo>
                  <a:pt x="18694" y="6578"/>
                </a:lnTo>
                <a:lnTo>
                  <a:pt x="18636" y="6553"/>
                </a:lnTo>
                <a:lnTo>
                  <a:pt x="18570" y="6519"/>
                </a:lnTo>
                <a:lnTo>
                  <a:pt x="18520" y="6478"/>
                </a:lnTo>
                <a:lnTo>
                  <a:pt x="18470" y="6428"/>
                </a:lnTo>
                <a:lnTo>
                  <a:pt x="18429" y="6370"/>
                </a:lnTo>
                <a:lnTo>
                  <a:pt x="18395" y="6304"/>
                </a:lnTo>
                <a:lnTo>
                  <a:pt x="18370" y="6237"/>
                </a:lnTo>
                <a:lnTo>
                  <a:pt x="18271" y="6005"/>
                </a:lnTo>
                <a:lnTo>
                  <a:pt x="18179" y="5764"/>
                </a:lnTo>
                <a:lnTo>
                  <a:pt x="18105" y="5523"/>
                </a:lnTo>
                <a:lnTo>
                  <a:pt x="18038" y="5282"/>
                </a:lnTo>
                <a:lnTo>
                  <a:pt x="17972" y="5033"/>
                </a:lnTo>
                <a:lnTo>
                  <a:pt x="17914" y="4784"/>
                </a:lnTo>
                <a:lnTo>
                  <a:pt x="17806" y="4277"/>
                </a:lnTo>
                <a:lnTo>
                  <a:pt x="17698" y="3779"/>
                </a:lnTo>
                <a:lnTo>
                  <a:pt x="17640" y="3530"/>
                </a:lnTo>
                <a:lnTo>
                  <a:pt x="17573" y="3281"/>
                </a:lnTo>
                <a:lnTo>
                  <a:pt x="17498" y="3040"/>
                </a:lnTo>
                <a:lnTo>
                  <a:pt x="17415" y="2799"/>
                </a:lnTo>
                <a:lnTo>
                  <a:pt x="17324" y="2558"/>
                </a:lnTo>
                <a:lnTo>
                  <a:pt x="17224" y="2325"/>
                </a:lnTo>
                <a:lnTo>
                  <a:pt x="17141" y="2168"/>
                </a:lnTo>
                <a:lnTo>
                  <a:pt x="17050" y="2010"/>
                </a:lnTo>
                <a:lnTo>
                  <a:pt x="16867" y="1686"/>
                </a:lnTo>
                <a:lnTo>
                  <a:pt x="16643" y="1271"/>
                </a:lnTo>
                <a:lnTo>
                  <a:pt x="16419" y="847"/>
                </a:lnTo>
                <a:lnTo>
                  <a:pt x="16211" y="424"/>
                </a:lnTo>
                <a:lnTo>
                  <a:pt x="16004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Google Shape;1184;p40"/>
          <p:cNvSpPr/>
          <p:nvPr/>
        </p:nvSpPr>
        <p:spPr>
          <a:xfrm>
            <a:off x="3749963" y="2094242"/>
            <a:ext cx="680886" cy="818482"/>
          </a:xfrm>
          <a:custGeom>
            <a:avLst/>
            <a:gdLst/>
            <a:ahLst/>
            <a:cxnLst/>
            <a:rect l="l" t="t" r="r" b="b"/>
            <a:pathLst>
              <a:path w="18903" h="22723" extrusionOk="0">
                <a:moveTo>
                  <a:pt x="9094" y="1130"/>
                </a:moveTo>
                <a:lnTo>
                  <a:pt x="9144" y="1138"/>
                </a:lnTo>
                <a:lnTo>
                  <a:pt x="9194" y="1163"/>
                </a:lnTo>
                <a:lnTo>
                  <a:pt x="9235" y="1196"/>
                </a:lnTo>
                <a:lnTo>
                  <a:pt x="9268" y="1238"/>
                </a:lnTo>
                <a:lnTo>
                  <a:pt x="9293" y="1287"/>
                </a:lnTo>
                <a:lnTo>
                  <a:pt x="9310" y="1337"/>
                </a:lnTo>
                <a:lnTo>
                  <a:pt x="9318" y="1387"/>
                </a:lnTo>
                <a:lnTo>
                  <a:pt x="9310" y="1437"/>
                </a:lnTo>
                <a:lnTo>
                  <a:pt x="9293" y="1487"/>
                </a:lnTo>
                <a:lnTo>
                  <a:pt x="9243" y="1553"/>
                </a:lnTo>
                <a:lnTo>
                  <a:pt x="9219" y="1586"/>
                </a:lnTo>
                <a:lnTo>
                  <a:pt x="9210" y="1628"/>
                </a:lnTo>
                <a:lnTo>
                  <a:pt x="9210" y="1678"/>
                </a:lnTo>
                <a:lnTo>
                  <a:pt x="9227" y="1728"/>
                </a:lnTo>
                <a:lnTo>
                  <a:pt x="9268" y="1802"/>
                </a:lnTo>
                <a:lnTo>
                  <a:pt x="9318" y="1877"/>
                </a:lnTo>
                <a:lnTo>
                  <a:pt x="9385" y="1944"/>
                </a:lnTo>
                <a:lnTo>
                  <a:pt x="9451" y="2002"/>
                </a:lnTo>
                <a:lnTo>
                  <a:pt x="9592" y="2118"/>
                </a:lnTo>
                <a:lnTo>
                  <a:pt x="9659" y="2184"/>
                </a:lnTo>
                <a:lnTo>
                  <a:pt x="9725" y="2251"/>
                </a:lnTo>
                <a:lnTo>
                  <a:pt x="9792" y="2334"/>
                </a:lnTo>
                <a:lnTo>
                  <a:pt x="9850" y="2434"/>
                </a:lnTo>
                <a:lnTo>
                  <a:pt x="9891" y="2533"/>
                </a:lnTo>
                <a:lnTo>
                  <a:pt x="9941" y="2641"/>
                </a:lnTo>
                <a:lnTo>
                  <a:pt x="10124" y="3065"/>
                </a:lnTo>
                <a:lnTo>
                  <a:pt x="10116" y="3123"/>
                </a:lnTo>
                <a:lnTo>
                  <a:pt x="10107" y="3173"/>
                </a:lnTo>
                <a:lnTo>
                  <a:pt x="10116" y="3231"/>
                </a:lnTo>
                <a:lnTo>
                  <a:pt x="10124" y="3289"/>
                </a:lnTo>
                <a:lnTo>
                  <a:pt x="10149" y="3339"/>
                </a:lnTo>
                <a:lnTo>
                  <a:pt x="10174" y="3397"/>
                </a:lnTo>
                <a:lnTo>
                  <a:pt x="10199" y="3438"/>
                </a:lnTo>
                <a:lnTo>
                  <a:pt x="10232" y="3488"/>
                </a:lnTo>
                <a:lnTo>
                  <a:pt x="10307" y="3563"/>
                </a:lnTo>
                <a:lnTo>
                  <a:pt x="10390" y="3638"/>
                </a:lnTo>
                <a:lnTo>
                  <a:pt x="10423" y="3671"/>
                </a:lnTo>
                <a:lnTo>
                  <a:pt x="10456" y="3713"/>
                </a:lnTo>
                <a:lnTo>
                  <a:pt x="10473" y="3754"/>
                </a:lnTo>
                <a:lnTo>
                  <a:pt x="10489" y="3804"/>
                </a:lnTo>
                <a:lnTo>
                  <a:pt x="10489" y="3854"/>
                </a:lnTo>
                <a:lnTo>
                  <a:pt x="10481" y="3912"/>
                </a:lnTo>
                <a:lnTo>
                  <a:pt x="10464" y="3962"/>
                </a:lnTo>
                <a:lnTo>
                  <a:pt x="10439" y="4012"/>
                </a:lnTo>
                <a:lnTo>
                  <a:pt x="10381" y="4095"/>
                </a:lnTo>
                <a:lnTo>
                  <a:pt x="10323" y="4169"/>
                </a:lnTo>
                <a:lnTo>
                  <a:pt x="10257" y="4252"/>
                </a:lnTo>
                <a:lnTo>
                  <a:pt x="10207" y="4335"/>
                </a:lnTo>
                <a:lnTo>
                  <a:pt x="9983" y="4734"/>
                </a:lnTo>
                <a:lnTo>
                  <a:pt x="9958" y="4776"/>
                </a:lnTo>
                <a:lnTo>
                  <a:pt x="9916" y="4825"/>
                </a:lnTo>
                <a:lnTo>
                  <a:pt x="9841" y="4900"/>
                </a:lnTo>
                <a:lnTo>
                  <a:pt x="9750" y="4975"/>
                </a:lnTo>
                <a:lnTo>
                  <a:pt x="9650" y="5033"/>
                </a:lnTo>
                <a:lnTo>
                  <a:pt x="9559" y="5099"/>
                </a:lnTo>
                <a:lnTo>
                  <a:pt x="9468" y="5174"/>
                </a:lnTo>
                <a:lnTo>
                  <a:pt x="9393" y="5257"/>
                </a:lnTo>
                <a:lnTo>
                  <a:pt x="9360" y="5299"/>
                </a:lnTo>
                <a:lnTo>
                  <a:pt x="9335" y="5349"/>
                </a:lnTo>
                <a:lnTo>
                  <a:pt x="9302" y="5423"/>
                </a:lnTo>
                <a:lnTo>
                  <a:pt x="9277" y="5498"/>
                </a:lnTo>
                <a:lnTo>
                  <a:pt x="9235" y="5573"/>
                </a:lnTo>
                <a:lnTo>
                  <a:pt x="9210" y="5598"/>
                </a:lnTo>
                <a:lnTo>
                  <a:pt x="9185" y="5623"/>
                </a:lnTo>
                <a:lnTo>
                  <a:pt x="9127" y="5656"/>
                </a:lnTo>
                <a:lnTo>
                  <a:pt x="9069" y="5664"/>
                </a:lnTo>
                <a:lnTo>
                  <a:pt x="8953" y="5664"/>
                </a:lnTo>
                <a:lnTo>
                  <a:pt x="8886" y="5656"/>
                </a:lnTo>
                <a:lnTo>
                  <a:pt x="8828" y="5656"/>
                </a:lnTo>
                <a:lnTo>
                  <a:pt x="8770" y="5664"/>
                </a:lnTo>
                <a:lnTo>
                  <a:pt x="8712" y="5681"/>
                </a:lnTo>
                <a:lnTo>
                  <a:pt x="8695" y="5764"/>
                </a:lnTo>
                <a:lnTo>
                  <a:pt x="8679" y="5839"/>
                </a:lnTo>
                <a:lnTo>
                  <a:pt x="8662" y="5913"/>
                </a:lnTo>
                <a:lnTo>
                  <a:pt x="8637" y="5980"/>
                </a:lnTo>
                <a:lnTo>
                  <a:pt x="8612" y="6013"/>
                </a:lnTo>
                <a:lnTo>
                  <a:pt x="8587" y="6046"/>
                </a:lnTo>
                <a:lnTo>
                  <a:pt x="8554" y="6071"/>
                </a:lnTo>
                <a:lnTo>
                  <a:pt x="8521" y="6096"/>
                </a:lnTo>
                <a:lnTo>
                  <a:pt x="8488" y="6104"/>
                </a:lnTo>
                <a:lnTo>
                  <a:pt x="8455" y="6113"/>
                </a:lnTo>
                <a:lnTo>
                  <a:pt x="8421" y="6104"/>
                </a:lnTo>
                <a:lnTo>
                  <a:pt x="8380" y="6088"/>
                </a:lnTo>
                <a:lnTo>
                  <a:pt x="8355" y="6071"/>
                </a:lnTo>
                <a:lnTo>
                  <a:pt x="8338" y="6046"/>
                </a:lnTo>
                <a:lnTo>
                  <a:pt x="8297" y="5996"/>
                </a:lnTo>
                <a:lnTo>
                  <a:pt x="8264" y="5947"/>
                </a:lnTo>
                <a:lnTo>
                  <a:pt x="8214" y="5913"/>
                </a:lnTo>
                <a:lnTo>
                  <a:pt x="8172" y="5872"/>
                </a:lnTo>
                <a:lnTo>
                  <a:pt x="8114" y="5847"/>
                </a:lnTo>
                <a:lnTo>
                  <a:pt x="8064" y="5822"/>
                </a:lnTo>
                <a:lnTo>
                  <a:pt x="8006" y="5805"/>
                </a:lnTo>
                <a:lnTo>
                  <a:pt x="7948" y="5789"/>
                </a:lnTo>
                <a:lnTo>
                  <a:pt x="7890" y="5780"/>
                </a:lnTo>
                <a:lnTo>
                  <a:pt x="7823" y="5780"/>
                </a:lnTo>
                <a:lnTo>
                  <a:pt x="7765" y="5789"/>
                </a:lnTo>
                <a:lnTo>
                  <a:pt x="7699" y="5797"/>
                </a:lnTo>
                <a:lnTo>
                  <a:pt x="7641" y="5805"/>
                </a:lnTo>
                <a:lnTo>
                  <a:pt x="7583" y="5822"/>
                </a:lnTo>
                <a:lnTo>
                  <a:pt x="7524" y="5847"/>
                </a:lnTo>
                <a:lnTo>
                  <a:pt x="7466" y="5872"/>
                </a:lnTo>
                <a:lnTo>
                  <a:pt x="7416" y="5905"/>
                </a:lnTo>
                <a:lnTo>
                  <a:pt x="7325" y="5980"/>
                </a:lnTo>
                <a:lnTo>
                  <a:pt x="7234" y="6071"/>
                </a:lnTo>
                <a:lnTo>
                  <a:pt x="7167" y="6162"/>
                </a:lnTo>
                <a:lnTo>
                  <a:pt x="7101" y="6270"/>
                </a:lnTo>
                <a:lnTo>
                  <a:pt x="7051" y="6378"/>
                </a:lnTo>
                <a:lnTo>
                  <a:pt x="7001" y="6495"/>
                </a:lnTo>
                <a:lnTo>
                  <a:pt x="6968" y="6619"/>
                </a:lnTo>
                <a:lnTo>
                  <a:pt x="6943" y="6736"/>
                </a:lnTo>
                <a:lnTo>
                  <a:pt x="6926" y="6860"/>
                </a:lnTo>
                <a:lnTo>
                  <a:pt x="6910" y="6976"/>
                </a:lnTo>
                <a:lnTo>
                  <a:pt x="6885" y="7226"/>
                </a:lnTo>
                <a:lnTo>
                  <a:pt x="6868" y="7466"/>
                </a:lnTo>
                <a:lnTo>
                  <a:pt x="6835" y="7707"/>
                </a:lnTo>
                <a:lnTo>
                  <a:pt x="6785" y="7732"/>
                </a:lnTo>
                <a:lnTo>
                  <a:pt x="6735" y="7740"/>
                </a:lnTo>
                <a:lnTo>
                  <a:pt x="6677" y="7732"/>
                </a:lnTo>
                <a:lnTo>
                  <a:pt x="6627" y="7707"/>
                </a:lnTo>
                <a:lnTo>
                  <a:pt x="6578" y="7674"/>
                </a:lnTo>
                <a:lnTo>
                  <a:pt x="6544" y="7641"/>
                </a:lnTo>
                <a:lnTo>
                  <a:pt x="6511" y="7591"/>
                </a:lnTo>
                <a:lnTo>
                  <a:pt x="6486" y="7533"/>
                </a:lnTo>
                <a:lnTo>
                  <a:pt x="6478" y="7483"/>
                </a:lnTo>
                <a:lnTo>
                  <a:pt x="6478" y="7425"/>
                </a:lnTo>
                <a:lnTo>
                  <a:pt x="6486" y="7367"/>
                </a:lnTo>
                <a:lnTo>
                  <a:pt x="6495" y="7317"/>
                </a:lnTo>
                <a:lnTo>
                  <a:pt x="6536" y="7209"/>
                </a:lnTo>
                <a:lnTo>
                  <a:pt x="6594" y="7109"/>
                </a:lnTo>
                <a:lnTo>
                  <a:pt x="6710" y="6910"/>
                </a:lnTo>
                <a:lnTo>
                  <a:pt x="6760" y="6810"/>
                </a:lnTo>
                <a:lnTo>
                  <a:pt x="6785" y="6760"/>
                </a:lnTo>
                <a:lnTo>
                  <a:pt x="6802" y="6702"/>
                </a:lnTo>
                <a:lnTo>
                  <a:pt x="6810" y="6628"/>
                </a:lnTo>
                <a:lnTo>
                  <a:pt x="6818" y="6553"/>
                </a:lnTo>
                <a:lnTo>
                  <a:pt x="6818" y="6395"/>
                </a:lnTo>
                <a:lnTo>
                  <a:pt x="6818" y="6246"/>
                </a:lnTo>
                <a:lnTo>
                  <a:pt x="6827" y="6171"/>
                </a:lnTo>
                <a:lnTo>
                  <a:pt x="6843" y="6096"/>
                </a:lnTo>
                <a:lnTo>
                  <a:pt x="6868" y="6021"/>
                </a:lnTo>
                <a:lnTo>
                  <a:pt x="6910" y="5947"/>
                </a:lnTo>
                <a:lnTo>
                  <a:pt x="6943" y="5880"/>
                </a:lnTo>
                <a:lnTo>
                  <a:pt x="6968" y="5805"/>
                </a:lnTo>
                <a:lnTo>
                  <a:pt x="6985" y="5722"/>
                </a:lnTo>
                <a:lnTo>
                  <a:pt x="6985" y="5681"/>
                </a:lnTo>
                <a:lnTo>
                  <a:pt x="6985" y="5648"/>
                </a:lnTo>
                <a:lnTo>
                  <a:pt x="6968" y="5606"/>
                </a:lnTo>
                <a:lnTo>
                  <a:pt x="6951" y="5573"/>
                </a:lnTo>
                <a:lnTo>
                  <a:pt x="6926" y="5540"/>
                </a:lnTo>
                <a:lnTo>
                  <a:pt x="6902" y="5523"/>
                </a:lnTo>
                <a:lnTo>
                  <a:pt x="6868" y="5506"/>
                </a:lnTo>
                <a:lnTo>
                  <a:pt x="6835" y="5498"/>
                </a:lnTo>
                <a:lnTo>
                  <a:pt x="6760" y="5498"/>
                </a:lnTo>
                <a:lnTo>
                  <a:pt x="6694" y="5523"/>
                </a:lnTo>
                <a:lnTo>
                  <a:pt x="6627" y="5565"/>
                </a:lnTo>
                <a:lnTo>
                  <a:pt x="6519" y="5656"/>
                </a:lnTo>
                <a:lnTo>
                  <a:pt x="6461" y="5697"/>
                </a:lnTo>
                <a:lnTo>
                  <a:pt x="6403" y="5731"/>
                </a:lnTo>
                <a:lnTo>
                  <a:pt x="6345" y="5747"/>
                </a:lnTo>
                <a:lnTo>
                  <a:pt x="6279" y="5764"/>
                </a:lnTo>
                <a:lnTo>
                  <a:pt x="6154" y="5772"/>
                </a:lnTo>
                <a:lnTo>
                  <a:pt x="6021" y="5772"/>
                </a:lnTo>
                <a:lnTo>
                  <a:pt x="5955" y="5780"/>
                </a:lnTo>
                <a:lnTo>
                  <a:pt x="5897" y="5789"/>
                </a:lnTo>
                <a:lnTo>
                  <a:pt x="5822" y="5822"/>
                </a:lnTo>
                <a:lnTo>
                  <a:pt x="5755" y="5864"/>
                </a:lnTo>
                <a:lnTo>
                  <a:pt x="5689" y="5905"/>
                </a:lnTo>
                <a:lnTo>
                  <a:pt x="5631" y="5963"/>
                </a:lnTo>
                <a:lnTo>
                  <a:pt x="5515" y="6071"/>
                </a:lnTo>
                <a:lnTo>
                  <a:pt x="5456" y="6121"/>
                </a:lnTo>
                <a:lnTo>
                  <a:pt x="5390" y="6171"/>
                </a:lnTo>
                <a:lnTo>
                  <a:pt x="5332" y="6196"/>
                </a:lnTo>
                <a:lnTo>
                  <a:pt x="5274" y="6229"/>
                </a:lnTo>
                <a:lnTo>
                  <a:pt x="5157" y="6270"/>
                </a:lnTo>
                <a:lnTo>
                  <a:pt x="4900" y="6345"/>
                </a:lnTo>
                <a:lnTo>
                  <a:pt x="4784" y="6387"/>
                </a:lnTo>
                <a:lnTo>
                  <a:pt x="4726" y="6412"/>
                </a:lnTo>
                <a:lnTo>
                  <a:pt x="4676" y="6437"/>
                </a:lnTo>
                <a:lnTo>
                  <a:pt x="4626" y="6470"/>
                </a:lnTo>
                <a:lnTo>
                  <a:pt x="4576" y="6511"/>
                </a:lnTo>
                <a:lnTo>
                  <a:pt x="4543" y="6561"/>
                </a:lnTo>
                <a:lnTo>
                  <a:pt x="4510" y="6611"/>
                </a:lnTo>
                <a:lnTo>
                  <a:pt x="4485" y="6661"/>
                </a:lnTo>
                <a:lnTo>
                  <a:pt x="4468" y="6711"/>
                </a:lnTo>
                <a:lnTo>
                  <a:pt x="4460" y="6769"/>
                </a:lnTo>
                <a:lnTo>
                  <a:pt x="4452" y="6827"/>
                </a:lnTo>
                <a:lnTo>
                  <a:pt x="4452" y="6935"/>
                </a:lnTo>
                <a:lnTo>
                  <a:pt x="4468" y="7051"/>
                </a:lnTo>
                <a:lnTo>
                  <a:pt x="4584" y="8222"/>
                </a:lnTo>
                <a:lnTo>
                  <a:pt x="4518" y="8189"/>
                </a:lnTo>
                <a:lnTo>
                  <a:pt x="4460" y="8147"/>
                </a:lnTo>
                <a:lnTo>
                  <a:pt x="4402" y="8098"/>
                </a:lnTo>
                <a:lnTo>
                  <a:pt x="4352" y="8039"/>
                </a:lnTo>
                <a:lnTo>
                  <a:pt x="4302" y="7981"/>
                </a:lnTo>
                <a:lnTo>
                  <a:pt x="4269" y="7915"/>
                </a:lnTo>
                <a:lnTo>
                  <a:pt x="4236" y="7848"/>
                </a:lnTo>
                <a:lnTo>
                  <a:pt x="4211" y="7774"/>
                </a:lnTo>
                <a:lnTo>
                  <a:pt x="4186" y="7657"/>
                </a:lnTo>
                <a:lnTo>
                  <a:pt x="4169" y="7533"/>
                </a:lnTo>
                <a:lnTo>
                  <a:pt x="4144" y="7408"/>
                </a:lnTo>
                <a:lnTo>
                  <a:pt x="4136" y="7350"/>
                </a:lnTo>
                <a:lnTo>
                  <a:pt x="4111" y="7292"/>
                </a:lnTo>
                <a:lnTo>
                  <a:pt x="4078" y="7234"/>
                </a:lnTo>
                <a:lnTo>
                  <a:pt x="4036" y="7184"/>
                </a:lnTo>
                <a:lnTo>
                  <a:pt x="3995" y="7142"/>
                </a:lnTo>
                <a:lnTo>
                  <a:pt x="3937" y="7109"/>
                </a:lnTo>
                <a:lnTo>
                  <a:pt x="3879" y="7084"/>
                </a:lnTo>
                <a:lnTo>
                  <a:pt x="3820" y="7076"/>
                </a:lnTo>
                <a:lnTo>
                  <a:pt x="3771" y="7084"/>
                </a:lnTo>
                <a:lnTo>
                  <a:pt x="3712" y="7118"/>
                </a:lnTo>
                <a:lnTo>
                  <a:pt x="3688" y="7134"/>
                </a:lnTo>
                <a:lnTo>
                  <a:pt x="3671" y="7159"/>
                </a:lnTo>
                <a:lnTo>
                  <a:pt x="3638" y="7217"/>
                </a:lnTo>
                <a:lnTo>
                  <a:pt x="3613" y="7275"/>
                </a:lnTo>
                <a:lnTo>
                  <a:pt x="3596" y="7342"/>
                </a:lnTo>
                <a:lnTo>
                  <a:pt x="3571" y="7466"/>
                </a:lnTo>
                <a:lnTo>
                  <a:pt x="3555" y="7591"/>
                </a:lnTo>
                <a:lnTo>
                  <a:pt x="3538" y="7724"/>
                </a:lnTo>
                <a:lnTo>
                  <a:pt x="3530" y="7848"/>
                </a:lnTo>
                <a:lnTo>
                  <a:pt x="3521" y="8039"/>
                </a:lnTo>
                <a:lnTo>
                  <a:pt x="3513" y="8122"/>
                </a:lnTo>
                <a:lnTo>
                  <a:pt x="3488" y="8214"/>
                </a:lnTo>
                <a:lnTo>
                  <a:pt x="3472" y="8255"/>
                </a:lnTo>
                <a:lnTo>
                  <a:pt x="3447" y="8297"/>
                </a:lnTo>
                <a:lnTo>
                  <a:pt x="3422" y="8330"/>
                </a:lnTo>
                <a:lnTo>
                  <a:pt x="3389" y="8372"/>
                </a:lnTo>
                <a:lnTo>
                  <a:pt x="3355" y="8397"/>
                </a:lnTo>
                <a:lnTo>
                  <a:pt x="3314" y="8421"/>
                </a:lnTo>
                <a:lnTo>
                  <a:pt x="3272" y="8438"/>
                </a:lnTo>
                <a:lnTo>
                  <a:pt x="3231" y="8446"/>
                </a:lnTo>
                <a:lnTo>
                  <a:pt x="3239" y="8546"/>
                </a:lnTo>
                <a:lnTo>
                  <a:pt x="3239" y="8646"/>
                </a:lnTo>
                <a:lnTo>
                  <a:pt x="3222" y="8745"/>
                </a:lnTo>
                <a:lnTo>
                  <a:pt x="3206" y="8845"/>
                </a:lnTo>
                <a:lnTo>
                  <a:pt x="3181" y="8945"/>
                </a:lnTo>
                <a:lnTo>
                  <a:pt x="3139" y="9036"/>
                </a:lnTo>
                <a:lnTo>
                  <a:pt x="3090" y="9127"/>
                </a:lnTo>
                <a:lnTo>
                  <a:pt x="3040" y="9210"/>
                </a:lnTo>
                <a:lnTo>
                  <a:pt x="3015" y="9235"/>
                </a:lnTo>
                <a:lnTo>
                  <a:pt x="2990" y="9252"/>
                </a:lnTo>
                <a:lnTo>
                  <a:pt x="2965" y="9260"/>
                </a:lnTo>
                <a:lnTo>
                  <a:pt x="2940" y="9260"/>
                </a:lnTo>
                <a:lnTo>
                  <a:pt x="2965" y="9136"/>
                </a:lnTo>
                <a:lnTo>
                  <a:pt x="2982" y="9011"/>
                </a:lnTo>
                <a:lnTo>
                  <a:pt x="2990" y="8887"/>
                </a:lnTo>
                <a:lnTo>
                  <a:pt x="2998" y="8762"/>
                </a:lnTo>
                <a:lnTo>
                  <a:pt x="2998" y="8646"/>
                </a:lnTo>
                <a:lnTo>
                  <a:pt x="2990" y="8521"/>
                </a:lnTo>
                <a:lnTo>
                  <a:pt x="2973" y="8397"/>
                </a:lnTo>
                <a:lnTo>
                  <a:pt x="2948" y="8272"/>
                </a:lnTo>
                <a:lnTo>
                  <a:pt x="2923" y="8139"/>
                </a:lnTo>
                <a:lnTo>
                  <a:pt x="2923" y="8064"/>
                </a:lnTo>
                <a:lnTo>
                  <a:pt x="2923" y="7998"/>
                </a:lnTo>
                <a:lnTo>
                  <a:pt x="2940" y="7940"/>
                </a:lnTo>
                <a:lnTo>
                  <a:pt x="2965" y="7882"/>
                </a:lnTo>
                <a:lnTo>
                  <a:pt x="3023" y="7765"/>
                </a:lnTo>
                <a:lnTo>
                  <a:pt x="3056" y="7707"/>
                </a:lnTo>
                <a:lnTo>
                  <a:pt x="3073" y="7657"/>
                </a:lnTo>
                <a:lnTo>
                  <a:pt x="3081" y="7599"/>
                </a:lnTo>
                <a:lnTo>
                  <a:pt x="3073" y="7541"/>
                </a:lnTo>
                <a:lnTo>
                  <a:pt x="3048" y="7491"/>
                </a:lnTo>
                <a:lnTo>
                  <a:pt x="3023" y="7458"/>
                </a:lnTo>
                <a:lnTo>
                  <a:pt x="2982" y="7425"/>
                </a:lnTo>
                <a:lnTo>
                  <a:pt x="2940" y="7400"/>
                </a:lnTo>
                <a:lnTo>
                  <a:pt x="2890" y="7375"/>
                </a:lnTo>
                <a:lnTo>
                  <a:pt x="2840" y="7367"/>
                </a:lnTo>
                <a:lnTo>
                  <a:pt x="2782" y="7358"/>
                </a:lnTo>
                <a:lnTo>
                  <a:pt x="2732" y="7358"/>
                </a:lnTo>
                <a:lnTo>
                  <a:pt x="2633" y="7367"/>
                </a:lnTo>
                <a:lnTo>
                  <a:pt x="2525" y="7375"/>
                </a:lnTo>
                <a:lnTo>
                  <a:pt x="2375" y="7375"/>
                </a:lnTo>
                <a:lnTo>
                  <a:pt x="2326" y="7358"/>
                </a:lnTo>
                <a:lnTo>
                  <a:pt x="2284" y="7350"/>
                </a:lnTo>
                <a:lnTo>
                  <a:pt x="2251" y="7325"/>
                </a:lnTo>
                <a:lnTo>
                  <a:pt x="2234" y="7292"/>
                </a:lnTo>
                <a:lnTo>
                  <a:pt x="2234" y="7259"/>
                </a:lnTo>
                <a:lnTo>
                  <a:pt x="2242" y="7226"/>
                </a:lnTo>
                <a:lnTo>
                  <a:pt x="2259" y="7192"/>
                </a:lnTo>
                <a:lnTo>
                  <a:pt x="2292" y="7159"/>
                </a:lnTo>
                <a:lnTo>
                  <a:pt x="2326" y="7134"/>
                </a:lnTo>
                <a:lnTo>
                  <a:pt x="2359" y="7109"/>
                </a:lnTo>
                <a:lnTo>
                  <a:pt x="2400" y="7093"/>
                </a:lnTo>
                <a:lnTo>
                  <a:pt x="2533" y="7043"/>
                </a:lnTo>
                <a:lnTo>
                  <a:pt x="2666" y="7001"/>
                </a:lnTo>
                <a:lnTo>
                  <a:pt x="2799" y="6968"/>
                </a:lnTo>
                <a:lnTo>
                  <a:pt x="2932" y="6935"/>
                </a:lnTo>
                <a:lnTo>
                  <a:pt x="3015" y="6960"/>
                </a:lnTo>
                <a:lnTo>
                  <a:pt x="3198" y="6843"/>
                </a:lnTo>
                <a:lnTo>
                  <a:pt x="3372" y="6711"/>
                </a:lnTo>
                <a:lnTo>
                  <a:pt x="3546" y="6578"/>
                </a:lnTo>
                <a:lnTo>
                  <a:pt x="3712" y="6428"/>
                </a:lnTo>
                <a:lnTo>
                  <a:pt x="3779" y="6354"/>
                </a:lnTo>
                <a:lnTo>
                  <a:pt x="3812" y="6312"/>
                </a:lnTo>
                <a:lnTo>
                  <a:pt x="3829" y="6262"/>
                </a:lnTo>
                <a:lnTo>
                  <a:pt x="3845" y="6212"/>
                </a:lnTo>
                <a:lnTo>
                  <a:pt x="3837" y="6154"/>
                </a:lnTo>
                <a:lnTo>
                  <a:pt x="3812" y="6113"/>
                </a:lnTo>
                <a:lnTo>
                  <a:pt x="3795" y="6096"/>
                </a:lnTo>
                <a:lnTo>
                  <a:pt x="3779" y="6079"/>
                </a:lnTo>
                <a:lnTo>
                  <a:pt x="3746" y="6063"/>
                </a:lnTo>
                <a:lnTo>
                  <a:pt x="3629" y="6063"/>
                </a:lnTo>
                <a:lnTo>
                  <a:pt x="2035" y="6262"/>
                </a:lnTo>
                <a:lnTo>
                  <a:pt x="2018" y="6237"/>
                </a:lnTo>
                <a:lnTo>
                  <a:pt x="2010" y="6212"/>
                </a:lnTo>
                <a:lnTo>
                  <a:pt x="2018" y="6179"/>
                </a:lnTo>
                <a:lnTo>
                  <a:pt x="2035" y="6154"/>
                </a:lnTo>
                <a:lnTo>
                  <a:pt x="2060" y="6121"/>
                </a:lnTo>
                <a:lnTo>
                  <a:pt x="2085" y="6096"/>
                </a:lnTo>
                <a:lnTo>
                  <a:pt x="2151" y="6063"/>
                </a:lnTo>
                <a:lnTo>
                  <a:pt x="2267" y="6005"/>
                </a:lnTo>
                <a:lnTo>
                  <a:pt x="2392" y="5955"/>
                </a:lnTo>
                <a:lnTo>
                  <a:pt x="2517" y="5913"/>
                </a:lnTo>
                <a:lnTo>
                  <a:pt x="2641" y="5880"/>
                </a:lnTo>
                <a:lnTo>
                  <a:pt x="2899" y="5814"/>
                </a:lnTo>
                <a:lnTo>
                  <a:pt x="3156" y="5764"/>
                </a:lnTo>
                <a:lnTo>
                  <a:pt x="3671" y="5664"/>
                </a:lnTo>
                <a:lnTo>
                  <a:pt x="3937" y="5606"/>
                </a:lnTo>
                <a:lnTo>
                  <a:pt x="4186" y="5531"/>
                </a:lnTo>
                <a:lnTo>
                  <a:pt x="4261" y="5506"/>
                </a:lnTo>
                <a:lnTo>
                  <a:pt x="4335" y="5465"/>
                </a:lnTo>
                <a:lnTo>
                  <a:pt x="4369" y="5440"/>
                </a:lnTo>
                <a:lnTo>
                  <a:pt x="4393" y="5415"/>
                </a:lnTo>
                <a:lnTo>
                  <a:pt x="4410" y="5382"/>
                </a:lnTo>
                <a:lnTo>
                  <a:pt x="4427" y="5340"/>
                </a:lnTo>
                <a:lnTo>
                  <a:pt x="4427" y="5299"/>
                </a:lnTo>
                <a:lnTo>
                  <a:pt x="4418" y="5249"/>
                </a:lnTo>
                <a:lnTo>
                  <a:pt x="4402" y="5207"/>
                </a:lnTo>
                <a:lnTo>
                  <a:pt x="4369" y="5166"/>
                </a:lnTo>
                <a:lnTo>
                  <a:pt x="4335" y="5133"/>
                </a:lnTo>
                <a:lnTo>
                  <a:pt x="4294" y="5091"/>
                </a:lnTo>
                <a:lnTo>
                  <a:pt x="4202" y="5033"/>
                </a:lnTo>
                <a:lnTo>
                  <a:pt x="3837" y="4817"/>
                </a:lnTo>
                <a:lnTo>
                  <a:pt x="3804" y="4800"/>
                </a:lnTo>
                <a:lnTo>
                  <a:pt x="3779" y="4776"/>
                </a:lnTo>
                <a:lnTo>
                  <a:pt x="3754" y="4751"/>
                </a:lnTo>
                <a:lnTo>
                  <a:pt x="3746" y="4709"/>
                </a:lnTo>
                <a:lnTo>
                  <a:pt x="3754" y="4684"/>
                </a:lnTo>
                <a:lnTo>
                  <a:pt x="3762" y="4659"/>
                </a:lnTo>
                <a:lnTo>
                  <a:pt x="3787" y="4643"/>
                </a:lnTo>
                <a:lnTo>
                  <a:pt x="3820" y="4626"/>
                </a:lnTo>
                <a:lnTo>
                  <a:pt x="3854" y="4618"/>
                </a:lnTo>
                <a:lnTo>
                  <a:pt x="3962" y="4618"/>
                </a:lnTo>
                <a:lnTo>
                  <a:pt x="4111" y="4659"/>
                </a:lnTo>
                <a:lnTo>
                  <a:pt x="4261" y="4709"/>
                </a:lnTo>
                <a:lnTo>
                  <a:pt x="4410" y="4767"/>
                </a:lnTo>
                <a:lnTo>
                  <a:pt x="4551" y="4842"/>
                </a:lnTo>
                <a:lnTo>
                  <a:pt x="4684" y="4925"/>
                </a:lnTo>
                <a:lnTo>
                  <a:pt x="4809" y="5025"/>
                </a:lnTo>
                <a:lnTo>
                  <a:pt x="4925" y="5124"/>
                </a:lnTo>
                <a:lnTo>
                  <a:pt x="5041" y="5241"/>
                </a:lnTo>
                <a:lnTo>
                  <a:pt x="5083" y="5282"/>
                </a:lnTo>
                <a:lnTo>
                  <a:pt x="5124" y="5324"/>
                </a:lnTo>
                <a:lnTo>
                  <a:pt x="5174" y="5357"/>
                </a:lnTo>
                <a:lnTo>
                  <a:pt x="5224" y="5374"/>
                </a:lnTo>
                <a:lnTo>
                  <a:pt x="5282" y="5374"/>
                </a:lnTo>
                <a:lnTo>
                  <a:pt x="5332" y="5357"/>
                </a:lnTo>
                <a:lnTo>
                  <a:pt x="5382" y="5332"/>
                </a:lnTo>
                <a:lnTo>
                  <a:pt x="5423" y="5307"/>
                </a:lnTo>
                <a:lnTo>
                  <a:pt x="5465" y="5274"/>
                </a:lnTo>
                <a:lnTo>
                  <a:pt x="5498" y="5232"/>
                </a:lnTo>
                <a:lnTo>
                  <a:pt x="5523" y="5191"/>
                </a:lnTo>
                <a:lnTo>
                  <a:pt x="5540" y="5141"/>
                </a:lnTo>
                <a:lnTo>
                  <a:pt x="5540" y="5091"/>
                </a:lnTo>
                <a:lnTo>
                  <a:pt x="5531" y="5041"/>
                </a:lnTo>
                <a:lnTo>
                  <a:pt x="5581" y="5041"/>
                </a:lnTo>
                <a:lnTo>
                  <a:pt x="5631" y="5033"/>
                </a:lnTo>
                <a:lnTo>
                  <a:pt x="5681" y="5025"/>
                </a:lnTo>
                <a:lnTo>
                  <a:pt x="5731" y="5000"/>
                </a:lnTo>
                <a:lnTo>
                  <a:pt x="5772" y="4975"/>
                </a:lnTo>
                <a:lnTo>
                  <a:pt x="5814" y="4950"/>
                </a:lnTo>
                <a:lnTo>
                  <a:pt x="5847" y="4908"/>
                </a:lnTo>
                <a:lnTo>
                  <a:pt x="5880" y="4867"/>
                </a:lnTo>
                <a:lnTo>
                  <a:pt x="5905" y="4825"/>
                </a:lnTo>
                <a:lnTo>
                  <a:pt x="5922" y="4776"/>
                </a:lnTo>
                <a:lnTo>
                  <a:pt x="5930" y="4726"/>
                </a:lnTo>
                <a:lnTo>
                  <a:pt x="5938" y="4676"/>
                </a:lnTo>
                <a:lnTo>
                  <a:pt x="5930" y="4626"/>
                </a:lnTo>
                <a:lnTo>
                  <a:pt x="5922" y="4576"/>
                </a:lnTo>
                <a:lnTo>
                  <a:pt x="5905" y="4526"/>
                </a:lnTo>
                <a:lnTo>
                  <a:pt x="5880" y="4485"/>
                </a:lnTo>
                <a:lnTo>
                  <a:pt x="5855" y="4435"/>
                </a:lnTo>
                <a:lnTo>
                  <a:pt x="5814" y="4394"/>
                </a:lnTo>
                <a:lnTo>
                  <a:pt x="5780" y="4344"/>
                </a:lnTo>
                <a:lnTo>
                  <a:pt x="5747" y="4302"/>
                </a:lnTo>
                <a:lnTo>
                  <a:pt x="5722" y="4252"/>
                </a:lnTo>
                <a:lnTo>
                  <a:pt x="5714" y="4194"/>
                </a:lnTo>
                <a:lnTo>
                  <a:pt x="5722" y="4136"/>
                </a:lnTo>
                <a:lnTo>
                  <a:pt x="5731" y="4111"/>
                </a:lnTo>
                <a:lnTo>
                  <a:pt x="5747" y="4086"/>
                </a:lnTo>
                <a:lnTo>
                  <a:pt x="5789" y="4103"/>
                </a:lnTo>
                <a:lnTo>
                  <a:pt x="5830" y="4119"/>
                </a:lnTo>
                <a:lnTo>
                  <a:pt x="5897" y="4169"/>
                </a:lnTo>
                <a:lnTo>
                  <a:pt x="5963" y="4236"/>
                </a:lnTo>
                <a:lnTo>
                  <a:pt x="6021" y="4302"/>
                </a:lnTo>
                <a:lnTo>
                  <a:pt x="6137" y="4452"/>
                </a:lnTo>
                <a:lnTo>
                  <a:pt x="6196" y="4526"/>
                </a:lnTo>
                <a:lnTo>
                  <a:pt x="6262" y="4593"/>
                </a:lnTo>
                <a:lnTo>
                  <a:pt x="6337" y="4643"/>
                </a:lnTo>
                <a:lnTo>
                  <a:pt x="6420" y="4693"/>
                </a:lnTo>
                <a:lnTo>
                  <a:pt x="6503" y="4726"/>
                </a:lnTo>
                <a:lnTo>
                  <a:pt x="6594" y="4742"/>
                </a:lnTo>
                <a:lnTo>
                  <a:pt x="6686" y="4751"/>
                </a:lnTo>
                <a:lnTo>
                  <a:pt x="6777" y="4751"/>
                </a:lnTo>
                <a:lnTo>
                  <a:pt x="6868" y="4742"/>
                </a:lnTo>
                <a:lnTo>
                  <a:pt x="6960" y="4717"/>
                </a:lnTo>
                <a:lnTo>
                  <a:pt x="7043" y="4684"/>
                </a:lnTo>
                <a:lnTo>
                  <a:pt x="7126" y="4643"/>
                </a:lnTo>
                <a:lnTo>
                  <a:pt x="7209" y="4593"/>
                </a:lnTo>
                <a:lnTo>
                  <a:pt x="7275" y="4543"/>
                </a:lnTo>
                <a:lnTo>
                  <a:pt x="7342" y="4477"/>
                </a:lnTo>
                <a:lnTo>
                  <a:pt x="7408" y="4410"/>
                </a:lnTo>
                <a:lnTo>
                  <a:pt x="7466" y="4335"/>
                </a:lnTo>
                <a:lnTo>
                  <a:pt x="7516" y="4252"/>
                </a:lnTo>
                <a:lnTo>
                  <a:pt x="7541" y="4194"/>
                </a:lnTo>
                <a:lnTo>
                  <a:pt x="7566" y="4136"/>
                </a:lnTo>
                <a:lnTo>
                  <a:pt x="7591" y="4078"/>
                </a:lnTo>
                <a:lnTo>
                  <a:pt x="7599" y="4020"/>
                </a:lnTo>
                <a:lnTo>
                  <a:pt x="7607" y="3953"/>
                </a:lnTo>
                <a:lnTo>
                  <a:pt x="7607" y="3895"/>
                </a:lnTo>
                <a:lnTo>
                  <a:pt x="7599" y="3837"/>
                </a:lnTo>
                <a:lnTo>
                  <a:pt x="7574" y="3779"/>
                </a:lnTo>
                <a:lnTo>
                  <a:pt x="7533" y="3804"/>
                </a:lnTo>
                <a:lnTo>
                  <a:pt x="7483" y="3820"/>
                </a:lnTo>
                <a:lnTo>
                  <a:pt x="7433" y="3829"/>
                </a:lnTo>
                <a:lnTo>
                  <a:pt x="7391" y="3837"/>
                </a:lnTo>
                <a:lnTo>
                  <a:pt x="7342" y="3837"/>
                </a:lnTo>
                <a:lnTo>
                  <a:pt x="7292" y="3829"/>
                </a:lnTo>
                <a:lnTo>
                  <a:pt x="7242" y="3812"/>
                </a:lnTo>
                <a:lnTo>
                  <a:pt x="7200" y="3796"/>
                </a:lnTo>
                <a:lnTo>
                  <a:pt x="7159" y="3762"/>
                </a:lnTo>
                <a:lnTo>
                  <a:pt x="7126" y="3729"/>
                </a:lnTo>
                <a:lnTo>
                  <a:pt x="7093" y="3696"/>
                </a:lnTo>
                <a:lnTo>
                  <a:pt x="7068" y="3654"/>
                </a:lnTo>
                <a:lnTo>
                  <a:pt x="7043" y="3613"/>
                </a:lnTo>
                <a:lnTo>
                  <a:pt x="7026" y="3563"/>
                </a:lnTo>
                <a:lnTo>
                  <a:pt x="7018" y="3513"/>
                </a:lnTo>
                <a:lnTo>
                  <a:pt x="7018" y="3463"/>
                </a:lnTo>
                <a:lnTo>
                  <a:pt x="7026" y="3372"/>
                </a:lnTo>
                <a:lnTo>
                  <a:pt x="7026" y="3331"/>
                </a:lnTo>
                <a:lnTo>
                  <a:pt x="7026" y="3289"/>
                </a:lnTo>
                <a:lnTo>
                  <a:pt x="7001" y="3239"/>
                </a:lnTo>
                <a:lnTo>
                  <a:pt x="6968" y="3206"/>
                </a:lnTo>
                <a:lnTo>
                  <a:pt x="6926" y="3181"/>
                </a:lnTo>
                <a:lnTo>
                  <a:pt x="6877" y="3164"/>
                </a:lnTo>
                <a:lnTo>
                  <a:pt x="6827" y="3148"/>
                </a:lnTo>
                <a:lnTo>
                  <a:pt x="6652" y="3148"/>
                </a:lnTo>
                <a:lnTo>
                  <a:pt x="5814" y="3223"/>
                </a:lnTo>
                <a:lnTo>
                  <a:pt x="5847" y="3139"/>
                </a:lnTo>
                <a:lnTo>
                  <a:pt x="5905" y="3065"/>
                </a:lnTo>
                <a:lnTo>
                  <a:pt x="5971" y="3007"/>
                </a:lnTo>
                <a:lnTo>
                  <a:pt x="6046" y="2965"/>
                </a:lnTo>
                <a:lnTo>
                  <a:pt x="6063" y="2940"/>
                </a:lnTo>
                <a:lnTo>
                  <a:pt x="6063" y="2924"/>
                </a:lnTo>
                <a:lnTo>
                  <a:pt x="6063" y="2874"/>
                </a:lnTo>
                <a:lnTo>
                  <a:pt x="6046" y="2832"/>
                </a:lnTo>
                <a:lnTo>
                  <a:pt x="6013" y="2799"/>
                </a:lnTo>
                <a:lnTo>
                  <a:pt x="5971" y="2782"/>
                </a:lnTo>
                <a:lnTo>
                  <a:pt x="5930" y="2766"/>
                </a:lnTo>
                <a:lnTo>
                  <a:pt x="5880" y="2757"/>
                </a:lnTo>
                <a:lnTo>
                  <a:pt x="5722" y="2757"/>
                </a:lnTo>
                <a:lnTo>
                  <a:pt x="5614" y="2766"/>
                </a:lnTo>
                <a:lnTo>
                  <a:pt x="5498" y="2782"/>
                </a:lnTo>
                <a:lnTo>
                  <a:pt x="5390" y="2816"/>
                </a:lnTo>
                <a:lnTo>
                  <a:pt x="5282" y="2849"/>
                </a:lnTo>
                <a:lnTo>
                  <a:pt x="5174" y="2882"/>
                </a:lnTo>
                <a:lnTo>
                  <a:pt x="5074" y="2932"/>
                </a:lnTo>
                <a:lnTo>
                  <a:pt x="4975" y="2990"/>
                </a:lnTo>
                <a:lnTo>
                  <a:pt x="4800" y="3106"/>
                </a:lnTo>
                <a:lnTo>
                  <a:pt x="4709" y="3164"/>
                </a:lnTo>
                <a:lnTo>
                  <a:pt x="4609" y="3214"/>
                </a:lnTo>
                <a:lnTo>
                  <a:pt x="4510" y="3256"/>
                </a:lnTo>
                <a:lnTo>
                  <a:pt x="4460" y="3272"/>
                </a:lnTo>
                <a:lnTo>
                  <a:pt x="4410" y="3281"/>
                </a:lnTo>
                <a:lnTo>
                  <a:pt x="4302" y="3281"/>
                </a:lnTo>
                <a:lnTo>
                  <a:pt x="4244" y="3264"/>
                </a:lnTo>
                <a:lnTo>
                  <a:pt x="4194" y="3247"/>
                </a:lnTo>
                <a:lnTo>
                  <a:pt x="4153" y="3223"/>
                </a:lnTo>
                <a:lnTo>
                  <a:pt x="4111" y="3189"/>
                </a:lnTo>
                <a:lnTo>
                  <a:pt x="4078" y="3148"/>
                </a:lnTo>
                <a:lnTo>
                  <a:pt x="4045" y="3098"/>
                </a:lnTo>
                <a:lnTo>
                  <a:pt x="4028" y="3048"/>
                </a:lnTo>
                <a:lnTo>
                  <a:pt x="4020" y="2998"/>
                </a:lnTo>
                <a:lnTo>
                  <a:pt x="4028" y="2948"/>
                </a:lnTo>
                <a:lnTo>
                  <a:pt x="4045" y="2899"/>
                </a:lnTo>
                <a:lnTo>
                  <a:pt x="4186" y="2890"/>
                </a:lnTo>
                <a:lnTo>
                  <a:pt x="4327" y="2882"/>
                </a:lnTo>
                <a:lnTo>
                  <a:pt x="4468" y="2857"/>
                </a:lnTo>
                <a:lnTo>
                  <a:pt x="4609" y="2824"/>
                </a:lnTo>
                <a:lnTo>
                  <a:pt x="4684" y="2799"/>
                </a:lnTo>
                <a:lnTo>
                  <a:pt x="4751" y="2774"/>
                </a:lnTo>
                <a:lnTo>
                  <a:pt x="4817" y="2733"/>
                </a:lnTo>
                <a:lnTo>
                  <a:pt x="4875" y="2683"/>
                </a:lnTo>
                <a:lnTo>
                  <a:pt x="4900" y="2650"/>
                </a:lnTo>
                <a:lnTo>
                  <a:pt x="4917" y="2616"/>
                </a:lnTo>
                <a:lnTo>
                  <a:pt x="4925" y="2575"/>
                </a:lnTo>
                <a:lnTo>
                  <a:pt x="4933" y="2542"/>
                </a:lnTo>
                <a:lnTo>
                  <a:pt x="4933" y="2500"/>
                </a:lnTo>
                <a:lnTo>
                  <a:pt x="4925" y="2458"/>
                </a:lnTo>
                <a:lnTo>
                  <a:pt x="4917" y="2425"/>
                </a:lnTo>
                <a:lnTo>
                  <a:pt x="4892" y="2400"/>
                </a:lnTo>
                <a:lnTo>
                  <a:pt x="4867" y="2375"/>
                </a:lnTo>
                <a:lnTo>
                  <a:pt x="4834" y="2351"/>
                </a:lnTo>
                <a:lnTo>
                  <a:pt x="4809" y="2326"/>
                </a:lnTo>
                <a:lnTo>
                  <a:pt x="4784" y="2301"/>
                </a:lnTo>
                <a:lnTo>
                  <a:pt x="4759" y="2259"/>
                </a:lnTo>
                <a:lnTo>
                  <a:pt x="4751" y="2218"/>
                </a:lnTo>
                <a:lnTo>
                  <a:pt x="4751" y="2168"/>
                </a:lnTo>
                <a:lnTo>
                  <a:pt x="4767" y="2126"/>
                </a:lnTo>
                <a:lnTo>
                  <a:pt x="4784" y="2076"/>
                </a:lnTo>
                <a:lnTo>
                  <a:pt x="4809" y="2035"/>
                </a:lnTo>
                <a:lnTo>
                  <a:pt x="4867" y="1952"/>
                </a:lnTo>
                <a:lnTo>
                  <a:pt x="4917" y="1894"/>
                </a:lnTo>
                <a:lnTo>
                  <a:pt x="4950" y="1869"/>
                </a:lnTo>
                <a:lnTo>
                  <a:pt x="4983" y="1852"/>
                </a:lnTo>
                <a:lnTo>
                  <a:pt x="5066" y="1852"/>
                </a:lnTo>
                <a:lnTo>
                  <a:pt x="5099" y="1877"/>
                </a:lnTo>
                <a:lnTo>
                  <a:pt x="5141" y="1902"/>
                </a:lnTo>
                <a:lnTo>
                  <a:pt x="5199" y="1968"/>
                </a:lnTo>
                <a:lnTo>
                  <a:pt x="5257" y="2043"/>
                </a:lnTo>
                <a:lnTo>
                  <a:pt x="5282" y="2076"/>
                </a:lnTo>
                <a:lnTo>
                  <a:pt x="5315" y="2110"/>
                </a:lnTo>
                <a:lnTo>
                  <a:pt x="5357" y="2135"/>
                </a:lnTo>
                <a:lnTo>
                  <a:pt x="5398" y="2160"/>
                </a:lnTo>
                <a:lnTo>
                  <a:pt x="5440" y="2168"/>
                </a:lnTo>
                <a:lnTo>
                  <a:pt x="5473" y="2176"/>
                </a:lnTo>
                <a:lnTo>
                  <a:pt x="5515" y="2160"/>
                </a:lnTo>
                <a:lnTo>
                  <a:pt x="5548" y="2135"/>
                </a:lnTo>
                <a:lnTo>
                  <a:pt x="5573" y="2010"/>
                </a:lnTo>
                <a:lnTo>
                  <a:pt x="5606" y="1877"/>
                </a:lnTo>
                <a:lnTo>
                  <a:pt x="5639" y="1744"/>
                </a:lnTo>
                <a:lnTo>
                  <a:pt x="5689" y="1620"/>
                </a:lnTo>
                <a:lnTo>
                  <a:pt x="5805" y="1719"/>
                </a:lnTo>
                <a:lnTo>
                  <a:pt x="5872" y="1761"/>
                </a:lnTo>
                <a:lnTo>
                  <a:pt x="5946" y="1794"/>
                </a:lnTo>
                <a:lnTo>
                  <a:pt x="6021" y="1811"/>
                </a:lnTo>
                <a:lnTo>
                  <a:pt x="6104" y="1811"/>
                </a:lnTo>
                <a:lnTo>
                  <a:pt x="6146" y="1802"/>
                </a:lnTo>
                <a:lnTo>
                  <a:pt x="6179" y="1786"/>
                </a:lnTo>
                <a:lnTo>
                  <a:pt x="6212" y="1769"/>
                </a:lnTo>
                <a:lnTo>
                  <a:pt x="6245" y="1744"/>
                </a:lnTo>
                <a:lnTo>
                  <a:pt x="6262" y="1719"/>
                </a:lnTo>
                <a:lnTo>
                  <a:pt x="6287" y="1686"/>
                </a:lnTo>
                <a:lnTo>
                  <a:pt x="6312" y="1620"/>
                </a:lnTo>
                <a:lnTo>
                  <a:pt x="6345" y="1553"/>
                </a:lnTo>
                <a:lnTo>
                  <a:pt x="6370" y="1487"/>
                </a:lnTo>
                <a:lnTo>
                  <a:pt x="6395" y="1454"/>
                </a:lnTo>
                <a:lnTo>
                  <a:pt x="6420" y="1429"/>
                </a:lnTo>
                <a:lnTo>
                  <a:pt x="6453" y="1404"/>
                </a:lnTo>
                <a:lnTo>
                  <a:pt x="6486" y="1395"/>
                </a:lnTo>
                <a:lnTo>
                  <a:pt x="6519" y="1387"/>
                </a:lnTo>
                <a:lnTo>
                  <a:pt x="6553" y="1387"/>
                </a:lnTo>
                <a:lnTo>
                  <a:pt x="6586" y="1395"/>
                </a:lnTo>
                <a:lnTo>
                  <a:pt x="6611" y="1420"/>
                </a:lnTo>
                <a:lnTo>
                  <a:pt x="6627" y="1437"/>
                </a:lnTo>
                <a:lnTo>
                  <a:pt x="6636" y="1462"/>
                </a:lnTo>
                <a:lnTo>
                  <a:pt x="6644" y="1495"/>
                </a:lnTo>
                <a:lnTo>
                  <a:pt x="6644" y="1520"/>
                </a:lnTo>
                <a:lnTo>
                  <a:pt x="6627" y="1578"/>
                </a:lnTo>
                <a:lnTo>
                  <a:pt x="6611" y="1636"/>
                </a:lnTo>
                <a:lnTo>
                  <a:pt x="6586" y="1694"/>
                </a:lnTo>
                <a:lnTo>
                  <a:pt x="6569" y="1761"/>
                </a:lnTo>
                <a:lnTo>
                  <a:pt x="6561" y="1819"/>
                </a:lnTo>
                <a:lnTo>
                  <a:pt x="6569" y="1844"/>
                </a:lnTo>
                <a:lnTo>
                  <a:pt x="6578" y="1877"/>
                </a:lnTo>
                <a:lnTo>
                  <a:pt x="6603" y="1910"/>
                </a:lnTo>
                <a:lnTo>
                  <a:pt x="6636" y="1944"/>
                </a:lnTo>
                <a:lnTo>
                  <a:pt x="6669" y="1977"/>
                </a:lnTo>
                <a:lnTo>
                  <a:pt x="6702" y="2010"/>
                </a:lnTo>
                <a:lnTo>
                  <a:pt x="6719" y="2035"/>
                </a:lnTo>
                <a:lnTo>
                  <a:pt x="6735" y="2060"/>
                </a:lnTo>
                <a:lnTo>
                  <a:pt x="6752" y="2126"/>
                </a:lnTo>
                <a:lnTo>
                  <a:pt x="6760" y="2193"/>
                </a:lnTo>
                <a:lnTo>
                  <a:pt x="6760" y="2259"/>
                </a:lnTo>
                <a:lnTo>
                  <a:pt x="6752" y="2400"/>
                </a:lnTo>
                <a:lnTo>
                  <a:pt x="6752" y="2467"/>
                </a:lnTo>
                <a:lnTo>
                  <a:pt x="6760" y="2533"/>
                </a:lnTo>
                <a:lnTo>
                  <a:pt x="6777" y="2575"/>
                </a:lnTo>
                <a:lnTo>
                  <a:pt x="6794" y="2608"/>
                </a:lnTo>
                <a:lnTo>
                  <a:pt x="6835" y="2666"/>
                </a:lnTo>
                <a:lnTo>
                  <a:pt x="6893" y="2716"/>
                </a:lnTo>
                <a:lnTo>
                  <a:pt x="6968" y="2749"/>
                </a:lnTo>
                <a:lnTo>
                  <a:pt x="7043" y="2774"/>
                </a:lnTo>
                <a:lnTo>
                  <a:pt x="7117" y="2782"/>
                </a:lnTo>
                <a:lnTo>
                  <a:pt x="7200" y="2782"/>
                </a:lnTo>
                <a:lnTo>
                  <a:pt x="7275" y="2766"/>
                </a:lnTo>
                <a:lnTo>
                  <a:pt x="7350" y="2741"/>
                </a:lnTo>
                <a:lnTo>
                  <a:pt x="7425" y="2708"/>
                </a:lnTo>
                <a:lnTo>
                  <a:pt x="7483" y="2666"/>
                </a:lnTo>
                <a:lnTo>
                  <a:pt x="7549" y="2616"/>
                </a:lnTo>
                <a:lnTo>
                  <a:pt x="7666" y="2508"/>
                </a:lnTo>
                <a:lnTo>
                  <a:pt x="7774" y="2392"/>
                </a:lnTo>
                <a:lnTo>
                  <a:pt x="7832" y="2334"/>
                </a:lnTo>
                <a:lnTo>
                  <a:pt x="7890" y="2284"/>
                </a:lnTo>
                <a:lnTo>
                  <a:pt x="7931" y="2267"/>
                </a:lnTo>
                <a:lnTo>
                  <a:pt x="7965" y="2259"/>
                </a:lnTo>
                <a:lnTo>
                  <a:pt x="7998" y="2259"/>
                </a:lnTo>
                <a:lnTo>
                  <a:pt x="8039" y="2267"/>
                </a:lnTo>
                <a:lnTo>
                  <a:pt x="8064" y="2284"/>
                </a:lnTo>
                <a:lnTo>
                  <a:pt x="8081" y="2309"/>
                </a:lnTo>
                <a:lnTo>
                  <a:pt x="8097" y="2334"/>
                </a:lnTo>
                <a:lnTo>
                  <a:pt x="8106" y="2367"/>
                </a:lnTo>
                <a:lnTo>
                  <a:pt x="8114" y="2400"/>
                </a:lnTo>
                <a:lnTo>
                  <a:pt x="8114" y="2442"/>
                </a:lnTo>
                <a:lnTo>
                  <a:pt x="8097" y="2508"/>
                </a:lnTo>
                <a:lnTo>
                  <a:pt x="8073" y="2566"/>
                </a:lnTo>
                <a:lnTo>
                  <a:pt x="8039" y="2625"/>
                </a:lnTo>
                <a:lnTo>
                  <a:pt x="8006" y="2683"/>
                </a:lnTo>
                <a:lnTo>
                  <a:pt x="7981" y="2749"/>
                </a:lnTo>
                <a:lnTo>
                  <a:pt x="7973" y="2782"/>
                </a:lnTo>
                <a:lnTo>
                  <a:pt x="7973" y="2816"/>
                </a:lnTo>
                <a:lnTo>
                  <a:pt x="7981" y="2849"/>
                </a:lnTo>
                <a:lnTo>
                  <a:pt x="7989" y="2882"/>
                </a:lnTo>
                <a:lnTo>
                  <a:pt x="8006" y="2915"/>
                </a:lnTo>
                <a:lnTo>
                  <a:pt x="8023" y="2940"/>
                </a:lnTo>
                <a:lnTo>
                  <a:pt x="8048" y="2957"/>
                </a:lnTo>
                <a:lnTo>
                  <a:pt x="8081" y="2965"/>
                </a:lnTo>
                <a:lnTo>
                  <a:pt x="8106" y="2973"/>
                </a:lnTo>
                <a:lnTo>
                  <a:pt x="8131" y="2965"/>
                </a:lnTo>
                <a:lnTo>
                  <a:pt x="8180" y="2948"/>
                </a:lnTo>
                <a:lnTo>
                  <a:pt x="8280" y="2899"/>
                </a:lnTo>
                <a:lnTo>
                  <a:pt x="8322" y="2882"/>
                </a:lnTo>
                <a:lnTo>
                  <a:pt x="8430" y="2882"/>
                </a:lnTo>
                <a:lnTo>
                  <a:pt x="8471" y="2890"/>
                </a:lnTo>
                <a:lnTo>
                  <a:pt x="8504" y="2907"/>
                </a:lnTo>
                <a:lnTo>
                  <a:pt x="8538" y="2924"/>
                </a:lnTo>
                <a:lnTo>
                  <a:pt x="8562" y="2948"/>
                </a:lnTo>
                <a:lnTo>
                  <a:pt x="8604" y="2998"/>
                </a:lnTo>
                <a:lnTo>
                  <a:pt x="8637" y="3056"/>
                </a:lnTo>
                <a:lnTo>
                  <a:pt x="8704" y="3173"/>
                </a:lnTo>
                <a:lnTo>
                  <a:pt x="8745" y="3223"/>
                </a:lnTo>
                <a:lnTo>
                  <a:pt x="8778" y="3264"/>
                </a:lnTo>
                <a:lnTo>
                  <a:pt x="8828" y="3297"/>
                </a:lnTo>
                <a:lnTo>
                  <a:pt x="8853" y="3297"/>
                </a:lnTo>
                <a:lnTo>
                  <a:pt x="8886" y="3306"/>
                </a:lnTo>
                <a:lnTo>
                  <a:pt x="8920" y="3297"/>
                </a:lnTo>
                <a:lnTo>
                  <a:pt x="8945" y="3289"/>
                </a:lnTo>
                <a:lnTo>
                  <a:pt x="8994" y="3264"/>
                </a:lnTo>
                <a:lnTo>
                  <a:pt x="9036" y="3214"/>
                </a:lnTo>
                <a:lnTo>
                  <a:pt x="9077" y="3173"/>
                </a:lnTo>
                <a:lnTo>
                  <a:pt x="9136" y="3081"/>
                </a:lnTo>
                <a:lnTo>
                  <a:pt x="9177" y="2982"/>
                </a:lnTo>
                <a:lnTo>
                  <a:pt x="9210" y="2882"/>
                </a:lnTo>
                <a:lnTo>
                  <a:pt x="9219" y="2824"/>
                </a:lnTo>
                <a:lnTo>
                  <a:pt x="9219" y="2774"/>
                </a:lnTo>
                <a:lnTo>
                  <a:pt x="9210" y="2716"/>
                </a:lnTo>
                <a:lnTo>
                  <a:pt x="9202" y="2666"/>
                </a:lnTo>
                <a:lnTo>
                  <a:pt x="9185" y="2616"/>
                </a:lnTo>
                <a:lnTo>
                  <a:pt x="9160" y="2566"/>
                </a:lnTo>
                <a:lnTo>
                  <a:pt x="9127" y="2525"/>
                </a:lnTo>
                <a:lnTo>
                  <a:pt x="9094" y="2483"/>
                </a:lnTo>
                <a:lnTo>
                  <a:pt x="9052" y="2450"/>
                </a:lnTo>
                <a:lnTo>
                  <a:pt x="9003" y="2425"/>
                </a:lnTo>
                <a:lnTo>
                  <a:pt x="8936" y="2409"/>
                </a:lnTo>
                <a:lnTo>
                  <a:pt x="8861" y="2384"/>
                </a:lnTo>
                <a:lnTo>
                  <a:pt x="8795" y="2359"/>
                </a:lnTo>
                <a:lnTo>
                  <a:pt x="8762" y="2342"/>
                </a:lnTo>
                <a:lnTo>
                  <a:pt x="8737" y="2317"/>
                </a:lnTo>
                <a:lnTo>
                  <a:pt x="8720" y="2284"/>
                </a:lnTo>
                <a:lnTo>
                  <a:pt x="8712" y="2259"/>
                </a:lnTo>
                <a:lnTo>
                  <a:pt x="8704" y="2226"/>
                </a:lnTo>
                <a:lnTo>
                  <a:pt x="8704" y="2201"/>
                </a:lnTo>
                <a:lnTo>
                  <a:pt x="8720" y="2135"/>
                </a:lnTo>
                <a:lnTo>
                  <a:pt x="8737" y="2068"/>
                </a:lnTo>
                <a:lnTo>
                  <a:pt x="8778" y="1935"/>
                </a:lnTo>
                <a:lnTo>
                  <a:pt x="8795" y="1869"/>
                </a:lnTo>
                <a:lnTo>
                  <a:pt x="8787" y="1802"/>
                </a:lnTo>
                <a:lnTo>
                  <a:pt x="8770" y="1753"/>
                </a:lnTo>
                <a:lnTo>
                  <a:pt x="8754" y="1694"/>
                </a:lnTo>
                <a:lnTo>
                  <a:pt x="8737" y="1645"/>
                </a:lnTo>
                <a:lnTo>
                  <a:pt x="8720" y="1595"/>
                </a:lnTo>
                <a:lnTo>
                  <a:pt x="8720" y="1537"/>
                </a:lnTo>
                <a:lnTo>
                  <a:pt x="8720" y="1487"/>
                </a:lnTo>
                <a:lnTo>
                  <a:pt x="8720" y="1429"/>
                </a:lnTo>
                <a:lnTo>
                  <a:pt x="8737" y="1379"/>
                </a:lnTo>
                <a:lnTo>
                  <a:pt x="8754" y="1329"/>
                </a:lnTo>
                <a:lnTo>
                  <a:pt x="8778" y="1287"/>
                </a:lnTo>
                <a:lnTo>
                  <a:pt x="8812" y="1238"/>
                </a:lnTo>
                <a:lnTo>
                  <a:pt x="8845" y="1204"/>
                </a:lnTo>
                <a:lnTo>
                  <a:pt x="8895" y="1171"/>
                </a:lnTo>
                <a:lnTo>
                  <a:pt x="8945" y="1146"/>
                </a:lnTo>
                <a:lnTo>
                  <a:pt x="8994" y="1130"/>
                </a:lnTo>
                <a:close/>
                <a:moveTo>
                  <a:pt x="13354" y="11851"/>
                </a:moveTo>
                <a:lnTo>
                  <a:pt x="13413" y="11860"/>
                </a:lnTo>
                <a:lnTo>
                  <a:pt x="13471" y="11868"/>
                </a:lnTo>
                <a:lnTo>
                  <a:pt x="13537" y="11885"/>
                </a:lnTo>
                <a:lnTo>
                  <a:pt x="13587" y="11901"/>
                </a:lnTo>
                <a:lnTo>
                  <a:pt x="13645" y="11926"/>
                </a:lnTo>
                <a:lnTo>
                  <a:pt x="13628" y="12001"/>
                </a:lnTo>
                <a:lnTo>
                  <a:pt x="13612" y="12067"/>
                </a:lnTo>
                <a:lnTo>
                  <a:pt x="13620" y="12142"/>
                </a:lnTo>
                <a:lnTo>
                  <a:pt x="13628" y="12217"/>
                </a:lnTo>
                <a:lnTo>
                  <a:pt x="13645" y="12292"/>
                </a:lnTo>
                <a:lnTo>
                  <a:pt x="13678" y="12358"/>
                </a:lnTo>
                <a:lnTo>
                  <a:pt x="13712" y="12424"/>
                </a:lnTo>
                <a:lnTo>
                  <a:pt x="13753" y="12491"/>
                </a:lnTo>
                <a:lnTo>
                  <a:pt x="13803" y="12549"/>
                </a:lnTo>
                <a:lnTo>
                  <a:pt x="13853" y="12599"/>
                </a:lnTo>
                <a:lnTo>
                  <a:pt x="13961" y="12698"/>
                </a:lnTo>
                <a:lnTo>
                  <a:pt x="14077" y="12790"/>
                </a:lnTo>
                <a:lnTo>
                  <a:pt x="14202" y="12873"/>
                </a:lnTo>
                <a:lnTo>
                  <a:pt x="14251" y="12906"/>
                </a:lnTo>
                <a:lnTo>
                  <a:pt x="14276" y="12914"/>
                </a:lnTo>
                <a:lnTo>
                  <a:pt x="14301" y="12923"/>
                </a:lnTo>
                <a:lnTo>
                  <a:pt x="14334" y="12914"/>
                </a:lnTo>
                <a:lnTo>
                  <a:pt x="14359" y="12906"/>
                </a:lnTo>
                <a:lnTo>
                  <a:pt x="14417" y="12881"/>
                </a:lnTo>
                <a:lnTo>
                  <a:pt x="14476" y="12831"/>
                </a:lnTo>
                <a:lnTo>
                  <a:pt x="14542" y="12773"/>
                </a:lnTo>
                <a:lnTo>
                  <a:pt x="14592" y="12715"/>
                </a:lnTo>
                <a:lnTo>
                  <a:pt x="14650" y="12649"/>
                </a:lnTo>
                <a:lnTo>
                  <a:pt x="14692" y="12582"/>
                </a:lnTo>
                <a:lnTo>
                  <a:pt x="14733" y="12516"/>
                </a:lnTo>
                <a:lnTo>
                  <a:pt x="14775" y="12441"/>
                </a:lnTo>
                <a:lnTo>
                  <a:pt x="14799" y="12366"/>
                </a:lnTo>
                <a:lnTo>
                  <a:pt x="15098" y="12366"/>
                </a:lnTo>
                <a:lnTo>
                  <a:pt x="15115" y="12416"/>
                </a:lnTo>
                <a:lnTo>
                  <a:pt x="15132" y="12458"/>
                </a:lnTo>
                <a:lnTo>
                  <a:pt x="15148" y="12507"/>
                </a:lnTo>
                <a:lnTo>
                  <a:pt x="15148" y="12557"/>
                </a:lnTo>
                <a:lnTo>
                  <a:pt x="15148" y="12665"/>
                </a:lnTo>
                <a:lnTo>
                  <a:pt x="15148" y="12773"/>
                </a:lnTo>
                <a:lnTo>
                  <a:pt x="15140" y="12873"/>
                </a:lnTo>
                <a:lnTo>
                  <a:pt x="15132" y="12981"/>
                </a:lnTo>
                <a:lnTo>
                  <a:pt x="15148" y="13080"/>
                </a:lnTo>
                <a:lnTo>
                  <a:pt x="15157" y="13130"/>
                </a:lnTo>
                <a:lnTo>
                  <a:pt x="15182" y="13180"/>
                </a:lnTo>
                <a:lnTo>
                  <a:pt x="15198" y="13222"/>
                </a:lnTo>
                <a:lnTo>
                  <a:pt x="15231" y="13263"/>
                </a:lnTo>
                <a:lnTo>
                  <a:pt x="15289" y="13338"/>
                </a:lnTo>
                <a:lnTo>
                  <a:pt x="15364" y="13421"/>
                </a:lnTo>
                <a:lnTo>
                  <a:pt x="15422" y="13496"/>
                </a:lnTo>
                <a:lnTo>
                  <a:pt x="15456" y="13562"/>
                </a:lnTo>
                <a:lnTo>
                  <a:pt x="15480" y="13637"/>
                </a:lnTo>
                <a:lnTo>
                  <a:pt x="15497" y="13712"/>
                </a:lnTo>
                <a:lnTo>
                  <a:pt x="15497" y="13786"/>
                </a:lnTo>
                <a:lnTo>
                  <a:pt x="15489" y="13861"/>
                </a:lnTo>
                <a:lnTo>
                  <a:pt x="15464" y="13936"/>
                </a:lnTo>
                <a:lnTo>
                  <a:pt x="15439" y="14002"/>
                </a:lnTo>
                <a:lnTo>
                  <a:pt x="15397" y="14069"/>
                </a:lnTo>
                <a:lnTo>
                  <a:pt x="15339" y="14127"/>
                </a:lnTo>
                <a:lnTo>
                  <a:pt x="15281" y="14168"/>
                </a:lnTo>
                <a:lnTo>
                  <a:pt x="15215" y="14210"/>
                </a:lnTo>
                <a:lnTo>
                  <a:pt x="15148" y="14235"/>
                </a:lnTo>
                <a:lnTo>
                  <a:pt x="15074" y="14251"/>
                </a:lnTo>
                <a:lnTo>
                  <a:pt x="14999" y="14260"/>
                </a:lnTo>
                <a:lnTo>
                  <a:pt x="14924" y="14260"/>
                </a:lnTo>
                <a:lnTo>
                  <a:pt x="14849" y="14243"/>
                </a:lnTo>
                <a:lnTo>
                  <a:pt x="14858" y="14177"/>
                </a:lnTo>
                <a:lnTo>
                  <a:pt x="14866" y="14119"/>
                </a:lnTo>
                <a:lnTo>
                  <a:pt x="14858" y="14052"/>
                </a:lnTo>
                <a:lnTo>
                  <a:pt x="14849" y="13994"/>
                </a:lnTo>
                <a:lnTo>
                  <a:pt x="14833" y="13936"/>
                </a:lnTo>
                <a:lnTo>
                  <a:pt x="14808" y="13886"/>
                </a:lnTo>
                <a:lnTo>
                  <a:pt x="14775" y="13853"/>
                </a:lnTo>
                <a:lnTo>
                  <a:pt x="14750" y="13836"/>
                </a:lnTo>
                <a:lnTo>
                  <a:pt x="14716" y="13828"/>
                </a:lnTo>
                <a:lnTo>
                  <a:pt x="14642" y="13828"/>
                </a:lnTo>
                <a:lnTo>
                  <a:pt x="14608" y="13836"/>
                </a:lnTo>
                <a:lnTo>
                  <a:pt x="14575" y="13861"/>
                </a:lnTo>
                <a:lnTo>
                  <a:pt x="14509" y="13911"/>
                </a:lnTo>
                <a:lnTo>
                  <a:pt x="14451" y="13969"/>
                </a:lnTo>
                <a:lnTo>
                  <a:pt x="14351" y="14102"/>
                </a:lnTo>
                <a:lnTo>
                  <a:pt x="14260" y="14251"/>
                </a:lnTo>
                <a:lnTo>
                  <a:pt x="14168" y="14393"/>
                </a:lnTo>
                <a:lnTo>
                  <a:pt x="14069" y="14534"/>
                </a:lnTo>
                <a:lnTo>
                  <a:pt x="14019" y="14600"/>
                </a:lnTo>
                <a:lnTo>
                  <a:pt x="13952" y="14667"/>
                </a:lnTo>
                <a:lnTo>
                  <a:pt x="13886" y="14725"/>
                </a:lnTo>
                <a:lnTo>
                  <a:pt x="13819" y="14775"/>
                </a:lnTo>
                <a:lnTo>
                  <a:pt x="13745" y="14816"/>
                </a:lnTo>
                <a:lnTo>
                  <a:pt x="13662" y="14849"/>
                </a:lnTo>
                <a:lnTo>
                  <a:pt x="13587" y="14866"/>
                </a:lnTo>
                <a:lnTo>
                  <a:pt x="13496" y="14874"/>
                </a:lnTo>
                <a:lnTo>
                  <a:pt x="13487" y="14758"/>
                </a:lnTo>
                <a:lnTo>
                  <a:pt x="13487" y="14634"/>
                </a:lnTo>
                <a:lnTo>
                  <a:pt x="13512" y="14517"/>
                </a:lnTo>
                <a:lnTo>
                  <a:pt x="13545" y="14409"/>
                </a:lnTo>
                <a:lnTo>
                  <a:pt x="13595" y="14293"/>
                </a:lnTo>
                <a:lnTo>
                  <a:pt x="13662" y="14193"/>
                </a:lnTo>
                <a:lnTo>
                  <a:pt x="13736" y="14102"/>
                </a:lnTo>
                <a:lnTo>
                  <a:pt x="13828" y="14027"/>
                </a:lnTo>
                <a:lnTo>
                  <a:pt x="13911" y="13969"/>
                </a:lnTo>
                <a:lnTo>
                  <a:pt x="13944" y="13936"/>
                </a:lnTo>
                <a:lnTo>
                  <a:pt x="13977" y="13894"/>
                </a:lnTo>
                <a:lnTo>
                  <a:pt x="13994" y="13861"/>
                </a:lnTo>
                <a:lnTo>
                  <a:pt x="14002" y="13828"/>
                </a:lnTo>
                <a:lnTo>
                  <a:pt x="14002" y="13753"/>
                </a:lnTo>
                <a:lnTo>
                  <a:pt x="13994" y="13670"/>
                </a:lnTo>
                <a:lnTo>
                  <a:pt x="13977" y="13604"/>
                </a:lnTo>
                <a:lnTo>
                  <a:pt x="13944" y="13529"/>
                </a:lnTo>
                <a:lnTo>
                  <a:pt x="13894" y="13471"/>
                </a:lnTo>
                <a:lnTo>
                  <a:pt x="13844" y="13413"/>
                </a:lnTo>
                <a:lnTo>
                  <a:pt x="13786" y="13355"/>
                </a:lnTo>
                <a:lnTo>
                  <a:pt x="13720" y="13313"/>
                </a:lnTo>
                <a:lnTo>
                  <a:pt x="13653" y="13272"/>
                </a:lnTo>
                <a:lnTo>
                  <a:pt x="13587" y="13247"/>
                </a:lnTo>
                <a:lnTo>
                  <a:pt x="13512" y="13222"/>
                </a:lnTo>
                <a:lnTo>
                  <a:pt x="13363" y="13180"/>
                </a:lnTo>
                <a:lnTo>
                  <a:pt x="13205" y="13164"/>
                </a:lnTo>
                <a:lnTo>
                  <a:pt x="13047" y="13147"/>
                </a:lnTo>
                <a:lnTo>
                  <a:pt x="13072" y="13097"/>
                </a:lnTo>
                <a:lnTo>
                  <a:pt x="13080" y="13047"/>
                </a:lnTo>
                <a:lnTo>
                  <a:pt x="13072" y="12997"/>
                </a:lnTo>
                <a:lnTo>
                  <a:pt x="13055" y="12948"/>
                </a:lnTo>
                <a:lnTo>
                  <a:pt x="13031" y="12898"/>
                </a:lnTo>
                <a:lnTo>
                  <a:pt x="12997" y="12856"/>
                </a:lnTo>
                <a:lnTo>
                  <a:pt x="12956" y="12823"/>
                </a:lnTo>
                <a:lnTo>
                  <a:pt x="12914" y="12790"/>
                </a:lnTo>
                <a:lnTo>
                  <a:pt x="12864" y="12773"/>
                </a:lnTo>
                <a:lnTo>
                  <a:pt x="12815" y="12757"/>
                </a:lnTo>
                <a:lnTo>
                  <a:pt x="12715" y="12740"/>
                </a:lnTo>
                <a:lnTo>
                  <a:pt x="12607" y="12748"/>
                </a:lnTo>
                <a:lnTo>
                  <a:pt x="12499" y="12757"/>
                </a:lnTo>
                <a:lnTo>
                  <a:pt x="12391" y="12765"/>
                </a:lnTo>
                <a:lnTo>
                  <a:pt x="12283" y="12773"/>
                </a:lnTo>
                <a:lnTo>
                  <a:pt x="12183" y="12773"/>
                </a:lnTo>
                <a:lnTo>
                  <a:pt x="12125" y="12765"/>
                </a:lnTo>
                <a:lnTo>
                  <a:pt x="12075" y="12748"/>
                </a:lnTo>
                <a:lnTo>
                  <a:pt x="12067" y="12674"/>
                </a:lnTo>
                <a:lnTo>
                  <a:pt x="12067" y="12607"/>
                </a:lnTo>
                <a:lnTo>
                  <a:pt x="12067" y="12541"/>
                </a:lnTo>
                <a:lnTo>
                  <a:pt x="12075" y="12466"/>
                </a:lnTo>
                <a:lnTo>
                  <a:pt x="12084" y="12399"/>
                </a:lnTo>
                <a:lnTo>
                  <a:pt x="12100" y="12333"/>
                </a:lnTo>
                <a:lnTo>
                  <a:pt x="12117" y="12267"/>
                </a:lnTo>
                <a:lnTo>
                  <a:pt x="12150" y="12200"/>
                </a:lnTo>
                <a:lnTo>
                  <a:pt x="12183" y="12184"/>
                </a:lnTo>
                <a:lnTo>
                  <a:pt x="12217" y="12184"/>
                </a:lnTo>
                <a:lnTo>
                  <a:pt x="12250" y="12200"/>
                </a:lnTo>
                <a:lnTo>
                  <a:pt x="12283" y="12217"/>
                </a:lnTo>
                <a:lnTo>
                  <a:pt x="12358" y="12258"/>
                </a:lnTo>
                <a:lnTo>
                  <a:pt x="12399" y="12275"/>
                </a:lnTo>
                <a:lnTo>
                  <a:pt x="12433" y="12283"/>
                </a:lnTo>
                <a:lnTo>
                  <a:pt x="12491" y="12283"/>
                </a:lnTo>
                <a:lnTo>
                  <a:pt x="12541" y="12258"/>
                </a:lnTo>
                <a:lnTo>
                  <a:pt x="12649" y="12208"/>
                </a:lnTo>
                <a:lnTo>
                  <a:pt x="12698" y="12175"/>
                </a:lnTo>
                <a:lnTo>
                  <a:pt x="12748" y="12159"/>
                </a:lnTo>
                <a:lnTo>
                  <a:pt x="12823" y="12159"/>
                </a:lnTo>
                <a:lnTo>
                  <a:pt x="12840" y="12175"/>
                </a:lnTo>
                <a:lnTo>
                  <a:pt x="12997" y="12433"/>
                </a:lnTo>
                <a:lnTo>
                  <a:pt x="13031" y="12424"/>
                </a:lnTo>
                <a:lnTo>
                  <a:pt x="13072" y="12408"/>
                </a:lnTo>
                <a:lnTo>
                  <a:pt x="13105" y="12383"/>
                </a:lnTo>
                <a:lnTo>
                  <a:pt x="13138" y="12358"/>
                </a:lnTo>
                <a:lnTo>
                  <a:pt x="13163" y="12316"/>
                </a:lnTo>
                <a:lnTo>
                  <a:pt x="13180" y="12283"/>
                </a:lnTo>
                <a:lnTo>
                  <a:pt x="13197" y="12242"/>
                </a:lnTo>
                <a:lnTo>
                  <a:pt x="13205" y="12200"/>
                </a:lnTo>
                <a:lnTo>
                  <a:pt x="13213" y="12125"/>
                </a:lnTo>
                <a:lnTo>
                  <a:pt x="13205" y="12042"/>
                </a:lnTo>
                <a:lnTo>
                  <a:pt x="13197" y="11959"/>
                </a:lnTo>
                <a:lnTo>
                  <a:pt x="13172" y="11876"/>
                </a:lnTo>
                <a:lnTo>
                  <a:pt x="13230" y="11860"/>
                </a:lnTo>
                <a:lnTo>
                  <a:pt x="13296" y="11851"/>
                </a:lnTo>
                <a:close/>
                <a:moveTo>
                  <a:pt x="6503" y="11079"/>
                </a:moveTo>
                <a:lnTo>
                  <a:pt x="6553" y="11087"/>
                </a:lnTo>
                <a:lnTo>
                  <a:pt x="6578" y="11096"/>
                </a:lnTo>
                <a:lnTo>
                  <a:pt x="6603" y="11112"/>
                </a:lnTo>
                <a:lnTo>
                  <a:pt x="6627" y="11137"/>
                </a:lnTo>
                <a:lnTo>
                  <a:pt x="6644" y="11170"/>
                </a:lnTo>
                <a:lnTo>
                  <a:pt x="6677" y="11228"/>
                </a:lnTo>
                <a:lnTo>
                  <a:pt x="6694" y="11295"/>
                </a:lnTo>
                <a:lnTo>
                  <a:pt x="6727" y="11444"/>
                </a:lnTo>
                <a:lnTo>
                  <a:pt x="6735" y="11511"/>
                </a:lnTo>
                <a:lnTo>
                  <a:pt x="6735" y="11586"/>
                </a:lnTo>
                <a:lnTo>
                  <a:pt x="6727" y="11652"/>
                </a:lnTo>
                <a:lnTo>
                  <a:pt x="6710" y="11718"/>
                </a:lnTo>
                <a:lnTo>
                  <a:pt x="6686" y="11785"/>
                </a:lnTo>
                <a:lnTo>
                  <a:pt x="6661" y="11851"/>
                </a:lnTo>
                <a:lnTo>
                  <a:pt x="6603" y="11984"/>
                </a:lnTo>
                <a:lnTo>
                  <a:pt x="6536" y="12109"/>
                </a:lnTo>
                <a:lnTo>
                  <a:pt x="6478" y="12233"/>
                </a:lnTo>
                <a:lnTo>
                  <a:pt x="6453" y="12300"/>
                </a:lnTo>
                <a:lnTo>
                  <a:pt x="6436" y="12358"/>
                </a:lnTo>
                <a:lnTo>
                  <a:pt x="6420" y="12424"/>
                </a:lnTo>
                <a:lnTo>
                  <a:pt x="6420" y="12483"/>
                </a:lnTo>
                <a:lnTo>
                  <a:pt x="6428" y="12549"/>
                </a:lnTo>
                <a:lnTo>
                  <a:pt x="6453" y="12607"/>
                </a:lnTo>
                <a:lnTo>
                  <a:pt x="6503" y="12624"/>
                </a:lnTo>
                <a:lnTo>
                  <a:pt x="6553" y="12624"/>
                </a:lnTo>
                <a:lnTo>
                  <a:pt x="6603" y="12607"/>
                </a:lnTo>
                <a:lnTo>
                  <a:pt x="6652" y="12591"/>
                </a:lnTo>
                <a:lnTo>
                  <a:pt x="6702" y="12566"/>
                </a:lnTo>
                <a:lnTo>
                  <a:pt x="6752" y="12532"/>
                </a:lnTo>
                <a:lnTo>
                  <a:pt x="6843" y="12466"/>
                </a:lnTo>
                <a:lnTo>
                  <a:pt x="6910" y="12607"/>
                </a:lnTo>
                <a:lnTo>
                  <a:pt x="6968" y="12615"/>
                </a:lnTo>
                <a:lnTo>
                  <a:pt x="7018" y="12607"/>
                </a:lnTo>
                <a:lnTo>
                  <a:pt x="7068" y="12591"/>
                </a:lnTo>
                <a:lnTo>
                  <a:pt x="7109" y="12566"/>
                </a:lnTo>
                <a:lnTo>
                  <a:pt x="7159" y="12532"/>
                </a:lnTo>
                <a:lnTo>
                  <a:pt x="7200" y="12491"/>
                </a:lnTo>
                <a:lnTo>
                  <a:pt x="7275" y="12399"/>
                </a:lnTo>
                <a:lnTo>
                  <a:pt x="7350" y="12316"/>
                </a:lnTo>
                <a:lnTo>
                  <a:pt x="7400" y="12283"/>
                </a:lnTo>
                <a:lnTo>
                  <a:pt x="7441" y="12250"/>
                </a:lnTo>
                <a:lnTo>
                  <a:pt x="7491" y="12225"/>
                </a:lnTo>
                <a:lnTo>
                  <a:pt x="7541" y="12217"/>
                </a:lnTo>
                <a:lnTo>
                  <a:pt x="7591" y="12217"/>
                </a:lnTo>
                <a:lnTo>
                  <a:pt x="7641" y="12233"/>
                </a:lnTo>
                <a:lnTo>
                  <a:pt x="7666" y="12275"/>
                </a:lnTo>
                <a:lnTo>
                  <a:pt x="7682" y="12325"/>
                </a:lnTo>
                <a:lnTo>
                  <a:pt x="7690" y="12375"/>
                </a:lnTo>
                <a:lnTo>
                  <a:pt x="7690" y="12424"/>
                </a:lnTo>
                <a:lnTo>
                  <a:pt x="7690" y="12474"/>
                </a:lnTo>
                <a:lnTo>
                  <a:pt x="7682" y="12516"/>
                </a:lnTo>
                <a:lnTo>
                  <a:pt x="7674" y="12566"/>
                </a:lnTo>
                <a:lnTo>
                  <a:pt x="7649" y="12615"/>
                </a:lnTo>
                <a:lnTo>
                  <a:pt x="7607" y="12690"/>
                </a:lnTo>
                <a:lnTo>
                  <a:pt x="7558" y="12757"/>
                </a:lnTo>
                <a:lnTo>
                  <a:pt x="7508" y="12823"/>
                </a:lnTo>
                <a:lnTo>
                  <a:pt x="7475" y="12906"/>
                </a:lnTo>
                <a:lnTo>
                  <a:pt x="7458" y="12948"/>
                </a:lnTo>
                <a:lnTo>
                  <a:pt x="7458" y="12989"/>
                </a:lnTo>
                <a:lnTo>
                  <a:pt x="7466" y="13031"/>
                </a:lnTo>
                <a:lnTo>
                  <a:pt x="7483" y="13072"/>
                </a:lnTo>
                <a:lnTo>
                  <a:pt x="7508" y="13105"/>
                </a:lnTo>
                <a:lnTo>
                  <a:pt x="7533" y="13139"/>
                </a:lnTo>
                <a:lnTo>
                  <a:pt x="7574" y="13155"/>
                </a:lnTo>
                <a:lnTo>
                  <a:pt x="7607" y="13155"/>
                </a:lnTo>
                <a:lnTo>
                  <a:pt x="7641" y="13147"/>
                </a:lnTo>
                <a:lnTo>
                  <a:pt x="7657" y="13139"/>
                </a:lnTo>
                <a:lnTo>
                  <a:pt x="7707" y="13105"/>
                </a:lnTo>
                <a:lnTo>
                  <a:pt x="7749" y="13064"/>
                </a:lnTo>
                <a:lnTo>
                  <a:pt x="7790" y="13022"/>
                </a:lnTo>
                <a:lnTo>
                  <a:pt x="7823" y="12981"/>
                </a:lnTo>
                <a:lnTo>
                  <a:pt x="7865" y="12948"/>
                </a:lnTo>
                <a:lnTo>
                  <a:pt x="7881" y="12939"/>
                </a:lnTo>
                <a:lnTo>
                  <a:pt x="7931" y="12939"/>
                </a:lnTo>
                <a:lnTo>
                  <a:pt x="7948" y="12948"/>
                </a:lnTo>
                <a:lnTo>
                  <a:pt x="7956" y="12997"/>
                </a:lnTo>
                <a:lnTo>
                  <a:pt x="7973" y="13047"/>
                </a:lnTo>
                <a:lnTo>
                  <a:pt x="7989" y="13089"/>
                </a:lnTo>
                <a:lnTo>
                  <a:pt x="8023" y="13130"/>
                </a:lnTo>
                <a:lnTo>
                  <a:pt x="8048" y="13172"/>
                </a:lnTo>
                <a:lnTo>
                  <a:pt x="8089" y="13205"/>
                </a:lnTo>
                <a:lnTo>
                  <a:pt x="8172" y="13263"/>
                </a:lnTo>
                <a:lnTo>
                  <a:pt x="8264" y="13321"/>
                </a:lnTo>
                <a:lnTo>
                  <a:pt x="8363" y="13363"/>
                </a:lnTo>
                <a:lnTo>
                  <a:pt x="8471" y="13396"/>
                </a:lnTo>
                <a:lnTo>
                  <a:pt x="8579" y="13421"/>
                </a:lnTo>
                <a:lnTo>
                  <a:pt x="8654" y="13438"/>
                </a:lnTo>
                <a:lnTo>
                  <a:pt x="8695" y="13438"/>
                </a:lnTo>
                <a:lnTo>
                  <a:pt x="8737" y="13429"/>
                </a:lnTo>
                <a:lnTo>
                  <a:pt x="8770" y="13413"/>
                </a:lnTo>
                <a:lnTo>
                  <a:pt x="8795" y="13388"/>
                </a:lnTo>
                <a:lnTo>
                  <a:pt x="8837" y="13330"/>
                </a:lnTo>
                <a:lnTo>
                  <a:pt x="8886" y="13272"/>
                </a:lnTo>
                <a:lnTo>
                  <a:pt x="8911" y="13247"/>
                </a:lnTo>
                <a:lnTo>
                  <a:pt x="8936" y="13230"/>
                </a:lnTo>
                <a:lnTo>
                  <a:pt x="8986" y="13222"/>
                </a:lnTo>
                <a:lnTo>
                  <a:pt x="9028" y="13222"/>
                </a:lnTo>
                <a:lnTo>
                  <a:pt x="9069" y="13238"/>
                </a:lnTo>
                <a:lnTo>
                  <a:pt x="9119" y="13263"/>
                </a:lnTo>
                <a:lnTo>
                  <a:pt x="9202" y="13321"/>
                </a:lnTo>
                <a:lnTo>
                  <a:pt x="9285" y="13379"/>
                </a:lnTo>
                <a:lnTo>
                  <a:pt x="9343" y="13404"/>
                </a:lnTo>
                <a:lnTo>
                  <a:pt x="9393" y="13421"/>
                </a:lnTo>
                <a:lnTo>
                  <a:pt x="9451" y="13429"/>
                </a:lnTo>
                <a:lnTo>
                  <a:pt x="9567" y="13429"/>
                </a:lnTo>
                <a:lnTo>
                  <a:pt x="9634" y="13413"/>
                </a:lnTo>
                <a:lnTo>
                  <a:pt x="9684" y="13396"/>
                </a:lnTo>
                <a:lnTo>
                  <a:pt x="9742" y="13371"/>
                </a:lnTo>
                <a:lnTo>
                  <a:pt x="9841" y="13313"/>
                </a:lnTo>
                <a:lnTo>
                  <a:pt x="9941" y="13247"/>
                </a:lnTo>
                <a:lnTo>
                  <a:pt x="10032" y="13164"/>
                </a:lnTo>
                <a:lnTo>
                  <a:pt x="10116" y="13089"/>
                </a:lnTo>
                <a:lnTo>
                  <a:pt x="9949" y="12948"/>
                </a:lnTo>
                <a:lnTo>
                  <a:pt x="9883" y="12889"/>
                </a:lnTo>
                <a:lnTo>
                  <a:pt x="9858" y="12856"/>
                </a:lnTo>
                <a:lnTo>
                  <a:pt x="9833" y="12815"/>
                </a:lnTo>
                <a:lnTo>
                  <a:pt x="9833" y="12790"/>
                </a:lnTo>
                <a:lnTo>
                  <a:pt x="9825" y="12757"/>
                </a:lnTo>
                <a:lnTo>
                  <a:pt x="9833" y="12723"/>
                </a:lnTo>
                <a:lnTo>
                  <a:pt x="9850" y="12690"/>
                </a:lnTo>
                <a:lnTo>
                  <a:pt x="9883" y="12632"/>
                </a:lnTo>
                <a:lnTo>
                  <a:pt x="9933" y="12582"/>
                </a:lnTo>
                <a:lnTo>
                  <a:pt x="9983" y="12541"/>
                </a:lnTo>
                <a:lnTo>
                  <a:pt x="10041" y="12507"/>
                </a:lnTo>
                <a:lnTo>
                  <a:pt x="10157" y="12441"/>
                </a:lnTo>
                <a:lnTo>
                  <a:pt x="10207" y="12408"/>
                </a:lnTo>
                <a:lnTo>
                  <a:pt x="10248" y="12366"/>
                </a:lnTo>
                <a:lnTo>
                  <a:pt x="10340" y="12283"/>
                </a:lnTo>
                <a:lnTo>
                  <a:pt x="10414" y="12192"/>
                </a:lnTo>
                <a:lnTo>
                  <a:pt x="10506" y="12109"/>
                </a:lnTo>
                <a:lnTo>
                  <a:pt x="10547" y="12067"/>
                </a:lnTo>
                <a:lnTo>
                  <a:pt x="10597" y="12034"/>
                </a:lnTo>
                <a:lnTo>
                  <a:pt x="10655" y="12001"/>
                </a:lnTo>
                <a:lnTo>
                  <a:pt x="10713" y="11976"/>
                </a:lnTo>
                <a:lnTo>
                  <a:pt x="10763" y="11968"/>
                </a:lnTo>
                <a:lnTo>
                  <a:pt x="10821" y="11959"/>
                </a:lnTo>
                <a:lnTo>
                  <a:pt x="10880" y="11968"/>
                </a:lnTo>
                <a:lnTo>
                  <a:pt x="10938" y="11984"/>
                </a:lnTo>
                <a:lnTo>
                  <a:pt x="10979" y="12001"/>
                </a:lnTo>
                <a:lnTo>
                  <a:pt x="11012" y="12026"/>
                </a:lnTo>
                <a:lnTo>
                  <a:pt x="11037" y="12059"/>
                </a:lnTo>
                <a:lnTo>
                  <a:pt x="11062" y="12092"/>
                </a:lnTo>
                <a:lnTo>
                  <a:pt x="11104" y="12167"/>
                </a:lnTo>
                <a:lnTo>
                  <a:pt x="11137" y="12258"/>
                </a:lnTo>
                <a:lnTo>
                  <a:pt x="11195" y="12441"/>
                </a:lnTo>
                <a:lnTo>
                  <a:pt x="11220" y="12524"/>
                </a:lnTo>
                <a:lnTo>
                  <a:pt x="11262" y="12607"/>
                </a:lnTo>
                <a:lnTo>
                  <a:pt x="11320" y="12690"/>
                </a:lnTo>
                <a:lnTo>
                  <a:pt x="11378" y="12765"/>
                </a:lnTo>
                <a:lnTo>
                  <a:pt x="11436" y="12848"/>
                </a:lnTo>
                <a:lnTo>
                  <a:pt x="11453" y="12889"/>
                </a:lnTo>
                <a:lnTo>
                  <a:pt x="11478" y="12931"/>
                </a:lnTo>
                <a:lnTo>
                  <a:pt x="11486" y="12981"/>
                </a:lnTo>
                <a:lnTo>
                  <a:pt x="11494" y="13031"/>
                </a:lnTo>
                <a:lnTo>
                  <a:pt x="11494" y="13139"/>
                </a:lnTo>
                <a:lnTo>
                  <a:pt x="11494" y="13579"/>
                </a:lnTo>
                <a:lnTo>
                  <a:pt x="11478" y="14019"/>
                </a:lnTo>
                <a:lnTo>
                  <a:pt x="11444" y="14459"/>
                </a:lnTo>
                <a:lnTo>
                  <a:pt x="11403" y="14899"/>
                </a:lnTo>
                <a:lnTo>
                  <a:pt x="11361" y="14883"/>
                </a:lnTo>
                <a:lnTo>
                  <a:pt x="11336" y="14858"/>
                </a:lnTo>
                <a:lnTo>
                  <a:pt x="11311" y="14833"/>
                </a:lnTo>
                <a:lnTo>
                  <a:pt x="11287" y="14800"/>
                </a:lnTo>
                <a:lnTo>
                  <a:pt x="11245" y="14725"/>
                </a:lnTo>
                <a:lnTo>
                  <a:pt x="11212" y="14642"/>
                </a:lnTo>
                <a:lnTo>
                  <a:pt x="11179" y="14567"/>
                </a:lnTo>
                <a:lnTo>
                  <a:pt x="11145" y="14492"/>
                </a:lnTo>
                <a:lnTo>
                  <a:pt x="11120" y="14467"/>
                </a:lnTo>
                <a:lnTo>
                  <a:pt x="11095" y="14434"/>
                </a:lnTo>
                <a:lnTo>
                  <a:pt x="11062" y="14418"/>
                </a:lnTo>
                <a:lnTo>
                  <a:pt x="11029" y="14401"/>
                </a:lnTo>
                <a:lnTo>
                  <a:pt x="10971" y="14401"/>
                </a:lnTo>
                <a:lnTo>
                  <a:pt x="10921" y="14409"/>
                </a:lnTo>
                <a:lnTo>
                  <a:pt x="10871" y="14426"/>
                </a:lnTo>
                <a:lnTo>
                  <a:pt x="10830" y="14467"/>
                </a:lnTo>
                <a:lnTo>
                  <a:pt x="10788" y="14509"/>
                </a:lnTo>
                <a:lnTo>
                  <a:pt x="10755" y="14559"/>
                </a:lnTo>
                <a:lnTo>
                  <a:pt x="10730" y="14609"/>
                </a:lnTo>
                <a:lnTo>
                  <a:pt x="10713" y="14667"/>
                </a:lnTo>
                <a:lnTo>
                  <a:pt x="10689" y="14775"/>
                </a:lnTo>
                <a:lnTo>
                  <a:pt x="10655" y="14891"/>
                </a:lnTo>
                <a:lnTo>
                  <a:pt x="10639" y="14941"/>
                </a:lnTo>
                <a:lnTo>
                  <a:pt x="10614" y="14991"/>
                </a:lnTo>
                <a:lnTo>
                  <a:pt x="10581" y="15040"/>
                </a:lnTo>
                <a:lnTo>
                  <a:pt x="10547" y="15082"/>
                </a:lnTo>
                <a:lnTo>
                  <a:pt x="10514" y="15065"/>
                </a:lnTo>
                <a:lnTo>
                  <a:pt x="10498" y="15049"/>
                </a:lnTo>
                <a:lnTo>
                  <a:pt x="10481" y="15024"/>
                </a:lnTo>
                <a:lnTo>
                  <a:pt x="10473" y="14999"/>
                </a:lnTo>
                <a:lnTo>
                  <a:pt x="10464" y="14941"/>
                </a:lnTo>
                <a:lnTo>
                  <a:pt x="10464" y="14874"/>
                </a:lnTo>
                <a:lnTo>
                  <a:pt x="10464" y="14808"/>
                </a:lnTo>
                <a:lnTo>
                  <a:pt x="10456" y="14741"/>
                </a:lnTo>
                <a:lnTo>
                  <a:pt x="10439" y="14675"/>
                </a:lnTo>
                <a:lnTo>
                  <a:pt x="10423" y="14650"/>
                </a:lnTo>
                <a:lnTo>
                  <a:pt x="10398" y="14634"/>
                </a:lnTo>
                <a:lnTo>
                  <a:pt x="10381" y="14617"/>
                </a:lnTo>
                <a:lnTo>
                  <a:pt x="10348" y="14609"/>
                </a:lnTo>
                <a:lnTo>
                  <a:pt x="10298" y="14592"/>
                </a:lnTo>
                <a:lnTo>
                  <a:pt x="10215" y="14575"/>
                </a:lnTo>
                <a:lnTo>
                  <a:pt x="10140" y="14567"/>
                </a:lnTo>
                <a:lnTo>
                  <a:pt x="10057" y="14559"/>
                </a:lnTo>
                <a:lnTo>
                  <a:pt x="9983" y="14567"/>
                </a:lnTo>
                <a:lnTo>
                  <a:pt x="9941" y="14575"/>
                </a:lnTo>
                <a:lnTo>
                  <a:pt x="9900" y="14592"/>
                </a:lnTo>
                <a:lnTo>
                  <a:pt x="9866" y="14617"/>
                </a:lnTo>
                <a:lnTo>
                  <a:pt x="9833" y="14642"/>
                </a:lnTo>
                <a:lnTo>
                  <a:pt x="9808" y="14667"/>
                </a:lnTo>
                <a:lnTo>
                  <a:pt x="9783" y="14700"/>
                </a:lnTo>
                <a:lnTo>
                  <a:pt x="9767" y="14733"/>
                </a:lnTo>
                <a:lnTo>
                  <a:pt x="9758" y="14775"/>
                </a:lnTo>
                <a:lnTo>
                  <a:pt x="9758" y="14808"/>
                </a:lnTo>
                <a:lnTo>
                  <a:pt x="9767" y="14841"/>
                </a:lnTo>
                <a:lnTo>
                  <a:pt x="9783" y="14908"/>
                </a:lnTo>
                <a:lnTo>
                  <a:pt x="9817" y="14974"/>
                </a:lnTo>
                <a:lnTo>
                  <a:pt x="9858" y="15032"/>
                </a:lnTo>
                <a:lnTo>
                  <a:pt x="9900" y="15090"/>
                </a:lnTo>
                <a:lnTo>
                  <a:pt x="9933" y="15157"/>
                </a:lnTo>
                <a:lnTo>
                  <a:pt x="9958" y="15223"/>
                </a:lnTo>
                <a:lnTo>
                  <a:pt x="9966" y="15256"/>
                </a:lnTo>
                <a:lnTo>
                  <a:pt x="9966" y="15290"/>
                </a:lnTo>
                <a:lnTo>
                  <a:pt x="9958" y="15331"/>
                </a:lnTo>
                <a:lnTo>
                  <a:pt x="9941" y="15373"/>
                </a:lnTo>
                <a:lnTo>
                  <a:pt x="9908" y="15406"/>
                </a:lnTo>
                <a:lnTo>
                  <a:pt x="9875" y="15431"/>
                </a:lnTo>
                <a:lnTo>
                  <a:pt x="9841" y="15456"/>
                </a:lnTo>
                <a:lnTo>
                  <a:pt x="9800" y="15464"/>
                </a:lnTo>
                <a:lnTo>
                  <a:pt x="9758" y="15472"/>
                </a:lnTo>
                <a:lnTo>
                  <a:pt x="9709" y="15464"/>
                </a:lnTo>
                <a:lnTo>
                  <a:pt x="9675" y="15447"/>
                </a:lnTo>
                <a:lnTo>
                  <a:pt x="9642" y="15431"/>
                </a:lnTo>
                <a:lnTo>
                  <a:pt x="9576" y="15389"/>
                </a:lnTo>
                <a:lnTo>
                  <a:pt x="9509" y="15348"/>
                </a:lnTo>
                <a:lnTo>
                  <a:pt x="9476" y="15339"/>
                </a:lnTo>
                <a:lnTo>
                  <a:pt x="9443" y="15331"/>
                </a:lnTo>
                <a:lnTo>
                  <a:pt x="9393" y="15339"/>
                </a:lnTo>
                <a:lnTo>
                  <a:pt x="9360" y="15356"/>
                </a:lnTo>
                <a:lnTo>
                  <a:pt x="9327" y="15389"/>
                </a:lnTo>
                <a:lnTo>
                  <a:pt x="9293" y="15422"/>
                </a:lnTo>
                <a:lnTo>
                  <a:pt x="9277" y="15464"/>
                </a:lnTo>
                <a:lnTo>
                  <a:pt x="9260" y="15514"/>
                </a:lnTo>
                <a:lnTo>
                  <a:pt x="9252" y="15555"/>
                </a:lnTo>
                <a:lnTo>
                  <a:pt x="9243" y="15605"/>
                </a:lnTo>
                <a:lnTo>
                  <a:pt x="9243" y="15697"/>
                </a:lnTo>
                <a:lnTo>
                  <a:pt x="9235" y="15796"/>
                </a:lnTo>
                <a:lnTo>
                  <a:pt x="9227" y="15838"/>
                </a:lnTo>
                <a:lnTo>
                  <a:pt x="9219" y="15879"/>
                </a:lnTo>
                <a:lnTo>
                  <a:pt x="9202" y="15921"/>
                </a:lnTo>
                <a:lnTo>
                  <a:pt x="9177" y="15962"/>
                </a:lnTo>
                <a:lnTo>
                  <a:pt x="9152" y="15996"/>
                </a:lnTo>
                <a:lnTo>
                  <a:pt x="9119" y="16020"/>
                </a:lnTo>
                <a:lnTo>
                  <a:pt x="9086" y="16037"/>
                </a:lnTo>
                <a:lnTo>
                  <a:pt x="9044" y="16054"/>
                </a:lnTo>
                <a:lnTo>
                  <a:pt x="9003" y="16062"/>
                </a:lnTo>
                <a:lnTo>
                  <a:pt x="8961" y="16062"/>
                </a:lnTo>
                <a:lnTo>
                  <a:pt x="8878" y="16054"/>
                </a:lnTo>
                <a:lnTo>
                  <a:pt x="8795" y="16037"/>
                </a:lnTo>
                <a:lnTo>
                  <a:pt x="8720" y="16004"/>
                </a:lnTo>
                <a:lnTo>
                  <a:pt x="8646" y="15962"/>
                </a:lnTo>
                <a:lnTo>
                  <a:pt x="8579" y="15921"/>
                </a:lnTo>
                <a:lnTo>
                  <a:pt x="8562" y="15879"/>
                </a:lnTo>
                <a:lnTo>
                  <a:pt x="8546" y="15838"/>
                </a:lnTo>
                <a:lnTo>
                  <a:pt x="8546" y="15796"/>
                </a:lnTo>
                <a:lnTo>
                  <a:pt x="8554" y="15755"/>
                </a:lnTo>
                <a:lnTo>
                  <a:pt x="8562" y="15713"/>
                </a:lnTo>
                <a:lnTo>
                  <a:pt x="8579" y="15672"/>
                </a:lnTo>
                <a:lnTo>
                  <a:pt x="8621" y="15597"/>
                </a:lnTo>
                <a:lnTo>
                  <a:pt x="8679" y="15539"/>
                </a:lnTo>
                <a:lnTo>
                  <a:pt x="8745" y="15472"/>
                </a:lnTo>
                <a:lnTo>
                  <a:pt x="8803" y="15414"/>
                </a:lnTo>
                <a:lnTo>
                  <a:pt x="8870" y="15356"/>
                </a:lnTo>
                <a:lnTo>
                  <a:pt x="8928" y="15273"/>
                </a:lnTo>
                <a:lnTo>
                  <a:pt x="8978" y="15190"/>
                </a:lnTo>
                <a:lnTo>
                  <a:pt x="9011" y="15090"/>
                </a:lnTo>
                <a:lnTo>
                  <a:pt x="9044" y="14991"/>
                </a:lnTo>
                <a:lnTo>
                  <a:pt x="9069" y="14891"/>
                </a:lnTo>
                <a:lnTo>
                  <a:pt x="9086" y="14791"/>
                </a:lnTo>
                <a:lnTo>
                  <a:pt x="9111" y="14584"/>
                </a:lnTo>
                <a:lnTo>
                  <a:pt x="9052" y="14567"/>
                </a:lnTo>
                <a:lnTo>
                  <a:pt x="8994" y="14559"/>
                </a:lnTo>
                <a:lnTo>
                  <a:pt x="8878" y="14559"/>
                </a:lnTo>
                <a:lnTo>
                  <a:pt x="8812" y="14675"/>
                </a:lnTo>
                <a:lnTo>
                  <a:pt x="8737" y="14783"/>
                </a:lnTo>
                <a:lnTo>
                  <a:pt x="8662" y="14883"/>
                </a:lnTo>
                <a:lnTo>
                  <a:pt x="8571" y="14982"/>
                </a:lnTo>
                <a:lnTo>
                  <a:pt x="8479" y="15065"/>
                </a:lnTo>
                <a:lnTo>
                  <a:pt x="8371" y="15148"/>
                </a:lnTo>
                <a:lnTo>
                  <a:pt x="8264" y="15223"/>
                </a:lnTo>
                <a:lnTo>
                  <a:pt x="8156" y="15290"/>
                </a:lnTo>
                <a:lnTo>
                  <a:pt x="8106" y="15315"/>
                </a:lnTo>
                <a:lnTo>
                  <a:pt x="8064" y="15339"/>
                </a:lnTo>
                <a:lnTo>
                  <a:pt x="8031" y="15373"/>
                </a:lnTo>
                <a:lnTo>
                  <a:pt x="8006" y="15414"/>
                </a:lnTo>
                <a:lnTo>
                  <a:pt x="8006" y="15447"/>
                </a:lnTo>
                <a:lnTo>
                  <a:pt x="8006" y="15481"/>
                </a:lnTo>
                <a:lnTo>
                  <a:pt x="8014" y="15514"/>
                </a:lnTo>
                <a:lnTo>
                  <a:pt x="8031" y="15539"/>
                </a:lnTo>
                <a:lnTo>
                  <a:pt x="8081" y="15597"/>
                </a:lnTo>
                <a:lnTo>
                  <a:pt x="8131" y="15647"/>
                </a:lnTo>
                <a:lnTo>
                  <a:pt x="8172" y="15705"/>
                </a:lnTo>
                <a:lnTo>
                  <a:pt x="8189" y="15738"/>
                </a:lnTo>
                <a:lnTo>
                  <a:pt x="8205" y="15771"/>
                </a:lnTo>
                <a:lnTo>
                  <a:pt x="8205" y="15796"/>
                </a:lnTo>
                <a:lnTo>
                  <a:pt x="8205" y="15829"/>
                </a:lnTo>
                <a:lnTo>
                  <a:pt x="8197" y="15863"/>
                </a:lnTo>
                <a:lnTo>
                  <a:pt x="8180" y="15888"/>
                </a:lnTo>
                <a:lnTo>
                  <a:pt x="8156" y="15896"/>
                </a:lnTo>
                <a:lnTo>
                  <a:pt x="8131" y="15904"/>
                </a:lnTo>
                <a:lnTo>
                  <a:pt x="8081" y="15912"/>
                </a:lnTo>
                <a:lnTo>
                  <a:pt x="7965" y="15904"/>
                </a:lnTo>
                <a:lnTo>
                  <a:pt x="7906" y="15912"/>
                </a:lnTo>
                <a:lnTo>
                  <a:pt x="7848" y="15929"/>
                </a:lnTo>
                <a:lnTo>
                  <a:pt x="7798" y="15962"/>
                </a:lnTo>
                <a:lnTo>
                  <a:pt x="7749" y="16012"/>
                </a:lnTo>
                <a:lnTo>
                  <a:pt x="7707" y="16062"/>
                </a:lnTo>
                <a:lnTo>
                  <a:pt x="7674" y="16120"/>
                </a:lnTo>
                <a:lnTo>
                  <a:pt x="7607" y="16236"/>
                </a:lnTo>
                <a:lnTo>
                  <a:pt x="7558" y="16236"/>
                </a:lnTo>
                <a:lnTo>
                  <a:pt x="7533" y="16220"/>
                </a:lnTo>
                <a:lnTo>
                  <a:pt x="7516" y="16211"/>
                </a:lnTo>
                <a:lnTo>
                  <a:pt x="7483" y="16170"/>
                </a:lnTo>
                <a:lnTo>
                  <a:pt x="7466" y="16120"/>
                </a:lnTo>
                <a:lnTo>
                  <a:pt x="7234" y="16120"/>
                </a:lnTo>
                <a:lnTo>
                  <a:pt x="7209" y="16203"/>
                </a:lnTo>
                <a:lnTo>
                  <a:pt x="7176" y="16278"/>
                </a:lnTo>
                <a:lnTo>
                  <a:pt x="7134" y="16353"/>
                </a:lnTo>
                <a:lnTo>
                  <a:pt x="7084" y="16419"/>
                </a:lnTo>
                <a:lnTo>
                  <a:pt x="7026" y="16486"/>
                </a:lnTo>
                <a:lnTo>
                  <a:pt x="6968" y="16544"/>
                </a:lnTo>
                <a:lnTo>
                  <a:pt x="6902" y="16593"/>
                </a:lnTo>
                <a:lnTo>
                  <a:pt x="6827" y="16635"/>
                </a:lnTo>
                <a:lnTo>
                  <a:pt x="6769" y="16668"/>
                </a:lnTo>
                <a:lnTo>
                  <a:pt x="6719" y="16701"/>
                </a:lnTo>
                <a:lnTo>
                  <a:pt x="6694" y="16735"/>
                </a:lnTo>
                <a:lnTo>
                  <a:pt x="6677" y="16768"/>
                </a:lnTo>
                <a:lnTo>
                  <a:pt x="6644" y="16834"/>
                </a:lnTo>
                <a:lnTo>
                  <a:pt x="6619" y="16909"/>
                </a:lnTo>
                <a:lnTo>
                  <a:pt x="6586" y="16976"/>
                </a:lnTo>
                <a:lnTo>
                  <a:pt x="6561" y="17009"/>
                </a:lnTo>
                <a:lnTo>
                  <a:pt x="6528" y="17042"/>
                </a:lnTo>
                <a:lnTo>
                  <a:pt x="6486" y="17067"/>
                </a:lnTo>
                <a:lnTo>
                  <a:pt x="6445" y="17092"/>
                </a:lnTo>
                <a:lnTo>
                  <a:pt x="6403" y="17100"/>
                </a:lnTo>
                <a:lnTo>
                  <a:pt x="6362" y="17117"/>
                </a:lnTo>
                <a:lnTo>
                  <a:pt x="6262" y="17117"/>
                </a:lnTo>
                <a:lnTo>
                  <a:pt x="6179" y="17108"/>
                </a:lnTo>
                <a:lnTo>
                  <a:pt x="6088" y="17083"/>
                </a:lnTo>
                <a:lnTo>
                  <a:pt x="6005" y="17050"/>
                </a:lnTo>
                <a:lnTo>
                  <a:pt x="5913" y="17017"/>
                </a:lnTo>
                <a:lnTo>
                  <a:pt x="5797" y="16967"/>
                </a:lnTo>
                <a:lnTo>
                  <a:pt x="5747" y="16934"/>
                </a:lnTo>
                <a:lnTo>
                  <a:pt x="5689" y="16892"/>
                </a:lnTo>
                <a:lnTo>
                  <a:pt x="5647" y="16851"/>
                </a:lnTo>
                <a:lnTo>
                  <a:pt x="5614" y="16801"/>
                </a:lnTo>
                <a:lnTo>
                  <a:pt x="5589" y="16751"/>
                </a:lnTo>
                <a:lnTo>
                  <a:pt x="5581" y="16693"/>
                </a:lnTo>
                <a:lnTo>
                  <a:pt x="5589" y="16652"/>
                </a:lnTo>
                <a:lnTo>
                  <a:pt x="5598" y="16610"/>
                </a:lnTo>
                <a:lnTo>
                  <a:pt x="5614" y="16577"/>
                </a:lnTo>
                <a:lnTo>
                  <a:pt x="5631" y="16544"/>
                </a:lnTo>
                <a:lnTo>
                  <a:pt x="5689" y="16477"/>
                </a:lnTo>
                <a:lnTo>
                  <a:pt x="5747" y="16427"/>
                </a:lnTo>
                <a:lnTo>
                  <a:pt x="5847" y="16361"/>
                </a:lnTo>
                <a:lnTo>
                  <a:pt x="5946" y="16295"/>
                </a:lnTo>
                <a:lnTo>
                  <a:pt x="6046" y="16228"/>
                </a:lnTo>
                <a:lnTo>
                  <a:pt x="6137" y="16153"/>
                </a:lnTo>
                <a:lnTo>
                  <a:pt x="6171" y="16112"/>
                </a:lnTo>
                <a:lnTo>
                  <a:pt x="6204" y="16062"/>
                </a:lnTo>
                <a:lnTo>
                  <a:pt x="6237" y="16012"/>
                </a:lnTo>
                <a:lnTo>
                  <a:pt x="6254" y="15954"/>
                </a:lnTo>
                <a:lnTo>
                  <a:pt x="6270" y="15896"/>
                </a:lnTo>
                <a:lnTo>
                  <a:pt x="6270" y="15838"/>
                </a:lnTo>
                <a:lnTo>
                  <a:pt x="6262" y="15788"/>
                </a:lnTo>
                <a:lnTo>
                  <a:pt x="6245" y="15730"/>
                </a:lnTo>
                <a:lnTo>
                  <a:pt x="6204" y="15680"/>
                </a:lnTo>
                <a:lnTo>
                  <a:pt x="6162" y="15630"/>
                </a:lnTo>
                <a:lnTo>
                  <a:pt x="6063" y="15547"/>
                </a:lnTo>
                <a:lnTo>
                  <a:pt x="6021" y="15489"/>
                </a:lnTo>
                <a:lnTo>
                  <a:pt x="5988" y="15431"/>
                </a:lnTo>
                <a:lnTo>
                  <a:pt x="5980" y="15398"/>
                </a:lnTo>
                <a:lnTo>
                  <a:pt x="5971" y="15373"/>
                </a:lnTo>
                <a:lnTo>
                  <a:pt x="5971" y="15339"/>
                </a:lnTo>
                <a:lnTo>
                  <a:pt x="5980" y="15306"/>
                </a:lnTo>
                <a:lnTo>
                  <a:pt x="6121" y="15248"/>
                </a:lnTo>
                <a:lnTo>
                  <a:pt x="6196" y="15231"/>
                </a:lnTo>
                <a:lnTo>
                  <a:pt x="6270" y="15215"/>
                </a:lnTo>
                <a:lnTo>
                  <a:pt x="6337" y="15207"/>
                </a:lnTo>
                <a:lnTo>
                  <a:pt x="6403" y="15215"/>
                </a:lnTo>
                <a:lnTo>
                  <a:pt x="6470" y="15240"/>
                </a:lnTo>
                <a:lnTo>
                  <a:pt x="6528" y="15273"/>
                </a:lnTo>
                <a:lnTo>
                  <a:pt x="6569" y="15315"/>
                </a:lnTo>
                <a:lnTo>
                  <a:pt x="6603" y="15356"/>
                </a:lnTo>
                <a:lnTo>
                  <a:pt x="6636" y="15389"/>
                </a:lnTo>
                <a:lnTo>
                  <a:pt x="6669" y="15431"/>
                </a:lnTo>
                <a:lnTo>
                  <a:pt x="6710" y="15456"/>
                </a:lnTo>
                <a:lnTo>
                  <a:pt x="6752" y="15481"/>
                </a:lnTo>
                <a:lnTo>
                  <a:pt x="6794" y="15497"/>
                </a:lnTo>
                <a:lnTo>
                  <a:pt x="6835" y="15497"/>
                </a:lnTo>
                <a:lnTo>
                  <a:pt x="6885" y="15506"/>
                </a:lnTo>
                <a:lnTo>
                  <a:pt x="6926" y="15497"/>
                </a:lnTo>
                <a:lnTo>
                  <a:pt x="6968" y="15489"/>
                </a:lnTo>
                <a:lnTo>
                  <a:pt x="7009" y="15464"/>
                </a:lnTo>
                <a:lnTo>
                  <a:pt x="7051" y="15439"/>
                </a:lnTo>
                <a:lnTo>
                  <a:pt x="7084" y="15406"/>
                </a:lnTo>
                <a:lnTo>
                  <a:pt x="7109" y="15373"/>
                </a:lnTo>
                <a:lnTo>
                  <a:pt x="7126" y="15331"/>
                </a:lnTo>
                <a:lnTo>
                  <a:pt x="7142" y="15290"/>
                </a:lnTo>
                <a:lnTo>
                  <a:pt x="7151" y="15248"/>
                </a:lnTo>
                <a:lnTo>
                  <a:pt x="7159" y="15198"/>
                </a:lnTo>
                <a:lnTo>
                  <a:pt x="7151" y="15157"/>
                </a:lnTo>
                <a:lnTo>
                  <a:pt x="7242" y="15148"/>
                </a:lnTo>
                <a:lnTo>
                  <a:pt x="7333" y="15124"/>
                </a:lnTo>
                <a:lnTo>
                  <a:pt x="7416" y="15099"/>
                </a:lnTo>
                <a:lnTo>
                  <a:pt x="7499" y="15057"/>
                </a:lnTo>
                <a:lnTo>
                  <a:pt x="7583" y="15007"/>
                </a:lnTo>
                <a:lnTo>
                  <a:pt x="7657" y="14949"/>
                </a:lnTo>
                <a:lnTo>
                  <a:pt x="7724" y="14891"/>
                </a:lnTo>
                <a:lnTo>
                  <a:pt x="7782" y="14825"/>
                </a:lnTo>
                <a:lnTo>
                  <a:pt x="7840" y="14750"/>
                </a:lnTo>
                <a:lnTo>
                  <a:pt x="7890" y="14675"/>
                </a:lnTo>
                <a:lnTo>
                  <a:pt x="7931" y="14592"/>
                </a:lnTo>
                <a:lnTo>
                  <a:pt x="7965" y="14501"/>
                </a:lnTo>
                <a:lnTo>
                  <a:pt x="7989" y="14418"/>
                </a:lnTo>
                <a:lnTo>
                  <a:pt x="8006" y="14326"/>
                </a:lnTo>
                <a:lnTo>
                  <a:pt x="8014" y="14235"/>
                </a:lnTo>
                <a:lnTo>
                  <a:pt x="8006" y="14144"/>
                </a:lnTo>
                <a:lnTo>
                  <a:pt x="7940" y="14168"/>
                </a:lnTo>
                <a:lnTo>
                  <a:pt x="7873" y="14193"/>
                </a:lnTo>
                <a:lnTo>
                  <a:pt x="7749" y="14268"/>
                </a:lnTo>
                <a:lnTo>
                  <a:pt x="7624" y="14359"/>
                </a:lnTo>
                <a:lnTo>
                  <a:pt x="7499" y="14443"/>
                </a:lnTo>
                <a:lnTo>
                  <a:pt x="7433" y="14476"/>
                </a:lnTo>
                <a:lnTo>
                  <a:pt x="7367" y="14509"/>
                </a:lnTo>
                <a:lnTo>
                  <a:pt x="7292" y="14534"/>
                </a:lnTo>
                <a:lnTo>
                  <a:pt x="7217" y="14550"/>
                </a:lnTo>
                <a:lnTo>
                  <a:pt x="7142" y="14559"/>
                </a:lnTo>
                <a:lnTo>
                  <a:pt x="7076" y="14559"/>
                </a:lnTo>
                <a:lnTo>
                  <a:pt x="7009" y="14534"/>
                </a:lnTo>
                <a:lnTo>
                  <a:pt x="6943" y="14509"/>
                </a:lnTo>
                <a:lnTo>
                  <a:pt x="6943" y="14218"/>
                </a:lnTo>
                <a:lnTo>
                  <a:pt x="6926" y="13936"/>
                </a:lnTo>
                <a:lnTo>
                  <a:pt x="6852" y="13911"/>
                </a:lnTo>
                <a:lnTo>
                  <a:pt x="6769" y="13903"/>
                </a:lnTo>
                <a:lnTo>
                  <a:pt x="6686" y="13911"/>
                </a:lnTo>
                <a:lnTo>
                  <a:pt x="6603" y="13936"/>
                </a:lnTo>
                <a:lnTo>
                  <a:pt x="6528" y="13969"/>
                </a:lnTo>
                <a:lnTo>
                  <a:pt x="6461" y="14019"/>
                </a:lnTo>
                <a:lnTo>
                  <a:pt x="6403" y="14077"/>
                </a:lnTo>
                <a:lnTo>
                  <a:pt x="6362" y="14152"/>
                </a:lnTo>
                <a:lnTo>
                  <a:pt x="6362" y="14152"/>
                </a:lnTo>
                <a:lnTo>
                  <a:pt x="6370" y="14110"/>
                </a:lnTo>
                <a:lnTo>
                  <a:pt x="6378" y="14069"/>
                </a:lnTo>
                <a:lnTo>
                  <a:pt x="6370" y="13994"/>
                </a:lnTo>
                <a:lnTo>
                  <a:pt x="6337" y="13911"/>
                </a:lnTo>
                <a:lnTo>
                  <a:pt x="6295" y="13845"/>
                </a:lnTo>
                <a:lnTo>
                  <a:pt x="6245" y="13786"/>
                </a:lnTo>
                <a:lnTo>
                  <a:pt x="6179" y="13737"/>
                </a:lnTo>
                <a:lnTo>
                  <a:pt x="6104" y="13703"/>
                </a:lnTo>
                <a:lnTo>
                  <a:pt x="6063" y="13695"/>
                </a:lnTo>
                <a:lnTo>
                  <a:pt x="5980" y="13695"/>
                </a:lnTo>
                <a:lnTo>
                  <a:pt x="5938" y="13712"/>
                </a:lnTo>
                <a:lnTo>
                  <a:pt x="5922" y="13728"/>
                </a:lnTo>
                <a:lnTo>
                  <a:pt x="5905" y="13745"/>
                </a:lnTo>
                <a:lnTo>
                  <a:pt x="5880" y="13795"/>
                </a:lnTo>
                <a:lnTo>
                  <a:pt x="5872" y="13845"/>
                </a:lnTo>
                <a:lnTo>
                  <a:pt x="5872" y="13894"/>
                </a:lnTo>
                <a:lnTo>
                  <a:pt x="5855" y="13969"/>
                </a:lnTo>
                <a:lnTo>
                  <a:pt x="5838" y="14036"/>
                </a:lnTo>
                <a:lnTo>
                  <a:pt x="5814" y="14102"/>
                </a:lnTo>
                <a:lnTo>
                  <a:pt x="5780" y="14160"/>
                </a:lnTo>
                <a:lnTo>
                  <a:pt x="5747" y="14227"/>
                </a:lnTo>
                <a:lnTo>
                  <a:pt x="5697" y="14276"/>
                </a:lnTo>
                <a:lnTo>
                  <a:pt x="5656" y="14335"/>
                </a:lnTo>
                <a:lnTo>
                  <a:pt x="5598" y="14376"/>
                </a:lnTo>
                <a:lnTo>
                  <a:pt x="5490" y="14451"/>
                </a:lnTo>
                <a:lnTo>
                  <a:pt x="5382" y="14526"/>
                </a:lnTo>
                <a:lnTo>
                  <a:pt x="5332" y="14567"/>
                </a:lnTo>
                <a:lnTo>
                  <a:pt x="5282" y="14617"/>
                </a:lnTo>
                <a:lnTo>
                  <a:pt x="5249" y="14667"/>
                </a:lnTo>
                <a:lnTo>
                  <a:pt x="5224" y="14725"/>
                </a:lnTo>
                <a:lnTo>
                  <a:pt x="5216" y="14766"/>
                </a:lnTo>
                <a:lnTo>
                  <a:pt x="5216" y="14816"/>
                </a:lnTo>
                <a:lnTo>
                  <a:pt x="5224" y="14916"/>
                </a:lnTo>
                <a:lnTo>
                  <a:pt x="5290" y="15497"/>
                </a:lnTo>
                <a:lnTo>
                  <a:pt x="5265" y="15506"/>
                </a:lnTo>
                <a:lnTo>
                  <a:pt x="5241" y="15506"/>
                </a:lnTo>
                <a:lnTo>
                  <a:pt x="5199" y="15489"/>
                </a:lnTo>
                <a:lnTo>
                  <a:pt x="5166" y="15456"/>
                </a:lnTo>
                <a:lnTo>
                  <a:pt x="5141" y="15414"/>
                </a:lnTo>
                <a:lnTo>
                  <a:pt x="5116" y="15373"/>
                </a:lnTo>
                <a:lnTo>
                  <a:pt x="5099" y="15331"/>
                </a:lnTo>
                <a:lnTo>
                  <a:pt x="5083" y="15290"/>
                </a:lnTo>
                <a:lnTo>
                  <a:pt x="5066" y="15248"/>
                </a:lnTo>
                <a:lnTo>
                  <a:pt x="5041" y="15215"/>
                </a:lnTo>
                <a:lnTo>
                  <a:pt x="5016" y="15182"/>
                </a:lnTo>
                <a:lnTo>
                  <a:pt x="4983" y="15165"/>
                </a:lnTo>
                <a:lnTo>
                  <a:pt x="4942" y="15148"/>
                </a:lnTo>
                <a:lnTo>
                  <a:pt x="4908" y="15132"/>
                </a:lnTo>
                <a:lnTo>
                  <a:pt x="4784" y="15132"/>
                </a:lnTo>
                <a:lnTo>
                  <a:pt x="4701" y="15148"/>
                </a:lnTo>
                <a:lnTo>
                  <a:pt x="4626" y="15190"/>
                </a:lnTo>
                <a:lnTo>
                  <a:pt x="4551" y="15240"/>
                </a:lnTo>
                <a:lnTo>
                  <a:pt x="4493" y="15298"/>
                </a:lnTo>
                <a:lnTo>
                  <a:pt x="4443" y="15373"/>
                </a:lnTo>
                <a:lnTo>
                  <a:pt x="4410" y="15447"/>
                </a:lnTo>
                <a:lnTo>
                  <a:pt x="4385" y="15522"/>
                </a:lnTo>
                <a:lnTo>
                  <a:pt x="4360" y="15605"/>
                </a:lnTo>
                <a:lnTo>
                  <a:pt x="4319" y="15771"/>
                </a:lnTo>
                <a:lnTo>
                  <a:pt x="4277" y="15937"/>
                </a:lnTo>
                <a:lnTo>
                  <a:pt x="4211" y="15888"/>
                </a:lnTo>
                <a:lnTo>
                  <a:pt x="4144" y="15821"/>
                </a:lnTo>
                <a:lnTo>
                  <a:pt x="4103" y="15746"/>
                </a:lnTo>
                <a:lnTo>
                  <a:pt x="4070" y="15663"/>
                </a:lnTo>
                <a:lnTo>
                  <a:pt x="4045" y="15580"/>
                </a:lnTo>
                <a:lnTo>
                  <a:pt x="4036" y="15489"/>
                </a:lnTo>
                <a:lnTo>
                  <a:pt x="4045" y="15398"/>
                </a:lnTo>
                <a:lnTo>
                  <a:pt x="4070" y="15315"/>
                </a:lnTo>
                <a:lnTo>
                  <a:pt x="4003" y="15298"/>
                </a:lnTo>
                <a:lnTo>
                  <a:pt x="3937" y="15281"/>
                </a:lnTo>
                <a:lnTo>
                  <a:pt x="3862" y="15273"/>
                </a:lnTo>
                <a:lnTo>
                  <a:pt x="3795" y="15273"/>
                </a:lnTo>
                <a:lnTo>
                  <a:pt x="3729" y="15290"/>
                </a:lnTo>
                <a:lnTo>
                  <a:pt x="3671" y="15306"/>
                </a:lnTo>
                <a:lnTo>
                  <a:pt x="3621" y="15348"/>
                </a:lnTo>
                <a:lnTo>
                  <a:pt x="3604" y="15373"/>
                </a:lnTo>
                <a:lnTo>
                  <a:pt x="3588" y="15398"/>
                </a:lnTo>
                <a:lnTo>
                  <a:pt x="3580" y="15439"/>
                </a:lnTo>
                <a:lnTo>
                  <a:pt x="3571" y="15489"/>
                </a:lnTo>
                <a:lnTo>
                  <a:pt x="3571" y="15580"/>
                </a:lnTo>
                <a:lnTo>
                  <a:pt x="3580" y="15796"/>
                </a:lnTo>
                <a:lnTo>
                  <a:pt x="3563" y="16004"/>
                </a:lnTo>
                <a:lnTo>
                  <a:pt x="3530" y="16211"/>
                </a:lnTo>
                <a:lnTo>
                  <a:pt x="3480" y="16419"/>
                </a:lnTo>
                <a:lnTo>
                  <a:pt x="3463" y="16469"/>
                </a:lnTo>
                <a:lnTo>
                  <a:pt x="3447" y="16486"/>
                </a:lnTo>
                <a:lnTo>
                  <a:pt x="3430" y="16502"/>
                </a:lnTo>
                <a:lnTo>
                  <a:pt x="3405" y="16519"/>
                </a:lnTo>
                <a:lnTo>
                  <a:pt x="3380" y="16519"/>
                </a:lnTo>
                <a:lnTo>
                  <a:pt x="3347" y="16510"/>
                </a:lnTo>
                <a:lnTo>
                  <a:pt x="3322" y="16494"/>
                </a:lnTo>
                <a:lnTo>
                  <a:pt x="3297" y="16469"/>
                </a:lnTo>
                <a:lnTo>
                  <a:pt x="3272" y="16444"/>
                </a:lnTo>
                <a:lnTo>
                  <a:pt x="3239" y="16386"/>
                </a:lnTo>
                <a:lnTo>
                  <a:pt x="3214" y="16319"/>
                </a:lnTo>
                <a:lnTo>
                  <a:pt x="3181" y="16261"/>
                </a:lnTo>
                <a:lnTo>
                  <a:pt x="3156" y="16236"/>
                </a:lnTo>
                <a:lnTo>
                  <a:pt x="3139" y="16211"/>
                </a:lnTo>
                <a:lnTo>
                  <a:pt x="3106" y="16203"/>
                </a:lnTo>
                <a:lnTo>
                  <a:pt x="3081" y="16195"/>
                </a:lnTo>
                <a:lnTo>
                  <a:pt x="3073" y="16170"/>
                </a:lnTo>
                <a:lnTo>
                  <a:pt x="3073" y="16137"/>
                </a:lnTo>
                <a:lnTo>
                  <a:pt x="3090" y="16079"/>
                </a:lnTo>
                <a:lnTo>
                  <a:pt x="3114" y="16020"/>
                </a:lnTo>
                <a:lnTo>
                  <a:pt x="3156" y="15962"/>
                </a:lnTo>
                <a:lnTo>
                  <a:pt x="3247" y="15846"/>
                </a:lnTo>
                <a:lnTo>
                  <a:pt x="3289" y="15788"/>
                </a:lnTo>
                <a:lnTo>
                  <a:pt x="3314" y="15730"/>
                </a:lnTo>
                <a:lnTo>
                  <a:pt x="3330" y="15680"/>
                </a:lnTo>
                <a:lnTo>
                  <a:pt x="3339" y="15630"/>
                </a:lnTo>
                <a:lnTo>
                  <a:pt x="3330" y="15530"/>
                </a:lnTo>
                <a:lnTo>
                  <a:pt x="3330" y="15431"/>
                </a:lnTo>
                <a:lnTo>
                  <a:pt x="3330" y="15381"/>
                </a:lnTo>
                <a:lnTo>
                  <a:pt x="3330" y="15323"/>
                </a:lnTo>
                <a:lnTo>
                  <a:pt x="3347" y="15256"/>
                </a:lnTo>
                <a:lnTo>
                  <a:pt x="3380" y="15190"/>
                </a:lnTo>
                <a:lnTo>
                  <a:pt x="3422" y="15124"/>
                </a:lnTo>
                <a:lnTo>
                  <a:pt x="3472" y="15074"/>
                </a:lnTo>
                <a:lnTo>
                  <a:pt x="3530" y="15024"/>
                </a:lnTo>
                <a:lnTo>
                  <a:pt x="3596" y="14982"/>
                </a:lnTo>
                <a:lnTo>
                  <a:pt x="3663" y="14941"/>
                </a:lnTo>
                <a:lnTo>
                  <a:pt x="3737" y="14916"/>
                </a:lnTo>
                <a:lnTo>
                  <a:pt x="3879" y="14874"/>
                </a:lnTo>
                <a:lnTo>
                  <a:pt x="4028" y="14841"/>
                </a:lnTo>
                <a:lnTo>
                  <a:pt x="4177" y="14816"/>
                </a:lnTo>
                <a:lnTo>
                  <a:pt x="4327" y="14791"/>
                </a:lnTo>
                <a:lnTo>
                  <a:pt x="4418" y="14766"/>
                </a:lnTo>
                <a:lnTo>
                  <a:pt x="4501" y="14733"/>
                </a:lnTo>
                <a:lnTo>
                  <a:pt x="4584" y="14700"/>
                </a:lnTo>
                <a:lnTo>
                  <a:pt x="4667" y="14667"/>
                </a:lnTo>
                <a:lnTo>
                  <a:pt x="4800" y="14584"/>
                </a:lnTo>
                <a:lnTo>
                  <a:pt x="4917" y="14501"/>
                </a:lnTo>
                <a:lnTo>
                  <a:pt x="4975" y="14451"/>
                </a:lnTo>
                <a:lnTo>
                  <a:pt x="5025" y="14393"/>
                </a:lnTo>
                <a:lnTo>
                  <a:pt x="5074" y="14335"/>
                </a:lnTo>
                <a:lnTo>
                  <a:pt x="5116" y="14268"/>
                </a:lnTo>
                <a:lnTo>
                  <a:pt x="5149" y="14202"/>
                </a:lnTo>
                <a:lnTo>
                  <a:pt x="5174" y="14135"/>
                </a:lnTo>
                <a:lnTo>
                  <a:pt x="5199" y="14060"/>
                </a:lnTo>
                <a:lnTo>
                  <a:pt x="5207" y="13986"/>
                </a:lnTo>
                <a:lnTo>
                  <a:pt x="5216" y="13911"/>
                </a:lnTo>
                <a:lnTo>
                  <a:pt x="5207" y="13836"/>
                </a:lnTo>
                <a:lnTo>
                  <a:pt x="5191" y="13770"/>
                </a:lnTo>
                <a:lnTo>
                  <a:pt x="5174" y="13695"/>
                </a:lnTo>
                <a:lnTo>
                  <a:pt x="5091" y="13662"/>
                </a:lnTo>
                <a:lnTo>
                  <a:pt x="5000" y="13645"/>
                </a:lnTo>
                <a:lnTo>
                  <a:pt x="4917" y="13637"/>
                </a:lnTo>
                <a:lnTo>
                  <a:pt x="4825" y="13645"/>
                </a:lnTo>
                <a:lnTo>
                  <a:pt x="4742" y="13662"/>
                </a:lnTo>
                <a:lnTo>
                  <a:pt x="4659" y="13687"/>
                </a:lnTo>
                <a:lnTo>
                  <a:pt x="4576" y="13728"/>
                </a:lnTo>
                <a:lnTo>
                  <a:pt x="4510" y="13778"/>
                </a:lnTo>
                <a:lnTo>
                  <a:pt x="4418" y="13853"/>
                </a:lnTo>
                <a:lnTo>
                  <a:pt x="4377" y="13878"/>
                </a:lnTo>
                <a:lnTo>
                  <a:pt x="4319" y="13894"/>
                </a:lnTo>
                <a:lnTo>
                  <a:pt x="4285" y="13903"/>
                </a:lnTo>
                <a:lnTo>
                  <a:pt x="4261" y="13894"/>
                </a:lnTo>
                <a:lnTo>
                  <a:pt x="4227" y="13886"/>
                </a:lnTo>
                <a:lnTo>
                  <a:pt x="4194" y="13869"/>
                </a:lnTo>
                <a:lnTo>
                  <a:pt x="4144" y="13828"/>
                </a:lnTo>
                <a:lnTo>
                  <a:pt x="4103" y="13778"/>
                </a:lnTo>
                <a:lnTo>
                  <a:pt x="4086" y="13712"/>
                </a:lnTo>
                <a:lnTo>
                  <a:pt x="4070" y="13654"/>
                </a:lnTo>
                <a:lnTo>
                  <a:pt x="4061" y="13587"/>
                </a:lnTo>
                <a:lnTo>
                  <a:pt x="4070" y="13521"/>
                </a:lnTo>
                <a:lnTo>
                  <a:pt x="4078" y="13396"/>
                </a:lnTo>
                <a:lnTo>
                  <a:pt x="4094" y="13280"/>
                </a:lnTo>
                <a:lnTo>
                  <a:pt x="4128" y="13164"/>
                </a:lnTo>
                <a:lnTo>
                  <a:pt x="4161" y="13047"/>
                </a:lnTo>
                <a:lnTo>
                  <a:pt x="4211" y="12939"/>
                </a:lnTo>
                <a:lnTo>
                  <a:pt x="4269" y="12831"/>
                </a:lnTo>
                <a:lnTo>
                  <a:pt x="4327" y="12732"/>
                </a:lnTo>
                <a:lnTo>
                  <a:pt x="4402" y="12632"/>
                </a:lnTo>
                <a:lnTo>
                  <a:pt x="4452" y="12566"/>
                </a:lnTo>
                <a:lnTo>
                  <a:pt x="4510" y="12507"/>
                </a:lnTo>
                <a:lnTo>
                  <a:pt x="4576" y="12458"/>
                </a:lnTo>
                <a:lnTo>
                  <a:pt x="4651" y="12424"/>
                </a:lnTo>
                <a:lnTo>
                  <a:pt x="4692" y="12408"/>
                </a:lnTo>
                <a:lnTo>
                  <a:pt x="4734" y="12408"/>
                </a:lnTo>
                <a:lnTo>
                  <a:pt x="4775" y="12399"/>
                </a:lnTo>
                <a:lnTo>
                  <a:pt x="4817" y="12408"/>
                </a:lnTo>
                <a:lnTo>
                  <a:pt x="4859" y="12416"/>
                </a:lnTo>
                <a:lnTo>
                  <a:pt x="4892" y="12433"/>
                </a:lnTo>
                <a:lnTo>
                  <a:pt x="4925" y="12449"/>
                </a:lnTo>
                <a:lnTo>
                  <a:pt x="4958" y="12474"/>
                </a:lnTo>
                <a:lnTo>
                  <a:pt x="4991" y="12524"/>
                </a:lnTo>
                <a:lnTo>
                  <a:pt x="5016" y="12574"/>
                </a:lnTo>
                <a:lnTo>
                  <a:pt x="5066" y="12682"/>
                </a:lnTo>
                <a:lnTo>
                  <a:pt x="5108" y="12740"/>
                </a:lnTo>
                <a:lnTo>
                  <a:pt x="5166" y="12798"/>
                </a:lnTo>
                <a:lnTo>
                  <a:pt x="5241" y="12840"/>
                </a:lnTo>
                <a:lnTo>
                  <a:pt x="5315" y="12865"/>
                </a:lnTo>
                <a:lnTo>
                  <a:pt x="5390" y="12881"/>
                </a:lnTo>
                <a:lnTo>
                  <a:pt x="5473" y="12881"/>
                </a:lnTo>
                <a:lnTo>
                  <a:pt x="5548" y="12865"/>
                </a:lnTo>
                <a:lnTo>
                  <a:pt x="5623" y="12831"/>
                </a:lnTo>
                <a:lnTo>
                  <a:pt x="5631" y="12782"/>
                </a:lnTo>
                <a:lnTo>
                  <a:pt x="5631" y="12732"/>
                </a:lnTo>
                <a:lnTo>
                  <a:pt x="5631" y="12682"/>
                </a:lnTo>
                <a:lnTo>
                  <a:pt x="5623" y="12632"/>
                </a:lnTo>
                <a:lnTo>
                  <a:pt x="5606" y="12582"/>
                </a:lnTo>
                <a:lnTo>
                  <a:pt x="5589" y="12541"/>
                </a:lnTo>
                <a:lnTo>
                  <a:pt x="5573" y="12499"/>
                </a:lnTo>
                <a:lnTo>
                  <a:pt x="5540" y="12458"/>
                </a:lnTo>
                <a:lnTo>
                  <a:pt x="5498" y="12383"/>
                </a:lnTo>
                <a:lnTo>
                  <a:pt x="5481" y="12350"/>
                </a:lnTo>
                <a:lnTo>
                  <a:pt x="5473" y="12308"/>
                </a:lnTo>
                <a:lnTo>
                  <a:pt x="5481" y="12283"/>
                </a:lnTo>
                <a:lnTo>
                  <a:pt x="5498" y="12267"/>
                </a:lnTo>
                <a:lnTo>
                  <a:pt x="5515" y="12242"/>
                </a:lnTo>
                <a:lnTo>
                  <a:pt x="5540" y="12225"/>
                </a:lnTo>
                <a:lnTo>
                  <a:pt x="5589" y="12208"/>
                </a:lnTo>
                <a:lnTo>
                  <a:pt x="5647" y="12192"/>
                </a:lnTo>
                <a:lnTo>
                  <a:pt x="6171" y="12109"/>
                </a:lnTo>
                <a:lnTo>
                  <a:pt x="6171" y="12026"/>
                </a:lnTo>
                <a:lnTo>
                  <a:pt x="6146" y="11951"/>
                </a:lnTo>
                <a:lnTo>
                  <a:pt x="6113" y="11885"/>
                </a:lnTo>
                <a:lnTo>
                  <a:pt x="6071" y="11818"/>
                </a:lnTo>
                <a:lnTo>
                  <a:pt x="6013" y="11752"/>
                </a:lnTo>
                <a:lnTo>
                  <a:pt x="5955" y="11694"/>
                </a:lnTo>
                <a:lnTo>
                  <a:pt x="5888" y="11644"/>
                </a:lnTo>
                <a:lnTo>
                  <a:pt x="5814" y="11602"/>
                </a:lnTo>
                <a:lnTo>
                  <a:pt x="5764" y="11552"/>
                </a:lnTo>
                <a:lnTo>
                  <a:pt x="5714" y="11503"/>
                </a:lnTo>
                <a:lnTo>
                  <a:pt x="5697" y="11478"/>
                </a:lnTo>
                <a:lnTo>
                  <a:pt x="5697" y="11444"/>
                </a:lnTo>
                <a:lnTo>
                  <a:pt x="5697" y="11420"/>
                </a:lnTo>
                <a:lnTo>
                  <a:pt x="5714" y="11395"/>
                </a:lnTo>
                <a:lnTo>
                  <a:pt x="5739" y="11370"/>
                </a:lnTo>
                <a:lnTo>
                  <a:pt x="5772" y="11353"/>
                </a:lnTo>
                <a:lnTo>
                  <a:pt x="5830" y="11328"/>
                </a:lnTo>
                <a:lnTo>
                  <a:pt x="5897" y="11312"/>
                </a:lnTo>
                <a:lnTo>
                  <a:pt x="5963" y="11303"/>
                </a:lnTo>
                <a:lnTo>
                  <a:pt x="6104" y="11303"/>
                </a:lnTo>
                <a:lnTo>
                  <a:pt x="6171" y="11320"/>
                </a:lnTo>
                <a:lnTo>
                  <a:pt x="6237" y="11336"/>
                </a:lnTo>
                <a:lnTo>
                  <a:pt x="6295" y="11361"/>
                </a:lnTo>
                <a:lnTo>
                  <a:pt x="6312" y="11303"/>
                </a:lnTo>
                <a:lnTo>
                  <a:pt x="6328" y="11253"/>
                </a:lnTo>
                <a:lnTo>
                  <a:pt x="6353" y="11204"/>
                </a:lnTo>
                <a:lnTo>
                  <a:pt x="6387" y="11154"/>
                </a:lnTo>
                <a:lnTo>
                  <a:pt x="6420" y="11121"/>
                </a:lnTo>
                <a:lnTo>
                  <a:pt x="6461" y="11087"/>
                </a:lnTo>
                <a:lnTo>
                  <a:pt x="6503" y="11079"/>
                </a:lnTo>
                <a:close/>
                <a:moveTo>
                  <a:pt x="16186" y="19251"/>
                </a:moveTo>
                <a:lnTo>
                  <a:pt x="16253" y="19259"/>
                </a:lnTo>
                <a:lnTo>
                  <a:pt x="16311" y="19276"/>
                </a:lnTo>
                <a:lnTo>
                  <a:pt x="16361" y="19301"/>
                </a:lnTo>
                <a:lnTo>
                  <a:pt x="16419" y="19334"/>
                </a:lnTo>
                <a:lnTo>
                  <a:pt x="16460" y="19376"/>
                </a:lnTo>
                <a:lnTo>
                  <a:pt x="16510" y="19417"/>
                </a:lnTo>
                <a:lnTo>
                  <a:pt x="16552" y="19459"/>
                </a:lnTo>
                <a:lnTo>
                  <a:pt x="16585" y="19509"/>
                </a:lnTo>
                <a:lnTo>
                  <a:pt x="16651" y="19625"/>
                </a:lnTo>
                <a:lnTo>
                  <a:pt x="16701" y="19741"/>
                </a:lnTo>
                <a:lnTo>
                  <a:pt x="16735" y="19866"/>
                </a:lnTo>
                <a:lnTo>
                  <a:pt x="16751" y="19999"/>
                </a:lnTo>
                <a:lnTo>
                  <a:pt x="16759" y="20098"/>
                </a:lnTo>
                <a:lnTo>
                  <a:pt x="16776" y="20148"/>
                </a:lnTo>
                <a:lnTo>
                  <a:pt x="16801" y="20190"/>
                </a:lnTo>
                <a:lnTo>
                  <a:pt x="16818" y="20223"/>
                </a:lnTo>
                <a:lnTo>
                  <a:pt x="16851" y="20248"/>
                </a:lnTo>
                <a:lnTo>
                  <a:pt x="16917" y="20289"/>
                </a:lnTo>
                <a:lnTo>
                  <a:pt x="17017" y="20339"/>
                </a:lnTo>
                <a:lnTo>
                  <a:pt x="17133" y="20381"/>
                </a:lnTo>
                <a:lnTo>
                  <a:pt x="17241" y="20414"/>
                </a:lnTo>
                <a:lnTo>
                  <a:pt x="17299" y="20422"/>
                </a:lnTo>
                <a:lnTo>
                  <a:pt x="17416" y="20422"/>
                </a:lnTo>
                <a:lnTo>
                  <a:pt x="17474" y="20405"/>
                </a:lnTo>
                <a:lnTo>
                  <a:pt x="17532" y="20389"/>
                </a:lnTo>
                <a:lnTo>
                  <a:pt x="17590" y="20364"/>
                </a:lnTo>
                <a:lnTo>
                  <a:pt x="17640" y="20339"/>
                </a:lnTo>
                <a:lnTo>
                  <a:pt x="17681" y="20297"/>
                </a:lnTo>
                <a:lnTo>
                  <a:pt x="17723" y="20256"/>
                </a:lnTo>
                <a:lnTo>
                  <a:pt x="17756" y="20206"/>
                </a:lnTo>
                <a:lnTo>
                  <a:pt x="17781" y="20156"/>
                </a:lnTo>
                <a:lnTo>
                  <a:pt x="17806" y="20106"/>
                </a:lnTo>
                <a:lnTo>
                  <a:pt x="17822" y="20082"/>
                </a:lnTo>
                <a:lnTo>
                  <a:pt x="17839" y="20065"/>
                </a:lnTo>
                <a:lnTo>
                  <a:pt x="17864" y="20057"/>
                </a:lnTo>
                <a:lnTo>
                  <a:pt x="17914" y="20057"/>
                </a:lnTo>
                <a:lnTo>
                  <a:pt x="17939" y="20065"/>
                </a:lnTo>
                <a:lnTo>
                  <a:pt x="17980" y="20090"/>
                </a:lnTo>
                <a:lnTo>
                  <a:pt x="18105" y="20190"/>
                </a:lnTo>
                <a:lnTo>
                  <a:pt x="18163" y="20248"/>
                </a:lnTo>
                <a:lnTo>
                  <a:pt x="18221" y="20306"/>
                </a:lnTo>
                <a:lnTo>
                  <a:pt x="18263" y="20364"/>
                </a:lnTo>
                <a:lnTo>
                  <a:pt x="18296" y="20430"/>
                </a:lnTo>
                <a:lnTo>
                  <a:pt x="18321" y="20497"/>
                </a:lnTo>
                <a:lnTo>
                  <a:pt x="18329" y="20572"/>
                </a:lnTo>
                <a:lnTo>
                  <a:pt x="18329" y="20621"/>
                </a:lnTo>
                <a:lnTo>
                  <a:pt x="18321" y="20663"/>
                </a:lnTo>
                <a:lnTo>
                  <a:pt x="18304" y="20704"/>
                </a:lnTo>
                <a:lnTo>
                  <a:pt x="18288" y="20738"/>
                </a:lnTo>
                <a:lnTo>
                  <a:pt x="18238" y="20812"/>
                </a:lnTo>
                <a:lnTo>
                  <a:pt x="18171" y="20871"/>
                </a:lnTo>
                <a:lnTo>
                  <a:pt x="18097" y="20929"/>
                </a:lnTo>
                <a:lnTo>
                  <a:pt x="18022" y="20978"/>
                </a:lnTo>
                <a:lnTo>
                  <a:pt x="17939" y="21028"/>
                </a:lnTo>
                <a:lnTo>
                  <a:pt x="17856" y="21070"/>
                </a:lnTo>
                <a:lnTo>
                  <a:pt x="17698" y="21136"/>
                </a:lnTo>
                <a:lnTo>
                  <a:pt x="17615" y="21169"/>
                </a:lnTo>
                <a:lnTo>
                  <a:pt x="17532" y="21194"/>
                </a:lnTo>
                <a:lnTo>
                  <a:pt x="17440" y="21211"/>
                </a:lnTo>
                <a:lnTo>
                  <a:pt x="17357" y="21228"/>
                </a:lnTo>
                <a:lnTo>
                  <a:pt x="17274" y="21219"/>
                </a:lnTo>
                <a:lnTo>
                  <a:pt x="17191" y="21211"/>
                </a:lnTo>
                <a:lnTo>
                  <a:pt x="17133" y="21186"/>
                </a:lnTo>
                <a:lnTo>
                  <a:pt x="17075" y="21161"/>
                </a:lnTo>
                <a:lnTo>
                  <a:pt x="16959" y="21111"/>
                </a:lnTo>
                <a:lnTo>
                  <a:pt x="16818" y="21062"/>
                </a:lnTo>
                <a:lnTo>
                  <a:pt x="16676" y="21028"/>
                </a:lnTo>
                <a:lnTo>
                  <a:pt x="15447" y="20696"/>
                </a:lnTo>
                <a:lnTo>
                  <a:pt x="15356" y="20671"/>
                </a:lnTo>
                <a:lnTo>
                  <a:pt x="15265" y="20655"/>
                </a:lnTo>
                <a:lnTo>
                  <a:pt x="15173" y="20646"/>
                </a:lnTo>
                <a:lnTo>
                  <a:pt x="15074" y="20655"/>
                </a:lnTo>
                <a:lnTo>
                  <a:pt x="14990" y="20680"/>
                </a:lnTo>
                <a:lnTo>
                  <a:pt x="14916" y="20721"/>
                </a:lnTo>
                <a:lnTo>
                  <a:pt x="14833" y="20754"/>
                </a:lnTo>
                <a:lnTo>
                  <a:pt x="14750" y="20779"/>
                </a:lnTo>
                <a:lnTo>
                  <a:pt x="14658" y="20796"/>
                </a:lnTo>
                <a:lnTo>
                  <a:pt x="14559" y="20804"/>
                </a:lnTo>
                <a:lnTo>
                  <a:pt x="14467" y="20812"/>
                </a:lnTo>
                <a:lnTo>
                  <a:pt x="14376" y="20837"/>
                </a:lnTo>
                <a:lnTo>
                  <a:pt x="14301" y="20871"/>
                </a:lnTo>
                <a:lnTo>
                  <a:pt x="14235" y="20920"/>
                </a:lnTo>
                <a:lnTo>
                  <a:pt x="14177" y="20970"/>
                </a:lnTo>
                <a:lnTo>
                  <a:pt x="14127" y="21037"/>
                </a:lnTo>
                <a:lnTo>
                  <a:pt x="14077" y="21111"/>
                </a:lnTo>
                <a:lnTo>
                  <a:pt x="14035" y="21186"/>
                </a:lnTo>
                <a:lnTo>
                  <a:pt x="13961" y="21336"/>
                </a:lnTo>
                <a:lnTo>
                  <a:pt x="13828" y="21352"/>
                </a:lnTo>
                <a:lnTo>
                  <a:pt x="13761" y="21361"/>
                </a:lnTo>
                <a:lnTo>
                  <a:pt x="13695" y="21352"/>
                </a:lnTo>
                <a:lnTo>
                  <a:pt x="13637" y="21336"/>
                </a:lnTo>
                <a:lnTo>
                  <a:pt x="13587" y="21311"/>
                </a:lnTo>
                <a:lnTo>
                  <a:pt x="13545" y="21269"/>
                </a:lnTo>
                <a:lnTo>
                  <a:pt x="13512" y="21219"/>
                </a:lnTo>
                <a:lnTo>
                  <a:pt x="13496" y="21145"/>
                </a:lnTo>
                <a:lnTo>
                  <a:pt x="13479" y="21078"/>
                </a:lnTo>
                <a:lnTo>
                  <a:pt x="13462" y="21037"/>
                </a:lnTo>
                <a:lnTo>
                  <a:pt x="13437" y="21003"/>
                </a:lnTo>
                <a:lnTo>
                  <a:pt x="13413" y="20970"/>
                </a:lnTo>
                <a:lnTo>
                  <a:pt x="13379" y="20945"/>
                </a:lnTo>
                <a:lnTo>
                  <a:pt x="13338" y="20920"/>
                </a:lnTo>
                <a:lnTo>
                  <a:pt x="13296" y="20904"/>
                </a:lnTo>
                <a:lnTo>
                  <a:pt x="13213" y="20879"/>
                </a:lnTo>
                <a:lnTo>
                  <a:pt x="13130" y="20871"/>
                </a:lnTo>
                <a:lnTo>
                  <a:pt x="13039" y="20862"/>
                </a:lnTo>
                <a:lnTo>
                  <a:pt x="12956" y="20862"/>
                </a:lnTo>
                <a:lnTo>
                  <a:pt x="12873" y="20854"/>
                </a:lnTo>
                <a:lnTo>
                  <a:pt x="12815" y="20837"/>
                </a:lnTo>
                <a:lnTo>
                  <a:pt x="12790" y="20821"/>
                </a:lnTo>
                <a:lnTo>
                  <a:pt x="12765" y="20804"/>
                </a:lnTo>
                <a:lnTo>
                  <a:pt x="12740" y="20763"/>
                </a:lnTo>
                <a:lnTo>
                  <a:pt x="12723" y="20713"/>
                </a:lnTo>
                <a:lnTo>
                  <a:pt x="12698" y="20671"/>
                </a:lnTo>
                <a:lnTo>
                  <a:pt x="12673" y="20630"/>
                </a:lnTo>
                <a:lnTo>
                  <a:pt x="12640" y="20596"/>
                </a:lnTo>
                <a:lnTo>
                  <a:pt x="12599" y="20563"/>
                </a:lnTo>
                <a:lnTo>
                  <a:pt x="12516" y="20513"/>
                </a:lnTo>
                <a:lnTo>
                  <a:pt x="12424" y="20472"/>
                </a:lnTo>
                <a:lnTo>
                  <a:pt x="12333" y="20430"/>
                </a:lnTo>
                <a:lnTo>
                  <a:pt x="12242" y="20389"/>
                </a:lnTo>
                <a:lnTo>
                  <a:pt x="12167" y="20339"/>
                </a:lnTo>
                <a:lnTo>
                  <a:pt x="12125" y="20306"/>
                </a:lnTo>
                <a:lnTo>
                  <a:pt x="12092" y="20273"/>
                </a:lnTo>
                <a:lnTo>
                  <a:pt x="12067" y="20231"/>
                </a:lnTo>
                <a:lnTo>
                  <a:pt x="12051" y="20181"/>
                </a:lnTo>
                <a:lnTo>
                  <a:pt x="12042" y="20131"/>
                </a:lnTo>
                <a:lnTo>
                  <a:pt x="12034" y="20082"/>
                </a:lnTo>
                <a:lnTo>
                  <a:pt x="12042" y="20040"/>
                </a:lnTo>
                <a:lnTo>
                  <a:pt x="12059" y="19990"/>
                </a:lnTo>
                <a:lnTo>
                  <a:pt x="12092" y="19957"/>
                </a:lnTo>
                <a:lnTo>
                  <a:pt x="12125" y="19932"/>
                </a:lnTo>
                <a:lnTo>
                  <a:pt x="12175" y="19915"/>
                </a:lnTo>
                <a:lnTo>
                  <a:pt x="12217" y="19907"/>
                </a:lnTo>
                <a:lnTo>
                  <a:pt x="12266" y="19915"/>
                </a:lnTo>
                <a:lnTo>
                  <a:pt x="12316" y="19932"/>
                </a:lnTo>
                <a:lnTo>
                  <a:pt x="12358" y="19957"/>
                </a:lnTo>
                <a:lnTo>
                  <a:pt x="12408" y="19982"/>
                </a:lnTo>
                <a:lnTo>
                  <a:pt x="12491" y="20048"/>
                </a:lnTo>
                <a:lnTo>
                  <a:pt x="12574" y="20115"/>
                </a:lnTo>
                <a:lnTo>
                  <a:pt x="12615" y="20140"/>
                </a:lnTo>
                <a:lnTo>
                  <a:pt x="12665" y="20165"/>
                </a:lnTo>
                <a:lnTo>
                  <a:pt x="12715" y="20173"/>
                </a:lnTo>
                <a:lnTo>
                  <a:pt x="12765" y="20181"/>
                </a:lnTo>
                <a:lnTo>
                  <a:pt x="12806" y="20173"/>
                </a:lnTo>
                <a:lnTo>
                  <a:pt x="12848" y="20148"/>
                </a:lnTo>
                <a:lnTo>
                  <a:pt x="12956" y="19824"/>
                </a:lnTo>
                <a:lnTo>
                  <a:pt x="13039" y="19824"/>
                </a:lnTo>
                <a:lnTo>
                  <a:pt x="13072" y="19841"/>
                </a:lnTo>
                <a:lnTo>
                  <a:pt x="13114" y="19857"/>
                </a:lnTo>
                <a:lnTo>
                  <a:pt x="13147" y="19891"/>
                </a:lnTo>
                <a:lnTo>
                  <a:pt x="13180" y="19915"/>
                </a:lnTo>
                <a:lnTo>
                  <a:pt x="13205" y="19949"/>
                </a:lnTo>
                <a:lnTo>
                  <a:pt x="13222" y="19990"/>
                </a:lnTo>
                <a:lnTo>
                  <a:pt x="13246" y="20073"/>
                </a:lnTo>
                <a:lnTo>
                  <a:pt x="13263" y="20156"/>
                </a:lnTo>
                <a:lnTo>
                  <a:pt x="13263" y="20239"/>
                </a:lnTo>
                <a:lnTo>
                  <a:pt x="13263" y="20322"/>
                </a:lnTo>
                <a:lnTo>
                  <a:pt x="13379" y="20339"/>
                </a:lnTo>
                <a:lnTo>
                  <a:pt x="13628" y="20339"/>
                </a:lnTo>
                <a:lnTo>
                  <a:pt x="13745" y="20331"/>
                </a:lnTo>
                <a:lnTo>
                  <a:pt x="13869" y="20314"/>
                </a:lnTo>
                <a:lnTo>
                  <a:pt x="13986" y="20289"/>
                </a:lnTo>
                <a:lnTo>
                  <a:pt x="14102" y="20264"/>
                </a:lnTo>
                <a:lnTo>
                  <a:pt x="14218" y="20223"/>
                </a:lnTo>
                <a:lnTo>
                  <a:pt x="14368" y="20173"/>
                </a:lnTo>
                <a:lnTo>
                  <a:pt x="14442" y="20148"/>
                </a:lnTo>
                <a:lnTo>
                  <a:pt x="14517" y="20131"/>
                </a:lnTo>
                <a:lnTo>
                  <a:pt x="14592" y="20115"/>
                </a:lnTo>
                <a:lnTo>
                  <a:pt x="14667" y="20115"/>
                </a:lnTo>
                <a:lnTo>
                  <a:pt x="14741" y="20123"/>
                </a:lnTo>
                <a:lnTo>
                  <a:pt x="14808" y="20148"/>
                </a:lnTo>
                <a:lnTo>
                  <a:pt x="14866" y="20181"/>
                </a:lnTo>
                <a:lnTo>
                  <a:pt x="14916" y="20214"/>
                </a:lnTo>
                <a:lnTo>
                  <a:pt x="14966" y="20248"/>
                </a:lnTo>
                <a:lnTo>
                  <a:pt x="15024" y="20281"/>
                </a:lnTo>
                <a:lnTo>
                  <a:pt x="15065" y="20289"/>
                </a:lnTo>
                <a:lnTo>
                  <a:pt x="15115" y="20297"/>
                </a:lnTo>
                <a:lnTo>
                  <a:pt x="15157" y="20297"/>
                </a:lnTo>
                <a:lnTo>
                  <a:pt x="15206" y="20289"/>
                </a:lnTo>
                <a:lnTo>
                  <a:pt x="15298" y="20264"/>
                </a:lnTo>
                <a:lnTo>
                  <a:pt x="15397" y="20239"/>
                </a:lnTo>
                <a:lnTo>
                  <a:pt x="15489" y="20214"/>
                </a:lnTo>
                <a:lnTo>
                  <a:pt x="15580" y="20198"/>
                </a:lnTo>
                <a:lnTo>
                  <a:pt x="15622" y="20198"/>
                </a:lnTo>
                <a:lnTo>
                  <a:pt x="15671" y="20206"/>
                </a:lnTo>
                <a:lnTo>
                  <a:pt x="15713" y="20214"/>
                </a:lnTo>
                <a:lnTo>
                  <a:pt x="15746" y="20239"/>
                </a:lnTo>
                <a:lnTo>
                  <a:pt x="15796" y="20281"/>
                </a:lnTo>
                <a:lnTo>
                  <a:pt x="15829" y="20322"/>
                </a:lnTo>
                <a:lnTo>
                  <a:pt x="15871" y="20364"/>
                </a:lnTo>
                <a:lnTo>
                  <a:pt x="15912" y="20405"/>
                </a:lnTo>
                <a:lnTo>
                  <a:pt x="15970" y="20439"/>
                </a:lnTo>
                <a:lnTo>
                  <a:pt x="16029" y="20447"/>
                </a:lnTo>
                <a:lnTo>
                  <a:pt x="16095" y="20447"/>
                </a:lnTo>
                <a:lnTo>
                  <a:pt x="16153" y="20430"/>
                </a:lnTo>
                <a:lnTo>
                  <a:pt x="16211" y="20405"/>
                </a:lnTo>
                <a:lnTo>
                  <a:pt x="16269" y="20364"/>
                </a:lnTo>
                <a:lnTo>
                  <a:pt x="16319" y="20314"/>
                </a:lnTo>
                <a:lnTo>
                  <a:pt x="16352" y="20264"/>
                </a:lnTo>
                <a:lnTo>
                  <a:pt x="16377" y="20198"/>
                </a:lnTo>
                <a:lnTo>
                  <a:pt x="16394" y="20140"/>
                </a:lnTo>
                <a:lnTo>
                  <a:pt x="16394" y="20073"/>
                </a:lnTo>
                <a:lnTo>
                  <a:pt x="16402" y="20007"/>
                </a:lnTo>
                <a:lnTo>
                  <a:pt x="16394" y="19940"/>
                </a:lnTo>
                <a:lnTo>
                  <a:pt x="16377" y="19882"/>
                </a:lnTo>
                <a:lnTo>
                  <a:pt x="16344" y="19749"/>
                </a:lnTo>
                <a:lnTo>
                  <a:pt x="16253" y="19500"/>
                </a:lnTo>
                <a:lnTo>
                  <a:pt x="16220" y="19376"/>
                </a:lnTo>
                <a:lnTo>
                  <a:pt x="16186" y="19251"/>
                </a:lnTo>
                <a:close/>
                <a:moveTo>
                  <a:pt x="8446" y="0"/>
                </a:moveTo>
                <a:lnTo>
                  <a:pt x="8305" y="9"/>
                </a:lnTo>
                <a:lnTo>
                  <a:pt x="8156" y="17"/>
                </a:lnTo>
                <a:lnTo>
                  <a:pt x="7865" y="67"/>
                </a:lnTo>
                <a:lnTo>
                  <a:pt x="7583" y="125"/>
                </a:lnTo>
                <a:lnTo>
                  <a:pt x="7292" y="191"/>
                </a:lnTo>
                <a:lnTo>
                  <a:pt x="7001" y="274"/>
                </a:lnTo>
                <a:lnTo>
                  <a:pt x="6719" y="349"/>
                </a:lnTo>
                <a:lnTo>
                  <a:pt x="4958" y="881"/>
                </a:lnTo>
                <a:lnTo>
                  <a:pt x="3189" y="1404"/>
                </a:lnTo>
                <a:lnTo>
                  <a:pt x="2234" y="1694"/>
                </a:lnTo>
                <a:lnTo>
                  <a:pt x="1885" y="1794"/>
                </a:lnTo>
                <a:lnTo>
                  <a:pt x="1719" y="1844"/>
                </a:lnTo>
                <a:lnTo>
                  <a:pt x="1545" y="1885"/>
                </a:lnTo>
                <a:lnTo>
                  <a:pt x="1346" y="1919"/>
                </a:lnTo>
                <a:lnTo>
                  <a:pt x="1155" y="1952"/>
                </a:lnTo>
                <a:lnTo>
                  <a:pt x="764" y="2010"/>
                </a:lnTo>
                <a:lnTo>
                  <a:pt x="565" y="2043"/>
                </a:lnTo>
                <a:lnTo>
                  <a:pt x="374" y="2076"/>
                </a:lnTo>
                <a:lnTo>
                  <a:pt x="183" y="2135"/>
                </a:lnTo>
                <a:lnTo>
                  <a:pt x="0" y="2201"/>
                </a:lnTo>
                <a:lnTo>
                  <a:pt x="0" y="2292"/>
                </a:lnTo>
                <a:lnTo>
                  <a:pt x="8" y="2392"/>
                </a:lnTo>
                <a:lnTo>
                  <a:pt x="25" y="2492"/>
                </a:lnTo>
                <a:lnTo>
                  <a:pt x="50" y="2583"/>
                </a:lnTo>
                <a:lnTo>
                  <a:pt x="91" y="2674"/>
                </a:lnTo>
                <a:lnTo>
                  <a:pt x="133" y="2757"/>
                </a:lnTo>
                <a:lnTo>
                  <a:pt x="191" y="2841"/>
                </a:lnTo>
                <a:lnTo>
                  <a:pt x="258" y="2915"/>
                </a:lnTo>
                <a:lnTo>
                  <a:pt x="307" y="3339"/>
                </a:lnTo>
                <a:lnTo>
                  <a:pt x="374" y="3762"/>
                </a:lnTo>
                <a:lnTo>
                  <a:pt x="515" y="4609"/>
                </a:lnTo>
                <a:lnTo>
                  <a:pt x="565" y="4942"/>
                </a:lnTo>
                <a:lnTo>
                  <a:pt x="615" y="5266"/>
                </a:lnTo>
                <a:lnTo>
                  <a:pt x="681" y="5922"/>
                </a:lnTo>
                <a:lnTo>
                  <a:pt x="748" y="6578"/>
                </a:lnTo>
                <a:lnTo>
                  <a:pt x="797" y="7242"/>
                </a:lnTo>
                <a:lnTo>
                  <a:pt x="814" y="7533"/>
                </a:lnTo>
                <a:lnTo>
                  <a:pt x="822" y="7682"/>
                </a:lnTo>
                <a:lnTo>
                  <a:pt x="814" y="7832"/>
                </a:lnTo>
                <a:lnTo>
                  <a:pt x="797" y="7948"/>
                </a:lnTo>
                <a:lnTo>
                  <a:pt x="914" y="8870"/>
                </a:lnTo>
                <a:lnTo>
                  <a:pt x="1038" y="9792"/>
                </a:lnTo>
                <a:lnTo>
                  <a:pt x="1179" y="10714"/>
                </a:lnTo>
                <a:lnTo>
                  <a:pt x="1337" y="11635"/>
                </a:lnTo>
                <a:lnTo>
                  <a:pt x="1512" y="12557"/>
                </a:lnTo>
                <a:lnTo>
                  <a:pt x="1703" y="13471"/>
                </a:lnTo>
                <a:lnTo>
                  <a:pt x="1910" y="14376"/>
                </a:lnTo>
                <a:lnTo>
                  <a:pt x="2143" y="15273"/>
                </a:lnTo>
                <a:lnTo>
                  <a:pt x="2242" y="15638"/>
                </a:lnTo>
                <a:lnTo>
                  <a:pt x="2292" y="15821"/>
                </a:lnTo>
                <a:lnTo>
                  <a:pt x="2350" y="16004"/>
                </a:lnTo>
                <a:lnTo>
                  <a:pt x="2417" y="16178"/>
                </a:lnTo>
                <a:lnTo>
                  <a:pt x="2492" y="16353"/>
                </a:lnTo>
                <a:lnTo>
                  <a:pt x="2575" y="16527"/>
                </a:lnTo>
                <a:lnTo>
                  <a:pt x="2666" y="16685"/>
                </a:lnTo>
                <a:lnTo>
                  <a:pt x="2774" y="16851"/>
                </a:lnTo>
                <a:lnTo>
                  <a:pt x="2899" y="17009"/>
                </a:lnTo>
                <a:lnTo>
                  <a:pt x="3023" y="17150"/>
                </a:lnTo>
                <a:lnTo>
                  <a:pt x="3156" y="17291"/>
                </a:lnTo>
                <a:lnTo>
                  <a:pt x="3305" y="17416"/>
                </a:lnTo>
                <a:lnTo>
                  <a:pt x="3455" y="17540"/>
                </a:lnTo>
                <a:lnTo>
                  <a:pt x="3613" y="17657"/>
                </a:lnTo>
                <a:lnTo>
                  <a:pt x="3771" y="17764"/>
                </a:lnTo>
                <a:lnTo>
                  <a:pt x="3937" y="17872"/>
                </a:lnTo>
                <a:lnTo>
                  <a:pt x="4111" y="17964"/>
                </a:lnTo>
                <a:lnTo>
                  <a:pt x="4285" y="18063"/>
                </a:lnTo>
                <a:lnTo>
                  <a:pt x="4468" y="18147"/>
                </a:lnTo>
                <a:lnTo>
                  <a:pt x="4834" y="18313"/>
                </a:lnTo>
                <a:lnTo>
                  <a:pt x="5207" y="18462"/>
                </a:lnTo>
                <a:lnTo>
                  <a:pt x="5332" y="18487"/>
                </a:lnTo>
                <a:lnTo>
                  <a:pt x="5456" y="18512"/>
                </a:lnTo>
                <a:lnTo>
                  <a:pt x="5573" y="18537"/>
                </a:lnTo>
                <a:lnTo>
                  <a:pt x="5689" y="18578"/>
                </a:lnTo>
                <a:lnTo>
                  <a:pt x="5780" y="18620"/>
                </a:lnTo>
                <a:lnTo>
                  <a:pt x="5855" y="18661"/>
                </a:lnTo>
                <a:lnTo>
                  <a:pt x="6013" y="18761"/>
                </a:lnTo>
                <a:lnTo>
                  <a:pt x="6769" y="19234"/>
                </a:lnTo>
                <a:lnTo>
                  <a:pt x="7516" y="19724"/>
                </a:lnTo>
                <a:lnTo>
                  <a:pt x="8264" y="20231"/>
                </a:lnTo>
                <a:lnTo>
                  <a:pt x="8994" y="20738"/>
                </a:lnTo>
                <a:lnTo>
                  <a:pt x="9144" y="20846"/>
                </a:lnTo>
                <a:lnTo>
                  <a:pt x="9293" y="20945"/>
                </a:lnTo>
                <a:lnTo>
                  <a:pt x="9451" y="21045"/>
                </a:lnTo>
                <a:lnTo>
                  <a:pt x="9609" y="21128"/>
                </a:lnTo>
                <a:lnTo>
                  <a:pt x="9725" y="21178"/>
                </a:lnTo>
                <a:lnTo>
                  <a:pt x="9841" y="21219"/>
                </a:lnTo>
                <a:lnTo>
                  <a:pt x="10082" y="21286"/>
                </a:lnTo>
                <a:lnTo>
                  <a:pt x="10323" y="21361"/>
                </a:lnTo>
                <a:lnTo>
                  <a:pt x="10556" y="21435"/>
                </a:lnTo>
                <a:lnTo>
                  <a:pt x="10705" y="21493"/>
                </a:lnTo>
                <a:lnTo>
                  <a:pt x="10855" y="21560"/>
                </a:lnTo>
                <a:lnTo>
                  <a:pt x="11004" y="21635"/>
                </a:lnTo>
                <a:lnTo>
                  <a:pt x="11145" y="21718"/>
                </a:lnTo>
                <a:lnTo>
                  <a:pt x="11428" y="21900"/>
                </a:lnTo>
                <a:lnTo>
                  <a:pt x="11702" y="22083"/>
                </a:lnTo>
                <a:lnTo>
                  <a:pt x="11984" y="22266"/>
                </a:lnTo>
                <a:lnTo>
                  <a:pt x="12266" y="22440"/>
                </a:lnTo>
                <a:lnTo>
                  <a:pt x="12408" y="22523"/>
                </a:lnTo>
                <a:lnTo>
                  <a:pt x="12557" y="22598"/>
                </a:lnTo>
                <a:lnTo>
                  <a:pt x="12707" y="22664"/>
                </a:lnTo>
                <a:lnTo>
                  <a:pt x="12856" y="22723"/>
                </a:lnTo>
                <a:lnTo>
                  <a:pt x="12906" y="22631"/>
                </a:lnTo>
                <a:lnTo>
                  <a:pt x="12964" y="22548"/>
                </a:lnTo>
                <a:lnTo>
                  <a:pt x="13022" y="22473"/>
                </a:lnTo>
                <a:lnTo>
                  <a:pt x="13097" y="22407"/>
                </a:lnTo>
                <a:lnTo>
                  <a:pt x="13172" y="22340"/>
                </a:lnTo>
                <a:lnTo>
                  <a:pt x="13255" y="22274"/>
                </a:lnTo>
                <a:lnTo>
                  <a:pt x="13413" y="22149"/>
                </a:lnTo>
                <a:lnTo>
                  <a:pt x="14044" y="21693"/>
                </a:lnTo>
                <a:lnTo>
                  <a:pt x="14218" y="21568"/>
                </a:lnTo>
                <a:lnTo>
                  <a:pt x="14309" y="21510"/>
                </a:lnTo>
                <a:lnTo>
                  <a:pt x="14409" y="21460"/>
                </a:lnTo>
                <a:lnTo>
                  <a:pt x="14550" y="21402"/>
                </a:lnTo>
                <a:lnTo>
                  <a:pt x="14700" y="21361"/>
                </a:lnTo>
                <a:lnTo>
                  <a:pt x="14849" y="21336"/>
                </a:lnTo>
                <a:lnTo>
                  <a:pt x="15007" y="21327"/>
                </a:lnTo>
                <a:lnTo>
                  <a:pt x="15165" y="21319"/>
                </a:lnTo>
                <a:lnTo>
                  <a:pt x="15323" y="21327"/>
                </a:lnTo>
                <a:lnTo>
                  <a:pt x="15630" y="21336"/>
                </a:lnTo>
                <a:lnTo>
                  <a:pt x="16012" y="21352"/>
                </a:lnTo>
                <a:lnTo>
                  <a:pt x="16394" y="21361"/>
                </a:lnTo>
                <a:lnTo>
                  <a:pt x="16776" y="21352"/>
                </a:lnTo>
                <a:lnTo>
                  <a:pt x="17158" y="21344"/>
                </a:lnTo>
                <a:lnTo>
                  <a:pt x="17374" y="21327"/>
                </a:lnTo>
                <a:lnTo>
                  <a:pt x="17482" y="21319"/>
                </a:lnTo>
                <a:lnTo>
                  <a:pt x="17590" y="21302"/>
                </a:lnTo>
                <a:lnTo>
                  <a:pt x="17690" y="21277"/>
                </a:lnTo>
                <a:lnTo>
                  <a:pt x="17798" y="21244"/>
                </a:lnTo>
                <a:lnTo>
                  <a:pt x="17897" y="21211"/>
                </a:lnTo>
                <a:lnTo>
                  <a:pt x="17989" y="21161"/>
                </a:lnTo>
                <a:lnTo>
                  <a:pt x="18105" y="21078"/>
                </a:lnTo>
                <a:lnTo>
                  <a:pt x="18213" y="20995"/>
                </a:lnTo>
                <a:lnTo>
                  <a:pt x="18736" y="20572"/>
                </a:lnTo>
                <a:lnTo>
                  <a:pt x="18786" y="20522"/>
                </a:lnTo>
                <a:lnTo>
                  <a:pt x="18836" y="20480"/>
                </a:lnTo>
                <a:lnTo>
                  <a:pt x="18877" y="20422"/>
                </a:lnTo>
                <a:lnTo>
                  <a:pt x="18902" y="20364"/>
                </a:lnTo>
                <a:lnTo>
                  <a:pt x="18902" y="20314"/>
                </a:lnTo>
                <a:lnTo>
                  <a:pt x="18902" y="20264"/>
                </a:lnTo>
                <a:lnTo>
                  <a:pt x="18885" y="20214"/>
                </a:lnTo>
                <a:lnTo>
                  <a:pt x="18852" y="20165"/>
                </a:lnTo>
                <a:lnTo>
                  <a:pt x="18827" y="20123"/>
                </a:lnTo>
                <a:lnTo>
                  <a:pt x="18786" y="20073"/>
                </a:lnTo>
                <a:lnTo>
                  <a:pt x="18703" y="19999"/>
                </a:lnTo>
                <a:lnTo>
                  <a:pt x="17972" y="19334"/>
                </a:lnTo>
                <a:lnTo>
                  <a:pt x="17191" y="18620"/>
                </a:lnTo>
                <a:lnTo>
                  <a:pt x="17058" y="18504"/>
                </a:lnTo>
                <a:lnTo>
                  <a:pt x="16926" y="18396"/>
                </a:lnTo>
                <a:lnTo>
                  <a:pt x="16793" y="18296"/>
                </a:lnTo>
                <a:lnTo>
                  <a:pt x="16718" y="18254"/>
                </a:lnTo>
                <a:lnTo>
                  <a:pt x="16643" y="18213"/>
                </a:lnTo>
                <a:lnTo>
                  <a:pt x="16544" y="18171"/>
                </a:lnTo>
                <a:lnTo>
                  <a:pt x="16444" y="18130"/>
                </a:lnTo>
                <a:lnTo>
                  <a:pt x="16236" y="18072"/>
                </a:lnTo>
                <a:lnTo>
                  <a:pt x="15921" y="17980"/>
                </a:lnTo>
                <a:lnTo>
                  <a:pt x="15796" y="17947"/>
                </a:lnTo>
                <a:lnTo>
                  <a:pt x="15680" y="17922"/>
                </a:lnTo>
                <a:lnTo>
                  <a:pt x="15555" y="17914"/>
                </a:lnTo>
                <a:lnTo>
                  <a:pt x="15489" y="17914"/>
                </a:lnTo>
                <a:lnTo>
                  <a:pt x="15431" y="17922"/>
                </a:lnTo>
                <a:lnTo>
                  <a:pt x="15373" y="17939"/>
                </a:lnTo>
                <a:lnTo>
                  <a:pt x="15323" y="17955"/>
                </a:lnTo>
                <a:lnTo>
                  <a:pt x="15223" y="18005"/>
                </a:lnTo>
                <a:lnTo>
                  <a:pt x="15123" y="18063"/>
                </a:lnTo>
                <a:lnTo>
                  <a:pt x="15032" y="18130"/>
                </a:lnTo>
                <a:lnTo>
                  <a:pt x="14118" y="18769"/>
                </a:lnTo>
                <a:lnTo>
                  <a:pt x="14060" y="18811"/>
                </a:lnTo>
                <a:lnTo>
                  <a:pt x="14027" y="18828"/>
                </a:lnTo>
                <a:lnTo>
                  <a:pt x="13994" y="18836"/>
                </a:lnTo>
                <a:lnTo>
                  <a:pt x="13969" y="18836"/>
                </a:lnTo>
                <a:lnTo>
                  <a:pt x="13944" y="18828"/>
                </a:lnTo>
                <a:lnTo>
                  <a:pt x="13886" y="18811"/>
                </a:lnTo>
                <a:lnTo>
                  <a:pt x="13836" y="18786"/>
                </a:lnTo>
                <a:lnTo>
                  <a:pt x="13795" y="18753"/>
                </a:lnTo>
                <a:lnTo>
                  <a:pt x="12864" y="18055"/>
                </a:lnTo>
                <a:lnTo>
                  <a:pt x="12790" y="17989"/>
                </a:lnTo>
                <a:lnTo>
                  <a:pt x="12756" y="17955"/>
                </a:lnTo>
                <a:lnTo>
                  <a:pt x="12723" y="17922"/>
                </a:lnTo>
                <a:lnTo>
                  <a:pt x="12698" y="17881"/>
                </a:lnTo>
                <a:lnTo>
                  <a:pt x="12682" y="17831"/>
                </a:lnTo>
                <a:lnTo>
                  <a:pt x="12665" y="17731"/>
                </a:lnTo>
                <a:lnTo>
                  <a:pt x="12649" y="17532"/>
                </a:lnTo>
                <a:lnTo>
                  <a:pt x="12632" y="17416"/>
                </a:lnTo>
                <a:lnTo>
                  <a:pt x="12624" y="17349"/>
                </a:lnTo>
                <a:lnTo>
                  <a:pt x="12615" y="17291"/>
                </a:lnTo>
                <a:lnTo>
                  <a:pt x="12615" y="17233"/>
                </a:lnTo>
                <a:lnTo>
                  <a:pt x="12632" y="17175"/>
                </a:lnTo>
                <a:lnTo>
                  <a:pt x="12665" y="17067"/>
                </a:lnTo>
                <a:lnTo>
                  <a:pt x="12715" y="16959"/>
                </a:lnTo>
                <a:lnTo>
                  <a:pt x="12765" y="16851"/>
                </a:lnTo>
                <a:lnTo>
                  <a:pt x="13579" y="15373"/>
                </a:lnTo>
                <a:lnTo>
                  <a:pt x="13595" y="15339"/>
                </a:lnTo>
                <a:lnTo>
                  <a:pt x="13612" y="15323"/>
                </a:lnTo>
                <a:lnTo>
                  <a:pt x="13628" y="15323"/>
                </a:lnTo>
                <a:lnTo>
                  <a:pt x="14052" y="15298"/>
                </a:lnTo>
                <a:lnTo>
                  <a:pt x="14160" y="15290"/>
                </a:lnTo>
                <a:lnTo>
                  <a:pt x="14210" y="15281"/>
                </a:lnTo>
                <a:lnTo>
                  <a:pt x="14260" y="15265"/>
                </a:lnTo>
                <a:lnTo>
                  <a:pt x="14334" y="15231"/>
                </a:lnTo>
                <a:lnTo>
                  <a:pt x="14409" y="15182"/>
                </a:lnTo>
                <a:lnTo>
                  <a:pt x="14467" y="15115"/>
                </a:lnTo>
                <a:lnTo>
                  <a:pt x="14517" y="15040"/>
                </a:lnTo>
                <a:lnTo>
                  <a:pt x="14608" y="14883"/>
                </a:lnTo>
                <a:lnTo>
                  <a:pt x="14700" y="14725"/>
                </a:lnTo>
                <a:lnTo>
                  <a:pt x="14725" y="14683"/>
                </a:lnTo>
                <a:lnTo>
                  <a:pt x="14741" y="14667"/>
                </a:lnTo>
                <a:lnTo>
                  <a:pt x="14766" y="14658"/>
                </a:lnTo>
                <a:lnTo>
                  <a:pt x="14791" y="14650"/>
                </a:lnTo>
                <a:lnTo>
                  <a:pt x="14824" y="14658"/>
                </a:lnTo>
                <a:lnTo>
                  <a:pt x="14883" y="14675"/>
                </a:lnTo>
                <a:lnTo>
                  <a:pt x="14982" y="14741"/>
                </a:lnTo>
                <a:lnTo>
                  <a:pt x="15082" y="14808"/>
                </a:lnTo>
                <a:lnTo>
                  <a:pt x="15173" y="14883"/>
                </a:lnTo>
                <a:lnTo>
                  <a:pt x="15256" y="14966"/>
                </a:lnTo>
                <a:lnTo>
                  <a:pt x="15289" y="14999"/>
                </a:lnTo>
                <a:lnTo>
                  <a:pt x="15331" y="15024"/>
                </a:lnTo>
                <a:lnTo>
                  <a:pt x="15373" y="15032"/>
                </a:lnTo>
                <a:lnTo>
                  <a:pt x="15389" y="15032"/>
                </a:lnTo>
                <a:lnTo>
                  <a:pt x="15406" y="15016"/>
                </a:lnTo>
                <a:lnTo>
                  <a:pt x="15422" y="14999"/>
                </a:lnTo>
                <a:lnTo>
                  <a:pt x="15431" y="14982"/>
                </a:lnTo>
                <a:lnTo>
                  <a:pt x="15464" y="14891"/>
                </a:lnTo>
                <a:lnTo>
                  <a:pt x="15472" y="14800"/>
                </a:lnTo>
                <a:lnTo>
                  <a:pt x="15480" y="14708"/>
                </a:lnTo>
                <a:lnTo>
                  <a:pt x="15480" y="14617"/>
                </a:lnTo>
                <a:lnTo>
                  <a:pt x="15472" y="14426"/>
                </a:lnTo>
                <a:lnTo>
                  <a:pt x="15480" y="14326"/>
                </a:lnTo>
                <a:lnTo>
                  <a:pt x="15505" y="14235"/>
                </a:lnTo>
                <a:lnTo>
                  <a:pt x="15530" y="14168"/>
                </a:lnTo>
                <a:lnTo>
                  <a:pt x="15555" y="14110"/>
                </a:lnTo>
                <a:lnTo>
                  <a:pt x="15630" y="13986"/>
                </a:lnTo>
                <a:lnTo>
                  <a:pt x="15713" y="13869"/>
                </a:lnTo>
                <a:lnTo>
                  <a:pt x="15746" y="13811"/>
                </a:lnTo>
                <a:lnTo>
                  <a:pt x="15779" y="13745"/>
                </a:lnTo>
                <a:lnTo>
                  <a:pt x="15813" y="13678"/>
                </a:lnTo>
                <a:lnTo>
                  <a:pt x="15838" y="13604"/>
                </a:lnTo>
                <a:lnTo>
                  <a:pt x="15846" y="13529"/>
                </a:lnTo>
                <a:lnTo>
                  <a:pt x="15863" y="13454"/>
                </a:lnTo>
                <a:lnTo>
                  <a:pt x="15863" y="13371"/>
                </a:lnTo>
                <a:lnTo>
                  <a:pt x="15863" y="13296"/>
                </a:lnTo>
                <a:lnTo>
                  <a:pt x="15846" y="13147"/>
                </a:lnTo>
                <a:lnTo>
                  <a:pt x="15813" y="12989"/>
                </a:lnTo>
                <a:lnTo>
                  <a:pt x="15771" y="12840"/>
                </a:lnTo>
                <a:lnTo>
                  <a:pt x="15730" y="12682"/>
                </a:lnTo>
                <a:lnTo>
                  <a:pt x="15671" y="12532"/>
                </a:lnTo>
                <a:lnTo>
                  <a:pt x="15480" y="12026"/>
                </a:lnTo>
                <a:lnTo>
                  <a:pt x="15447" y="11926"/>
                </a:lnTo>
                <a:lnTo>
                  <a:pt x="15414" y="11818"/>
                </a:lnTo>
                <a:lnTo>
                  <a:pt x="15406" y="11768"/>
                </a:lnTo>
                <a:lnTo>
                  <a:pt x="15406" y="11710"/>
                </a:lnTo>
                <a:lnTo>
                  <a:pt x="15406" y="11660"/>
                </a:lnTo>
                <a:lnTo>
                  <a:pt x="15422" y="11611"/>
                </a:lnTo>
                <a:lnTo>
                  <a:pt x="15439" y="11552"/>
                </a:lnTo>
                <a:lnTo>
                  <a:pt x="15472" y="11503"/>
                </a:lnTo>
                <a:lnTo>
                  <a:pt x="15539" y="11403"/>
                </a:lnTo>
                <a:lnTo>
                  <a:pt x="15613" y="11312"/>
                </a:lnTo>
                <a:lnTo>
                  <a:pt x="15647" y="11262"/>
                </a:lnTo>
                <a:lnTo>
                  <a:pt x="15671" y="11204"/>
                </a:lnTo>
                <a:lnTo>
                  <a:pt x="15688" y="11129"/>
                </a:lnTo>
                <a:lnTo>
                  <a:pt x="15688" y="11046"/>
                </a:lnTo>
                <a:lnTo>
                  <a:pt x="15671" y="10971"/>
                </a:lnTo>
                <a:lnTo>
                  <a:pt x="15638" y="10896"/>
                </a:lnTo>
                <a:lnTo>
                  <a:pt x="15597" y="10822"/>
                </a:lnTo>
                <a:lnTo>
                  <a:pt x="15547" y="10763"/>
                </a:lnTo>
                <a:lnTo>
                  <a:pt x="15480" y="10705"/>
                </a:lnTo>
                <a:lnTo>
                  <a:pt x="15414" y="10655"/>
                </a:lnTo>
                <a:lnTo>
                  <a:pt x="15339" y="10622"/>
                </a:lnTo>
                <a:lnTo>
                  <a:pt x="15265" y="10597"/>
                </a:lnTo>
                <a:lnTo>
                  <a:pt x="15182" y="10572"/>
                </a:lnTo>
                <a:lnTo>
                  <a:pt x="15098" y="10556"/>
                </a:lnTo>
                <a:lnTo>
                  <a:pt x="14932" y="10539"/>
                </a:lnTo>
                <a:lnTo>
                  <a:pt x="14766" y="10531"/>
                </a:lnTo>
                <a:lnTo>
                  <a:pt x="13919" y="10506"/>
                </a:lnTo>
                <a:lnTo>
                  <a:pt x="13778" y="10498"/>
                </a:lnTo>
                <a:lnTo>
                  <a:pt x="13703" y="10489"/>
                </a:lnTo>
                <a:lnTo>
                  <a:pt x="13637" y="10473"/>
                </a:lnTo>
                <a:lnTo>
                  <a:pt x="13570" y="10448"/>
                </a:lnTo>
                <a:lnTo>
                  <a:pt x="13504" y="10415"/>
                </a:lnTo>
                <a:lnTo>
                  <a:pt x="13454" y="10381"/>
                </a:lnTo>
                <a:lnTo>
                  <a:pt x="13404" y="10323"/>
                </a:lnTo>
                <a:lnTo>
                  <a:pt x="13379" y="10290"/>
                </a:lnTo>
                <a:lnTo>
                  <a:pt x="13363" y="10240"/>
                </a:lnTo>
                <a:lnTo>
                  <a:pt x="13338" y="10157"/>
                </a:lnTo>
                <a:lnTo>
                  <a:pt x="13330" y="10066"/>
                </a:lnTo>
                <a:lnTo>
                  <a:pt x="13330" y="9974"/>
                </a:lnTo>
                <a:lnTo>
                  <a:pt x="13338" y="9891"/>
                </a:lnTo>
                <a:lnTo>
                  <a:pt x="13363" y="9808"/>
                </a:lnTo>
                <a:lnTo>
                  <a:pt x="13396" y="9725"/>
                </a:lnTo>
                <a:lnTo>
                  <a:pt x="13437" y="9642"/>
                </a:lnTo>
                <a:lnTo>
                  <a:pt x="13487" y="9568"/>
                </a:lnTo>
                <a:lnTo>
                  <a:pt x="13545" y="9509"/>
                </a:lnTo>
                <a:lnTo>
                  <a:pt x="13637" y="9435"/>
                </a:lnTo>
                <a:lnTo>
                  <a:pt x="13728" y="9360"/>
                </a:lnTo>
                <a:lnTo>
                  <a:pt x="13811" y="9285"/>
                </a:lnTo>
                <a:lnTo>
                  <a:pt x="13853" y="9244"/>
                </a:lnTo>
                <a:lnTo>
                  <a:pt x="13886" y="9194"/>
                </a:lnTo>
                <a:lnTo>
                  <a:pt x="13828" y="9094"/>
                </a:lnTo>
                <a:lnTo>
                  <a:pt x="13770" y="8994"/>
                </a:lnTo>
                <a:lnTo>
                  <a:pt x="13695" y="8895"/>
                </a:lnTo>
                <a:lnTo>
                  <a:pt x="13620" y="8812"/>
                </a:lnTo>
                <a:lnTo>
                  <a:pt x="13545" y="8729"/>
                </a:lnTo>
                <a:lnTo>
                  <a:pt x="13454" y="8671"/>
                </a:lnTo>
                <a:lnTo>
                  <a:pt x="13404" y="8646"/>
                </a:lnTo>
                <a:lnTo>
                  <a:pt x="13354" y="8629"/>
                </a:lnTo>
                <a:lnTo>
                  <a:pt x="13305" y="8612"/>
                </a:lnTo>
                <a:lnTo>
                  <a:pt x="13097" y="8612"/>
                </a:lnTo>
                <a:lnTo>
                  <a:pt x="13031" y="8604"/>
                </a:lnTo>
                <a:lnTo>
                  <a:pt x="12997" y="8596"/>
                </a:lnTo>
                <a:lnTo>
                  <a:pt x="12964" y="8579"/>
                </a:lnTo>
                <a:lnTo>
                  <a:pt x="12931" y="8554"/>
                </a:lnTo>
                <a:lnTo>
                  <a:pt x="12906" y="8521"/>
                </a:lnTo>
                <a:lnTo>
                  <a:pt x="12881" y="8480"/>
                </a:lnTo>
                <a:lnTo>
                  <a:pt x="12864" y="8438"/>
                </a:lnTo>
                <a:lnTo>
                  <a:pt x="12856" y="8397"/>
                </a:lnTo>
                <a:lnTo>
                  <a:pt x="12848" y="8347"/>
                </a:lnTo>
                <a:lnTo>
                  <a:pt x="12856" y="8255"/>
                </a:lnTo>
                <a:lnTo>
                  <a:pt x="12873" y="8147"/>
                </a:lnTo>
                <a:lnTo>
                  <a:pt x="12906" y="8039"/>
                </a:lnTo>
                <a:lnTo>
                  <a:pt x="12939" y="7940"/>
                </a:lnTo>
                <a:lnTo>
                  <a:pt x="12989" y="7840"/>
                </a:lnTo>
                <a:lnTo>
                  <a:pt x="13039" y="7749"/>
                </a:lnTo>
                <a:lnTo>
                  <a:pt x="13097" y="7657"/>
                </a:lnTo>
                <a:lnTo>
                  <a:pt x="13230" y="7475"/>
                </a:lnTo>
                <a:lnTo>
                  <a:pt x="13371" y="7300"/>
                </a:lnTo>
                <a:lnTo>
                  <a:pt x="13521" y="7126"/>
                </a:lnTo>
                <a:lnTo>
                  <a:pt x="13662" y="6943"/>
                </a:lnTo>
                <a:lnTo>
                  <a:pt x="13728" y="6852"/>
                </a:lnTo>
                <a:lnTo>
                  <a:pt x="13786" y="6760"/>
                </a:lnTo>
                <a:lnTo>
                  <a:pt x="13878" y="6611"/>
                </a:lnTo>
                <a:lnTo>
                  <a:pt x="13952" y="6445"/>
                </a:lnTo>
                <a:lnTo>
                  <a:pt x="14027" y="6287"/>
                </a:lnTo>
                <a:lnTo>
                  <a:pt x="14085" y="6121"/>
                </a:lnTo>
                <a:lnTo>
                  <a:pt x="13944" y="6079"/>
                </a:lnTo>
                <a:lnTo>
                  <a:pt x="13604" y="5971"/>
                </a:lnTo>
                <a:lnTo>
                  <a:pt x="13446" y="5913"/>
                </a:lnTo>
                <a:lnTo>
                  <a:pt x="13280" y="5855"/>
                </a:lnTo>
                <a:lnTo>
                  <a:pt x="13155" y="5789"/>
                </a:lnTo>
                <a:lnTo>
                  <a:pt x="13031" y="5731"/>
                </a:lnTo>
                <a:lnTo>
                  <a:pt x="12914" y="5656"/>
                </a:lnTo>
                <a:lnTo>
                  <a:pt x="12798" y="5581"/>
                </a:lnTo>
                <a:lnTo>
                  <a:pt x="12682" y="5498"/>
                </a:lnTo>
                <a:lnTo>
                  <a:pt x="12574" y="5415"/>
                </a:lnTo>
                <a:lnTo>
                  <a:pt x="12466" y="5324"/>
                </a:lnTo>
                <a:lnTo>
                  <a:pt x="12366" y="5232"/>
                </a:lnTo>
                <a:lnTo>
                  <a:pt x="12266" y="5133"/>
                </a:lnTo>
                <a:lnTo>
                  <a:pt x="12167" y="5033"/>
                </a:lnTo>
                <a:lnTo>
                  <a:pt x="11984" y="4817"/>
                </a:lnTo>
                <a:lnTo>
                  <a:pt x="11818" y="4593"/>
                </a:lnTo>
                <a:lnTo>
                  <a:pt x="11660" y="4360"/>
                </a:lnTo>
                <a:lnTo>
                  <a:pt x="11519" y="4128"/>
                </a:lnTo>
                <a:lnTo>
                  <a:pt x="11386" y="3879"/>
                </a:lnTo>
                <a:lnTo>
                  <a:pt x="11270" y="3629"/>
                </a:lnTo>
                <a:lnTo>
                  <a:pt x="11154" y="3372"/>
                </a:lnTo>
                <a:lnTo>
                  <a:pt x="11046" y="3115"/>
                </a:lnTo>
                <a:lnTo>
                  <a:pt x="10938" y="2857"/>
                </a:lnTo>
                <a:lnTo>
                  <a:pt x="10738" y="2334"/>
                </a:lnTo>
                <a:lnTo>
                  <a:pt x="10697" y="2234"/>
                </a:lnTo>
                <a:lnTo>
                  <a:pt x="10639" y="2143"/>
                </a:lnTo>
                <a:lnTo>
                  <a:pt x="10581" y="2052"/>
                </a:lnTo>
                <a:lnTo>
                  <a:pt x="10522" y="1968"/>
                </a:lnTo>
                <a:lnTo>
                  <a:pt x="10398" y="1794"/>
                </a:lnTo>
                <a:lnTo>
                  <a:pt x="10340" y="1703"/>
                </a:lnTo>
                <a:lnTo>
                  <a:pt x="10282" y="1603"/>
                </a:lnTo>
                <a:lnTo>
                  <a:pt x="10140" y="1304"/>
                </a:lnTo>
                <a:lnTo>
                  <a:pt x="9991" y="1013"/>
                </a:lnTo>
                <a:lnTo>
                  <a:pt x="9825" y="731"/>
                </a:lnTo>
                <a:lnTo>
                  <a:pt x="9659" y="449"/>
                </a:lnTo>
                <a:lnTo>
                  <a:pt x="9584" y="324"/>
                </a:lnTo>
                <a:lnTo>
                  <a:pt x="9542" y="266"/>
                </a:lnTo>
                <a:lnTo>
                  <a:pt x="9493" y="216"/>
                </a:lnTo>
                <a:lnTo>
                  <a:pt x="9443" y="175"/>
                </a:lnTo>
                <a:lnTo>
                  <a:pt x="9393" y="141"/>
                </a:lnTo>
                <a:lnTo>
                  <a:pt x="9335" y="116"/>
                </a:lnTo>
                <a:lnTo>
                  <a:pt x="9277" y="92"/>
                </a:lnTo>
                <a:lnTo>
                  <a:pt x="9160" y="50"/>
                </a:lnTo>
                <a:lnTo>
                  <a:pt x="9036" y="33"/>
                </a:lnTo>
                <a:lnTo>
                  <a:pt x="8886" y="9"/>
                </a:lnTo>
                <a:lnTo>
                  <a:pt x="8745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" name="Google Shape;1185;p40"/>
          <p:cNvSpPr/>
          <p:nvPr/>
        </p:nvSpPr>
        <p:spPr>
          <a:xfrm>
            <a:off x="2973383" y="1758900"/>
            <a:ext cx="444847" cy="403568"/>
          </a:xfrm>
          <a:custGeom>
            <a:avLst/>
            <a:gdLst/>
            <a:ahLst/>
            <a:cxnLst/>
            <a:rect l="l" t="t" r="r" b="b"/>
            <a:pathLst>
              <a:path w="12350" h="11204" extrusionOk="0">
                <a:moveTo>
                  <a:pt x="7600" y="2741"/>
                </a:moveTo>
                <a:lnTo>
                  <a:pt x="7649" y="2758"/>
                </a:lnTo>
                <a:lnTo>
                  <a:pt x="7699" y="2783"/>
                </a:lnTo>
                <a:lnTo>
                  <a:pt x="7749" y="2816"/>
                </a:lnTo>
                <a:lnTo>
                  <a:pt x="7782" y="2849"/>
                </a:lnTo>
                <a:lnTo>
                  <a:pt x="7824" y="2899"/>
                </a:lnTo>
                <a:lnTo>
                  <a:pt x="7849" y="2949"/>
                </a:lnTo>
                <a:lnTo>
                  <a:pt x="7865" y="2998"/>
                </a:lnTo>
                <a:lnTo>
                  <a:pt x="7882" y="3048"/>
                </a:lnTo>
                <a:lnTo>
                  <a:pt x="7890" y="3106"/>
                </a:lnTo>
                <a:lnTo>
                  <a:pt x="7899" y="3214"/>
                </a:lnTo>
                <a:lnTo>
                  <a:pt x="7899" y="3331"/>
                </a:lnTo>
                <a:lnTo>
                  <a:pt x="7890" y="3414"/>
                </a:lnTo>
                <a:lnTo>
                  <a:pt x="7874" y="3505"/>
                </a:lnTo>
                <a:lnTo>
                  <a:pt x="7849" y="3588"/>
                </a:lnTo>
                <a:lnTo>
                  <a:pt x="7816" y="3671"/>
                </a:lnTo>
                <a:lnTo>
                  <a:pt x="7791" y="3704"/>
                </a:lnTo>
                <a:lnTo>
                  <a:pt x="7757" y="3738"/>
                </a:lnTo>
                <a:lnTo>
                  <a:pt x="7724" y="3771"/>
                </a:lnTo>
                <a:lnTo>
                  <a:pt x="7691" y="3796"/>
                </a:lnTo>
                <a:lnTo>
                  <a:pt x="7649" y="3812"/>
                </a:lnTo>
                <a:lnTo>
                  <a:pt x="7608" y="3829"/>
                </a:lnTo>
                <a:lnTo>
                  <a:pt x="7525" y="3829"/>
                </a:lnTo>
                <a:lnTo>
                  <a:pt x="7525" y="4095"/>
                </a:lnTo>
                <a:lnTo>
                  <a:pt x="7517" y="4369"/>
                </a:lnTo>
                <a:lnTo>
                  <a:pt x="7500" y="4377"/>
                </a:lnTo>
                <a:lnTo>
                  <a:pt x="7475" y="4377"/>
                </a:lnTo>
                <a:lnTo>
                  <a:pt x="7425" y="4369"/>
                </a:lnTo>
                <a:lnTo>
                  <a:pt x="7384" y="4344"/>
                </a:lnTo>
                <a:lnTo>
                  <a:pt x="7350" y="4311"/>
                </a:lnTo>
                <a:lnTo>
                  <a:pt x="7326" y="4269"/>
                </a:lnTo>
                <a:lnTo>
                  <a:pt x="7309" y="4228"/>
                </a:lnTo>
                <a:lnTo>
                  <a:pt x="7284" y="4128"/>
                </a:lnTo>
                <a:lnTo>
                  <a:pt x="7259" y="4053"/>
                </a:lnTo>
                <a:lnTo>
                  <a:pt x="7226" y="3970"/>
                </a:lnTo>
                <a:lnTo>
                  <a:pt x="7193" y="3895"/>
                </a:lnTo>
                <a:lnTo>
                  <a:pt x="7151" y="3821"/>
                </a:lnTo>
                <a:lnTo>
                  <a:pt x="7134" y="3787"/>
                </a:lnTo>
                <a:lnTo>
                  <a:pt x="7101" y="3763"/>
                </a:lnTo>
                <a:lnTo>
                  <a:pt x="7076" y="3754"/>
                </a:lnTo>
                <a:lnTo>
                  <a:pt x="7051" y="3746"/>
                </a:lnTo>
                <a:lnTo>
                  <a:pt x="6993" y="3746"/>
                </a:lnTo>
                <a:lnTo>
                  <a:pt x="6561" y="3763"/>
                </a:lnTo>
                <a:lnTo>
                  <a:pt x="6537" y="3763"/>
                </a:lnTo>
                <a:lnTo>
                  <a:pt x="6512" y="3754"/>
                </a:lnTo>
                <a:lnTo>
                  <a:pt x="6495" y="3746"/>
                </a:lnTo>
                <a:lnTo>
                  <a:pt x="6487" y="3729"/>
                </a:lnTo>
                <a:lnTo>
                  <a:pt x="6478" y="3696"/>
                </a:lnTo>
                <a:lnTo>
                  <a:pt x="6478" y="3663"/>
                </a:lnTo>
                <a:lnTo>
                  <a:pt x="6487" y="3630"/>
                </a:lnTo>
                <a:lnTo>
                  <a:pt x="6512" y="3572"/>
                </a:lnTo>
                <a:lnTo>
                  <a:pt x="6545" y="3513"/>
                </a:lnTo>
                <a:lnTo>
                  <a:pt x="6595" y="3472"/>
                </a:lnTo>
                <a:lnTo>
                  <a:pt x="6645" y="3430"/>
                </a:lnTo>
                <a:lnTo>
                  <a:pt x="6703" y="3397"/>
                </a:lnTo>
                <a:lnTo>
                  <a:pt x="6819" y="3331"/>
                </a:lnTo>
                <a:lnTo>
                  <a:pt x="6952" y="3248"/>
                </a:lnTo>
                <a:lnTo>
                  <a:pt x="7076" y="3148"/>
                </a:lnTo>
                <a:lnTo>
                  <a:pt x="7184" y="3040"/>
                </a:lnTo>
                <a:lnTo>
                  <a:pt x="7284" y="2924"/>
                </a:lnTo>
                <a:lnTo>
                  <a:pt x="7359" y="2832"/>
                </a:lnTo>
                <a:lnTo>
                  <a:pt x="7392" y="2799"/>
                </a:lnTo>
                <a:lnTo>
                  <a:pt x="7442" y="2766"/>
                </a:lnTo>
                <a:lnTo>
                  <a:pt x="7492" y="2741"/>
                </a:lnTo>
                <a:close/>
                <a:moveTo>
                  <a:pt x="2069" y="4186"/>
                </a:moveTo>
                <a:lnTo>
                  <a:pt x="2135" y="4203"/>
                </a:lnTo>
                <a:lnTo>
                  <a:pt x="2210" y="4236"/>
                </a:lnTo>
                <a:lnTo>
                  <a:pt x="2235" y="4253"/>
                </a:lnTo>
                <a:lnTo>
                  <a:pt x="2260" y="4277"/>
                </a:lnTo>
                <a:lnTo>
                  <a:pt x="2276" y="4302"/>
                </a:lnTo>
                <a:lnTo>
                  <a:pt x="2293" y="4336"/>
                </a:lnTo>
                <a:lnTo>
                  <a:pt x="2301" y="4369"/>
                </a:lnTo>
                <a:lnTo>
                  <a:pt x="2301" y="4410"/>
                </a:lnTo>
                <a:lnTo>
                  <a:pt x="2293" y="4576"/>
                </a:lnTo>
                <a:lnTo>
                  <a:pt x="2293" y="4626"/>
                </a:lnTo>
                <a:lnTo>
                  <a:pt x="2276" y="4668"/>
                </a:lnTo>
                <a:lnTo>
                  <a:pt x="2260" y="4701"/>
                </a:lnTo>
                <a:lnTo>
                  <a:pt x="2226" y="4734"/>
                </a:lnTo>
                <a:lnTo>
                  <a:pt x="2201" y="4743"/>
                </a:lnTo>
                <a:lnTo>
                  <a:pt x="2168" y="4751"/>
                </a:lnTo>
                <a:lnTo>
                  <a:pt x="2135" y="4759"/>
                </a:lnTo>
                <a:lnTo>
                  <a:pt x="2102" y="4767"/>
                </a:lnTo>
                <a:lnTo>
                  <a:pt x="2069" y="4792"/>
                </a:lnTo>
                <a:lnTo>
                  <a:pt x="2044" y="4817"/>
                </a:lnTo>
                <a:lnTo>
                  <a:pt x="2002" y="4842"/>
                </a:lnTo>
                <a:lnTo>
                  <a:pt x="1961" y="4859"/>
                </a:lnTo>
                <a:lnTo>
                  <a:pt x="1911" y="4875"/>
                </a:lnTo>
                <a:lnTo>
                  <a:pt x="1770" y="4875"/>
                </a:lnTo>
                <a:lnTo>
                  <a:pt x="1670" y="4867"/>
                </a:lnTo>
                <a:lnTo>
                  <a:pt x="1612" y="4850"/>
                </a:lnTo>
                <a:lnTo>
                  <a:pt x="1587" y="4842"/>
                </a:lnTo>
                <a:lnTo>
                  <a:pt x="1562" y="4826"/>
                </a:lnTo>
                <a:lnTo>
                  <a:pt x="1545" y="4792"/>
                </a:lnTo>
                <a:lnTo>
                  <a:pt x="1545" y="4759"/>
                </a:lnTo>
                <a:lnTo>
                  <a:pt x="1545" y="4709"/>
                </a:lnTo>
                <a:lnTo>
                  <a:pt x="1562" y="4651"/>
                </a:lnTo>
                <a:lnTo>
                  <a:pt x="1587" y="4601"/>
                </a:lnTo>
                <a:lnTo>
                  <a:pt x="1612" y="4552"/>
                </a:lnTo>
                <a:lnTo>
                  <a:pt x="1745" y="4344"/>
                </a:lnTo>
                <a:lnTo>
                  <a:pt x="1778" y="4286"/>
                </a:lnTo>
                <a:lnTo>
                  <a:pt x="1819" y="4244"/>
                </a:lnTo>
                <a:lnTo>
                  <a:pt x="1844" y="4228"/>
                </a:lnTo>
                <a:lnTo>
                  <a:pt x="1869" y="4211"/>
                </a:lnTo>
                <a:lnTo>
                  <a:pt x="1936" y="4194"/>
                </a:lnTo>
                <a:lnTo>
                  <a:pt x="2002" y="4186"/>
                </a:lnTo>
                <a:close/>
                <a:moveTo>
                  <a:pt x="7184" y="0"/>
                </a:moveTo>
                <a:lnTo>
                  <a:pt x="7027" y="9"/>
                </a:lnTo>
                <a:lnTo>
                  <a:pt x="6877" y="34"/>
                </a:lnTo>
                <a:lnTo>
                  <a:pt x="6728" y="67"/>
                </a:lnTo>
                <a:lnTo>
                  <a:pt x="6570" y="108"/>
                </a:lnTo>
                <a:lnTo>
                  <a:pt x="6420" y="150"/>
                </a:lnTo>
                <a:lnTo>
                  <a:pt x="5930" y="308"/>
                </a:lnTo>
                <a:lnTo>
                  <a:pt x="5432" y="474"/>
                </a:lnTo>
                <a:lnTo>
                  <a:pt x="5191" y="565"/>
                </a:lnTo>
                <a:lnTo>
                  <a:pt x="4942" y="665"/>
                </a:lnTo>
                <a:lnTo>
                  <a:pt x="4701" y="764"/>
                </a:lnTo>
                <a:lnTo>
                  <a:pt x="4469" y="864"/>
                </a:lnTo>
                <a:lnTo>
                  <a:pt x="4228" y="980"/>
                </a:lnTo>
                <a:lnTo>
                  <a:pt x="4004" y="1097"/>
                </a:lnTo>
                <a:lnTo>
                  <a:pt x="3779" y="1221"/>
                </a:lnTo>
                <a:lnTo>
                  <a:pt x="3555" y="1354"/>
                </a:lnTo>
                <a:lnTo>
                  <a:pt x="3347" y="1504"/>
                </a:lnTo>
                <a:lnTo>
                  <a:pt x="3140" y="1653"/>
                </a:lnTo>
                <a:lnTo>
                  <a:pt x="2941" y="1819"/>
                </a:lnTo>
                <a:lnTo>
                  <a:pt x="2758" y="1994"/>
                </a:lnTo>
                <a:lnTo>
                  <a:pt x="2567" y="2185"/>
                </a:lnTo>
                <a:lnTo>
                  <a:pt x="2384" y="2384"/>
                </a:lnTo>
                <a:lnTo>
                  <a:pt x="2201" y="2567"/>
                </a:lnTo>
                <a:lnTo>
                  <a:pt x="2110" y="2658"/>
                </a:lnTo>
                <a:lnTo>
                  <a:pt x="2010" y="2749"/>
                </a:lnTo>
                <a:lnTo>
                  <a:pt x="1869" y="2857"/>
                </a:lnTo>
                <a:lnTo>
                  <a:pt x="1728" y="2965"/>
                </a:lnTo>
                <a:lnTo>
                  <a:pt x="1595" y="3065"/>
                </a:lnTo>
                <a:lnTo>
                  <a:pt x="1462" y="3181"/>
                </a:lnTo>
                <a:lnTo>
                  <a:pt x="1304" y="3322"/>
                </a:lnTo>
                <a:lnTo>
                  <a:pt x="1163" y="3488"/>
                </a:lnTo>
                <a:lnTo>
                  <a:pt x="889" y="3812"/>
                </a:lnTo>
                <a:lnTo>
                  <a:pt x="740" y="3962"/>
                </a:lnTo>
                <a:lnTo>
                  <a:pt x="665" y="4037"/>
                </a:lnTo>
                <a:lnTo>
                  <a:pt x="590" y="4103"/>
                </a:lnTo>
                <a:lnTo>
                  <a:pt x="507" y="4169"/>
                </a:lnTo>
                <a:lnTo>
                  <a:pt x="424" y="4219"/>
                </a:lnTo>
                <a:lnTo>
                  <a:pt x="333" y="4269"/>
                </a:lnTo>
                <a:lnTo>
                  <a:pt x="233" y="4311"/>
                </a:lnTo>
                <a:lnTo>
                  <a:pt x="183" y="4385"/>
                </a:lnTo>
                <a:lnTo>
                  <a:pt x="125" y="4452"/>
                </a:lnTo>
                <a:lnTo>
                  <a:pt x="67" y="4510"/>
                </a:lnTo>
                <a:lnTo>
                  <a:pt x="1" y="4568"/>
                </a:lnTo>
                <a:lnTo>
                  <a:pt x="208" y="4992"/>
                </a:lnTo>
                <a:lnTo>
                  <a:pt x="416" y="5415"/>
                </a:lnTo>
                <a:lnTo>
                  <a:pt x="640" y="5839"/>
                </a:lnTo>
                <a:lnTo>
                  <a:pt x="864" y="6254"/>
                </a:lnTo>
                <a:lnTo>
                  <a:pt x="1047" y="6578"/>
                </a:lnTo>
                <a:lnTo>
                  <a:pt x="1138" y="6736"/>
                </a:lnTo>
                <a:lnTo>
                  <a:pt x="1221" y="6893"/>
                </a:lnTo>
                <a:lnTo>
                  <a:pt x="1321" y="7126"/>
                </a:lnTo>
                <a:lnTo>
                  <a:pt x="1412" y="7367"/>
                </a:lnTo>
                <a:lnTo>
                  <a:pt x="1495" y="7608"/>
                </a:lnTo>
                <a:lnTo>
                  <a:pt x="1570" y="7849"/>
                </a:lnTo>
                <a:lnTo>
                  <a:pt x="1637" y="8098"/>
                </a:lnTo>
                <a:lnTo>
                  <a:pt x="1695" y="8347"/>
                </a:lnTo>
                <a:lnTo>
                  <a:pt x="1803" y="8845"/>
                </a:lnTo>
                <a:lnTo>
                  <a:pt x="1911" y="9352"/>
                </a:lnTo>
                <a:lnTo>
                  <a:pt x="1969" y="9601"/>
                </a:lnTo>
                <a:lnTo>
                  <a:pt x="2035" y="9850"/>
                </a:lnTo>
                <a:lnTo>
                  <a:pt x="2102" y="10091"/>
                </a:lnTo>
                <a:lnTo>
                  <a:pt x="2176" y="10332"/>
                </a:lnTo>
                <a:lnTo>
                  <a:pt x="2268" y="10573"/>
                </a:lnTo>
                <a:lnTo>
                  <a:pt x="2367" y="10805"/>
                </a:lnTo>
                <a:lnTo>
                  <a:pt x="2392" y="10872"/>
                </a:lnTo>
                <a:lnTo>
                  <a:pt x="2426" y="10938"/>
                </a:lnTo>
                <a:lnTo>
                  <a:pt x="2467" y="10996"/>
                </a:lnTo>
                <a:lnTo>
                  <a:pt x="2517" y="11046"/>
                </a:lnTo>
                <a:lnTo>
                  <a:pt x="2567" y="11087"/>
                </a:lnTo>
                <a:lnTo>
                  <a:pt x="2633" y="11121"/>
                </a:lnTo>
                <a:lnTo>
                  <a:pt x="2691" y="11146"/>
                </a:lnTo>
                <a:lnTo>
                  <a:pt x="2766" y="11162"/>
                </a:lnTo>
                <a:lnTo>
                  <a:pt x="2833" y="11171"/>
                </a:lnTo>
                <a:lnTo>
                  <a:pt x="2907" y="11179"/>
                </a:lnTo>
                <a:lnTo>
                  <a:pt x="3048" y="11187"/>
                </a:lnTo>
                <a:lnTo>
                  <a:pt x="4369" y="11204"/>
                </a:lnTo>
                <a:lnTo>
                  <a:pt x="4386" y="11187"/>
                </a:lnTo>
                <a:lnTo>
                  <a:pt x="4402" y="11171"/>
                </a:lnTo>
                <a:lnTo>
                  <a:pt x="4602" y="10930"/>
                </a:lnTo>
                <a:lnTo>
                  <a:pt x="4817" y="10697"/>
                </a:lnTo>
                <a:lnTo>
                  <a:pt x="5033" y="10473"/>
                </a:lnTo>
                <a:lnTo>
                  <a:pt x="5266" y="10249"/>
                </a:lnTo>
                <a:lnTo>
                  <a:pt x="5366" y="10166"/>
                </a:lnTo>
                <a:lnTo>
                  <a:pt x="5465" y="10091"/>
                </a:lnTo>
                <a:lnTo>
                  <a:pt x="5523" y="10058"/>
                </a:lnTo>
                <a:lnTo>
                  <a:pt x="5581" y="10033"/>
                </a:lnTo>
                <a:lnTo>
                  <a:pt x="5640" y="10016"/>
                </a:lnTo>
                <a:lnTo>
                  <a:pt x="5706" y="10000"/>
                </a:lnTo>
                <a:lnTo>
                  <a:pt x="5797" y="10008"/>
                </a:lnTo>
                <a:lnTo>
                  <a:pt x="5880" y="10024"/>
                </a:lnTo>
                <a:lnTo>
                  <a:pt x="5972" y="10058"/>
                </a:lnTo>
                <a:lnTo>
                  <a:pt x="6055" y="10091"/>
                </a:lnTo>
                <a:lnTo>
                  <a:pt x="6146" y="10149"/>
                </a:lnTo>
                <a:lnTo>
                  <a:pt x="6229" y="10207"/>
                </a:lnTo>
                <a:lnTo>
                  <a:pt x="6321" y="10274"/>
                </a:lnTo>
                <a:lnTo>
                  <a:pt x="6395" y="10340"/>
                </a:lnTo>
                <a:lnTo>
                  <a:pt x="6553" y="10481"/>
                </a:lnTo>
                <a:lnTo>
                  <a:pt x="6703" y="10639"/>
                </a:lnTo>
                <a:lnTo>
                  <a:pt x="6777" y="10714"/>
                </a:lnTo>
                <a:lnTo>
                  <a:pt x="6852" y="10789"/>
                </a:lnTo>
                <a:lnTo>
                  <a:pt x="6935" y="10847"/>
                </a:lnTo>
                <a:lnTo>
                  <a:pt x="6985" y="10872"/>
                </a:lnTo>
                <a:lnTo>
                  <a:pt x="7027" y="10888"/>
                </a:lnTo>
                <a:lnTo>
                  <a:pt x="7093" y="10896"/>
                </a:lnTo>
                <a:lnTo>
                  <a:pt x="7151" y="10905"/>
                </a:lnTo>
                <a:lnTo>
                  <a:pt x="7276" y="10905"/>
                </a:lnTo>
                <a:lnTo>
                  <a:pt x="8264" y="10855"/>
                </a:lnTo>
                <a:lnTo>
                  <a:pt x="8355" y="10847"/>
                </a:lnTo>
                <a:lnTo>
                  <a:pt x="8397" y="10830"/>
                </a:lnTo>
                <a:lnTo>
                  <a:pt x="8438" y="10813"/>
                </a:lnTo>
                <a:lnTo>
                  <a:pt x="8472" y="10789"/>
                </a:lnTo>
                <a:lnTo>
                  <a:pt x="8505" y="10755"/>
                </a:lnTo>
                <a:lnTo>
                  <a:pt x="8555" y="10681"/>
                </a:lnTo>
                <a:lnTo>
                  <a:pt x="8588" y="10647"/>
                </a:lnTo>
                <a:lnTo>
                  <a:pt x="8613" y="10614"/>
                </a:lnTo>
                <a:lnTo>
                  <a:pt x="8654" y="10589"/>
                </a:lnTo>
                <a:lnTo>
                  <a:pt x="8688" y="10573"/>
                </a:lnTo>
                <a:lnTo>
                  <a:pt x="8771" y="10573"/>
                </a:lnTo>
                <a:lnTo>
                  <a:pt x="8845" y="10597"/>
                </a:lnTo>
                <a:lnTo>
                  <a:pt x="8920" y="10631"/>
                </a:lnTo>
                <a:lnTo>
                  <a:pt x="8953" y="10639"/>
                </a:lnTo>
                <a:lnTo>
                  <a:pt x="9028" y="10639"/>
                </a:lnTo>
                <a:lnTo>
                  <a:pt x="9061" y="10622"/>
                </a:lnTo>
                <a:lnTo>
                  <a:pt x="9119" y="10589"/>
                </a:lnTo>
                <a:lnTo>
                  <a:pt x="9161" y="10539"/>
                </a:lnTo>
                <a:lnTo>
                  <a:pt x="9202" y="10481"/>
                </a:lnTo>
                <a:lnTo>
                  <a:pt x="9269" y="10373"/>
                </a:lnTo>
                <a:lnTo>
                  <a:pt x="9327" y="10257"/>
                </a:lnTo>
                <a:lnTo>
                  <a:pt x="9369" y="10132"/>
                </a:lnTo>
                <a:lnTo>
                  <a:pt x="9393" y="10008"/>
                </a:lnTo>
                <a:lnTo>
                  <a:pt x="9443" y="10024"/>
                </a:lnTo>
                <a:lnTo>
                  <a:pt x="9485" y="10041"/>
                </a:lnTo>
                <a:lnTo>
                  <a:pt x="9526" y="10049"/>
                </a:lnTo>
                <a:lnTo>
                  <a:pt x="9568" y="10049"/>
                </a:lnTo>
                <a:lnTo>
                  <a:pt x="9659" y="10041"/>
                </a:lnTo>
                <a:lnTo>
                  <a:pt x="9751" y="10016"/>
                </a:lnTo>
                <a:lnTo>
                  <a:pt x="9834" y="9975"/>
                </a:lnTo>
                <a:lnTo>
                  <a:pt x="9917" y="9925"/>
                </a:lnTo>
                <a:lnTo>
                  <a:pt x="10000" y="9875"/>
                </a:lnTo>
                <a:lnTo>
                  <a:pt x="10074" y="9817"/>
                </a:lnTo>
                <a:lnTo>
                  <a:pt x="10664" y="9377"/>
                </a:lnTo>
                <a:lnTo>
                  <a:pt x="10805" y="9269"/>
                </a:lnTo>
                <a:lnTo>
                  <a:pt x="10946" y="9152"/>
                </a:lnTo>
                <a:lnTo>
                  <a:pt x="11079" y="9036"/>
                </a:lnTo>
                <a:lnTo>
                  <a:pt x="11204" y="8903"/>
                </a:lnTo>
                <a:lnTo>
                  <a:pt x="11279" y="8812"/>
                </a:lnTo>
                <a:lnTo>
                  <a:pt x="11345" y="8712"/>
                </a:lnTo>
                <a:lnTo>
                  <a:pt x="11412" y="8613"/>
                </a:lnTo>
                <a:lnTo>
                  <a:pt x="11470" y="8505"/>
                </a:lnTo>
                <a:lnTo>
                  <a:pt x="11569" y="8280"/>
                </a:lnTo>
                <a:lnTo>
                  <a:pt x="11661" y="8056"/>
                </a:lnTo>
                <a:lnTo>
                  <a:pt x="11744" y="7840"/>
                </a:lnTo>
                <a:lnTo>
                  <a:pt x="11818" y="7624"/>
                </a:lnTo>
                <a:lnTo>
                  <a:pt x="11951" y="7184"/>
                </a:lnTo>
                <a:lnTo>
                  <a:pt x="12076" y="6744"/>
                </a:lnTo>
                <a:lnTo>
                  <a:pt x="12176" y="6296"/>
                </a:lnTo>
                <a:lnTo>
                  <a:pt x="12225" y="6246"/>
                </a:lnTo>
                <a:lnTo>
                  <a:pt x="12267" y="6188"/>
                </a:lnTo>
                <a:lnTo>
                  <a:pt x="12292" y="6121"/>
                </a:lnTo>
                <a:lnTo>
                  <a:pt x="12317" y="6055"/>
                </a:lnTo>
                <a:lnTo>
                  <a:pt x="12325" y="5980"/>
                </a:lnTo>
                <a:lnTo>
                  <a:pt x="12325" y="5914"/>
                </a:lnTo>
                <a:lnTo>
                  <a:pt x="12317" y="5839"/>
                </a:lnTo>
                <a:lnTo>
                  <a:pt x="12300" y="5772"/>
                </a:lnTo>
                <a:lnTo>
                  <a:pt x="12267" y="5706"/>
                </a:lnTo>
                <a:lnTo>
                  <a:pt x="12234" y="5648"/>
                </a:lnTo>
                <a:lnTo>
                  <a:pt x="12184" y="5590"/>
                </a:lnTo>
                <a:lnTo>
                  <a:pt x="12126" y="5548"/>
                </a:lnTo>
                <a:lnTo>
                  <a:pt x="12068" y="5507"/>
                </a:lnTo>
                <a:lnTo>
                  <a:pt x="12001" y="5482"/>
                </a:lnTo>
                <a:lnTo>
                  <a:pt x="11935" y="5457"/>
                </a:lnTo>
                <a:lnTo>
                  <a:pt x="11868" y="5448"/>
                </a:lnTo>
                <a:lnTo>
                  <a:pt x="11877" y="5407"/>
                </a:lnTo>
                <a:lnTo>
                  <a:pt x="11902" y="5365"/>
                </a:lnTo>
                <a:lnTo>
                  <a:pt x="11935" y="5332"/>
                </a:lnTo>
                <a:lnTo>
                  <a:pt x="11976" y="5299"/>
                </a:lnTo>
                <a:lnTo>
                  <a:pt x="12059" y="5241"/>
                </a:lnTo>
                <a:lnTo>
                  <a:pt x="12142" y="5191"/>
                </a:lnTo>
                <a:lnTo>
                  <a:pt x="12234" y="5133"/>
                </a:lnTo>
                <a:lnTo>
                  <a:pt x="12267" y="5100"/>
                </a:lnTo>
                <a:lnTo>
                  <a:pt x="12300" y="5058"/>
                </a:lnTo>
                <a:lnTo>
                  <a:pt x="12325" y="5017"/>
                </a:lnTo>
                <a:lnTo>
                  <a:pt x="12342" y="4975"/>
                </a:lnTo>
                <a:lnTo>
                  <a:pt x="12350" y="4934"/>
                </a:lnTo>
                <a:lnTo>
                  <a:pt x="12333" y="4884"/>
                </a:lnTo>
                <a:lnTo>
                  <a:pt x="12317" y="4850"/>
                </a:lnTo>
                <a:lnTo>
                  <a:pt x="12292" y="4817"/>
                </a:lnTo>
                <a:lnTo>
                  <a:pt x="12250" y="4792"/>
                </a:lnTo>
                <a:lnTo>
                  <a:pt x="12217" y="4776"/>
                </a:lnTo>
                <a:lnTo>
                  <a:pt x="12126" y="4751"/>
                </a:lnTo>
                <a:lnTo>
                  <a:pt x="12034" y="4743"/>
                </a:lnTo>
                <a:lnTo>
                  <a:pt x="12043" y="4693"/>
                </a:lnTo>
                <a:lnTo>
                  <a:pt x="12043" y="4643"/>
                </a:lnTo>
                <a:lnTo>
                  <a:pt x="12043" y="4593"/>
                </a:lnTo>
                <a:lnTo>
                  <a:pt x="12034" y="4543"/>
                </a:lnTo>
                <a:lnTo>
                  <a:pt x="12001" y="4444"/>
                </a:lnTo>
                <a:lnTo>
                  <a:pt x="11960" y="4352"/>
                </a:lnTo>
                <a:lnTo>
                  <a:pt x="11910" y="4253"/>
                </a:lnTo>
                <a:lnTo>
                  <a:pt x="11852" y="4161"/>
                </a:lnTo>
                <a:lnTo>
                  <a:pt x="11794" y="4070"/>
                </a:lnTo>
                <a:lnTo>
                  <a:pt x="11744" y="3970"/>
                </a:lnTo>
                <a:lnTo>
                  <a:pt x="11711" y="3879"/>
                </a:lnTo>
                <a:lnTo>
                  <a:pt x="11677" y="3779"/>
                </a:lnTo>
                <a:lnTo>
                  <a:pt x="11652" y="3679"/>
                </a:lnTo>
                <a:lnTo>
                  <a:pt x="11636" y="3580"/>
                </a:lnTo>
                <a:lnTo>
                  <a:pt x="11636" y="3480"/>
                </a:lnTo>
                <a:lnTo>
                  <a:pt x="11636" y="3381"/>
                </a:lnTo>
                <a:lnTo>
                  <a:pt x="11644" y="3273"/>
                </a:lnTo>
                <a:lnTo>
                  <a:pt x="11661" y="3173"/>
                </a:lnTo>
                <a:lnTo>
                  <a:pt x="11686" y="3073"/>
                </a:lnTo>
                <a:lnTo>
                  <a:pt x="11719" y="2974"/>
                </a:lnTo>
                <a:lnTo>
                  <a:pt x="11752" y="2874"/>
                </a:lnTo>
                <a:lnTo>
                  <a:pt x="11794" y="2774"/>
                </a:lnTo>
                <a:lnTo>
                  <a:pt x="11835" y="2675"/>
                </a:lnTo>
                <a:lnTo>
                  <a:pt x="11885" y="2583"/>
                </a:lnTo>
                <a:lnTo>
                  <a:pt x="11993" y="2401"/>
                </a:lnTo>
                <a:lnTo>
                  <a:pt x="12034" y="2342"/>
                </a:lnTo>
                <a:lnTo>
                  <a:pt x="12043" y="2309"/>
                </a:lnTo>
                <a:lnTo>
                  <a:pt x="12051" y="2276"/>
                </a:lnTo>
                <a:lnTo>
                  <a:pt x="12043" y="2234"/>
                </a:lnTo>
                <a:lnTo>
                  <a:pt x="12026" y="2193"/>
                </a:lnTo>
                <a:lnTo>
                  <a:pt x="12001" y="2160"/>
                </a:lnTo>
                <a:lnTo>
                  <a:pt x="11968" y="2126"/>
                </a:lnTo>
                <a:lnTo>
                  <a:pt x="11910" y="2077"/>
                </a:lnTo>
                <a:lnTo>
                  <a:pt x="11843" y="2035"/>
                </a:lnTo>
                <a:lnTo>
                  <a:pt x="11777" y="2002"/>
                </a:lnTo>
                <a:lnTo>
                  <a:pt x="11711" y="1969"/>
                </a:lnTo>
                <a:lnTo>
                  <a:pt x="11561" y="1902"/>
                </a:lnTo>
                <a:lnTo>
                  <a:pt x="11412" y="1852"/>
                </a:lnTo>
                <a:lnTo>
                  <a:pt x="11270" y="1794"/>
                </a:lnTo>
                <a:lnTo>
                  <a:pt x="11196" y="1761"/>
                </a:lnTo>
                <a:lnTo>
                  <a:pt x="11129" y="1728"/>
                </a:lnTo>
                <a:lnTo>
                  <a:pt x="11071" y="1686"/>
                </a:lnTo>
                <a:lnTo>
                  <a:pt x="11013" y="1636"/>
                </a:lnTo>
                <a:lnTo>
                  <a:pt x="10963" y="1587"/>
                </a:lnTo>
                <a:lnTo>
                  <a:pt x="10913" y="1529"/>
                </a:lnTo>
                <a:lnTo>
                  <a:pt x="10863" y="1429"/>
                </a:lnTo>
                <a:lnTo>
                  <a:pt x="10814" y="1321"/>
                </a:lnTo>
                <a:lnTo>
                  <a:pt x="10780" y="1271"/>
                </a:lnTo>
                <a:lnTo>
                  <a:pt x="10755" y="1230"/>
                </a:lnTo>
                <a:lnTo>
                  <a:pt x="10714" y="1188"/>
                </a:lnTo>
                <a:lnTo>
                  <a:pt x="10672" y="1155"/>
                </a:lnTo>
                <a:lnTo>
                  <a:pt x="10606" y="1122"/>
                </a:lnTo>
                <a:lnTo>
                  <a:pt x="10531" y="1097"/>
                </a:lnTo>
                <a:lnTo>
                  <a:pt x="10456" y="1072"/>
                </a:lnTo>
                <a:lnTo>
                  <a:pt x="10390" y="1047"/>
                </a:lnTo>
                <a:lnTo>
                  <a:pt x="10349" y="1022"/>
                </a:lnTo>
                <a:lnTo>
                  <a:pt x="10307" y="989"/>
                </a:lnTo>
                <a:lnTo>
                  <a:pt x="10274" y="955"/>
                </a:lnTo>
                <a:lnTo>
                  <a:pt x="10249" y="914"/>
                </a:lnTo>
                <a:lnTo>
                  <a:pt x="10224" y="872"/>
                </a:lnTo>
                <a:lnTo>
                  <a:pt x="10207" y="831"/>
                </a:lnTo>
                <a:lnTo>
                  <a:pt x="10174" y="731"/>
                </a:lnTo>
                <a:lnTo>
                  <a:pt x="10157" y="632"/>
                </a:lnTo>
                <a:lnTo>
                  <a:pt x="10157" y="524"/>
                </a:lnTo>
                <a:lnTo>
                  <a:pt x="10157" y="416"/>
                </a:lnTo>
                <a:lnTo>
                  <a:pt x="10166" y="316"/>
                </a:lnTo>
                <a:lnTo>
                  <a:pt x="10099" y="316"/>
                </a:lnTo>
                <a:lnTo>
                  <a:pt x="10041" y="324"/>
                </a:lnTo>
                <a:lnTo>
                  <a:pt x="9983" y="341"/>
                </a:lnTo>
                <a:lnTo>
                  <a:pt x="9933" y="366"/>
                </a:lnTo>
                <a:lnTo>
                  <a:pt x="9883" y="399"/>
                </a:lnTo>
                <a:lnTo>
                  <a:pt x="9834" y="441"/>
                </a:lnTo>
                <a:lnTo>
                  <a:pt x="9792" y="482"/>
                </a:lnTo>
                <a:lnTo>
                  <a:pt x="9751" y="532"/>
                </a:lnTo>
                <a:lnTo>
                  <a:pt x="9676" y="640"/>
                </a:lnTo>
                <a:lnTo>
                  <a:pt x="9609" y="756"/>
                </a:lnTo>
                <a:lnTo>
                  <a:pt x="9551" y="881"/>
                </a:lnTo>
                <a:lnTo>
                  <a:pt x="9510" y="1005"/>
                </a:lnTo>
                <a:lnTo>
                  <a:pt x="9153" y="2035"/>
                </a:lnTo>
                <a:lnTo>
                  <a:pt x="9119" y="2126"/>
                </a:lnTo>
                <a:lnTo>
                  <a:pt x="9094" y="2168"/>
                </a:lnTo>
                <a:lnTo>
                  <a:pt x="9070" y="2210"/>
                </a:lnTo>
                <a:lnTo>
                  <a:pt x="9036" y="2243"/>
                </a:lnTo>
                <a:lnTo>
                  <a:pt x="9003" y="2268"/>
                </a:lnTo>
                <a:lnTo>
                  <a:pt x="8970" y="2293"/>
                </a:lnTo>
                <a:lnTo>
                  <a:pt x="8928" y="2301"/>
                </a:lnTo>
                <a:lnTo>
                  <a:pt x="8879" y="2293"/>
                </a:lnTo>
                <a:lnTo>
                  <a:pt x="8845" y="2276"/>
                </a:lnTo>
                <a:lnTo>
                  <a:pt x="8804" y="2251"/>
                </a:lnTo>
                <a:lnTo>
                  <a:pt x="8779" y="2226"/>
                </a:lnTo>
                <a:lnTo>
                  <a:pt x="8754" y="2185"/>
                </a:lnTo>
                <a:lnTo>
                  <a:pt x="8737" y="2143"/>
                </a:lnTo>
                <a:lnTo>
                  <a:pt x="8729" y="2093"/>
                </a:lnTo>
                <a:lnTo>
                  <a:pt x="8729" y="2052"/>
                </a:lnTo>
                <a:lnTo>
                  <a:pt x="8729" y="2010"/>
                </a:lnTo>
                <a:lnTo>
                  <a:pt x="8746" y="1960"/>
                </a:lnTo>
                <a:lnTo>
                  <a:pt x="8779" y="1886"/>
                </a:lnTo>
                <a:lnTo>
                  <a:pt x="8829" y="1803"/>
                </a:lnTo>
                <a:lnTo>
                  <a:pt x="8879" y="1728"/>
                </a:lnTo>
                <a:lnTo>
                  <a:pt x="9036" y="1479"/>
                </a:lnTo>
                <a:lnTo>
                  <a:pt x="9186" y="1230"/>
                </a:lnTo>
                <a:lnTo>
                  <a:pt x="9327" y="964"/>
                </a:lnTo>
                <a:lnTo>
                  <a:pt x="9452" y="698"/>
                </a:lnTo>
                <a:lnTo>
                  <a:pt x="9476" y="640"/>
                </a:lnTo>
                <a:lnTo>
                  <a:pt x="9493" y="582"/>
                </a:lnTo>
                <a:lnTo>
                  <a:pt x="9501" y="524"/>
                </a:lnTo>
                <a:lnTo>
                  <a:pt x="9510" y="474"/>
                </a:lnTo>
                <a:lnTo>
                  <a:pt x="9501" y="416"/>
                </a:lnTo>
                <a:lnTo>
                  <a:pt x="9485" y="366"/>
                </a:lnTo>
                <a:lnTo>
                  <a:pt x="9460" y="324"/>
                </a:lnTo>
                <a:lnTo>
                  <a:pt x="9418" y="299"/>
                </a:lnTo>
                <a:lnTo>
                  <a:pt x="9385" y="291"/>
                </a:lnTo>
                <a:lnTo>
                  <a:pt x="9360" y="283"/>
                </a:lnTo>
                <a:lnTo>
                  <a:pt x="9310" y="283"/>
                </a:lnTo>
                <a:lnTo>
                  <a:pt x="9252" y="308"/>
                </a:lnTo>
                <a:lnTo>
                  <a:pt x="9202" y="341"/>
                </a:lnTo>
                <a:lnTo>
                  <a:pt x="9103" y="424"/>
                </a:lnTo>
                <a:lnTo>
                  <a:pt x="9011" y="515"/>
                </a:lnTo>
                <a:lnTo>
                  <a:pt x="8937" y="565"/>
                </a:lnTo>
                <a:lnTo>
                  <a:pt x="8862" y="598"/>
                </a:lnTo>
                <a:lnTo>
                  <a:pt x="8787" y="632"/>
                </a:lnTo>
                <a:lnTo>
                  <a:pt x="8704" y="648"/>
                </a:lnTo>
                <a:lnTo>
                  <a:pt x="8530" y="673"/>
                </a:lnTo>
                <a:lnTo>
                  <a:pt x="8364" y="698"/>
                </a:lnTo>
                <a:lnTo>
                  <a:pt x="8272" y="715"/>
                </a:lnTo>
                <a:lnTo>
                  <a:pt x="8189" y="731"/>
                </a:lnTo>
                <a:lnTo>
                  <a:pt x="8106" y="764"/>
                </a:lnTo>
                <a:lnTo>
                  <a:pt x="8031" y="806"/>
                </a:lnTo>
                <a:lnTo>
                  <a:pt x="7957" y="848"/>
                </a:lnTo>
                <a:lnTo>
                  <a:pt x="7899" y="906"/>
                </a:lnTo>
                <a:lnTo>
                  <a:pt x="7857" y="972"/>
                </a:lnTo>
                <a:lnTo>
                  <a:pt x="7840" y="1014"/>
                </a:lnTo>
                <a:lnTo>
                  <a:pt x="7824" y="1055"/>
                </a:lnTo>
                <a:lnTo>
                  <a:pt x="7816" y="1105"/>
                </a:lnTo>
                <a:lnTo>
                  <a:pt x="7816" y="1163"/>
                </a:lnTo>
                <a:lnTo>
                  <a:pt x="7824" y="1213"/>
                </a:lnTo>
                <a:lnTo>
                  <a:pt x="7840" y="1271"/>
                </a:lnTo>
                <a:lnTo>
                  <a:pt x="7874" y="1379"/>
                </a:lnTo>
                <a:lnTo>
                  <a:pt x="7923" y="1487"/>
                </a:lnTo>
                <a:lnTo>
                  <a:pt x="7973" y="1595"/>
                </a:lnTo>
                <a:lnTo>
                  <a:pt x="8015" y="1703"/>
                </a:lnTo>
                <a:lnTo>
                  <a:pt x="8031" y="1761"/>
                </a:lnTo>
                <a:lnTo>
                  <a:pt x="8031" y="1811"/>
                </a:lnTo>
                <a:lnTo>
                  <a:pt x="8031" y="1869"/>
                </a:lnTo>
                <a:lnTo>
                  <a:pt x="8023" y="1919"/>
                </a:lnTo>
                <a:lnTo>
                  <a:pt x="7965" y="1902"/>
                </a:lnTo>
                <a:lnTo>
                  <a:pt x="7907" y="1877"/>
                </a:lnTo>
                <a:lnTo>
                  <a:pt x="7849" y="1844"/>
                </a:lnTo>
                <a:lnTo>
                  <a:pt x="7799" y="1811"/>
                </a:lnTo>
                <a:lnTo>
                  <a:pt x="7691" y="1736"/>
                </a:lnTo>
                <a:lnTo>
                  <a:pt x="7583" y="1661"/>
                </a:lnTo>
                <a:lnTo>
                  <a:pt x="7508" y="1628"/>
                </a:lnTo>
                <a:lnTo>
                  <a:pt x="7433" y="1595"/>
                </a:lnTo>
                <a:lnTo>
                  <a:pt x="7276" y="1537"/>
                </a:lnTo>
                <a:lnTo>
                  <a:pt x="7118" y="1479"/>
                </a:lnTo>
                <a:lnTo>
                  <a:pt x="7043" y="1445"/>
                </a:lnTo>
                <a:lnTo>
                  <a:pt x="6968" y="1404"/>
                </a:lnTo>
                <a:lnTo>
                  <a:pt x="6935" y="1379"/>
                </a:lnTo>
                <a:lnTo>
                  <a:pt x="6910" y="1346"/>
                </a:lnTo>
                <a:lnTo>
                  <a:pt x="6860" y="1279"/>
                </a:lnTo>
                <a:lnTo>
                  <a:pt x="6819" y="1196"/>
                </a:lnTo>
                <a:lnTo>
                  <a:pt x="6802" y="1113"/>
                </a:lnTo>
                <a:lnTo>
                  <a:pt x="6802" y="1039"/>
                </a:lnTo>
                <a:lnTo>
                  <a:pt x="6811" y="997"/>
                </a:lnTo>
                <a:lnTo>
                  <a:pt x="6819" y="964"/>
                </a:lnTo>
                <a:lnTo>
                  <a:pt x="6836" y="931"/>
                </a:lnTo>
                <a:lnTo>
                  <a:pt x="6860" y="897"/>
                </a:lnTo>
                <a:lnTo>
                  <a:pt x="6885" y="872"/>
                </a:lnTo>
                <a:lnTo>
                  <a:pt x="6927" y="856"/>
                </a:lnTo>
                <a:lnTo>
                  <a:pt x="6960" y="848"/>
                </a:lnTo>
                <a:lnTo>
                  <a:pt x="6993" y="839"/>
                </a:lnTo>
                <a:lnTo>
                  <a:pt x="7060" y="839"/>
                </a:lnTo>
                <a:lnTo>
                  <a:pt x="7126" y="856"/>
                </a:lnTo>
                <a:lnTo>
                  <a:pt x="7201" y="881"/>
                </a:lnTo>
                <a:lnTo>
                  <a:pt x="7342" y="955"/>
                </a:lnTo>
                <a:lnTo>
                  <a:pt x="7409" y="989"/>
                </a:lnTo>
                <a:lnTo>
                  <a:pt x="7483" y="1014"/>
                </a:lnTo>
                <a:lnTo>
                  <a:pt x="7616" y="92"/>
                </a:lnTo>
                <a:lnTo>
                  <a:pt x="7550" y="59"/>
                </a:lnTo>
                <a:lnTo>
                  <a:pt x="7475" y="42"/>
                </a:lnTo>
                <a:lnTo>
                  <a:pt x="7400" y="17"/>
                </a:lnTo>
                <a:lnTo>
                  <a:pt x="7334" y="9"/>
                </a:lnTo>
                <a:lnTo>
                  <a:pt x="7259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40"/>
          <p:cNvSpPr/>
          <p:nvPr/>
        </p:nvSpPr>
        <p:spPr>
          <a:xfrm>
            <a:off x="3412208" y="1552184"/>
            <a:ext cx="1291137" cy="837357"/>
          </a:xfrm>
          <a:custGeom>
            <a:avLst/>
            <a:gdLst/>
            <a:ahLst/>
            <a:cxnLst/>
            <a:rect l="l" t="t" r="r" b="b"/>
            <a:pathLst>
              <a:path w="35845" h="23247" extrusionOk="0">
                <a:moveTo>
                  <a:pt x="30222" y="19758"/>
                </a:moveTo>
                <a:lnTo>
                  <a:pt x="30306" y="19783"/>
                </a:lnTo>
                <a:lnTo>
                  <a:pt x="30380" y="19808"/>
                </a:lnTo>
                <a:lnTo>
                  <a:pt x="30455" y="19841"/>
                </a:lnTo>
                <a:lnTo>
                  <a:pt x="30505" y="19916"/>
                </a:lnTo>
                <a:lnTo>
                  <a:pt x="30530" y="19999"/>
                </a:lnTo>
                <a:lnTo>
                  <a:pt x="30546" y="20082"/>
                </a:lnTo>
                <a:lnTo>
                  <a:pt x="30555" y="20165"/>
                </a:lnTo>
                <a:lnTo>
                  <a:pt x="30538" y="20248"/>
                </a:lnTo>
                <a:lnTo>
                  <a:pt x="30513" y="20331"/>
                </a:lnTo>
                <a:lnTo>
                  <a:pt x="30472" y="20406"/>
                </a:lnTo>
                <a:lnTo>
                  <a:pt x="30422" y="20472"/>
                </a:lnTo>
                <a:lnTo>
                  <a:pt x="30297" y="20489"/>
                </a:lnTo>
                <a:lnTo>
                  <a:pt x="30164" y="20489"/>
                </a:lnTo>
                <a:lnTo>
                  <a:pt x="30098" y="20481"/>
                </a:lnTo>
                <a:lnTo>
                  <a:pt x="30040" y="20464"/>
                </a:lnTo>
                <a:lnTo>
                  <a:pt x="29990" y="20439"/>
                </a:lnTo>
                <a:lnTo>
                  <a:pt x="29940" y="20406"/>
                </a:lnTo>
                <a:lnTo>
                  <a:pt x="29890" y="20348"/>
                </a:lnTo>
                <a:lnTo>
                  <a:pt x="29857" y="20290"/>
                </a:lnTo>
                <a:lnTo>
                  <a:pt x="29840" y="20223"/>
                </a:lnTo>
                <a:lnTo>
                  <a:pt x="29832" y="20157"/>
                </a:lnTo>
                <a:lnTo>
                  <a:pt x="29832" y="20082"/>
                </a:lnTo>
                <a:lnTo>
                  <a:pt x="29849" y="20016"/>
                </a:lnTo>
                <a:lnTo>
                  <a:pt x="29874" y="19941"/>
                </a:lnTo>
                <a:lnTo>
                  <a:pt x="29915" y="19883"/>
                </a:lnTo>
                <a:lnTo>
                  <a:pt x="29957" y="19833"/>
                </a:lnTo>
                <a:lnTo>
                  <a:pt x="30015" y="19791"/>
                </a:lnTo>
                <a:lnTo>
                  <a:pt x="30081" y="19766"/>
                </a:lnTo>
                <a:lnTo>
                  <a:pt x="30148" y="19758"/>
                </a:lnTo>
                <a:close/>
                <a:moveTo>
                  <a:pt x="21976" y="1"/>
                </a:moveTo>
                <a:lnTo>
                  <a:pt x="21859" y="9"/>
                </a:lnTo>
                <a:lnTo>
                  <a:pt x="21627" y="34"/>
                </a:lnTo>
                <a:lnTo>
                  <a:pt x="21386" y="67"/>
                </a:lnTo>
                <a:lnTo>
                  <a:pt x="21153" y="109"/>
                </a:lnTo>
                <a:lnTo>
                  <a:pt x="20921" y="150"/>
                </a:lnTo>
                <a:lnTo>
                  <a:pt x="20688" y="192"/>
                </a:lnTo>
                <a:lnTo>
                  <a:pt x="20448" y="225"/>
                </a:lnTo>
                <a:lnTo>
                  <a:pt x="20215" y="242"/>
                </a:lnTo>
                <a:lnTo>
                  <a:pt x="19501" y="242"/>
                </a:lnTo>
                <a:lnTo>
                  <a:pt x="19368" y="250"/>
                </a:lnTo>
                <a:lnTo>
                  <a:pt x="19227" y="266"/>
                </a:lnTo>
                <a:lnTo>
                  <a:pt x="19086" y="291"/>
                </a:lnTo>
                <a:lnTo>
                  <a:pt x="18944" y="341"/>
                </a:lnTo>
                <a:lnTo>
                  <a:pt x="18812" y="391"/>
                </a:lnTo>
                <a:lnTo>
                  <a:pt x="18679" y="457"/>
                </a:lnTo>
                <a:lnTo>
                  <a:pt x="18546" y="524"/>
                </a:lnTo>
                <a:lnTo>
                  <a:pt x="17674" y="972"/>
                </a:lnTo>
                <a:lnTo>
                  <a:pt x="17200" y="1213"/>
                </a:lnTo>
                <a:lnTo>
                  <a:pt x="17092" y="1271"/>
                </a:lnTo>
                <a:lnTo>
                  <a:pt x="16993" y="1338"/>
                </a:lnTo>
                <a:lnTo>
                  <a:pt x="16810" y="1487"/>
                </a:lnTo>
                <a:lnTo>
                  <a:pt x="16719" y="1562"/>
                </a:lnTo>
                <a:lnTo>
                  <a:pt x="16619" y="1637"/>
                </a:lnTo>
                <a:lnTo>
                  <a:pt x="16519" y="1703"/>
                </a:lnTo>
                <a:lnTo>
                  <a:pt x="16420" y="1753"/>
                </a:lnTo>
                <a:lnTo>
                  <a:pt x="16204" y="1861"/>
                </a:lnTo>
                <a:lnTo>
                  <a:pt x="16004" y="1977"/>
                </a:lnTo>
                <a:lnTo>
                  <a:pt x="15805" y="2102"/>
                </a:lnTo>
                <a:lnTo>
                  <a:pt x="15614" y="2226"/>
                </a:lnTo>
                <a:lnTo>
                  <a:pt x="15423" y="2368"/>
                </a:lnTo>
                <a:lnTo>
                  <a:pt x="15240" y="2509"/>
                </a:lnTo>
                <a:lnTo>
                  <a:pt x="14875" y="2808"/>
                </a:lnTo>
                <a:lnTo>
                  <a:pt x="14510" y="3107"/>
                </a:lnTo>
                <a:lnTo>
                  <a:pt x="14327" y="3248"/>
                </a:lnTo>
                <a:lnTo>
                  <a:pt x="14136" y="3389"/>
                </a:lnTo>
                <a:lnTo>
                  <a:pt x="13945" y="3530"/>
                </a:lnTo>
                <a:lnTo>
                  <a:pt x="13754" y="3655"/>
                </a:lnTo>
                <a:lnTo>
                  <a:pt x="13554" y="3779"/>
                </a:lnTo>
                <a:lnTo>
                  <a:pt x="13347" y="3887"/>
                </a:lnTo>
                <a:lnTo>
                  <a:pt x="13114" y="3995"/>
                </a:lnTo>
                <a:lnTo>
                  <a:pt x="12890" y="4095"/>
                </a:lnTo>
                <a:lnTo>
                  <a:pt x="12666" y="4211"/>
                </a:lnTo>
                <a:lnTo>
                  <a:pt x="12558" y="4269"/>
                </a:lnTo>
                <a:lnTo>
                  <a:pt x="12450" y="4344"/>
                </a:lnTo>
                <a:lnTo>
                  <a:pt x="12317" y="4444"/>
                </a:lnTo>
                <a:lnTo>
                  <a:pt x="12192" y="4552"/>
                </a:lnTo>
                <a:lnTo>
                  <a:pt x="11935" y="4768"/>
                </a:lnTo>
                <a:lnTo>
                  <a:pt x="11752" y="4909"/>
                </a:lnTo>
                <a:lnTo>
                  <a:pt x="11553" y="5042"/>
                </a:lnTo>
                <a:lnTo>
                  <a:pt x="11354" y="5166"/>
                </a:lnTo>
                <a:lnTo>
                  <a:pt x="11146" y="5291"/>
                </a:lnTo>
                <a:lnTo>
                  <a:pt x="9792" y="6088"/>
                </a:lnTo>
                <a:lnTo>
                  <a:pt x="9726" y="6130"/>
                </a:lnTo>
                <a:lnTo>
                  <a:pt x="9659" y="6163"/>
                </a:lnTo>
                <a:lnTo>
                  <a:pt x="9585" y="6188"/>
                </a:lnTo>
                <a:lnTo>
                  <a:pt x="9510" y="6204"/>
                </a:lnTo>
                <a:lnTo>
                  <a:pt x="9468" y="6204"/>
                </a:lnTo>
                <a:lnTo>
                  <a:pt x="9427" y="6196"/>
                </a:lnTo>
                <a:lnTo>
                  <a:pt x="9385" y="6188"/>
                </a:lnTo>
                <a:lnTo>
                  <a:pt x="9344" y="6171"/>
                </a:lnTo>
                <a:lnTo>
                  <a:pt x="9311" y="6146"/>
                </a:lnTo>
                <a:lnTo>
                  <a:pt x="9277" y="6121"/>
                </a:lnTo>
                <a:lnTo>
                  <a:pt x="9219" y="6055"/>
                </a:lnTo>
                <a:lnTo>
                  <a:pt x="9178" y="5980"/>
                </a:lnTo>
                <a:lnTo>
                  <a:pt x="9161" y="5939"/>
                </a:lnTo>
                <a:lnTo>
                  <a:pt x="9153" y="5897"/>
                </a:lnTo>
                <a:lnTo>
                  <a:pt x="9153" y="5856"/>
                </a:lnTo>
                <a:lnTo>
                  <a:pt x="9153" y="5814"/>
                </a:lnTo>
                <a:lnTo>
                  <a:pt x="9161" y="5773"/>
                </a:lnTo>
                <a:lnTo>
                  <a:pt x="9178" y="5731"/>
                </a:lnTo>
                <a:lnTo>
                  <a:pt x="9128" y="5714"/>
                </a:lnTo>
                <a:lnTo>
                  <a:pt x="9086" y="5714"/>
                </a:lnTo>
                <a:lnTo>
                  <a:pt x="9045" y="5723"/>
                </a:lnTo>
                <a:lnTo>
                  <a:pt x="8995" y="5739"/>
                </a:lnTo>
                <a:lnTo>
                  <a:pt x="8954" y="5773"/>
                </a:lnTo>
                <a:lnTo>
                  <a:pt x="8920" y="5806"/>
                </a:lnTo>
                <a:lnTo>
                  <a:pt x="8887" y="5847"/>
                </a:lnTo>
                <a:lnTo>
                  <a:pt x="8871" y="5897"/>
                </a:lnTo>
                <a:lnTo>
                  <a:pt x="8837" y="5989"/>
                </a:lnTo>
                <a:lnTo>
                  <a:pt x="8821" y="6088"/>
                </a:lnTo>
                <a:lnTo>
                  <a:pt x="8796" y="6188"/>
                </a:lnTo>
                <a:lnTo>
                  <a:pt x="8771" y="6279"/>
                </a:lnTo>
                <a:lnTo>
                  <a:pt x="8738" y="6337"/>
                </a:lnTo>
                <a:lnTo>
                  <a:pt x="8696" y="6395"/>
                </a:lnTo>
                <a:lnTo>
                  <a:pt x="8596" y="6495"/>
                </a:lnTo>
                <a:lnTo>
                  <a:pt x="8497" y="6595"/>
                </a:lnTo>
                <a:lnTo>
                  <a:pt x="8447" y="6645"/>
                </a:lnTo>
                <a:lnTo>
                  <a:pt x="8405" y="6694"/>
                </a:lnTo>
                <a:lnTo>
                  <a:pt x="8347" y="6786"/>
                </a:lnTo>
                <a:lnTo>
                  <a:pt x="8306" y="6885"/>
                </a:lnTo>
                <a:lnTo>
                  <a:pt x="8273" y="6985"/>
                </a:lnTo>
                <a:lnTo>
                  <a:pt x="8248" y="7085"/>
                </a:lnTo>
                <a:lnTo>
                  <a:pt x="8198" y="7301"/>
                </a:lnTo>
                <a:lnTo>
                  <a:pt x="8165" y="7400"/>
                </a:lnTo>
                <a:lnTo>
                  <a:pt x="8131" y="7500"/>
                </a:lnTo>
                <a:lnTo>
                  <a:pt x="8082" y="7600"/>
                </a:lnTo>
                <a:lnTo>
                  <a:pt x="8032" y="7691"/>
                </a:lnTo>
                <a:lnTo>
                  <a:pt x="7974" y="7774"/>
                </a:lnTo>
                <a:lnTo>
                  <a:pt x="7907" y="7857"/>
                </a:lnTo>
                <a:lnTo>
                  <a:pt x="7758" y="8023"/>
                </a:lnTo>
                <a:lnTo>
                  <a:pt x="7608" y="8173"/>
                </a:lnTo>
                <a:lnTo>
                  <a:pt x="7459" y="8331"/>
                </a:lnTo>
                <a:lnTo>
                  <a:pt x="7392" y="8414"/>
                </a:lnTo>
                <a:lnTo>
                  <a:pt x="7334" y="8497"/>
                </a:lnTo>
                <a:lnTo>
                  <a:pt x="7276" y="8588"/>
                </a:lnTo>
                <a:lnTo>
                  <a:pt x="7226" y="8679"/>
                </a:lnTo>
                <a:lnTo>
                  <a:pt x="7185" y="8771"/>
                </a:lnTo>
                <a:lnTo>
                  <a:pt x="7151" y="8870"/>
                </a:lnTo>
                <a:lnTo>
                  <a:pt x="7135" y="8962"/>
                </a:lnTo>
                <a:lnTo>
                  <a:pt x="7126" y="9053"/>
                </a:lnTo>
                <a:lnTo>
                  <a:pt x="7110" y="9153"/>
                </a:lnTo>
                <a:lnTo>
                  <a:pt x="7085" y="9236"/>
                </a:lnTo>
                <a:lnTo>
                  <a:pt x="7052" y="9327"/>
                </a:lnTo>
                <a:lnTo>
                  <a:pt x="7027" y="9369"/>
                </a:lnTo>
                <a:lnTo>
                  <a:pt x="6994" y="9402"/>
                </a:lnTo>
                <a:lnTo>
                  <a:pt x="6960" y="9435"/>
                </a:lnTo>
                <a:lnTo>
                  <a:pt x="6919" y="9460"/>
                </a:lnTo>
                <a:lnTo>
                  <a:pt x="6877" y="9477"/>
                </a:lnTo>
                <a:lnTo>
                  <a:pt x="6836" y="9485"/>
                </a:lnTo>
                <a:lnTo>
                  <a:pt x="6778" y="9485"/>
                </a:lnTo>
                <a:lnTo>
                  <a:pt x="6720" y="9468"/>
                </a:lnTo>
                <a:lnTo>
                  <a:pt x="6661" y="9443"/>
                </a:lnTo>
                <a:lnTo>
                  <a:pt x="6620" y="9402"/>
                </a:lnTo>
                <a:lnTo>
                  <a:pt x="6570" y="9360"/>
                </a:lnTo>
                <a:lnTo>
                  <a:pt x="6529" y="9311"/>
                </a:lnTo>
                <a:lnTo>
                  <a:pt x="6454" y="9203"/>
                </a:lnTo>
                <a:lnTo>
                  <a:pt x="6263" y="9211"/>
                </a:lnTo>
                <a:lnTo>
                  <a:pt x="6080" y="9219"/>
                </a:lnTo>
                <a:lnTo>
                  <a:pt x="5889" y="9211"/>
                </a:lnTo>
                <a:lnTo>
                  <a:pt x="5706" y="9203"/>
                </a:lnTo>
                <a:lnTo>
                  <a:pt x="5333" y="9169"/>
                </a:lnTo>
                <a:lnTo>
                  <a:pt x="4951" y="9144"/>
                </a:lnTo>
                <a:lnTo>
                  <a:pt x="4826" y="9144"/>
                </a:lnTo>
                <a:lnTo>
                  <a:pt x="4768" y="9161"/>
                </a:lnTo>
                <a:lnTo>
                  <a:pt x="4710" y="9178"/>
                </a:lnTo>
                <a:lnTo>
                  <a:pt x="4594" y="9219"/>
                </a:lnTo>
                <a:lnTo>
                  <a:pt x="4477" y="9277"/>
                </a:lnTo>
                <a:lnTo>
                  <a:pt x="4245" y="9402"/>
                </a:lnTo>
                <a:lnTo>
                  <a:pt x="4128" y="9468"/>
                </a:lnTo>
                <a:lnTo>
                  <a:pt x="4012" y="9510"/>
                </a:lnTo>
                <a:lnTo>
                  <a:pt x="3929" y="9535"/>
                </a:lnTo>
                <a:lnTo>
                  <a:pt x="3846" y="9560"/>
                </a:lnTo>
                <a:lnTo>
                  <a:pt x="3763" y="9568"/>
                </a:lnTo>
                <a:lnTo>
                  <a:pt x="3680" y="9576"/>
                </a:lnTo>
                <a:lnTo>
                  <a:pt x="3514" y="9585"/>
                </a:lnTo>
                <a:lnTo>
                  <a:pt x="3339" y="9576"/>
                </a:lnTo>
                <a:lnTo>
                  <a:pt x="3240" y="9568"/>
                </a:lnTo>
                <a:lnTo>
                  <a:pt x="3140" y="9551"/>
                </a:lnTo>
                <a:lnTo>
                  <a:pt x="3057" y="9518"/>
                </a:lnTo>
                <a:lnTo>
                  <a:pt x="2982" y="9468"/>
                </a:lnTo>
                <a:lnTo>
                  <a:pt x="2908" y="9410"/>
                </a:lnTo>
                <a:lnTo>
                  <a:pt x="2841" y="9352"/>
                </a:lnTo>
                <a:lnTo>
                  <a:pt x="2717" y="9211"/>
                </a:lnTo>
                <a:lnTo>
                  <a:pt x="2650" y="9144"/>
                </a:lnTo>
                <a:lnTo>
                  <a:pt x="2584" y="9078"/>
                </a:lnTo>
                <a:lnTo>
                  <a:pt x="2492" y="8995"/>
                </a:lnTo>
                <a:lnTo>
                  <a:pt x="2393" y="8928"/>
                </a:lnTo>
                <a:lnTo>
                  <a:pt x="2177" y="8796"/>
                </a:lnTo>
                <a:lnTo>
                  <a:pt x="2019" y="8721"/>
                </a:lnTo>
                <a:lnTo>
                  <a:pt x="1936" y="8679"/>
                </a:lnTo>
                <a:lnTo>
                  <a:pt x="1853" y="8654"/>
                </a:lnTo>
                <a:lnTo>
                  <a:pt x="1770" y="8646"/>
                </a:lnTo>
                <a:lnTo>
                  <a:pt x="1687" y="8638"/>
                </a:lnTo>
                <a:lnTo>
                  <a:pt x="1612" y="8654"/>
                </a:lnTo>
                <a:lnTo>
                  <a:pt x="1571" y="8671"/>
                </a:lnTo>
                <a:lnTo>
                  <a:pt x="1537" y="8688"/>
                </a:lnTo>
                <a:lnTo>
                  <a:pt x="1479" y="8729"/>
                </a:lnTo>
                <a:lnTo>
                  <a:pt x="1438" y="8779"/>
                </a:lnTo>
                <a:lnTo>
                  <a:pt x="1396" y="8837"/>
                </a:lnTo>
                <a:lnTo>
                  <a:pt x="1363" y="8895"/>
                </a:lnTo>
                <a:lnTo>
                  <a:pt x="1338" y="8970"/>
                </a:lnTo>
                <a:lnTo>
                  <a:pt x="1313" y="9053"/>
                </a:lnTo>
                <a:lnTo>
                  <a:pt x="1305" y="9136"/>
                </a:lnTo>
                <a:lnTo>
                  <a:pt x="1296" y="9219"/>
                </a:lnTo>
                <a:lnTo>
                  <a:pt x="1296" y="9302"/>
                </a:lnTo>
                <a:lnTo>
                  <a:pt x="1305" y="9385"/>
                </a:lnTo>
                <a:lnTo>
                  <a:pt x="1321" y="9468"/>
                </a:lnTo>
                <a:lnTo>
                  <a:pt x="1338" y="9551"/>
                </a:lnTo>
                <a:lnTo>
                  <a:pt x="1388" y="9709"/>
                </a:lnTo>
                <a:lnTo>
                  <a:pt x="1463" y="9859"/>
                </a:lnTo>
                <a:lnTo>
                  <a:pt x="1537" y="10008"/>
                </a:lnTo>
                <a:lnTo>
                  <a:pt x="1620" y="10158"/>
                </a:lnTo>
                <a:lnTo>
                  <a:pt x="1728" y="10349"/>
                </a:lnTo>
                <a:lnTo>
                  <a:pt x="1853" y="10540"/>
                </a:lnTo>
                <a:lnTo>
                  <a:pt x="1953" y="10664"/>
                </a:lnTo>
                <a:lnTo>
                  <a:pt x="2052" y="10797"/>
                </a:lnTo>
                <a:lnTo>
                  <a:pt x="2160" y="10930"/>
                </a:lnTo>
                <a:lnTo>
                  <a:pt x="2252" y="11063"/>
                </a:lnTo>
                <a:lnTo>
                  <a:pt x="2343" y="11204"/>
                </a:lnTo>
                <a:lnTo>
                  <a:pt x="2376" y="11279"/>
                </a:lnTo>
                <a:lnTo>
                  <a:pt x="2409" y="11354"/>
                </a:lnTo>
                <a:lnTo>
                  <a:pt x="2434" y="11428"/>
                </a:lnTo>
                <a:lnTo>
                  <a:pt x="2451" y="11503"/>
                </a:lnTo>
                <a:lnTo>
                  <a:pt x="2459" y="11578"/>
                </a:lnTo>
                <a:lnTo>
                  <a:pt x="2459" y="11653"/>
                </a:lnTo>
                <a:lnTo>
                  <a:pt x="2451" y="11827"/>
                </a:lnTo>
                <a:lnTo>
                  <a:pt x="2443" y="11918"/>
                </a:lnTo>
                <a:lnTo>
                  <a:pt x="2426" y="12001"/>
                </a:lnTo>
                <a:lnTo>
                  <a:pt x="2401" y="12084"/>
                </a:lnTo>
                <a:lnTo>
                  <a:pt x="2368" y="12159"/>
                </a:lnTo>
                <a:lnTo>
                  <a:pt x="2326" y="12226"/>
                </a:lnTo>
                <a:lnTo>
                  <a:pt x="2268" y="12284"/>
                </a:lnTo>
                <a:lnTo>
                  <a:pt x="2210" y="12325"/>
                </a:lnTo>
                <a:lnTo>
                  <a:pt x="2144" y="12367"/>
                </a:lnTo>
                <a:lnTo>
                  <a:pt x="2085" y="12400"/>
                </a:lnTo>
                <a:lnTo>
                  <a:pt x="2027" y="12441"/>
                </a:lnTo>
                <a:lnTo>
                  <a:pt x="1977" y="12500"/>
                </a:lnTo>
                <a:lnTo>
                  <a:pt x="1928" y="12558"/>
                </a:lnTo>
                <a:lnTo>
                  <a:pt x="1894" y="12624"/>
                </a:lnTo>
                <a:lnTo>
                  <a:pt x="1861" y="12691"/>
                </a:lnTo>
                <a:lnTo>
                  <a:pt x="1795" y="12832"/>
                </a:lnTo>
                <a:lnTo>
                  <a:pt x="1737" y="12973"/>
                </a:lnTo>
                <a:lnTo>
                  <a:pt x="1662" y="13098"/>
                </a:lnTo>
                <a:lnTo>
                  <a:pt x="1579" y="13222"/>
                </a:lnTo>
                <a:lnTo>
                  <a:pt x="1388" y="13505"/>
                </a:lnTo>
                <a:lnTo>
                  <a:pt x="1180" y="13779"/>
                </a:lnTo>
                <a:lnTo>
                  <a:pt x="1072" y="13911"/>
                </a:lnTo>
                <a:lnTo>
                  <a:pt x="956" y="14044"/>
                </a:lnTo>
                <a:lnTo>
                  <a:pt x="831" y="14161"/>
                </a:lnTo>
                <a:lnTo>
                  <a:pt x="707" y="14277"/>
                </a:lnTo>
                <a:lnTo>
                  <a:pt x="632" y="14343"/>
                </a:lnTo>
                <a:lnTo>
                  <a:pt x="599" y="14385"/>
                </a:lnTo>
                <a:lnTo>
                  <a:pt x="574" y="14426"/>
                </a:lnTo>
                <a:lnTo>
                  <a:pt x="557" y="14468"/>
                </a:lnTo>
                <a:lnTo>
                  <a:pt x="541" y="14509"/>
                </a:lnTo>
                <a:lnTo>
                  <a:pt x="524" y="14601"/>
                </a:lnTo>
                <a:lnTo>
                  <a:pt x="499" y="14692"/>
                </a:lnTo>
                <a:lnTo>
                  <a:pt x="466" y="14775"/>
                </a:lnTo>
                <a:lnTo>
                  <a:pt x="416" y="14858"/>
                </a:lnTo>
                <a:lnTo>
                  <a:pt x="366" y="14933"/>
                </a:lnTo>
                <a:lnTo>
                  <a:pt x="300" y="14999"/>
                </a:lnTo>
                <a:lnTo>
                  <a:pt x="225" y="15058"/>
                </a:lnTo>
                <a:lnTo>
                  <a:pt x="150" y="15116"/>
                </a:lnTo>
                <a:lnTo>
                  <a:pt x="76" y="15165"/>
                </a:lnTo>
                <a:lnTo>
                  <a:pt x="1" y="15199"/>
                </a:lnTo>
                <a:lnTo>
                  <a:pt x="316" y="15739"/>
                </a:lnTo>
                <a:lnTo>
                  <a:pt x="607" y="16245"/>
                </a:lnTo>
                <a:lnTo>
                  <a:pt x="898" y="16752"/>
                </a:lnTo>
                <a:lnTo>
                  <a:pt x="1031" y="17009"/>
                </a:lnTo>
                <a:lnTo>
                  <a:pt x="1172" y="17267"/>
                </a:lnTo>
                <a:lnTo>
                  <a:pt x="1296" y="17524"/>
                </a:lnTo>
                <a:lnTo>
                  <a:pt x="1421" y="17790"/>
                </a:lnTo>
                <a:lnTo>
                  <a:pt x="1587" y="18188"/>
                </a:lnTo>
                <a:lnTo>
                  <a:pt x="1961" y="18197"/>
                </a:lnTo>
                <a:lnTo>
                  <a:pt x="2335" y="18213"/>
                </a:lnTo>
                <a:lnTo>
                  <a:pt x="2708" y="18238"/>
                </a:lnTo>
                <a:lnTo>
                  <a:pt x="3082" y="18272"/>
                </a:lnTo>
                <a:lnTo>
                  <a:pt x="3447" y="18321"/>
                </a:lnTo>
                <a:lnTo>
                  <a:pt x="3821" y="18380"/>
                </a:lnTo>
                <a:lnTo>
                  <a:pt x="4187" y="18454"/>
                </a:lnTo>
                <a:lnTo>
                  <a:pt x="4552" y="18529"/>
                </a:lnTo>
                <a:lnTo>
                  <a:pt x="4419" y="18803"/>
                </a:lnTo>
                <a:lnTo>
                  <a:pt x="4353" y="18936"/>
                </a:lnTo>
                <a:lnTo>
                  <a:pt x="4295" y="19077"/>
                </a:lnTo>
                <a:lnTo>
                  <a:pt x="4245" y="19210"/>
                </a:lnTo>
                <a:lnTo>
                  <a:pt x="4203" y="19351"/>
                </a:lnTo>
                <a:lnTo>
                  <a:pt x="4170" y="19501"/>
                </a:lnTo>
                <a:lnTo>
                  <a:pt x="4145" y="19650"/>
                </a:lnTo>
                <a:lnTo>
                  <a:pt x="4145" y="19766"/>
                </a:lnTo>
                <a:lnTo>
                  <a:pt x="4145" y="19883"/>
                </a:lnTo>
                <a:lnTo>
                  <a:pt x="4153" y="19999"/>
                </a:lnTo>
                <a:lnTo>
                  <a:pt x="4170" y="20115"/>
                </a:lnTo>
                <a:lnTo>
                  <a:pt x="4211" y="20356"/>
                </a:lnTo>
                <a:lnTo>
                  <a:pt x="4261" y="20589"/>
                </a:lnTo>
                <a:lnTo>
                  <a:pt x="4851" y="23246"/>
                </a:lnTo>
                <a:lnTo>
                  <a:pt x="5009" y="23180"/>
                </a:lnTo>
                <a:lnTo>
                  <a:pt x="5167" y="23122"/>
                </a:lnTo>
                <a:lnTo>
                  <a:pt x="5499" y="23005"/>
                </a:lnTo>
                <a:lnTo>
                  <a:pt x="5831" y="22914"/>
                </a:lnTo>
                <a:lnTo>
                  <a:pt x="6171" y="22831"/>
                </a:lnTo>
                <a:lnTo>
                  <a:pt x="6512" y="22773"/>
                </a:lnTo>
                <a:lnTo>
                  <a:pt x="6861" y="22723"/>
                </a:lnTo>
                <a:lnTo>
                  <a:pt x="7210" y="22690"/>
                </a:lnTo>
                <a:lnTo>
                  <a:pt x="7558" y="22665"/>
                </a:lnTo>
                <a:lnTo>
                  <a:pt x="8206" y="22665"/>
                </a:lnTo>
                <a:lnTo>
                  <a:pt x="8538" y="22690"/>
                </a:lnTo>
                <a:lnTo>
                  <a:pt x="8862" y="22715"/>
                </a:lnTo>
                <a:lnTo>
                  <a:pt x="9186" y="22748"/>
                </a:lnTo>
                <a:lnTo>
                  <a:pt x="9510" y="22789"/>
                </a:lnTo>
                <a:lnTo>
                  <a:pt x="10166" y="22872"/>
                </a:lnTo>
                <a:lnTo>
                  <a:pt x="10174" y="22997"/>
                </a:lnTo>
                <a:lnTo>
                  <a:pt x="10191" y="22881"/>
                </a:lnTo>
                <a:lnTo>
                  <a:pt x="10199" y="22731"/>
                </a:lnTo>
                <a:lnTo>
                  <a:pt x="10191" y="22582"/>
                </a:lnTo>
                <a:lnTo>
                  <a:pt x="10174" y="22291"/>
                </a:lnTo>
                <a:lnTo>
                  <a:pt x="10125" y="21627"/>
                </a:lnTo>
                <a:lnTo>
                  <a:pt x="10058" y="20971"/>
                </a:lnTo>
                <a:lnTo>
                  <a:pt x="9992" y="20315"/>
                </a:lnTo>
                <a:lnTo>
                  <a:pt x="9942" y="19991"/>
                </a:lnTo>
                <a:lnTo>
                  <a:pt x="9892" y="19658"/>
                </a:lnTo>
                <a:lnTo>
                  <a:pt x="9751" y="18811"/>
                </a:lnTo>
                <a:lnTo>
                  <a:pt x="9684" y="18388"/>
                </a:lnTo>
                <a:lnTo>
                  <a:pt x="9635" y="17964"/>
                </a:lnTo>
                <a:lnTo>
                  <a:pt x="9568" y="17890"/>
                </a:lnTo>
                <a:lnTo>
                  <a:pt x="9510" y="17806"/>
                </a:lnTo>
                <a:lnTo>
                  <a:pt x="9468" y="17723"/>
                </a:lnTo>
                <a:lnTo>
                  <a:pt x="9427" y="17632"/>
                </a:lnTo>
                <a:lnTo>
                  <a:pt x="9402" y="17541"/>
                </a:lnTo>
                <a:lnTo>
                  <a:pt x="9385" y="17441"/>
                </a:lnTo>
                <a:lnTo>
                  <a:pt x="9377" y="17341"/>
                </a:lnTo>
                <a:lnTo>
                  <a:pt x="9377" y="17250"/>
                </a:lnTo>
                <a:lnTo>
                  <a:pt x="9560" y="17184"/>
                </a:lnTo>
                <a:lnTo>
                  <a:pt x="9751" y="17125"/>
                </a:lnTo>
                <a:lnTo>
                  <a:pt x="9942" y="17092"/>
                </a:lnTo>
                <a:lnTo>
                  <a:pt x="10141" y="17059"/>
                </a:lnTo>
                <a:lnTo>
                  <a:pt x="10532" y="17001"/>
                </a:lnTo>
                <a:lnTo>
                  <a:pt x="10723" y="16968"/>
                </a:lnTo>
                <a:lnTo>
                  <a:pt x="10922" y="16934"/>
                </a:lnTo>
                <a:lnTo>
                  <a:pt x="11096" y="16893"/>
                </a:lnTo>
                <a:lnTo>
                  <a:pt x="11262" y="16843"/>
                </a:lnTo>
                <a:lnTo>
                  <a:pt x="11611" y="16743"/>
                </a:lnTo>
                <a:lnTo>
                  <a:pt x="12566" y="16453"/>
                </a:lnTo>
                <a:lnTo>
                  <a:pt x="14335" y="15930"/>
                </a:lnTo>
                <a:lnTo>
                  <a:pt x="16096" y="15398"/>
                </a:lnTo>
                <a:lnTo>
                  <a:pt x="16378" y="15323"/>
                </a:lnTo>
                <a:lnTo>
                  <a:pt x="16669" y="15240"/>
                </a:lnTo>
                <a:lnTo>
                  <a:pt x="16960" y="15174"/>
                </a:lnTo>
                <a:lnTo>
                  <a:pt x="17242" y="15116"/>
                </a:lnTo>
                <a:lnTo>
                  <a:pt x="17533" y="15066"/>
                </a:lnTo>
                <a:lnTo>
                  <a:pt x="17682" y="15058"/>
                </a:lnTo>
                <a:lnTo>
                  <a:pt x="17823" y="15049"/>
                </a:lnTo>
                <a:lnTo>
                  <a:pt x="18122" y="15049"/>
                </a:lnTo>
                <a:lnTo>
                  <a:pt x="18263" y="15058"/>
                </a:lnTo>
                <a:lnTo>
                  <a:pt x="18413" y="15082"/>
                </a:lnTo>
                <a:lnTo>
                  <a:pt x="18537" y="15099"/>
                </a:lnTo>
                <a:lnTo>
                  <a:pt x="18654" y="15141"/>
                </a:lnTo>
                <a:lnTo>
                  <a:pt x="18712" y="15165"/>
                </a:lnTo>
                <a:lnTo>
                  <a:pt x="18770" y="15190"/>
                </a:lnTo>
                <a:lnTo>
                  <a:pt x="18820" y="15224"/>
                </a:lnTo>
                <a:lnTo>
                  <a:pt x="18870" y="15265"/>
                </a:lnTo>
                <a:lnTo>
                  <a:pt x="18919" y="15315"/>
                </a:lnTo>
                <a:lnTo>
                  <a:pt x="18961" y="15373"/>
                </a:lnTo>
                <a:lnTo>
                  <a:pt x="19036" y="15498"/>
                </a:lnTo>
                <a:lnTo>
                  <a:pt x="19202" y="15780"/>
                </a:lnTo>
                <a:lnTo>
                  <a:pt x="19368" y="16062"/>
                </a:lnTo>
                <a:lnTo>
                  <a:pt x="19517" y="16353"/>
                </a:lnTo>
                <a:lnTo>
                  <a:pt x="19659" y="16652"/>
                </a:lnTo>
                <a:lnTo>
                  <a:pt x="19717" y="16752"/>
                </a:lnTo>
                <a:lnTo>
                  <a:pt x="19775" y="16843"/>
                </a:lnTo>
                <a:lnTo>
                  <a:pt x="19899" y="17017"/>
                </a:lnTo>
                <a:lnTo>
                  <a:pt x="19958" y="17101"/>
                </a:lnTo>
                <a:lnTo>
                  <a:pt x="20016" y="17192"/>
                </a:lnTo>
                <a:lnTo>
                  <a:pt x="20074" y="17283"/>
                </a:lnTo>
                <a:lnTo>
                  <a:pt x="20115" y="17383"/>
                </a:lnTo>
                <a:lnTo>
                  <a:pt x="20315" y="17906"/>
                </a:lnTo>
                <a:lnTo>
                  <a:pt x="20423" y="18164"/>
                </a:lnTo>
                <a:lnTo>
                  <a:pt x="20531" y="18421"/>
                </a:lnTo>
                <a:lnTo>
                  <a:pt x="20647" y="18678"/>
                </a:lnTo>
                <a:lnTo>
                  <a:pt x="20763" y="18928"/>
                </a:lnTo>
                <a:lnTo>
                  <a:pt x="20896" y="19177"/>
                </a:lnTo>
                <a:lnTo>
                  <a:pt x="21037" y="19409"/>
                </a:lnTo>
                <a:lnTo>
                  <a:pt x="21195" y="19642"/>
                </a:lnTo>
                <a:lnTo>
                  <a:pt x="21361" y="19866"/>
                </a:lnTo>
                <a:lnTo>
                  <a:pt x="21544" y="20082"/>
                </a:lnTo>
                <a:lnTo>
                  <a:pt x="21643" y="20182"/>
                </a:lnTo>
                <a:lnTo>
                  <a:pt x="21743" y="20281"/>
                </a:lnTo>
                <a:lnTo>
                  <a:pt x="21843" y="20373"/>
                </a:lnTo>
                <a:lnTo>
                  <a:pt x="21951" y="20464"/>
                </a:lnTo>
                <a:lnTo>
                  <a:pt x="22059" y="20547"/>
                </a:lnTo>
                <a:lnTo>
                  <a:pt x="22175" y="20630"/>
                </a:lnTo>
                <a:lnTo>
                  <a:pt x="22291" y="20705"/>
                </a:lnTo>
                <a:lnTo>
                  <a:pt x="22408" y="20780"/>
                </a:lnTo>
                <a:lnTo>
                  <a:pt x="22532" y="20838"/>
                </a:lnTo>
                <a:lnTo>
                  <a:pt x="22657" y="20904"/>
                </a:lnTo>
                <a:lnTo>
                  <a:pt x="22823" y="20962"/>
                </a:lnTo>
                <a:lnTo>
                  <a:pt x="22981" y="21020"/>
                </a:lnTo>
                <a:lnTo>
                  <a:pt x="23321" y="21128"/>
                </a:lnTo>
                <a:lnTo>
                  <a:pt x="24600" y="21502"/>
                </a:lnTo>
                <a:lnTo>
                  <a:pt x="25040" y="21627"/>
                </a:lnTo>
                <a:lnTo>
                  <a:pt x="25264" y="21685"/>
                </a:lnTo>
                <a:lnTo>
                  <a:pt x="25480" y="21743"/>
                </a:lnTo>
                <a:lnTo>
                  <a:pt x="25729" y="21793"/>
                </a:lnTo>
                <a:lnTo>
                  <a:pt x="25970" y="21834"/>
                </a:lnTo>
                <a:lnTo>
                  <a:pt x="26211" y="21876"/>
                </a:lnTo>
                <a:lnTo>
                  <a:pt x="26460" y="21909"/>
                </a:lnTo>
                <a:lnTo>
                  <a:pt x="26950" y="21967"/>
                </a:lnTo>
                <a:lnTo>
                  <a:pt x="27449" y="22017"/>
                </a:lnTo>
                <a:lnTo>
                  <a:pt x="27598" y="22025"/>
                </a:lnTo>
                <a:lnTo>
                  <a:pt x="27748" y="22034"/>
                </a:lnTo>
                <a:lnTo>
                  <a:pt x="27905" y="22025"/>
                </a:lnTo>
                <a:lnTo>
                  <a:pt x="27980" y="22017"/>
                </a:lnTo>
                <a:lnTo>
                  <a:pt x="28055" y="22000"/>
                </a:lnTo>
                <a:lnTo>
                  <a:pt x="28155" y="21967"/>
                </a:lnTo>
                <a:lnTo>
                  <a:pt x="28262" y="21917"/>
                </a:lnTo>
                <a:lnTo>
                  <a:pt x="28462" y="21818"/>
                </a:lnTo>
                <a:lnTo>
                  <a:pt x="28645" y="21726"/>
                </a:lnTo>
                <a:lnTo>
                  <a:pt x="28844" y="21635"/>
                </a:lnTo>
                <a:lnTo>
                  <a:pt x="29226" y="21469"/>
                </a:lnTo>
                <a:lnTo>
                  <a:pt x="29708" y="21278"/>
                </a:lnTo>
                <a:lnTo>
                  <a:pt x="30181" y="21095"/>
                </a:lnTo>
                <a:lnTo>
                  <a:pt x="30671" y="20921"/>
                </a:lnTo>
                <a:lnTo>
                  <a:pt x="31153" y="20755"/>
                </a:lnTo>
                <a:lnTo>
                  <a:pt x="32133" y="20439"/>
                </a:lnTo>
                <a:lnTo>
                  <a:pt x="33113" y="20124"/>
                </a:lnTo>
                <a:lnTo>
                  <a:pt x="33137" y="20082"/>
                </a:lnTo>
                <a:lnTo>
                  <a:pt x="33154" y="20040"/>
                </a:lnTo>
                <a:lnTo>
                  <a:pt x="33162" y="19991"/>
                </a:lnTo>
                <a:lnTo>
                  <a:pt x="33162" y="19941"/>
                </a:lnTo>
                <a:lnTo>
                  <a:pt x="33154" y="19899"/>
                </a:lnTo>
                <a:lnTo>
                  <a:pt x="33137" y="19849"/>
                </a:lnTo>
                <a:lnTo>
                  <a:pt x="33104" y="19750"/>
                </a:lnTo>
                <a:lnTo>
                  <a:pt x="33054" y="19642"/>
                </a:lnTo>
                <a:lnTo>
                  <a:pt x="33013" y="19534"/>
                </a:lnTo>
                <a:lnTo>
                  <a:pt x="32980" y="19434"/>
                </a:lnTo>
                <a:lnTo>
                  <a:pt x="32971" y="19376"/>
                </a:lnTo>
                <a:lnTo>
                  <a:pt x="32963" y="19326"/>
                </a:lnTo>
                <a:lnTo>
                  <a:pt x="32971" y="19276"/>
                </a:lnTo>
                <a:lnTo>
                  <a:pt x="32980" y="19235"/>
                </a:lnTo>
                <a:lnTo>
                  <a:pt x="33005" y="19152"/>
                </a:lnTo>
                <a:lnTo>
                  <a:pt x="33054" y="19077"/>
                </a:lnTo>
                <a:lnTo>
                  <a:pt x="33113" y="19002"/>
                </a:lnTo>
                <a:lnTo>
                  <a:pt x="33179" y="18936"/>
                </a:lnTo>
                <a:lnTo>
                  <a:pt x="33245" y="18869"/>
                </a:lnTo>
                <a:lnTo>
                  <a:pt x="33395" y="18745"/>
                </a:lnTo>
                <a:lnTo>
                  <a:pt x="33461" y="18678"/>
                </a:lnTo>
                <a:lnTo>
                  <a:pt x="33528" y="18612"/>
                </a:lnTo>
                <a:lnTo>
                  <a:pt x="33652" y="18454"/>
                </a:lnTo>
                <a:lnTo>
                  <a:pt x="33760" y="18296"/>
                </a:lnTo>
                <a:lnTo>
                  <a:pt x="33852" y="18130"/>
                </a:lnTo>
                <a:lnTo>
                  <a:pt x="33943" y="17948"/>
                </a:lnTo>
                <a:lnTo>
                  <a:pt x="34026" y="17773"/>
                </a:lnTo>
                <a:lnTo>
                  <a:pt x="34167" y="17400"/>
                </a:lnTo>
                <a:lnTo>
                  <a:pt x="34275" y="17134"/>
                </a:lnTo>
                <a:lnTo>
                  <a:pt x="34317" y="16993"/>
                </a:lnTo>
                <a:lnTo>
                  <a:pt x="34342" y="16851"/>
                </a:lnTo>
                <a:lnTo>
                  <a:pt x="34367" y="16677"/>
                </a:lnTo>
                <a:lnTo>
                  <a:pt x="34400" y="16511"/>
                </a:lnTo>
                <a:lnTo>
                  <a:pt x="34425" y="16395"/>
                </a:lnTo>
                <a:lnTo>
                  <a:pt x="34475" y="16287"/>
                </a:lnTo>
                <a:lnTo>
                  <a:pt x="34524" y="16179"/>
                </a:lnTo>
                <a:lnTo>
                  <a:pt x="34583" y="16071"/>
                </a:lnTo>
                <a:lnTo>
                  <a:pt x="34707" y="15871"/>
                </a:lnTo>
                <a:lnTo>
                  <a:pt x="34848" y="15672"/>
                </a:lnTo>
                <a:lnTo>
                  <a:pt x="34931" y="15531"/>
                </a:lnTo>
                <a:lnTo>
                  <a:pt x="35014" y="15390"/>
                </a:lnTo>
                <a:lnTo>
                  <a:pt x="35172" y="15099"/>
                </a:lnTo>
                <a:lnTo>
                  <a:pt x="35313" y="14800"/>
                </a:lnTo>
                <a:lnTo>
                  <a:pt x="35438" y="14493"/>
                </a:lnTo>
                <a:lnTo>
                  <a:pt x="35554" y="14177"/>
                </a:lnTo>
                <a:lnTo>
                  <a:pt x="35654" y="13862"/>
                </a:lnTo>
                <a:lnTo>
                  <a:pt x="35754" y="13546"/>
                </a:lnTo>
                <a:lnTo>
                  <a:pt x="35845" y="13222"/>
                </a:lnTo>
                <a:lnTo>
                  <a:pt x="35720" y="13272"/>
                </a:lnTo>
                <a:lnTo>
                  <a:pt x="35612" y="13305"/>
                </a:lnTo>
                <a:lnTo>
                  <a:pt x="35521" y="13355"/>
                </a:lnTo>
                <a:lnTo>
                  <a:pt x="35430" y="13413"/>
                </a:lnTo>
                <a:lnTo>
                  <a:pt x="35388" y="13446"/>
                </a:lnTo>
                <a:lnTo>
                  <a:pt x="35347" y="13488"/>
                </a:lnTo>
                <a:lnTo>
                  <a:pt x="35313" y="13538"/>
                </a:lnTo>
                <a:lnTo>
                  <a:pt x="35288" y="13588"/>
                </a:lnTo>
                <a:lnTo>
                  <a:pt x="35264" y="13637"/>
                </a:lnTo>
                <a:lnTo>
                  <a:pt x="35247" y="13696"/>
                </a:lnTo>
                <a:lnTo>
                  <a:pt x="35222" y="13812"/>
                </a:lnTo>
                <a:lnTo>
                  <a:pt x="35197" y="13928"/>
                </a:lnTo>
                <a:lnTo>
                  <a:pt x="35164" y="14078"/>
                </a:lnTo>
                <a:lnTo>
                  <a:pt x="35122" y="14227"/>
                </a:lnTo>
                <a:lnTo>
                  <a:pt x="35081" y="14377"/>
                </a:lnTo>
                <a:lnTo>
                  <a:pt x="35031" y="14518"/>
                </a:lnTo>
                <a:lnTo>
                  <a:pt x="34981" y="14667"/>
                </a:lnTo>
                <a:lnTo>
                  <a:pt x="34923" y="14808"/>
                </a:lnTo>
                <a:lnTo>
                  <a:pt x="34857" y="14941"/>
                </a:lnTo>
                <a:lnTo>
                  <a:pt x="34782" y="15082"/>
                </a:lnTo>
                <a:lnTo>
                  <a:pt x="34757" y="15132"/>
                </a:lnTo>
                <a:lnTo>
                  <a:pt x="34715" y="15182"/>
                </a:lnTo>
                <a:lnTo>
                  <a:pt x="34674" y="15232"/>
                </a:lnTo>
                <a:lnTo>
                  <a:pt x="34632" y="15265"/>
                </a:lnTo>
                <a:lnTo>
                  <a:pt x="34583" y="15290"/>
                </a:lnTo>
                <a:lnTo>
                  <a:pt x="34533" y="15307"/>
                </a:lnTo>
                <a:lnTo>
                  <a:pt x="34433" y="15332"/>
                </a:lnTo>
                <a:lnTo>
                  <a:pt x="34383" y="15348"/>
                </a:lnTo>
                <a:lnTo>
                  <a:pt x="34342" y="15373"/>
                </a:lnTo>
                <a:lnTo>
                  <a:pt x="34308" y="15406"/>
                </a:lnTo>
                <a:lnTo>
                  <a:pt x="34267" y="15431"/>
                </a:lnTo>
                <a:lnTo>
                  <a:pt x="34209" y="15506"/>
                </a:lnTo>
                <a:lnTo>
                  <a:pt x="34151" y="15589"/>
                </a:lnTo>
                <a:lnTo>
                  <a:pt x="34109" y="15680"/>
                </a:lnTo>
                <a:lnTo>
                  <a:pt x="34059" y="15780"/>
                </a:lnTo>
                <a:lnTo>
                  <a:pt x="33968" y="15963"/>
                </a:lnTo>
                <a:lnTo>
                  <a:pt x="33893" y="16096"/>
                </a:lnTo>
                <a:lnTo>
                  <a:pt x="33802" y="16212"/>
                </a:lnTo>
                <a:lnTo>
                  <a:pt x="33694" y="16328"/>
                </a:lnTo>
                <a:lnTo>
                  <a:pt x="33586" y="16428"/>
                </a:lnTo>
                <a:lnTo>
                  <a:pt x="33470" y="16528"/>
                </a:lnTo>
                <a:lnTo>
                  <a:pt x="33345" y="16619"/>
                </a:lnTo>
                <a:lnTo>
                  <a:pt x="33088" y="16793"/>
                </a:lnTo>
                <a:lnTo>
                  <a:pt x="32830" y="16968"/>
                </a:lnTo>
                <a:lnTo>
                  <a:pt x="32706" y="17067"/>
                </a:lnTo>
                <a:lnTo>
                  <a:pt x="32589" y="17159"/>
                </a:lnTo>
                <a:lnTo>
                  <a:pt x="32473" y="17267"/>
                </a:lnTo>
                <a:lnTo>
                  <a:pt x="32373" y="17375"/>
                </a:lnTo>
                <a:lnTo>
                  <a:pt x="32274" y="17491"/>
                </a:lnTo>
                <a:lnTo>
                  <a:pt x="32199" y="17624"/>
                </a:lnTo>
                <a:lnTo>
                  <a:pt x="32133" y="17748"/>
                </a:lnTo>
                <a:lnTo>
                  <a:pt x="32091" y="17815"/>
                </a:lnTo>
                <a:lnTo>
                  <a:pt x="32050" y="17873"/>
                </a:lnTo>
                <a:lnTo>
                  <a:pt x="31991" y="17939"/>
                </a:lnTo>
                <a:lnTo>
                  <a:pt x="31925" y="17989"/>
                </a:lnTo>
                <a:lnTo>
                  <a:pt x="31850" y="18039"/>
                </a:lnTo>
                <a:lnTo>
                  <a:pt x="31775" y="18089"/>
                </a:lnTo>
                <a:lnTo>
                  <a:pt x="30389" y="18919"/>
                </a:lnTo>
                <a:lnTo>
                  <a:pt x="30297" y="18977"/>
                </a:lnTo>
                <a:lnTo>
                  <a:pt x="30214" y="19036"/>
                </a:lnTo>
                <a:lnTo>
                  <a:pt x="30131" y="19094"/>
                </a:lnTo>
                <a:lnTo>
                  <a:pt x="30056" y="19168"/>
                </a:lnTo>
                <a:lnTo>
                  <a:pt x="29965" y="19276"/>
                </a:lnTo>
                <a:lnTo>
                  <a:pt x="29915" y="19326"/>
                </a:lnTo>
                <a:lnTo>
                  <a:pt x="29865" y="19376"/>
                </a:lnTo>
                <a:lnTo>
                  <a:pt x="29807" y="19409"/>
                </a:lnTo>
                <a:lnTo>
                  <a:pt x="29757" y="19426"/>
                </a:lnTo>
                <a:lnTo>
                  <a:pt x="29699" y="19426"/>
                </a:lnTo>
                <a:lnTo>
                  <a:pt x="29674" y="19409"/>
                </a:lnTo>
                <a:lnTo>
                  <a:pt x="29649" y="19393"/>
                </a:lnTo>
                <a:lnTo>
                  <a:pt x="29616" y="19359"/>
                </a:lnTo>
                <a:lnTo>
                  <a:pt x="29591" y="19326"/>
                </a:lnTo>
                <a:lnTo>
                  <a:pt x="29558" y="19285"/>
                </a:lnTo>
                <a:lnTo>
                  <a:pt x="29525" y="19252"/>
                </a:lnTo>
                <a:lnTo>
                  <a:pt x="29500" y="19243"/>
                </a:lnTo>
                <a:lnTo>
                  <a:pt x="29483" y="19235"/>
                </a:lnTo>
                <a:lnTo>
                  <a:pt x="29433" y="19235"/>
                </a:lnTo>
                <a:lnTo>
                  <a:pt x="29384" y="19252"/>
                </a:lnTo>
                <a:lnTo>
                  <a:pt x="29342" y="19285"/>
                </a:lnTo>
                <a:lnTo>
                  <a:pt x="29301" y="19335"/>
                </a:lnTo>
                <a:lnTo>
                  <a:pt x="29267" y="19384"/>
                </a:lnTo>
                <a:lnTo>
                  <a:pt x="29242" y="19434"/>
                </a:lnTo>
                <a:lnTo>
                  <a:pt x="29218" y="19492"/>
                </a:lnTo>
                <a:lnTo>
                  <a:pt x="28777" y="20738"/>
                </a:lnTo>
                <a:lnTo>
                  <a:pt x="28603" y="20721"/>
                </a:lnTo>
                <a:lnTo>
                  <a:pt x="28420" y="20697"/>
                </a:lnTo>
                <a:lnTo>
                  <a:pt x="28246" y="20663"/>
                </a:lnTo>
                <a:lnTo>
                  <a:pt x="28071" y="20630"/>
                </a:lnTo>
                <a:lnTo>
                  <a:pt x="27897" y="20580"/>
                </a:lnTo>
                <a:lnTo>
                  <a:pt x="27723" y="20522"/>
                </a:lnTo>
                <a:lnTo>
                  <a:pt x="27548" y="20464"/>
                </a:lnTo>
                <a:lnTo>
                  <a:pt x="27382" y="20389"/>
                </a:lnTo>
                <a:lnTo>
                  <a:pt x="27316" y="20348"/>
                </a:lnTo>
                <a:lnTo>
                  <a:pt x="27283" y="20323"/>
                </a:lnTo>
                <a:lnTo>
                  <a:pt x="27266" y="20290"/>
                </a:lnTo>
                <a:lnTo>
                  <a:pt x="27249" y="20248"/>
                </a:lnTo>
                <a:lnTo>
                  <a:pt x="27258" y="20207"/>
                </a:lnTo>
                <a:lnTo>
                  <a:pt x="27274" y="20165"/>
                </a:lnTo>
                <a:lnTo>
                  <a:pt x="27299" y="20124"/>
                </a:lnTo>
                <a:lnTo>
                  <a:pt x="27374" y="20040"/>
                </a:lnTo>
                <a:lnTo>
                  <a:pt x="27407" y="19999"/>
                </a:lnTo>
                <a:lnTo>
                  <a:pt x="27432" y="19949"/>
                </a:lnTo>
                <a:lnTo>
                  <a:pt x="27457" y="19891"/>
                </a:lnTo>
                <a:lnTo>
                  <a:pt x="27465" y="19833"/>
                </a:lnTo>
                <a:lnTo>
                  <a:pt x="27457" y="19783"/>
                </a:lnTo>
                <a:lnTo>
                  <a:pt x="27449" y="19725"/>
                </a:lnTo>
                <a:lnTo>
                  <a:pt x="27424" y="19667"/>
                </a:lnTo>
                <a:lnTo>
                  <a:pt x="27390" y="19609"/>
                </a:lnTo>
                <a:lnTo>
                  <a:pt x="27324" y="19484"/>
                </a:lnTo>
                <a:lnTo>
                  <a:pt x="27249" y="19368"/>
                </a:lnTo>
                <a:lnTo>
                  <a:pt x="27216" y="19310"/>
                </a:lnTo>
                <a:lnTo>
                  <a:pt x="27183" y="19243"/>
                </a:lnTo>
                <a:lnTo>
                  <a:pt x="27166" y="19185"/>
                </a:lnTo>
                <a:lnTo>
                  <a:pt x="27150" y="19127"/>
                </a:lnTo>
                <a:lnTo>
                  <a:pt x="27150" y="19061"/>
                </a:lnTo>
                <a:lnTo>
                  <a:pt x="27158" y="19002"/>
                </a:lnTo>
                <a:lnTo>
                  <a:pt x="27183" y="18936"/>
                </a:lnTo>
                <a:lnTo>
                  <a:pt x="27224" y="18878"/>
                </a:lnTo>
                <a:lnTo>
                  <a:pt x="27274" y="18828"/>
                </a:lnTo>
                <a:lnTo>
                  <a:pt x="27332" y="18786"/>
                </a:lnTo>
                <a:lnTo>
                  <a:pt x="27457" y="18703"/>
                </a:lnTo>
                <a:lnTo>
                  <a:pt x="27590" y="18629"/>
                </a:lnTo>
                <a:lnTo>
                  <a:pt x="27648" y="18587"/>
                </a:lnTo>
                <a:lnTo>
                  <a:pt x="27706" y="18529"/>
                </a:lnTo>
                <a:lnTo>
                  <a:pt x="27748" y="18463"/>
                </a:lnTo>
                <a:lnTo>
                  <a:pt x="27781" y="18396"/>
                </a:lnTo>
                <a:lnTo>
                  <a:pt x="27797" y="18330"/>
                </a:lnTo>
                <a:lnTo>
                  <a:pt x="27797" y="18263"/>
                </a:lnTo>
                <a:lnTo>
                  <a:pt x="27789" y="18230"/>
                </a:lnTo>
                <a:lnTo>
                  <a:pt x="27781" y="18205"/>
                </a:lnTo>
                <a:lnTo>
                  <a:pt x="27756" y="18172"/>
                </a:lnTo>
                <a:lnTo>
                  <a:pt x="27731" y="18155"/>
                </a:lnTo>
                <a:lnTo>
                  <a:pt x="27615" y="18130"/>
                </a:lnTo>
                <a:lnTo>
                  <a:pt x="27490" y="18122"/>
                </a:lnTo>
                <a:lnTo>
                  <a:pt x="27366" y="18122"/>
                </a:lnTo>
                <a:lnTo>
                  <a:pt x="27241" y="18130"/>
                </a:lnTo>
                <a:lnTo>
                  <a:pt x="27116" y="18147"/>
                </a:lnTo>
                <a:lnTo>
                  <a:pt x="26992" y="18164"/>
                </a:lnTo>
                <a:lnTo>
                  <a:pt x="26876" y="18197"/>
                </a:lnTo>
                <a:lnTo>
                  <a:pt x="26759" y="18230"/>
                </a:lnTo>
                <a:lnTo>
                  <a:pt x="26643" y="18280"/>
                </a:lnTo>
                <a:lnTo>
                  <a:pt x="26527" y="18330"/>
                </a:lnTo>
                <a:lnTo>
                  <a:pt x="26419" y="18388"/>
                </a:lnTo>
                <a:lnTo>
                  <a:pt x="26311" y="18454"/>
                </a:lnTo>
                <a:lnTo>
                  <a:pt x="26211" y="18521"/>
                </a:lnTo>
                <a:lnTo>
                  <a:pt x="26112" y="18604"/>
                </a:lnTo>
                <a:lnTo>
                  <a:pt x="26028" y="18687"/>
                </a:lnTo>
                <a:lnTo>
                  <a:pt x="25937" y="18778"/>
                </a:lnTo>
                <a:lnTo>
                  <a:pt x="25837" y="18903"/>
                </a:lnTo>
                <a:lnTo>
                  <a:pt x="25729" y="19027"/>
                </a:lnTo>
                <a:lnTo>
                  <a:pt x="25671" y="19077"/>
                </a:lnTo>
                <a:lnTo>
                  <a:pt x="25605" y="19135"/>
                </a:lnTo>
                <a:lnTo>
                  <a:pt x="25547" y="19177"/>
                </a:lnTo>
                <a:lnTo>
                  <a:pt x="25472" y="19210"/>
                </a:lnTo>
                <a:lnTo>
                  <a:pt x="25480" y="19036"/>
                </a:lnTo>
                <a:lnTo>
                  <a:pt x="25489" y="18861"/>
                </a:lnTo>
                <a:lnTo>
                  <a:pt x="25514" y="18687"/>
                </a:lnTo>
                <a:lnTo>
                  <a:pt x="25547" y="18521"/>
                </a:lnTo>
                <a:lnTo>
                  <a:pt x="25588" y="18355"/>
                </a:lnTo>
                <a:lnTo>
                  <a:pt x="25646" y="18188"/>
                </a:lnTo>
                <a:lnTo>
                  <a:pt x="25713" y="18031"/>
                </a:lnTo>
                <a:lnTo>
                  <a:pt x="25788" y="17873"/>
                </a:lnTo>
                <a:lnTo>
                  <a:pt x="25879" y="17723"/>
                </a:lnTo>
                <a:lnTo>
                  <a:pt x="25987" y="17591"/>
                </a:lnTo>
                <a:lnTo>
                  <a:pt x="26103" y="17458"/>
                </a:lnTo>
                <a:lnTo>
                  <a:pt x="26236" y="17341"/>
                </a:lnTo>
                <a:lnTo>
                  <a:pt x="26377" y="17242"/>
                </a:lnTo>
                <a:lnTo>
                  <a:pt x="26527" y="17150"/>
                </a:lnTo>
                <a:lnTo>
                  <a:pt x="26602" y="17117"/>
                </a:lnTo>
                <a:lnTo>
                  <a:pt x="26685" y="17084"/>
                </a:lnTo>
                <a:lnTo>
                  <a:pt x="26768" y="17059"/>
                </a:lnTo>
                <a:lnTo>
                  <a:pt x="26851" y="17034"/>
                </a:lnTo>
                <a:lnTo>
                  <a:pt x="26950" y="17017"/>
                </a:lnTo>
                <a:lnTo>
                  <a:pt x="27058" y="17009"/>
                </a:lnTo>
                <a:lnTo>
                  <a:pt x="27116" y="17009"/>
                </a:lnTo>
                <a:lnTo>
                  <a:pt x="27166" y="17017"/>
                </a:lnTo>
                <a:lnTo>
                  <a:pt x="27216" y="17026"/>
                </a:lnTo>
                <a:lnTo>
                  <a:pt x="27266" y="17042"/>
                </a:lnTo>
                <a:lnTo>
                  <a:pt x="27324" y="17076"/>
                </a:lnTo>
                <a:lnTo>
                  <a:pt x="27382" y="17109"/>
                </a:lnTo>
                <a:lnTo>
                  <a:pt x="27440" y="17142"/>
                </a:lnTo>
                <a:lnTo>
                  <a:pt x="27498" y="17167"/>
                </a:lnTo>
                <a:lnTo>
                  <a:pt x="27540" y="17175"/>
                </a:lnTo>
                <a:lnTo>
                  <a:pt x="27590" y="17184"/>
                </a:lnTo>
                <a:lnTo>
                  <a:pt x="27681" y="17175"/>
                </a:lnTo>
                <a:lnTo>
                  <a:pt x="27864" y="17150"/>
                </a:lnTo>
                <a:lnTo>
                  <a:pt x="27972" y="17150"/>
                </a:lnTo>
                <a:lnTo>
                  <a:pt x="28071" y="17167"/>
                </a:lnTo>
                <a:lnTo>
                  <a:pt x="28171" y="17192"/>
                </a:lnTo>
                <a:lnTo>
                  <a:pt x="28271" y="17225"/>
                </a:lnTo>
                <a:lnTo>
                  <a:pt x="28370" y="17258"/>
                </a:lnTo>
                <a:lnTo>
                  <a:pt x="28470" y="17308"/>
                </a:lnTo>
                <a:lnTo>
                  <a:pt x="28669" y="17408"/>
                </a:lnTo>
                <a:lnTo>
                  <a:pt x="28860" y="17507"/>
                </a:lnTo>
                <a:lnTo>
                  <a:pt x="28960" y="17557"/>
                </a:lnTo>
                <a:lnTo>
                  <a:pt x="29060" y="17599"/>
                </a:lnTo>
                <a:lnTo>
                  <a:pt x="29159" y="17632"/>
                </a:lnTo>
                <a:lnTo>
                  <a:pt x="29259" y="17657"/>
                </a:lnTo>
                <a:lnTo>
                  <a:pt x="29367" y="17674"/>
                </a:lnTo>
                <a:lnTo>
                  <a:pt x="29467" y="17674"/>
                </a:lnTo>
                <a:lnTo>
                  <a:pt x="29541" y="17665"/>
                </a:lnTo>
                <a:lnTo>
                  <a:pt x="29608" y="17657"/>
                </a:lnTo>
                <a:lnTo>
                  <a:pt x="29749" y="17615"/>
                </a:lnTo>
                <a:lnTo>
                  <a:pt x="29882" y="17566"/>
                </a:lnTo>
                <a:lnTo>
                  <a:pt x="30015" y="17507"/>
                </a:lnTo>
                <a:lnTo>
                  <a:pt x="30164" y="17433"/>
                </a:lnTo>
                <a:lnTo>
                  <a:pt x="30314" y="17350"/>
                </a:lnTo>
                <a:lnTo>
                  <a:pt x="30455" y="17258"/>
                </a:lnTo>
                <a:lnTo>
                  <a:pt x="30588" y="17159"/>
                </a:lnTo>
                <a:lnTo>
                  <a:pt x="30654" y="17101"/>
                </a:lnTo>
                <a:lnTo>
                  <a:pt x="30704" y="17042"/>
                </a:lnTo>
                <a:lnTo>
                  <a:pt x="30754" y="16984"/>
                </a:lnTo>
                <a:lnTo>
                  <a:pt x="30795" y="16918"/>
                </a:lnTo>
                <a:lnTo>
                  <a:pt x="30837" y="16851"/>
                </a:lnTo>
                <a:lnTo>
                  <a:pt x="30862" y="16777"/>
                </a:lnTo>
                <a:lnTo>
                  <a:pt x="30879" y="16702"/>
                </a:lnTo>
                <a:lnTo>
                  <a:pt x="30887" y="16619"/>
                </a:lnTo>
                <a:lnTo>
                  <a:pt x="30887" y="16528"/>
                </a:lnTo>
                <a:lnTo>
                  <a:pt x="30879" y="16420"/>
                </a:lnTo>
                <a:lnTo>
                  <a:pt x="30854" y="16220"/>
                </a:lnTo>
                <a:lnTo>
                  <a:pt x="30845" y="16129"/>
                </a:lnTo>
                <a:lnTo>
                  <a:pt x="30854" y="16038"/>
                </a:lnTo>
                <a:lnTo>
                  <a:pt x="30862" y="15988"/>
                </a:lnTo>
                <a:lnTo>
                  <a:pt x="30879" y="15946"/>
                </a:lnTo>
                <a:lnTo>
                  <a:pt x="30903" y="15905"/>
                </a:lnTo>
                <a:lnTo>
                  <a:pt x="30928" y="15871"/>
                </a:lnTo>
                <a:lnTo>
                  <a:pt x="30970" y="15830"/>
                </a:lnTo>
                <a:lnTo>
                  <a:pt x="31020" y="15797"/>
                </a:lnTo>
                <a:lnTo>
                  <a:pt x="31078" y="15772"/>
                </a:lnTo>
                <a:lnTo>
                  <a:pt x="31128" y="15755"/>
                </a:lnTo>
                <a:lnTo>
                  <a:pt x="31194" y="15747"/>
                </a:lnTo>
                <a:lnTo>
                  <a:pt x="31252" y="15739"/>
                </a:lnTo>
                <a:lnTo>
                  <a:pt x="31510" y="15739"/>
                </a:lnTo>
                <a:lnTo>
                  <a:pt x="31643" y="15722"/>
                </a:lnTo>
                <a:lnTo>
                  <a:pt x="31701" y="15714"/>
                </a:lnTo>
                <a:lnTo>
                  <a:pt x="31759" y="15689"/>
                </a:lnTo>
                <a:lnTo>
                  <a:pt x="31809" y="15664"/>
                </a:lnTo>
                <a:lnTo>
                  <a:pt x="31859" y="15631"/>
                </a:lnTo>
                <a:lnTo>
                  <a:pt x="31908" y="15572"/>
                </a:lnTo>
                <a:lnTo>
                  <a:pt x="31950" y="15506"/>
                </a:lnTo>
                <a:lnTo>
                  <a:pt x="31975" y="15431"/>
                </a:lnTo>
                <a:lnTo>
                  <a:pt x="31991" y="15357"/>
                </a:lnTo>
                <a:lnTo>
                  <a:pt x="31991" y="15273"/>
                </a:lnTo>
                <a:lnTo>
                  <a:pt x="31991" y="15190"/>
                </a:lnTo>
                <a:lnTo>
                  <a:pt x="31975" y="15008"/>
                </a:lnTo>
                <a:lnTo>
                  <a:pt x="31966" y="14833"/>
                </a:lnTo>
                <a:lnTo>
                  <a:pt x="31966" y="14750"/>
                </a:lnTo>
                <a:lnTo>
                  <a:pt x="31975" y="14676"/>
                </a:lnTo>
                <a:lnTo>
                  <a:pt x="31991" y="14601"/>
                </a:lnTo>
                <a:lnTo>
                  <a:pt x="32016" y="14526"/>
                </a:lnTo>
                <a:lnTo>
                  <a:pt x="32058" y="14468"/>
                </a:lnTo>
                <a:lnTo>
                  <a:pt x="32116" y="14418"/>
                </a:lnTo>
                <a:lnTo>
                  <a:pt x="32157" y="14385"/>
                </a:lnTo>
                <a:lnTo>
                  <a:pt x="32207" y="14368"/>
                </a:lnTo>
                <a:lnTo>
                  <a:pt x="32257" y="14352"/>
                </a:lnTo>
                <a:lnTo>
                  <a:pt x="32315" y="14343"/>
                </a:lnTo>
                <a:lnTo>
                  <a:pt x="32423" y="14327"/>
                </a:lnTo>
                <a:lnTo>
                  <a:pt x="32531" y="14318"/>
                </a:lnTo>
                <a:lnTo>
                  <a:pt x="32623" y="14302"/>
                </a:lnTo>
                <a:lnTo>
                  <a:pt x="32706" y="14285"/>
                </a:lnTo>
                <a:lnTo>
                  <a:pt x="32797" y="14252"/>
                </a:lnTo>
                <a:lnTo>
                  <a:pt x="32880" y="14219"/>
                </a:lnTo>
                <a:lnTo>
                  <a:pt x="32955" y="14177"/>
                </a:lnTo>
                <a:lnTo>
                  <a:pt x="33038" y="14127"/>
                </a:lnTo>
                <a:lnTo>
                  <a:pt x="33113" y="14078"/>
                </a:lnTo>
                <a:lnTo>
                  <a:pt x="33179" y="14019"/>
                </a:lnTo>
                <a:lnTo>
                  <a:pt x="33254" y="13953"/>
                </a:lnTo>
                <a:lnTo>
                  <a:pt x="33312" y="13887"/>
                </a:lnTo>
                <a:lnTo>
                  <a:pt x="33436" y="13745"/>
                </a:lnTo>
                <a:lnTo>
                  <a:pt x="33536" y="13588"/>
                </a:lnTo>
                <a:lnTo>
                  <a:pt x="33627" y="13430"/>
                </a:lnTo>
                <a:lnTo>
                  <a:pt x="33702" y="13255"/>
                </a:lnTo>
                <a:lnTo>
                  <a:pt x="33760" y="13081"/>
                </a:lnTo>
                <a:lnTo>
                  <a:pt x="33810" y="12898"/>
                </a:lnTo>
                <a:lnTo>
                  <a:pt x="33852" y="12716"/>
                </a:lnTo>
                <a:lnTo>
                  <a:pt x="33885" y="12525"/>
                </a:lnTo>
                <a:lnTo>
                  <a:pt x="33918" y="12334"/>
                </a:lnTo>
                <a:lnTo>
                  <a:pt x="33960" y="11968"/>
                </a:lnTo>
                <a:lnTo>
                  <a:pt x="33993" y="11985"/>
                </a:lnTo>
                <a:lnTo>
                  <a:pt x="34026" y="12010"/>
                </a:lnTo>
                <a:lnTo>
                  <a:pt x="34093" y="12026"/>
                </a:lnTo>
                <a:lnTo>
                  <a:pt x="34167" y="12035"/>
                </a:lnTo>
                <a:lnTo>
                  <a:pt x="34234" y="12018"/>
                </a:lnTo>
                <a:lnTo>
                  <a:pt x="34308" y="11993"/>
                </a:lnTo>
                <a:lnTo>
                  <a:pt x="34375" y="11951"/>
                </a:lnTo>
                <a:lnTo>
                  <a:pt x="34425" y="11902"/>
                </a:lnTo>
                <a:lnTo>
                  <a:pt x="34475" y="11844"/>
                </a:lnTo>
                <a:lnTo>
                  <a:pt x="34499" y="11769"/>
                </a:lnTo>
                <a:lnTo>
                  <a:pt x="34516" y="11702"/>
                </a:lnTo>
                <a:lnTo>
                  <a:pt x="34524" y="11628"/>
                </a:lnTo>
                <a:lnTo>
                  <a:pt x="34516" y="11553"/>
                </a:lnTo>
                <a:lnTo>
                  <a:pt x="34499" y="11478"/>
                </a:lnTo>
                <a:lnTo>
                  <a:pt x="34483" y="11403"/>
                </a:lnTo>
                <a:lnTo>
                  <a:pt x="34450" y="11337"/>
                </a:lnTo>
                <a:lnTo>
                  <a:pt x="34416" y="11262"/>
                </a:lnTo>
                <a:lnTo>
                  <a:pt x="34524" y="11262"/>
                </a:lnTo>
                <a:lnTo>
                  <a:pt x="34632" y="11237"/>
                </a:lnTo>
                <a:lnTo>
                  <a:pt x="34732" y="11212"/>
                </a:lnTo>
                <a:lnTo>
                  <a:pt x="34832" y="11163"/>
                </a:lnTo>
                <a:lnTo>
                  <a:pt x="34923" y="11104"/>
                </a:lnTo>
                <a:lnTo>
                  <a:pt x="35006" y="11038"/>
                </a:lnTo>
                <a:lnTo>
                  <a:pt x="35089" y="10963"/>
                </a:lnTo>
                <a:lnTo>
                  <a:pt x="35147" y="10880"/>
                </a:lnTo>
                <a:lnTo>
                  <a:pt x="35205" y="10789"/>
                </a:lnTo>
                <a:lnTo>
                  <a:pt x="35247" y="10689"/>
                </a:lnTo>
                <a:lnTo>
                  <a:pt x="35272" y="10581"/>
                </a:lnTo>
                <a:lnTo>
                  <a:pt x="35288" y="10473"/>
                </a:lnTo>
                <a:lnTo>
                  <a:pt x="35297" y="10365"/>
                </a:lnTo>
                <a:lnTo>
                  <a:pt x="35280" y="10257"/>
                </a:lnTo>
                <a:lnTo>
                  <a:pt x="35264" y="10149"/>
                </a:lnTo>
                <a:lnTo>
                  <a:pt x="35222" y="10050"/>
                </a:lnTo>
                <a:lnTo>
                  <a:pt x="35189" y="9992"/>
                </a:lnTo>
                <a:lnTo>
                  <a:pt x="35156" y="9925"/>
                </a:lnTo>
                <a:lnTo>
                  <a:pt x="35081" y="9809"/>
                </a:lnTo>
                <a:lnTo>
                  <a:pt x="34989" y="9701"/>
                </a:lnTo>
                <a:lnTo>
                  <a:pt x="34890" y="9593"/>
                </a:lnTo>
                <a:lnTo>
                  <a:pt x="33769" y="8355"/>
                </a:lnTo>
                <a:lnTo>
                  <a:pt x="33735" y="8322"/>
                </a:lnTo>
                <a:lnTo>
                  <a:pt x="33702" y="8297"/>
                </a:lnTo>
                <a:lnTo>
                  <a:pt x="33661" y="8272"/>
                </a:lnTo>
                <a:lnTo>
                  <a:pt x="33619" y="8256"/>
                </a:lnTo>
                <a:lnTo>
                  <a:pt x="33578" y="8256"/>
                </a:lnTo>
                <a:lnTo>
                  <a:pt x="33528" y="8272"/>
                </a:lnTo>
                <a:lnTo>
                  <a:pt x="33486" y="8297"/>
                </a:lnTo>
                <a:lnTo>
                  <a:pt x="33453" y="8322"/>
                </a:lnTo>
                <a:lnTo>
                  <a:pt x="33262" y="8455"/>
                </a:lnTo>
                <a:lnTo>
                  <a:pt x="33088" y="8596"/>
                </a:lnTo>
                <a:lnTo>
                  <a:pt x="32913" y="8746"/>
                </a:lnTo>
                <a:lnTo>
                  <a:pt x="32747" y="8904"/>
                </a:lnTo>
                <a:lnTo>
                  <a:pt x="32639" y="9012"/>
                </a:lnTo>
                <a:lnTo>
                  <a:pt x="32573" y="9070"/>
                </a:lnTo>
                <a:lnTo>
                  <a:pt x="32515" y="9111"/>
                </a:lnTo>
                <a:lnTo>
                  <a:pt x="32415" y="9161"/>
                </a:lnTo>
                <a:lnTo>
                  <a:pt x="32315" y="9186"/>
                </a:lnTo>
                <a:lnTo>
                  <a:pt x="32207" y="9203"/>
                </a:lnTo>
                <a:lnTo>
                  <a:pt x="32099" y="9203"/>
                </a:lnTo>
                <a:lnTo>
                  <a:pt x="32099" y="9153"/>
                </a:lnTo>
                <a:lnTo>
                  <a:pt x="32099" y="9111"/>
                </a:lnTo>
                <a:lnTo>
                  <a:pt x="32108" y="9070"/>
                </a:lnTo>
                <a:lnTo>
                  <a:pt x="32124" y="9028"/>
                </a:lnTo>
                <a:lnTo>
                  <a:pt x="32166" y="8953"/>
                </a:lnTo>
                <a:lnTo>
                  <a:pt x="32216" y="8887"/>
                </a:lnTo>
                <a:lnTo>
                  <a:pt x="32282" y="8821"/>
                </a:lnTo>
                <a:lnTo>
                  <a:pt x="32349" y="8754"/>
                </a:lnTo>
                <a:lnTo>
                  <a:pt x="32498" y="8638"/>
                </a:lnTo>
                <a:lnTo>
                  <a:pt x="32631" y="8530"/>
                </a:lnTo>
                <a:lnTo>
                  <a:pt x="32764" y="8422"/>
                </a:lnTo>
                <a:lnTo>
                  <a:pt x="32897" y="8297"/>
                </a:lnTo>
                <a:lnTo>
                  <a:pt x="33013" y="8173"/>
                </a:lnTo>
                <a:lnTo>
                  <a:pt x="33129" y="8040"/>
                </a:lnTo>
                <a:lnTo>
                  <a:pt x="33237" y="7899"/>
                </a:lnTo>
                <a:lnTo>
                  <a:pt x="33345" y="7758"/>
                </a:lnTo>
                <a:lnTo>
                  <a:pt x="33436" y="7616"/>
                </a:lnTo>
                <a:lnTo>
                  <a:pt x="33486" y="7525"/>
                </a:lnTo>
                <a:lnTo>
                  <a:pt x="33503" y="7483"/>
                </a:lnTo>
                <a:lnTo>
                  <a:pt x="33511" y="7434"/>
                </a:lnTo>
                <a:lnTo>
                  <a:pt x="33503" y="7384"/>
                </a:lnTo>
                <a:lnTo>
                  <a:pt x="33495" y="7326"/>
                </a:lnTo>
                <a:lnTo>
                  <a:pt x="33470" y="7268"/>
                </a:lnTo>
                <a:lnTo>
                  <a:pt x="33445" y="7218"/>
                </a:lnTo>
                <a:lnTo>
                  <a:pt x="33337" y="7035"/>
                </a:lnTo>
                <a:lnTo>
                  <a:pt x="33229" y="6861"/>
                </a:lnTo>
                <a:lnTo>
                  <a:pt x="33121" y="6686"/>
                </a:lnTo>
                <a:lnTo>
                  <a:pt x="33005" y="6512"/>
                </a:lnTo>
                <a:lnTo>
                  <a:pt x="32905" y="6387"/>
                </a:lnTo>
                <a:lnTo>
                  <a:pt x="32847" y="6329"/>
                </a:lnTo>
                <a:lnTo>
                  <a:pt x="32789" y="6271"/>
                </a:lnTo>
                <a:lnTo>
                  <a:pt x="32731" y="6229"/>
                </a:lnTo>
                <a:lnTo>
                  <a:pt x="32664" y="6188"/>
                </a:lnTo>
                <a:lnTo>
                  <a:pt x="32589" y="6163"/>
                </a:lnTo>
                <a:lnTo>
                  <a:pt x="32515" y="6146"/>
                </a:lnTo>
                <a:lnTo>
                  <a:pt x="32440" y="6146"/>
                </a:lnTo>
                <a:lnTo>
                  <a:pt x="32373" y="6155"/>
                </a:lnTo>
                <a:lnTo>
                  <a:pt x="32307" y="6180"/>
                </a:lnTo>
                <a:lnTo>
                  <a:pt x="32232" y="6204"/>
                </a:lnTo>
                <a:lnTo>
                  <a:pt x="32108" y="6271"/>
                </a:lnTo>
                <a:lnTo>
                  <a:pt x="31975" y="6346"/>
                </a:lnTo>
                <a:lnTo>
                  <a:pt x="31859" y="6404"/>
                </a:lnTo>
                <a:lnTo>
                  <a:pt x="31742" y="6445"/>
                </a:lnTo>
                <a:lnTo>
                  <a:pt x="31618" y="6479"/>
                </a:lnTo>
                <a:lnTo>
                  <a:pt x="31493" y="6503"/>
                </a:lnTo>
                <a:lnTo>
                  <a:pt x="31360" y="6520"/>
                </a:lnTo>
                <a:lnTo>
                  <a:pt x="31236" y="6520"/>
                </a:lnTo>
                <a:lnTo>
                  <a:pt x="31103" y="6512"/>
                </a:lnTo>
                <a:lnTo>
                  <a:pt x="30978" y="6495"/>
                </a:lnTo>
                <a:lnTo>
                  <a:pt x="31003" y="6611"/>
                </a:lnTo>
                <a:lnTo>
                  <a:pt x="31011" y="6728"/>
                </a:lnTo>
                <a:lnTo>
                  <a:pt x="31011" y="6836"/>
                </a:lnTo>
                <a:lnTo>
                  <a:pt x="30987" y="6952"/>
                </a:lnTo>
                <a:lnTo>
                  <a:pt x="30962" y="6960"/>
                </a:lnTo>
                <a:lnTo>
                  <a:pt x="30937" y="6969"/>
                </a:lnTo>
                <a:lnTo>
                  <a:pt x="30903" y="6969"/>
                </a:lnTo>
                <a:lnTo>
                  <a:pt x="30879" y="6960"/>
                </a:lnTo>
                <a:lnTo>
                  <a:pt x="30829" y="6935"/>
                </a:lnTo>
                <a:lnTo>
                  <a:pt x="30787" y="6894"/>
                </a:lnTo>
                <a:lnTo>
                  <a:pt x="30737" y="6852"/>
                </a:lnTo>
                <a:lnTo>
                  <a:pt x="30704" y="6794"/>
                </a:lnTo>
                <a:lnTo>
                  <a:pt x="30671" y="6736"/>
                </a:lnTo>
                <a:lnTo>
                  <a:pt x="30646" y="6670"/>
                </a:lnTo>
                <a:lnTo>
                  <a:pt x="30613" y="6570"/>
                </a:lnTo>
                <a:lnTo>
                  <a:pt x="30580" y="6470"/>
                </a:lnTo>
                <a:lnTo>
                  <a:pt x="30563" y="6371"/>
                </a:lnTo>
                <a:lnTo>
                  <a:pt x="30555" y="6263"/>
                </a:lnTo>
                <a:lnTo>
                  <a:pt x="30555" y="6213"/>
                </a:lnTo>
                <a:lnTo>
                  <a:pt x="30563" y="6155"/>
                </a:lnTo>
                <a:lnTo>
                  <a:pt x="30580" y="6105"/>
                </a:lnTo>
                <a:lnTo>
                  <a:pt x="30596" y="6055"/>
                </a:lnTo>
                <a:lnTo>
                  <a:pt x="30629" y="6013"/>
                </a:lnTo>
                <a:lnTo>
                  <a:pt x="30654" y="5972"/>
                </a:lnTo>
                <a:lnTo>
                  <a:pt x="30696" y="5939"/>
                </a:lnTo>
                <a:lnTo>
                  <a:pt x="30737" y="5906"/>
                </a:lnTo>
                <a:lnTo>
                  <a:pt x="30771" y="5897"/>
                </a:lnTo>
                <a:lnTo>
                  <a:pt x="30804" y="5889"/>
                </a:lnTo>
                <a:lnTo>
                  <a:pt x="30820" y="5897"/>
                </a:lnTo>
                <a:lnTo>
                  <a:pt x="30837" y="5906"/>
                </a:lnTo>
                <a:lnTo>
                  <a:pt x="30870" y="5939"/>
                </a:lnTo>
                <a:lnTo>
                  <a:pt x="30937" y="5989"/>
                </a:lnTo>
                <a:lnTo>
                  <a:pt x="31020" y="6038"/>
                </a:lnTo>
                <a:lnTo>
                  <a:pt x="31103" y="6063"/>
                </a:lnTo>
                <a:lnTo>
                  <a:pt x="31186" y="6080"/>
                </a:lnTo>
                <a:lnTo>
                  <a:pt x="31277" y="6088"/>
                </a:lnTo>
                <a:lnTo>
                  <a:pt x="31369" y="6088"/>
                </a:lnTo>
                <a:lnTo>
                  <a:pt x="31460" y="6072"/>
                </a:lnTo>
                <a:lnTo>
                  <a:pt x="31551" y="6055"/>
                </a:lnTo>
                <a:lnTo>
                  <a:pt x="31634" y="6022"/>
                </a:lnTo>
                <a:lnTo>
                  <a:pt x="31717" y="5989"/>
                </a:lnTo>
                <a:lnTo>
                  <a:pt x="31800" y="5947"/>
                </a:lnTo>
                <a:lnTo>
                  <a:pt x="31875" y="5897"/>
                </a:lnTo>
                <a:lnTo>
                  <a:pt x="32025" y="5789"/>
                </a:lnTo>
                <a:lnTo>
                  <a:pt x="32166" y="5681"/>
                </a:lnTo>
                <a:lnTo>
                  <a:pt x="32249" y="5615"/>
                </a:lnTo>
                <a:lnTo>
                  <a:pt x="32324" y="5548"/>
                </a:lnTo>
                <a:lnTo>
                  <a:pt x="32357" y="5507"/>
                </a:lnTo>
                <a:lnTo>
                  <a:pt x="32382" y="5465"/>
                </a:lnTo>
                <a:lnTo>
                  <a:pt x="32398" y="5424"/>
                </a:lnTo>
                <a:lnTo>
                  <a:pt x="32415" y="5374"/>
                </a:lnTo>
                <a:lnTo>
                  <a:pt x="32423" y="5324"/>
                </a:lnTo>
                <a:lnTo>
                  <a:pt x="32415" y="5283"/>
                </a:lnTo>
                <a:lnTo>
                  <a:pt x="32407" y="5241"/>
                </a:lnTo>
                <a:lnTo>
                  <a:pt x="32398" y="5200"/>
                </a:lnTo>
                <a:lnTo>
                  <a:pt x="32357" y="5117"/>
                </a:lnTo>
                <a:lnTo>
                  <a:pt x="32307" y="5042"/>
                </a:lnTo>
                <a:lnTo>
                  <a:pt x="32199" y="4884"/>
                </a:lnTo>
                <a:lnTo>
                  <a:pt x="32149" y="4801"/>
                </a:lnTo>
                <a:lnTo>
                  <a:pt x="32116" y="4718"/>
                </a:lnTo>
                <a:lnTo>
                  <a:pt x="32083" y="4610"/>
                </a:lnTo>
                <a:lnTo>
                  <a:pt x="32066" y="4560"/>
                </a:lnTo>
                <a:lnTo>
                  <a:pt x="32050" y="4510"/>
                </a:lnTo>
                <a:lnTo>
                  <a:pt x="32008" y="4460"/>
                </a:lnTo>
                <a:lnTo>
                  <a:pt x="31958" y="4411"/>
                </a:lnTo>
                <a:lnTo>
                  <a:pt x="31908" y="4369"/>
                </a:lnTo>
                <a:lnTo>
                  <a:pt x="31850" y="4336"/>
                </a:lnTo>
                <a:lnTo>
                  <a:pt x="31593" y="4178"/>
                </a:lnTo>
                <a:lnTo>
                  <a:pt x="31335" y="4029"/>
                </a:lnTo>
                <a:lnTo>
                  <a:pt x="30804" y="3738"/>
                </a:lnTo>
                <a:lnTo>
                  <a:pt x="30555" y="3588"/>
                </a:lnTo>
                <a:lnTo>
                  <a:pt x="30430" y="3505"/>
                </a:lnTo>
                <a:lnTo>
                  <a:pt x="30306" y="3422"/>
                </a:lnTo>
                <a:lnTo>
                  <a:pt x="30189" y="3331"/>
                </a:lnTo>
                <a:lnTo>
                  <a:pt x="30073" y="3240"/>
                </a:lnTo>
                <a:lnTo>
                  <a:pt x="29965" y="3140"/>
                </a:lnTo>
                <a:lnTo>
                  <a:pt x="29857" y="3032"/>
                </a:lnTo>
                <a:lnTo>
                  <a:pt x="29816" y="2999"/>
                </a:lnTo>
                <a:lnTo>
                  <a:pt x="29774" y="2966"/>
                </a:lnTo>
                <a:lnTo>
                  <a:pt x="29732" y="2949"/>
                </a:lnTo>
                <a:lnTo>
                  <a:pt x="29683" y="2932"/>
                </a:lnTo>
                <a:lnTo>
                  <a:pt x="29633" y="2924"/>
                </a:lnTo>
                <a:lnTo>
                  <a:pt x="29583" y="2916"/>
                </a:lnTo>
                <a:lnTo>
                  <a:pt x="29483" y="2924"/>
                </a:lnTo>
                <a:lnTo>
                  <a:pt x="29375" y="2941"/>
                </a:lnTo>
                <a:lnTo>
                  <a:pt x="29267" y="2974"/>
                </a:lnTo>
                <a:lnTo>
                  <a:pt x="29159" y="3015"/>
                </a:lnTo>
                <a:lnTo>
                  <a:pt x="29060" y="3057"/>
                </a:lnTo>
                <a:lnTo>
                  <a:pt x="29018" y="2799"/>
                </a:lnTo>
                <a:lnTo>
                  <a:pt x="28993" y="2675"/>
                </a:lnTo>
                <a:lnTo>
                  <a:pt x="28960" y="2542"/>
                </a:lnTo>
                <a:lnTo>
                  <a:pt x="28919" y="2426"/>
                </a:lnTo>
                <a:lnTo>
                  <a:pt x="28860" y="2309"/>
                </a:lnTo>
                <a:lnTo>
                  <a:pt x="28786" y="2210"/>
                </a:lnTo>
                <a:lnTo>
                  <a:pt x="28744" y="2160"/>
                </a:lnTo>
                <a:lnTo>
                  <a:pt x="28694" y="2118"/>
                </a:lnTo>
                <a:lnTo>
                  <a:pt x="28611" y="2052"/>
                </a:lnTo>
                <a:lnTo>
                  <a:pt x="28512" y="2002"/>
                </a:lnTo>
                <a:lnTo>
                  <a:pt x="28404" y="1969"/>
                </a:lnTo>
                <a:lnTo>
                  <a:pt x="28296" y="1952"/>
                </a:lnTo>
                <a:lnTo>
                  <a:pt x="28188" y="1944"/>
                </a:lnTo>
                <a:lnTo>
                  <a:pt x="28080" y="1952"/>
                </a:lnTo>
                <a:lnTo>
                  <a:pt x="27964" y="1969"/>
                </a:lnTo>
                <a:lnTo>
                  <a:pt x="27856" y="2002"/>
                </a:lnTo>
                <a:lnTo>
                  <a:pt x="27756" y="2044"/>
                </a:lnTo>
                <a:lnTo>
                  <a:pt x="27665" y="2094"/>
                </a:lnTo>
                <a:lnTo>
                  <a:pt x="27565" y="2160"/>
                </a:lnTo>
                <a:lnTo>
                  <a:pt x="27482" y="2226"/>
                </a:lnTo>
                <a:lnTo>
                  <a:pt x="27399" y="2301"/>
                </a:lnTo>
                <a:lnTo>
                  <a:pt x="27324" y="2376"/>
                </a:lnTo>
                <a:lnTo>
                  <a:pt x="27249" y="2459"/>
                </a:lnTo>
                <a:lnTo>
                  <a:pt x="27175" y="2550"/>
                </a:lnTo>
                <a:lnTo>
                  <a:pt x="27100" y="2658"/>
                </a:lnTo>
                <a:lnTo>
                  <a:pt x="27050" y="2708"/>
                </a:lnTo>
                <a:lnTo>
                  <a:pt x="27008" y="2750"/>
                </a:lnTo>
                <a:lnTo>
                  <a:pt x="26959" y="2791"/>
                </a:lnTo>
                <a:lnTo>
                  <a:pt x="26900" y="2824"/>
                </a:lnTo>
                <a:lnTo>
                  <a:pt x="26842" y="2841"/>
                </a:lnTo>
                <a:lnTo>
                  <a:pt x="26784" y="2841"/>
                </a:lnTo>
                <a:lnTo>
                  <a:pt x="26784" y="2758"/>
                </a:lnTo>
                <a:lnTo>
                  <a:pt x="26801" y="2683"/>
                </a:lnTo>
                <a:lnTo>
                  <a:pt x="26817" y="2600"/>
                </a:lnTo>
                <a:lnTo>
                  <a:pt x="26842" y="2525"/>
                </a:lnTo>
                <a:lnTo>
                  <a:pt x="26909" y="2376"/>
                </a:lnTo>
                <a:lnTo>
                  <a:pt x="26984" y="2235"/>
                </a:lnTo>
                <a:lnTo>
                  <a:pt x="27075" y="2094"/>
                </a:lnTo>
                <a:lnTo>
                  <a:pt x="27175" y="1961"/>
                </a:lnTo>
                <a:lnTo>
                  <a:pt x="27382" y="1703"/>
                </a:lnTo>
                <a:lnTo>
                  <a:pt x="27108" y="1595"/>
                </a:lnTo>
                <a:lnTo>
                  <a:pt x="26842" y="1479"/>
                </a:lnTo>
                <a:lnTo>
                  <a:pt x="26585" y="1346"/>
                </a:lnTo>
                <a:lnTo>
                  <a:pt x="26327" y="1205"/>
                </a:lnTo>
                <a:lnTo>
                  <a:pt x="26070" y="1064"/>
                </a:lnTo>
                <a:lnTo>
                  <a:pt x="25829" y="906"/>
                </a:lnTo>
                <a:lnTo>
                  <a:pt x="25588" y="740"/>
                </a:lnTo>
                <a:lnTo>
                  <a:pt x="25356" y="557"/>
                </a:lnTo>
                <a:lnTo>
                  <a:pt x="24467" y="1969"/>
                </a:lnTo>
                <a:lnTo>
                  <a:pt x="24442" y="2010"/>
                </a:lnTo>
                <a:lnTo>
                  <a:pt x="24426" y="2027"/>
                </a:lnTo>
                <a:lnTo>
                  <a:pt x="24409" y="2035"/>
                </a:lnTo>
                <a:lnTo>
                  <a:pt x="24376" y="2044"/>
                </a:lnTo>
                <a:lnTo>
                  <a:pt x="24351" y="2035"/>
                </a:lnTo>
                <a:lnTo>
                  <a:pt x="24326" y="2019"/>
                </a:lnTo>
                <a:lnTo>
                  <a:pt x="24309" y="1994"/>
                </a:lnTo>
                <a:lnTo>
                  <a:pt x="24276" y="1936"/>
                </a:lnTo>
                <a:lnTo>
                  <a:pt x="24260" y="1869"/>
                </a:lnTo>
                <a:lnTo>
                  <a:pt x="24251" y="1761"/>
                </a:lnTo>
                <a:lnTo>
                  <a:pt x="24243" y="1653"/>
                </a:lnTo>
                <a:lnTo>
                  <a:pt x="24243" y="1545"/>
                </a:lnTo>
                <a:lnTo>
                  <a:pt x="24243" y="1429"/>
                </a:lnTo>
                <a:lnTo>
                  <a:pt x="24210" y="1446"/>
                </a:lnTo>
                <a:lnTo>
                  <a:pt x="24176" y="1462"/>
                </a:lnTo>
                <a:lnTo>
                  <a:pt x="24102" y="1471"/>
                </a:lnTo>
                <a:lnTo>
                  <a:pt x="24027" y="1462"/>
                </a:lnTo>
                <a:lnTo>
                  <a:pt x="23961" y="1429"/>
                </a:lnTo>
                <a:lnTo>
                  <a:pt x="23894" y="1388"/>
                </a:lnTo>
                <a:lnTo>
                  <a:pt x="23844" y="1338"/>
                </a:lnTo>
                <a:lnTo>
                  <a:pt x="23803" y="1271"/>
                </a:lnTo>
                <a:lnTo>
                  <a:pt x="23794" y="1238"/>
                </a:lnTo>
                <a:lnTo>
                  <a:pt x="23786" y="1205"/>
                </a:lnTo>
                <a:lnTo>
                  <a:pt x="23720" y="1197"/>
                </a:lnTo>
                <a:lnTo>
                  <a:pt x="23653" y="1213"/>
                </a:lnTo>
                <a:lnTo>
                  <a:pt x="23595" y="1238"/>
                </a:lnTo>
                <a:lnTo>
                  <a:pt x="23529" y="1271"/>
                </a:lnTo>
                <a:lnTo>
                  <a:pt x="23479" y="1321"/>
                </a:lnTo>
                <a:lnTo>
                  <a:pt x="23429" y="1371"/>
                </a:lnTo>
                <a:lnTo>
                  <a:pt x="23379" y="1429"/>
                </a:lnTo>
                <a:lnTo>
                  <a:pt x="23338" y="1487"/>
                </a:lnTo>
                <a:lnTo>
                  <a:pt x="23263" y="1612"/>
                </a:lnTo>
                <a:lnTo>
                  <a:pt x="23213" y="1670"/>
                </a:lnTo>
                <a:lnTo>
                  <a:pt x="23172" y="1728"/>
                </a:lnTo>
                <a:lnTo>
                  <a:pt x="23122" y="1778"/>
                </a:lnTo>
                <a:lnTo>
                  <a:pt x="23064" y="1819"/>
                </a:lnTo>
                <a:lnTo>
                  <a:pt x="23005" y="1844"/>
                </a:lnTo>
                <a:lnTo>
                  <a:pt x="22939" y="1869"/>
                </a:lnTo>
                <a:lnTo>
                  <a:pt x="22914" y="1828"/>
                </a:lnTo>
                <a:lnTo>
                  <a:pt x="22906" y="1786"/>
                </a:lnTo>
                <a:lnTo>
                  <a:pt x="22881" y="1703"/>
                </a:lnTo>
                <a:lnTo>
                  <a:pt x="22881" y="1612"/>
                </a:lnTo>
                <a:lnTo>
                  <a:pt x="22898" y="1529"/>
                </a:lnTo>
                <a:lnTo>
                  <a:pt x="22922" y="1446"/>
                </a:lnTo>
                <a:lnTo>
                  <a:pt x="22964" y="1363"/>
                </a:lnTo>
                <a:lnTo>
                  <a:pt x="23014" y="1288"/>
                </a:lnTo>
                <a:lnTo>
                  <a:pt x="23080" y="1222"/>
                </a:lnTo>
                <a:lnTo>
                  <a:pt x="23147" y="1163"/>
                </a:lnTo>
                <a:lnTo>
                  <a:pt x="23221" y="1114"/>
                </a:lnTo>
                <a:lnTo>
                  <a:pt x="23296" y="1072"/>
                </a:lnTo>
                <a:lnTo>
                  <a:pt x="23379" y="1039"/>
                </a:lnTo>
                <a:lnTo>
                  <a:pt x="23545" y="981"/>
                </a:lnTo>
                <a:lnTo>
                  <a:pt x="23720" y="939"/>
                </a:lnTo>
                <a:lnTo>
                  <a:pt x="23828" y="906"/>
                </a:lnTo>
                <a:lnTo>
                  <a:pt x="23878" y="881"/>
                </a:lnTo>
                <a:lnTo>
                  <a:pt x="23927" y="856"/>
                </a:lnTo>
                <a:lnTo>
                  <a:pt x="23969" y="823"/>
                </a:lnTo>
                <a:lnTo>
                  <a:pt x="24002" y="781"/>
                </a:lnTo>
                <a:lnTo>
                  <a:pt x="24019" y="740"/>
                </a:lnTo>
                <a:lnTo>
                  <a:pt x="24027" y="690"/>
                </a:lnTo>
                <a:lnTo>
                  <a:pt x="24019" y="648"/>
                </a:lnTo>
                <a:lnTo>
                  <a:pt x="24002" y="615"/>
                </a:lnTo>
                <a:lnTo>
                  <a:pt x="23977" y="582"/>
                </a:lnTo>
                <a:lnTo>
                  <a:pt x="23944" y="549"/>
                </a:lnTo>
                <a:lnTo>
                  <a:pt x="23878" y="507"/>
                </a:lnTo>
                <a:lnTo>
                  <a:pt x="23794" y="466"/>
                </a:lnTo>
                <a:lnTo>
                  <a:pt x="23379" y="300"/>
                </a:lnTo>
                <a:lnTo>
                  <a:pt x="23172" y="225"/>
                </a:lnTo>
                <a:lnTo>
                  <a:pt x="22964" y="158"/>
                </a:lnTo>
                <a:lnTo>
                  <a:pt x="22748" y="100"/>
                </a:lnTo>
                <a:lnTo>
                  <a:pt x="22532" y="51"/>
                </a:lnTo>
                <a:lnTo>
                  <a:pt x="22316" y="17"/>
                </a:lnTo>
                <a:lnTo>
                  <a:pt x="22100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40"/>
          <p:cNvSpPr/>
          <p:nvPr/>
        </p:nvSpPr>
        <p:spPr>
          <a:xfrm>
            <a:off x="3256064" y="1753821"/>
            <a:ext cx="46394" cy="26655"/>
          </a:xfrm>
          <a:custGeom>
            <a:avLst/>
            <a:gdLst/>
            <a:ahLst/>
            <a:cxnLst/>
            <a:rect l="l" t="t" r="r" b="b"/>
            <a:pathLst>
              <a:path w="1288" h="740" extrusionOk="0">
                <a:moveTo>
                  <a:pt x="682" y="0"/>
                </a:moveTo>
                <a:lnTo>
                  <a:pt x="565" y="17"/>
                </a:lnTo>
                <a:lnTo>
                  <a:pt x="449" y="25"/>
                </a:lnTo>
                <a:lnTo>
                  <a:pt x="341" y="50"/>
                </a:lnTo>
                <a:lnTo>
                  <a:pt x="242" y="83"/>
                </a:lnTo>
                <a:lnTo>
                  <a:pt x="192" y="108"/>
                </a:lnTo>
                <a:lnTo>
                  <a:pt x="150" y="133"/>
                </a:lnTo>
                <a:lnTo>
                  <a:pt x="100" y="191"/>
                </a:lnTo>
                <a:lnTo>
                  <a:pt x="59" y="249"/>
                </a:lnTo>
                <a:lnTo>
                  <a:pt x="34" y="324"/>
                </a:lnTo>
                <a:lnTo>
                  <a:pt x="17" y="399"/>
                </a:lnTo>
                <a:lnTo>
                  <a:pt x="9" y="474"/>
                </a:lnTo>
                <a:lnTo>
                  <a:pt x="9" y="548"/>
                </a:lnTo>
                <a:lnTo>
                  <a:pt x="1" y="698"/>
                </a:lnTo>
                <a:lnTo>
                  <a:pt x="51" y="714"/>
                </a:lnTo>
                <a:lnTo>
                  <a:pt x="92" y="731"/>
                </a:lnTo>
                <a:lnTo>
                  <a:pt x="142" y="731"/>
                </a:lnTo>
                <a:lnTo>
                  <a:pt x="192" y="739"/>
                </a:lnTo>
                <a:lnTo>
                  <a:pt x="283" y="723"/>
                </a:lnTo>
                <a:lnTo>
                  <a:pt x="383" y="698"/>
                </a:lnTo>
                <a:lnTo>
                  <a:pt x="466" y="665"/>
                </a:lnTo>
                <a:lnTo>
                  <a:pt x="557" y="623"/>
                </a:lnTo>
                <a:lnTo>
                  <a:pt x="723" y="532"/>
                </a:lnTo>
                <a:lnTo>
                  <a:pt x="840" y="474"/>
                </a:lnTo>
                <a:lnTo>
                  <a:pt x="956" y="415"/>
                </a:lnTo>
                <a:lnTo>
                  <a:pt x="1188" y="324"/>
                </a:lnTo>
                <a:lnTo>
                  <a:pt x="1230" y="308"/>
                </a:lnTo>
                <a:lnTo>
                  <a:pt x="1263" y="283"/>
                </a:lnTo>
                <a:lnTo>
                  <a:pt x="1271" y="258"/>
                </a:lnTo>
                <a:lnTo>
                  <a:pt x="1280" y="241"/>
                </a:lnTo>
                <a:lnTo>
                  <a:pt x="1288" y="191"/>
                </a:lnTo>
                <a:lnTo>
                  <a:pt x="1280" y="100"/>
                </a:lnTo>
                <a:lnTo>
                  <a:pt x="1263" y="17"/>
                </a:lnTo>
                <a:lnTo>
                  <a:pt x="1031" y="9"/>
                </a:lnTo>
                <a:lnTo>
                  <a:pt x="798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40"/>
          <p:cNvSpPr/>
          <p:nvPr/>
        </p:nvSpPr>
        <p:spPr>
          <a:xfrm>
            <a:off x="2176775" y="2207307"/>
            <a:ext cx="1775750" cy="1727303"/>
          </a:xfrm>
          <a:custGeom>
            <a:avLst/>
            <a:gdLst/>
            <a:ahLst/>
            <a:cxnLst/>
            <a:rect l="l" t="t" r="r" b="b"/>
            <a:pathLst>
              <a:path w="49299" h="47954" extrusionOk="0">
                <a:moveTo>
                  <a:pt x="35845" y="0"/>
                </a:moveTo>
                <a:lnTo>
                  <a:pt x="35645" y="906"/>
                </a:lnTo>
                <a:lnTo>
                  <a:pt x="35421" y="1811"/>
                </a:lnTo>
                <a:lnTo>
                  <a:pt x="35189" y="2708"/>
                </a:lnTo>
                <a:lnTo>
                  <a:pt x="34939" y="3605"/>
                </a:lnTo>
                <a:lnTo>
                  <a:pt x="34823" y="3979"/>
                </a:lnTo>
                <a:lnTo>
                  <a:pt x="34757" y="4161"/>
                </a:lnTo>
                <a:lnTo>
                  <a:pt x="34682" y="4344"/>
                </a:lnTo>
                <a:lnTo>
                  <a:pt x="34599" y="4518"/>
                </a:lnTo>
                <a:lnTo>
                  <a:pt x="34499" y="4684"/>
                </a:lnTo>
                <a:lnTo>
                  <a:pt x="34391" y="4842"/>
                </a:lnTo>
                <a:lnTo>
                  <a:pt x="34325" y="4909"/>
                </a:lnTo>
                <a:lnTo>
                  <a:pt x="34258" y="4983"/>
                </a:lnTo>
                <a:lnTo>
                  <a:pt x="34831" y="5739"/>
                </a:lnTo>
                <a:lnTo>
                  <a:pt x="32332" y="7674"/>
                </a:lnTo>
                <a:lnTo>
                  <a:pt x="31966" y="7965"/>
                </a:lnTo>
                <a:lnTo>
                  <a:pt x="31617" y="8272"/>
                </a:lnTo>
                <a:lnTo>
                  <a:pt x="31260" y="8571"/>
                </a:lnTo>
                <a:lnTo>
                  <a:pt x="30911" y="8870"/>
                </a:lnTo>
                <a:lnTo>
                  <a:pt x="30554" y="9161"/>
                </a:lnTo>
                <a:lnTo>
                  <a:pt x="30197" y="9452"/>
                </a:lnTo>
                <a:lnTo>
                  <a:pt x="29840" y="9734"/>
                </a:lnTo>
                <a:lnTo>
                  <a:pt x="29475" y="10008"/>
                </a:lnTo>
                <a:lnTo>
                  <a:pt x="29101" y="10274"/>
                </a:lnTo>
                <a:lnTo>
                  <a:pt x="28910" y="10398"/>
                </a:lnTo>
                <a:lnTo>
                  <a:pt x="28711" y="10515"/>
                </a:lnTo>
                <a:lnTo>
                  <a:pt x="28520" y="10631"/>
                </a:lnTo>
                <a:lnTo>
                  <a:pt x="28320" y="10739"/>
                </a:lnTo>
                <a:lnTo>
                  <a:pt x="28113" y="10847"/>
                </a:lnTo>
                <a:lnTo>
                  <a:pt x="27913" y="10946"/>
                </a:lnTo>
                <a:lnTo>
                  <a:pt x="27606" y="11079"/>
                </a:lnTo>
                <a:lnTo>
                  <a:pt x="27299" y="11212"/>
                </a:lnTo>
                <a:lnTo>
                  <a:pt x="27066" y="11328"/>
                </a:lnTo>
                <a:lnTo>
                  <a:pt x="26825" y="11453"/>
                </a:lnTo>
                <a:lnTo>
                  <a:pt x="26601" y="11586"/>
                </a:lnTo>
                <a:lnTo>
                  <a:pt x="26377" y="11719"/>
                </a:lnTo>
                <a:lnTo>
                  <a:pt x="26153" y="11860"/>
                </a:lnTo>
                <a:lnTo>
                  <a:pt x="25937" y="12009"/>
                </a:lnTo>
                <a:lnTo>
                  <a:pt x="25721" y="12167"/>
                </a:lnTo>
                <a:lnTo>
                  <a:pt x="25505" y="12325"/>
                </a:lnTo>
                <a:lnTo>
                  <a:pt x="25090" y="12657"/>
                </a:lnTo>
                <a:lnTo>
                  <a:pt x="24683" y="12998"/>
                </a:lnTo>
                <a:lnTo>
                  <a:pt x="24284" y="13347"/>
                </a:lnTo>
                <a:lnTo>
                  <a:pt x="23886" y="13704"/>
                </a:lnTo>
                <a:lnTo>
                  <a:pt x="23836" y="13745"/>
                </a:lnTo>
                <a:lnTo>
                  <a:pt x="23794" y="13795"/>
                </a:lnTo>
                <a:lnTo>
                  <a:pt x="23719" y="13903"/>
                </a:lnTo>
                <a:lnTo>
                  <a:pt x="23645" y="14011"/>
                </a:lnTo>
                <a:lnTo>
                  <a:pt x="23578" y="14127"/>
                </a:lnTo>
                <a:lnTo>
                  <a:pt x="23487" y="14185"/>
                </a:lnTo>
                <a:lnTo>
                  <a:pt x="23396" y="14252"/>
                </a:lnTo>
                <a:lnTo>
                  <a:pt x="23304" y="14318"/>
                </a:lnTo>
                <a:lnTo>
                  <a:pt x="23229" y="14393"/>
                </a:lnTo>
                <a:lnTo>
                  <a:pt x="23146" y="14476"/>
                </a:lnTo>
                <a:lnTo>
                  <a:pt x="23072" y="14559"/>
                </a:lnTo>
                <a:lnTo>
                  <a:pt x="22930" y="14733"/>
                </a:lnTo>
                <a:lnTo>
                  <a:pt x="22798" y="14908"/>
                </a:lnTo>
                <a:lnTo>
                  <a:pt x="22656" y="15099"/>
                </a:lnTo>
                <a:lnTo>
                  <a:pt x="22524" y="15282"/>
                </a:lnTo>
                <a:lnTo>
                  <a:pt x="22391" y="15456"/>
                </a:lnTo>
                <a:lnTo>
                  <a:pt x="22225" y="15647"/>
                </a:lnTo>
                <a:lnTo>
                  <a:pt x="22050" y="15821"/>
                </a:lnTo>
                <a:lnTo>
                  <a:pt x="21867" y="15996"/>
                </a:lnTo>
                <a:lnTo>
                  <a:pt x="21693" y="16170"/>
                </a:lnTo>
                <a:lnTo>
                  <a:pt x="21510" y="16345"/>
                </a:lnTo>
                <a:lnTo>
                  <a:pt x="21328" y="16519"/>
                </a:lnTo>
                <a:lnTo>
                  <a:pt x="21162" y="16693"/>
                </a:lnTo>
                <a:lnTo>
                  <a:pt x="20995" y="16884"/>
                </a:lnTo>
                <a:lnTo>
                  <a:pt x="20821" y="17109"/>
                </a:lnTo>
                <a:lnTo>
                  <a:pt x="20655" y="17333"/>
                </a:lnTo>
                <a:lnTo>
                  <a:pt x="20481" y="17549"/>
                </a:lnTo>
                <a:lnTo>
                  <a:pt x="20281" y="17756"/>
                </a:lnTo>
                <a:lnTo>
                  <a:pt x="20082" y="17947"/>
                </a:lnTo>
                <a:lnTo>
                  <a:pt x="19866" y="18122"/>
                </a:lnTo>
                <a:lnTo>
                  <a:pt x="19642" y="18288"/>
                </a:lnTo>
                <a:lnTo>
                  <a:pt x="19409" y="18446"/>
                </a:lnTo>
                <a:lnTo>
                  <a:pt x="19160" y="18579"/>
                </a:lnTo>
                <a:lnTo>
                  <a:pt x="18911" y="18703"/>
                </a:lnTo>
                <a:lnTo>
                  <a:pt x="18537" y="18869"/>
                </a:lnTo>
                <a:lnTo>
                  <a:pt x="18354" y="18961"/>
                </a:lnTo>
                <a:lnTo>
                  <a:pt x="18263" y="19010"/>
                </a:lnTo>
                <a:lnTo>
                  <a:pt x="18180" y="19069"/>
                </a:lnTo>
                <a:lnTo>
                  <a:pt x="18072" y="19143"/>
                </a:lnTo>
                <a:lnTo>
                  <a:pt x="17981" y="19226"/>
                </a:lnTo>
                <a:lnTo>
                  <a:pt x="17889" y="19318"/>
                </a:lnTo>
                <a:lnTo>
                  <a:pt x="17806" y="19417"/>
                </a:lnTo>
                <a:lnTo>
                  <a:pt x="17723" y="19517"/>
                </a:lnTo>
                <a:lnTo>
                  <a:pt x="17649" y="19617"/>
                </a:lnTo>
                <a:lnTo>
                  <a:pt x="17507" y="19833"/>
                </a:lnTo>
                <a:lnTo>
                  <a:pt x="17366" y="20057"/>
                </a:lnTo>
                <a:lnTo>
                  <a:pt x="17217" y="20273"/>
                </a:lnTo>
                <a:lnTo>
                  <a:pt x="17142" y="20381"/>
                </a:lnTo>
                <a:lnTo>
                  <a:pt x="17059" y="20480"/>
                </a:lnTo>
                <a:lnTo>
                  <a:pt x="16976" y="20580"/>
                </a:lnTo>
                <a:lnTo>
                  <a:pt x="16884" y="20671"/>
                </a:lnTo>
                <a:lnTo>
                  <a:pt x="16768" y="20779"/>
                </a:lnTo>
                <a:lnTo>
                  <a:pt x="16644" y="20871"/>
                </a:lnTo>
                <a:lnTo>
                  <a:pt x="16378" y="21062"/>
                </a:lnTo>
                <a:lnTo>
                  <a:pt x="15772" y="21469"/>
                </a:lnTo>
                <a:lnTo>
                  <a:pt x="15149" y="21884"/>
                </a:lnTo>
                <a:lnTo>
                  <a:pt x="14526" y="22299"/>
                </a:lnTo>
                <a:lnTo>
                  <a:pt x="13920" y="22706"/>
                </a:lnTo>
                <a:lnTo>
                  <a:pt x="13712" y="22490"/>
                </a:lnTo>
                <a:lnTo>
                  <a:pt x="13504" y="22283"/>
                </a:lnTo>
                <a:lnTo>
                  <a:pt x="13297" y="22075"/>
                </a:lnTo>
                <a:lnTo>
                  <a:pt x="13081" y="21867"/>
                </a:lnTo>
                <a:lnTo>
                  <a:pt x="12857" y="21668"/>
                </a:lnTo>
                <a:lnTo>
                  <a:pt x="12632" y="21477"/>
                </a:lnTo>
                <a:lnTo>
                  <a:pt x="12408" y="21286"/>
                </a:lnTo>
                <a:lnTo>
                  <a:pt x="12176" y="21095"/>
                </a:lnTo>
                <a:lnTo>
                  <a:pt x="12051" y="21004"/>
                </a:lnTo>
                <a:lnTo>
                  <a:pt x="11935" y="20896"/>
                </a:lnTo>
                <a:lnTo>
                  <a:pt x="11827" y="20779"/>
                </a:lnTo>
                <a:lnTo>
                  <a:pt x="11719" y="20663"/>
                </a:lnTo>
                <a:lnTo>
                  <a:pt x="11528" y="20431"/>
                </a:lnTo>
                <a:lnTo>
                  <a:pt x="11320" y="20198"/>
                </a:lnTo>
                <a:lnTo>
                  <a:pt x="11113" y="19974"/>
                </a:lnTo>
                <a:lnTo>
                  <a:pt x="10905" y="19758"/>
                </a:lnTo>
                <a:lnTo>
                  <a:pt x="10814" y="19791"/>
                </a:lnTo>
                <a:lnTo>
                  <a:pt x="10731" y="19824"/>
                </a:lnTo>
                <a:lnTo>
                  <a:pt x="10639" y="19849"/>
                </a:lnTo>
                <a:lnTo>
                  <a:pt x="10548" y="19866"/>
                </a:lnTo>
                <a:lnTo>
                  <a:pt x="10465" y="19874"/>
                </a:lnTo>
                <a:lnTo>
                  <a:pt x="10382" y="19882"/>
                </a:lnTo>
                <a:lnTo>
                  <a:pt x="10207" y="19874"/>
                </a:lnTo>
                <a:lnTo>
                  <a:pt x="10041" y="19866"/>
                </a:lnTo>
                <a:lnTo>
                  <a:pt x="9867" y="19841"/>
                </a:lnTo>
                <a:lnTo>
                  <a:pt x="9767" y="19824"/>
                </a:lnTo>
                <a:lnTo>
                  <a:pt x="9717" y="19816"/>
                </a:lnTo>
                <a:lnTo>
                  <a:pt x="9668" y="19799"/>
                </a:lnTo>
                <a:lnTo>
                  <a:pt x="9618" y="19766"/>
                </a:lnTo>
                <a:lnTo>
                  <a:pt x="9568" y="19733"/>
                </a:lnTo>
                <a:lnTo>
                  <a:pt x="9535" y="19691"/>
                </a:lnTo>
                <a:lnTo>
                  <a:pt x="9493" y="19642"/>
                </a:lnTo>
                <a:lnTo>
                  <a:pt x="9468" y="19592"/>
                </a:lnTo>
                <a:lnTo>
                  <a:pt x="9435" y="19542"/>
                </a:lnTo>
                <a:lnTo>
                  <a:pt x="9393" y="19417"/>
                </a:lnTo>
                <a:lnTo>
                  <a:pt x="9344" y="19301"/>
                </a:lnTo>
                <a:lnTo>
                  <a:pt x="9294" y="19177"/>
                </a:lnTo>
                <a:lnTo>
                  <a:pt x="9236" y="19069"/>
                </a:lnTo>
                <a:lnTo>
                  <a:pt x="9202" y="19019"/>
                </a:lnTo>
                <a:lnTo>
                  <a:pt x="9161" y="18969"/>
                </a:lnTo>
                <a:lnTo>
                  <a:pt x="9161" y="18936"/>
                </a:lnTo>
                <a:lnTo>
                  <a:pt x="9169" y="18911"/>
                </a:lnTo>
                <a:lnTo>
                  <a:pt x="9186" y="18886"/>
                </a:lnTo>
                <a:lnTo>
                  <a:pt x="9211" y="18869"/>
                </a:lnTo>
                <a:lnTo>
                  <a:pt x="9269" y="18828"/>
                </a:lnTo>
                <a:lnTo>
                  <a:pt x="9319" y="18786"/>
                </a:lnTo>
                <a:lnTo>
                  <a:pt x="9360" y="18753"/>
                </a:lnTo>
                <a:lnTo>
                  <a:pt x="9393" y="18703"/>
                </a:lnTo>
                <a:lnTo>
                  <a:pt x="9418" y="18653"/>
                </a:lnTo>
                <a:lnTo>
                  <a:pt x="9435" y="18604"/>
                </a:lnTo>
                <a:lnTo>
                  <a:pt x="9443" y="18545"/>
                </a:lnTo>
                <a:lnTo>
                  <a:pt x="9443" y="18487"/>
                </a:lnTo>
                <a:lnTo>
                  <a:pt x="9435" y="18429"/>
                </a:lnTo>
                <a:lnTo>
                  <a:pt x="9418" y="18379"/>
                </a:lnTo>
                <a:lnTo>
                  <a:pt x="9393" y="18329"/>
                </a:lnTo>
                <a:lnTo>
                  <a:pt x="9360" y="18280"/>
                </a:lnTo>
                <a:lnTo>
                  <a:pt x="9327" y="18238"/>
                </a:lnTo>
                <a:lnTo>
                  <a:pt x="9285" y="18197"/>
                </a:lnTo>
                <a:lnTo>
                  <a:pt x="9236" y="18163"/>
                </a:lnTo>
                <a:lnTo>
                  <a:pt x="9186" y="18138"/>
                </a:lnTo>
                <a:lnTo>
                  <a:pt x="9136" y="18114"/>
                </a:lnTo>
                <a:lnTo>
                  <a:pt x="9078" y="18097"/>
                </a:lnTo>
                <a:lnTo>
                  <a:pt x="9011" y="18089"/>
                </a:lnTo>
                <a:lnTo>
                  <a:pt x="8937" y="18080"/>
                </a:lnTo>
                <a:lnTo>
                  <a:pt x="8796" y="18072"/>
                </a:lnTo>
                <a:lnTo>
                  <a:pt x="8671" y="18064"/>
                </a:lnTo>
                <a:lnTo>
                  <a:pt x="8538" y="18047"/>
                </a:lnTo>
                <a:lnTo>
                  <a:pt x="8413" y="18022"/>
                </a:lnTo>
                <a:lnTo>
                  <a:pt x="8289" y="17981"/>
                </a:lnTo>
                <a:lnTo>
                  <a:pt x="8164" y="17939"/>
                </a:lnTo>
                <a:lnTo>
                  <a:pt x="8048" y="17889"/>
                </a:lnTo>
                <a:lnTo>
                  <a:pt x="7932" y="17831"/>
                </a:lnTo>
                <a:lnTo>
                  <a:pt x="7816" y="17773"/>
                </a:lnTo>
                <a:lnTo>
                  <a:pt x="7741" y="17723"/>
                </a:lnTo>
                <a:lnTo>
                  <a:pt x="7666" y="17665"/>
                </a:lnTo>
                <a:lnTo>
                  <a:pt x="7600" y="17607"/>
                </a:lnTo>
                <a:lnTo>
                  <a:pt x="7541" y="17541"/>
                </a:lnTo>
                <a:lnTo>
                  <a:pt x="7500" y="17482"/>
                </a:lnTo>
                <a:lnTo>
                  <a:pt x="7458" y="17416"/>
                </a:lnTo>
                <a:lnTo>
                  <a:pt x="7384" y="17283"/>
                </a:lnTo>
                <a:lnTo>
                  <a:pt x="7301" y="17158"/>
                </a:lnTo>
                <a:lnTo>
                  <a:pt x="7201" y="17034"/>
                </a:lnTo>
                <a:lnTo>
                  <a:pt x="7093" y="16918"/>
                </a:lnTo>
                <a:lnTo>
                  <a:pt x="6985" y="16810"/>
                </a:lnTo>
                <a:lnTo>
                  <a:pt x="6860" y="16685"/>
                </a:lnTo>
                <a:lnTo>
                  <a:pt x="6736" y="16569"/>
                </a:lnTo>
                <a:lnTo>
                  <a:pt x="6603" y="16453"/>
                </a:lnTo>
                <a:lnTo>
                  <a:pt x="6470" y="16353"/>
                </a:lnTo>
                <a:lnTo>
                  <a:pt x="6329" y="16262"/>
                </a:lnTo>
                <a:lnTo>
                  <a:pt x="6254" y="16228"/>
                </a:lnTo>
                <a:lnTo>
                  <a:pt x="6179" y="16195"/>
                </a:lnTo>
                <a:lnTo>
                  <a:pt x="6096" y="16170"/>
                </a:lnTo>
                <a:lnTo>
                  <a:pt x="6022" y="16154"/>
                </a:lnTo>
                <a:lnTo>
                  <a:pt x="5939" y="16137"/>
                </a:lnTo>
                <a:lnTo>
                  <a:pt x="5856" y="16129"/>
                </a:lnTo>
                <a:lnTo>
                  <a:pt x="5856" y="16095"/>
                </a:lnTo>
                <a:lnTo>
                  <a:pt x="5864" y="16062"/>
                </a:lnTo>
                <a:lnTo>
                  <a:pt x="5880" y="15996"/>
                </a:lnTo>
                <a:lnTo>
                  <a:pt x="5922" y="15938"/>
                </a:lnTo>
                <a:lnTo>
                  <a:pt x="5964" y="15888"/>
                </a:lnTo>
                <a:lnTo>
                  <a:pt x="6071" y="15780"/>
                </a:lnTo>
                <a:lnTo>
                  <a:pt x="6130" y="15722"/>
                </a:lnTo>
                <a:lnTo>
                  <a:pt x="6179" y="15664"/>
                </a:lnTo>
                <a:lnTo>
                  <a:pt x="6213" y="15614"/>
                </a:lnTo>
                <a:lnTo>
                  <a:pt x="6238" y="15556"/>
                </a:lnTo>
                <a:lnTo>
                  <a:pt x="6279" y="15439"/>
                </a:lnTo>
                <a:lnTo>
                  <a:pt x="6113" y="15199"/>
                </a:lnTo>
                <a:lnTo>
                  <a:pt x="6096" y="15273"/>
                </a:lnTo>
                <a:lnTo>
                  <a:pt x="6071" y="15340"/>
                </a:lnTo>
                <a:lnTo>
                  <a:pt x="6038" y="15398"/>
                </a:lnTo>
                <a:lnTo>
                  <a:pt x="6013" y="15423"/>
                </a:lnTo>
                <a:lnTo>
                  <a:pt x="5988" y="15448"/>
                </a:lnTo>
                <a:lnTo>
                  <a:pt x="5947" y="15464"/>
                </a:lnTo>
                <a:lnTo>
                  <a:pt x="5905" y="15481"/>
                </a:lnTo>
                <a:lnTo>
                  <a:pt x="5806" y="15497"/>
                </a:lnTo>
                <a:lnTo>
                  <a:pt x="5208" y="15572"/>
                </a:lnTo>
                <a:lnTo>
                  <a:pt x="4734" y="16403"/>
                </a:lnTo>
                <a:lnTo>
                  <a:pt x="4693" y="16477"/>
                </a:lnTo>
                <a:lnTo>
                  <a:pt x="4676" y="16511"/>
                </a:lnTo>
                <a:lnTo>
                  <a:pt x="4668" y="16552"/>
                </a:lnTo>
                <a:lnTo>
                  <a:pt x="4668" y="16602"/>
                </a:lnTo>
                <a:lnTo>
                  <a:pt x="4685" y="16652"/>
                </a:lnTo>
                <a:lnTo>
                  <a:pt x="4701" y="16693"/>
                </a:lnTo>
                <a:lnTo>
                  <a:pt x="4734" y="16735"/>
                </a:lnTo>
                <a:lnTo>
                  <a:pt x="4801" y="16818"/>
                </a:lnTo>
                <a:lnTo>
                  <a:pt x="4884" y="16893"/>
                </a:lnTo>
                <a:lnTo>
                  <a:pt x="4950" y="16951"/>
                </a:lnTo>
                <a:lnTo>
                  <a:pt x="5008" y="17026"/>
                </a:lnTo>
                <a:lnTo>
                  <a:pt x="5133" y="17175"/>
                </a:lnTo>
                <a:lnTo>
                  <a:pt x="5241" y="17341"/>
                </a:lnTo>
                <a:lnTo>
                  <a:pt x="5349" y="17491"/>
                </a:lnTo>
                <a:lnTo>
                  <a:pt x="5017" y="18296"/>
                </a:lnTo>
                <a:lnTo>
                  <a:pt x="4685" y="19102"/>
                </a:lnTo>
                <a:lnTo>
                  <a:pt x="4369" y="19916"/>
                </a:lnTo>
                <a:lnTo>
                  <a:pt x="4053" y="20730"/>
                </a:lnTo>
                <a:lnTo>
                  <a:pt x="3439" y="22357"/>
                </a:lnTo>
                <a:lnTo>
                  <a:pt x="2833" y="23993"/>
                </a:lnTo>
                <a:lnTo>
                  <a:pt x="2210" y="25688"/>
                </a:lnTo>
                <a:lnTo>
                  <a:pt x="2035" y="26161"/>
                </a:lnTo>
                <a:lnTo>
                  <a:pt x="1952" y="26402"/>
                </a:lnTo>
                <a:lnTo>
                  <a:pt x="1878" y="26643"/>
                </a:lnTo>
                <a:lnTo>
                  <a:pt x="1770" y="26983"/>
                </a:lnTo>
                <a:lnTo>
                  <a:pt x="1678" y="27324"/>
                </a:lnTo>
                <a:lnTo>
                  <a:pt x="1579" y="27656"/>
                </a:lnTo>
                <a:lnTo>
                  <a:pt x="1471" y="27996"/>
                </a:lnTo>
                <a:lnTo>
                  <a:pt x="1404" y="28196"/>
                </a:lnTo>
                <a:lnTo>
                  <a:pt x="1329" y="28395"/>
                </a:lnTo>
                <a:lnTo>
                  <a:pt x="1163" y="28794"/>
                </a:lnTo>
                <a:lnTo>
                  <a:pt x="1080" y="28976"/>
                </a:lnTo>
                <a:lnTo>
                  <a:pt x="997" y="29167"/>
                </a:lnTo>
                <a:lnTo>
                  <a:pt x="806" y="29541"/>
                </a:lnTo>
                <a:lnTo>
                  <a:pt x="615" y="29915"/>
                </a:lnTo>
                <a:lnTo>
                  <a:pt x="432" y="30297"/>
                </a:lnTo>
                <a:lnTo>
                  <a:pt x="341" y="30480"/>
                </a:lnTo>
                <a:lnTo>
                  <a:pt x="258" y="30679"/>
                </a:lnTo>
                <a:lnTo>
                  <a:pt x="183" y="30870"/>
                </a:lnTo>
                <a:lnTo>
                  <a:pt x="125" y="31061"/>
                </a:lnTo>
                <a:lnTo>
                  <a:pt x="75" y="31260"/>
                </a:lnTo>
                <a:lnTo>
                  <a:pt x="34" y="31451"/>
                </a:lnTo>
                <a:lnTo>
                  <a:pt x="9" y="31651"/>
                </a:lnTo>
                <a:lnTo>
                  <a:pt x="1" y="31850"/>
                </a:lnTo>
                <a:lnTo>
                  <a:pt x="1" y="34840"/>
                </a:lnTo>
                <a:lnTo>
                  <a:pt x="26" y="37829"/>
                </a:lnTo>
                <a:lnTo>
                  <a:pt x="67" y="40819"/>
                </a:lnTo>
                <a:lnTo>
                  <a:pt x="133" y="43801"/>
                </a:lnTo>
                <a:lnTo>
                  <a:pt x="291" y="43884"/>
                </a:lnTo>
                <a:lnTo>
                  <a:pt x="449" y="43967"/>
                </a:lnTo>
                <a:lnTo>
                  <a:pt x="756" y="44141"/>
                </a:lnTo>
                <a:lnTo>
                  <a:pt x="1064" y="44332"/>
                </a:lnTo>
                <a:lnTo>
                  <a:pt x="1371" y="44540"/>
                </a:lnTo>
                <a:lnTo>
                  <a:pt x="1662" y="44747"/>
                </a:lnTo>
                <a:lnTo>
                  <a:pt x="1961" y="44963"/>
                </a:lnTo>
                <a:lnTo>
                  <a:pt x="2534" y="45387"/>
                </a:lnTo>
                <a:lnTo>
                  <a:pt x="2899" y="45653"/>
                </a:lnTo>
                <a:lnTo>
                  <a:pt x="3264" y="45918"/>
                </a:lnTo>
                <a:lnTo>
                  <a:pt x="3447" y="46043"/>
                </a:lnTo>
                <a:lnTo>
                  <a:pt x="3638" y="46159"/>
                </a:lnTo>
                <a:lnTo>
                  <a:pt x="3829" y="46267"/>
                </a:lnTo>
                <a:lnTo>
                  <a:pt x="4028" y="46367"/>
                </a:lnTo>
                <a:lnTo>
                  <a:pt x="4278" y="46467"/>
                </a:lnTo>
                <a:lnTo>
                  <a:pt x="4527" y="46566"/>
                </a:lnTo>
                <a:lnTo>
                  <a:pt x="4784" y="46658"/>
                </a:lnTo>
                <a:lnTo>
                  <a:pt x="5033" y="46766"/>
                </a:lnTo>
                <a:lnTo>
                  <a:pt x="5150" y="46824"/>
                </a:lnTo>
                <a:lnTo>
                  <a:pt x="5266" y="46882"/>
                </a:lnTo>
                <a:lnTo>
                  <a:pt x="5374" y="46948"/>
                </a:lnTo>
                <a:lnTo>
                  <a:pt x="5482" y="47015"/>
                </a:lnTo>
                <a:lnTo>
                  <a:pt x="5582" y="47098"/>
                </a:lnTo>
                <a:lnTo>
                  <a:pt x="5681" y="47181"/>
                </a:lnTo>
                <a:lnTo>
                  <a:pt x="5764" y="47272"/>
                </a:lnTo>
                <a:lnTo>
                  <a:pt x="5847" y="47380"/>
                </a:lnTo>
                <a:lnTo>
                  <a:pt x="5955" y="47563"/>
                </a:lnTo>
                <a:lnTo>
                  <a:pt x="6013" y="47654"/>
                </a:lnTo>
                <a:lnTo>
                  <a:pt x="6088" y="47737"/>
                </a:lnTo>
                <a:lnTo>
                  <a:pt x="6138" y="47787"/>
                </a:lnTo>
                <a:lnTo>
                  <a:pt x="6196" y="47829"/>
                </a:lnTo>
                <a:lnTo>
                  <a:pt x="6254" y="47862"/>
                </a:lnTo>
                <a:lnTo>
                  <a:pt x="6321" y="47895"/>
                </a:lnTo>
                <a:lnTo>
                  <a:pt x="6387" y="47912"/>
                </a:lnTo>
                <a:lnTo>
                  <a:pt x="6454" y="47928"/>
                </a:lnTo>
                <a:lnTo>
                  <a:pt x="6603" y="47953"/>
                </a:lnTo>
                <a:lnTo>
                  <a:pt x="6752" y="47953"/>
                </a:lnTo>
                <a:lnTo>
                  <a:pt x="6902" y="47945"/>
                </a:lnTo>
                <a:lnTo>
                  <a:pt x="7051" y="47928"/>
                </a:lnTo>
                <a:lnTo>
                  <a:pt x="7201" y="47903"/>
                </a:lnTo>
                <a:lnTo>
                  <a:pt x="7251" y="47895"/>
                </a:lnTo>
                <a:lnTo>
                  <a:pt x="7292" y="47878"/>
                </a:lnTo>
                <a:lnTo>
                  <a:pt x="7334" y="47862"/>
                </a:lnTo>
                <a:lnTo>
                  <a:pt x="7367" y="47829"/>
                </a:lnTo>
                <a:lnTo>
                  <a:pt x="7384" y="47804"/>
                </a:lnTo>
                <a:lnTo>
                  <a:pt x="7392" y="47770"/>
                </a:lnTo>
                <a:lnTo>
                  <a:pt x="7400" y="47712"/>
                </a:lnTo>
                <a:lnTo>
                  <a:pt x="7400" y="47613"/>
                </a:lnTo>
                <a:lnTo>
                  <a:pt x="7392" y="47513"/>
                </a:lnTo>
                <a:lnTo>
                  <a:pt x="7375" y="47413"/>
                </a:lnTo>
                <a:lnTo>
                  <a:pt x="7350" y="47322"/>
                </a:lnTo>
                <a:lnTo>
                  <a:pt x="7317" y="47222"/>
                </a:lnTo>
                <a:lnTo>
                  <a:pt x="7284" y="47131"/>
                </a:lnTo>
                <a:lnTo>
                  <a:pt x="7193" y="46948"/>
                </a:lnTo>
                <a:lnTo>
                  <a:pt x="7085" y="46766"/>
                </a:lnTo>
                <a:lnTo>
                  <a:pt x="6977" y="46591"/>
                </a:lnTo>
                <a:lnTo>
                  <a:pt x="6860" y="46408"/>
                </a:lnTo>
                <a:lnTo>
                  <a:pt x="6761" y="46234"/>
                </a:lnTo>
                <a:lnTo>
                  <a:pt x="6686" y="46093"/>
                </a:lnTo>
                <a:lnTo>
                  <a:pt x="6628" y="45943"/>
                </a:lnTo>
                <a:lnTo>
                  <a:pt x="6512" y="45644"/>
                </a:lnTo>
                <a:lnTo>
                  <a:pt x="6412" y="45337"/>
                </a:lnTo>
                <a:lnTo>
                  <a:pt x="6304" y="45030"/>
                </a:lnTo>
                <a:lnTo>
                  <a:pt x="6229" y="44855"/>
                </a:lnTo>
                <a:lnTo>
                  <a:pt x="6155" y="44681"/>
                </a:lnTo>
                <a:lnTo>
                  <a:pt x="5988" y="44332"/>
                </a:lnTo>
                <a:lnTo>
                  <a:pt x="5806" y="43992"/>
                </a:lnTo>
                <a:lnTo>
                  <a:pt x="5623" y="43651"/>
                </a:lnTo>
                <a:lnTo>
                  <a:pt x="3954" y="40612"/>
                </a:lnTo>
                <a:lnTo>
                  <a:pt x="3771" y="40271"/>
                </a:lnTo>
                <a:lnTo>
                  <a:pt x="3680" y="40105"/>
                </a:lnTo>
                <a:lnTo>
                  <a:pt x="3588" y="39947"/>
                </a:lnTo>
                <a:lnTo>
                  <a:pt x="3489" y="39789"/>
                </a:lnTo>
                <a:lnTo>
                  <a:pt x="3372" y="39640"/>
                </a:lnTo>
                <a:lnTo>
                  <a:pt x="3248" y="39499"/>
                </a:lnTo>
                <a:lnTo>
                  <a:pt x="3181" y="39432"/>
                </a:lnTo>
                <a:lnTo>
                  <a:pt x="3107" y="39366"/>
                </a:lnTo>
                <a:lnTo>
                  <a:pt x="3530" y="39042"/>
                </a:lnTo>
                <a:lnTo>
                  <a:pt x="3962" y="38710"/>
                </a:lnTo>
                <a:lnTo>
                  <a:pt x="4394" y="38394"/>
                </a:lnTo>
                <a:lnTo>
                  <a:pt x="4826" y="38079"/>
                </a:lnTo>
                <a:lnTo>
                  <a:pt x="5274" y="37780"/>
                </a:lnTo>
                <a:lnTo>
                  <a:pt x="5498" y="37638"/>
                </a:lnTo>
                <a:lnTo>
                  <a:pt x="5731" y="37506"/>
                </a:lnTo>
                <a:lnTo>
                  <a:pt x="5955" y="37364"/>
                </a:lnTo>
                <a:lnTo>
                  <a:pt x="6196" y="37240"/>
                </a:lnTo>
                <a:lnTo>
                  <a:pt x="6429" y="37115"/>
                </a:lnTo>
                <a:lnTo>
                  <a:pt x="6669" y="36999"/>
                </a:lnTo>
                <a:lnTo>
                  <a:pt x="7093" y="36816"/>
                </a:lnTo>
                <a:lnTo>
                  <a:pt x="7517" y="36625"/>
                </a:lnTo>
                <a:lnTo>
                  <a:pt x="7724" y="36526"/>
                </a:lnTo>
                <a:lnTo>
                  <a:pt x="7923" y="36418"/>
                </a:lnTo>
                <a:lnTo>
                  <a:pt x="8123" y="36301"/>
                </a:lnTo>
                <a:lnTo>
                  <a:pt x="8314" y="36177"/>
                </a:lnTo>
                <a:lnTo>
                  <a:pt x="8497" y="36036"/>
                </a:lnTo>
                <a:lnTo>
                  <a:pt x="8588" y="35961"/>
                </a:lnTo>
                <a:lnTo>
                  <a:pt x="8671" y="35878"/>
                </a:lnTo>
                <a:lnTo>
                  <a:pt x="8754" y="35795"/>
                </a:lnTo>
                <a:lnTo>
                  <a:pt x="8829" y="35703"/>
                </a:lnTo>
                <a:lnTo>
                  <a:pt x="8895" y="35612"/>
                </a:lnTo>
                <a:lnTo>
                  <a:pt x="8962" y="35521"/>
                </a:lnTo>
                <a:lnTo>
                  <a:pt x="9020" y="35421"/>
                </a:lnTo>
                <a:lnTo>
                  <a:pt x="9078" y="35321"/>
                </a:lnTo>
                <a:lnTo>
                  <a:pt x="9119" y="35213"/>
                </a:lnTo>
                <a:lnTo>
                  <a:pt x="9161" y="35105"/>
                </a:lnTo>
                <a:lnTo>
                  <a:pt x="9194" y="34997"/>
                </a:lnTo>
                <a:lnTo>
                  <a:pt x="9219" y="34890"/>
                </a:lnTo>
                <a:lnTo>
                  <a:pt x="9236" y="34773"/>
                </a:lnTo>
                <a:lnTo>
                  <a:pt x="9244" y="34665"/>
                </a:lnTo>
                <a:lnTo>
                  <a:pt x="9236" y="34499"/>
                </a:lnTo>
                <a:lnTo>
                  <a:pt x="9211" y="34341"/>
                </a:lnTo>
                <a:lnTo>
                  <a:pt x="9178" y="34192"/>
                </a:lnTo>
                <a:lnTo>
                  <a:pt x="9128" y="34034"/>
                </a:lnTo>
                <a:lnTo>
                  <a:pt x="9070" y="33885"/>
                </a:lnTo>
                <a:lnTo>
                  <a:pt x="9003" y="33735"/>
                </a:lnTo>
                <a:lnTo>
                  <a:pt x="8854" y="33444"/>
                </a:lnTo>
                <a:lnTo>
                  <a:pt x="8613" y="33021"/>
                </a:lnTo>
                <a:lnTo>
                  <a:pt x="8372" y="32606"/>
                </a:lnTo>
                <a:lnTo>
                  <a:pt x="7882" y="31767"/>
                </a:lnTo>
                <a:lnTo>
                  <a:pt x="7641" y="31343"/>
                </a:lnTo>
                <a:lnTo>
                  <a:pt x="7417" y="30911"/>
                </a:lnTo>
                <a:lnTo>
                  <a:pt x="7317" y="30696"/>
                </a:lnTo>
                <a:lnTo>
                  <a:pt x="7218" y="30480"/>
                </a:lnTo>
                <a:lnTo>
                  <a:pt x="7126" y="30255"/>
                </a:lnTo>
                <a:lnTo>
                  <a:pt x="7043" y="30023"/>
                </a:lnTo>
                <a:lnTo>
                  <a:pt x="6910" y="29641"/>
                </a:lnTo>
                <a:lnTo>
                  <a:pt x="6836" y="29450"/>
                </a:lnTo>
                <a:lnTo>
                  <a:pt x="6752" y="29267"/>
                </a:lnTo>
                <a:lnTo>
                  <a:pt x="6686" y="29151"/>
                </a:lnTo>
                <a:lnTo>
                  <a:pt x="6611" y="29043"/>
                </a:lnTo>
                <a:lnTo>
                  <a:pt x="6528" y="28943"/>
                </a:lnTo>
                <a:lnTo>
                  <a:pt x="6445" y="28844"/>
                </a:lnTo>
                <a:lnTo>
                  <a:pt x="6279" y="28644"/>
                </a:lnTo>
                <a:lnTo>
                  <a:pt x="6204" y="28536"/>
                </a:lnTo>
                <a:lnTo>
                  <a:pt x="6130" y="28428"/>
                </a:lnTo>
                <a:lnTo>
                  <a:pt x="6005" y="28196"/>
                </a:lnTo>
                <a:lnTo>
                  <a:pt x="5864" y="27963"/>
                </a:lnTo>
                <a:lnTo>
                  <a:pt x="5723" y="27747"/>
                </a:lnTo>
                <a:lnTo>
                  <a:pt x="5573" y="27523"/>
                </a:lnTo>
                <a:lnTo>
                  <a:pt x="5407" y="27315"/>
                </a:lnTo>
                <a:lnTo>
                  <a:pt x="5249" y="27108"/>
                </a:lnTo>
                <a:lnTo>
                  <a:pt x="5075" y="26900"/>
                </a:lnTo>
                <a:lnTo>
                  <a:pt x="4901" y="26701"/>
                </a:lnTo>
                <a:lnTo>
                  <a:pt x="4867" y="26659"/>
                </a:lnTo>
                <a:lnTo>
                  <a:pt x="4851" y="26643"/>
                </a:lnTo>
                <a:lnTo>
                  <a:pt x="4842" y="26618"/>
                </a:lnTo>
                <a:lnTo>
                  <a:pt x="4842" y="26585"/>
                </a:lnTo>
                <a:lnTo>
                  <a:pt x="4851" y="26560"/>
                </a:lnTo>
                <a:lnTo>
                  <a:pt x="4884" y="26510"/>
                </a:lnTo>
                <a:lnTo>
                  <a:pt x="4984" y="26352"/>
                </a:lnTo>
                <a:lnTo>
                  <a:pt x="5092" y="26194"/>
                </a:lnTo>
                <a:lnTo>
                  <a:pt x="5208" y="26053"/>
                </a:lnTo>
                <a:lnTo>
                  <a:pt x="5332" y="25904"/>
                </a:lnTo>
                <a:lnTo>
                  <a:pt x="5465" y="25771"/>
                </a:lnTo>
                <a:lnTo>
                  <a:pt x="5598" y="25638"/>
                </a:lnTo>
                <a:lnTo>
                  <a:pt x="5739" y="25505"/>
                </a:lnTo>
                <a:lnTo>
                  <a:pt x="5889" y="25389"/>
                </a:lnTo>
                <a:lnTo>
                  <a:pt x="5905" y="25380"/>
                </a:lnTo>
                <a:lnTo>
                  <a:pt x="5922" y="25380"/>
                </a:lnTo>
                <a:lnTo>
                  <a:pt x="5972" y="25389"/>
                </a:lnTo>
                <a:lnTo>
                  <a:pt x="6013" y="25414"/>
                </a:lnTo>
                <a:lnTo>
                  <a:pt x="6047" y="25447"/>
                </a:lnTo>
                <a:lnTo>
                  <a:pt x="7276" y="26643"/>
                </a:lnTo>
                <a:lnTo>
                  <a:pt x="7342" y="26693"/>
                </a:lnTo>
                <a:lnTo>
                  <a:pt x="7375" y="26717"/>
                </a:lnTo>
                <a:lnTo>
                  <a:pt x="7417" y="26726"/>
                </a:lnTo>
                <a:lnTo>
                  <a:pt x="7467" y="26717"/>
                </a:lnTo>
                <a:lnTo>
                  <a:pt x="7508" y="26701"/>
                </a:lnTo>
                <a:lnTo>
                  <a:pt x="7550" y="26668"/>
                </a:lnTo>
                <a:lnTo>
                  <a:pt x="7583" y="26634"/>
                </a:lnTo>
                <a:lnTo>
                  <a:pt x="8928" y="25297"/>
                </a:lnTo>
                <a:lnTo>
                  <a:pt x="8970" y="25256"/>
                </a:lnTo>
                <a:lnTo>
                  <a:pt x="9020" y="25223"/>
                </a:lnTo>
                <a:lnTo>
                  <a:pt x="9070" y="25198"/>
                </a:lnTo>
                <a:lnTo>
                  <a:pt x="9119" y="25198"/>
                </a:lnTo>
                <a:lnTo>
                  <a:pt x="9153" y="25214"/>
                </a:lnTo>
                <a:lnTo>
                  <a:pt x="9186" y="25231"/>
                </a:lnTo>
                <a:lnTo>
                  <a:pt x="9236" y="25289"/>
                </a:lnTo>
                <a:lnTo>
                  <a:pt x="9510" y="25613"/>
                </a:lnTo>
                <a:lnTo>
                  <a:pt x="9560" y="25679"/>
                </a:lnTo>
                <a:lnTo>
                  <a:pt x="9584" y="25713"/>
                </a:lnTo>
                <a:lnTo>
                  <a:pt x="9593" y="25754"/>
                </a:lnTo>
                <a:lnTo>
                  <a:pt x="9593" y="25787"/>
                </a:lnTo>
                <a:lnTo>
                  <a:pt x="9593" y="25812"/>
                </a:lnTo>
                <a:lnTo>
                  <a:pt x="9576" y="25870"/>
                </a:lnTo>
                <a:lnTo>
                  <a:pt x="9551" y="25928"/>
                </a:lnTo>
                <a:lnTo>
                  <a:pt x="9518" y="25987"/>
                </a:lnTo>
                <a:lnTo>
                  <a:pt x="9427" y="26120"/>
                </a:lnTo>
                <a:lnTo>
                  <a:pt x="9319" y="26244"/>
                </a:lnTo>
                <a:lnTo>
                  <a:pt x="9219" y="26369"/>
                </a:lnTo>
                <a:lnTo>
                  <a:pt x="9103" y="26493"/>
                </a:lnTo>
                <a:lnTo>
                  <a:pt x="8987" y="26609"/>
                </a:lnTo>
                <a:lnTo>
                  <a:pt x="8862" y="26717"/>
                </a:lnTo>
                <a:lnTo>
                  <a:pt x="8737" y="26817"/>
                </a:lnTo>
                <a:lnTo>
                  <a:pt x="8604" y="26917"/>
                </a:lnTo>
                <a:lnTo>
                  <a:pt x="8405" y="27050"/>
                </a:lnTo>
                <a:lnTo>
                  <a:pt x="8306" y="27124"/>
                </a:lnTo>
                <a:lnTo>
                  <a:pt x="8222" y="27216"/>
                </a:lnTo>
                <a:lnTo>
                  <a:pt x="8181" y="27257"/>
                </a:lnTo>
                <a:lnTo>
                  <a:pt x="8148" y="27315"/>
                </a:lnTo>
                <a:lnTo>
                  <a:pt x="8115" y="27365"/>
                </a:lnTo>
                <a:lnTo>
                  <a:pt x="8098" y="27423"/>
                </a:lnTo>
                <a:lnTo>
                  <a:pt x="8081" y="27482"/>
                </a:lnTo>
                <a:lnTo>
                  <a:pt x="8073" y="27540"/>
                </a:lnTo>
                <a:lnTo>
                  <a:pt x="8073" y="27598"/>
                </a:lnTo>
                <a:lnTo>
                  <a:pt x="8081" y="27664"/>
                </a:lnTo>
                <a:lnTo>
                  <a:pt x="8115" y="27731"/>
                </a:lnTo>
                <a:lnTo>
                  <a:pt x="8156" y="27797"/>
                </a:lnTo>
                <a:lnTo>
                  <a:pt x="8206" y="27855"/>
                </a:lnTo>
                <a:lnTo>
                  <a:pt x="8264" y="27905"/>
                </a:lnTo>
                <a:lnTo>
                  <a:pt x="8330" y="27955"/>
                </a:lnTo>
                <a:lnTo>
                  <a:pt x="8397" y="27996"/>
                </a:lnTo>
                <a:lnTo>
                  <a:pt x="8530" y="28088"/>
                </a:lnTo>
                <a:lnTo>
                  <a:pt x="8671" y="28187"/>
                </a:lnTo>
                <a:lnTo>
                  <a:pt x="8796" y="28295"/>
                </a:lnTo>
                <a:lnTo>
                  <a:pt x="8903" y="28412"/>
                </a:lnTo>
                <a:lnTo>
                  <a:pt x="9011" y="28545"/>
                </a:lnTo>
                <a:lnTo>
                  <a:pt x="9194" y="28320"/>
                </a:lnTo>
                <a:lnTo>
                  <a:pt x="9393" y="28113"/>
                </a:lnTo>
                <a:lnTo>
                  <a:pt x="9601" y="27913"/>
                </a:lnTo>
                <a:lnTo>
                  <a:pt x="9817" y="27722"/>
                </a:lnTo>
                <a:lnTo>
                  <a:pt x="10041" y="27540"/>
                </a:lnTo>
                <a:lnTo>
                  <a:pt x="10265" y="27357"/>
                </a:lnTo>
                <a:lnTo>
                  <a:pt x="10722" y="27008"/>
                </a:lnTo>
                <a:lnTo>
                  <a:pt x="10830" y="26933"/>
                </a:lnTo>
                <a:lnTo>
                  <a:pt x="10888" y="26908"/>
                </a:lnTo>
                <a:lnTo>
                  <a:pt x="10938" y="26884"/>
                </a:lnTo>
                <a:lnTo>
                  <a:pt x="10996" y="26875"/>
                </a:lnTo>
                <a:lnTo>
                  <a:pt x="11054" y="26875"/>
                </a:lnTo>
                <a:lnTo>
                  <a:pt x="11104" y="26884"/>
                </a:lnTo>
                <a:lnTo>
                  <a:pt x="11154" y="26917"/>
                </a:lnTo>
                <a:lnTo>
                  <a:pt x="11196" y="26958"/>
                </a:lnTo>
                <a:lnTo>
                  <a:pt x="11221" y="27008"/>
                </a:lnTo>
                <a:lnTo>
                  <a:pt x="11221" y="27066"/>
                </a:lnTo>
                <a:lnTo>
                  <a:pt x="11221" y="27124"/>
                </a:lnTo>
                <a:lnTo>
                  <a:pt x="11204" y="27191"/>
                </a:lnTo>
                <a:lnTo>
                  <a:pt x="11179" y="27249"/>
                </a:lnTo>
                <a:lnTo>
                  <a:pt x="11154" y="27307"/>
                </a:lnTo>
                <a:lnTo>
                  <a:pt x="11113" y="27365"/>
                </a:lnTo>
                <a:lnTo>
                  <a:pt x="11046" y="27457"/>
                </a:lnTo>
                <a:lnTo>
                  <a:pt x="10963" y="27556"/>
                </a:lnTo>
                <a:lnTo>
                  <a:pt x="10805" y="27739"/>
                </a:lnTo>
                <a:lnTo>
                  <a:pt x="10631" y="27913"/>
                </a:lnTo>
                <a:lnTo>
                  <a:pt x="10448" y="28079"/>
                </a:lnTo>
                <a:lnTo>
                  <a:pt x="9028" y="29417"/>
                </a:lnTo>
                <a:lnTo>
                  <a:pt x="9103" y="29583"/>
                </a:lnTo>
                <a:lnTo>
                  <a:pt x="9186" y="29740"/>
                </a:lnTo>
                <a:lnTo>
                  <a:pt x="9277" y="29898"/>
                </a:lnTo>
                <a:lnTo>
                  <a:pt x="9369" y="30048"/>
                </a:lnTo>
                <a:lnTo>
                  <a:pt x="9410" y="30098"/>
                </a:lnTo>
                <a:lnTo>
                  <a:pt x="9427" y="30114"/>
                </a:lnTo>
                <a:lnTo>
                  <a:pt x="9452" y="30131"/>
                </a:lnTo>
                <a:lnTo>
                  <a:pt x="9501" y="30139"/>
                </a:lnTo>
                <a:lnTo>
                  <a:pt x="9543" y="30139"/>
                </a:lnTo>
                <a:lnTo>
                  <a:pt x="9584" y="30131"/>
                </a:lnTo>
                <a:lnTo>
                  <a:pt x="9626" y="30106"/>
                </a:lnTo>
                <a:lnTo>
                  <a:pt x="9800" y="30023"/>
                </a:lnTo>
                <a:lnTo>
                  <a:pt x="9975" y="29915"/>
                </a:lnTo>
                <a:lnTo>
                  <a:pt x="10033" y="29882"/>
                </a:lnTo>
                <a:lnTo>
                  <a:pt x="10091" y="29848"/>
                </a:lnTo>
                <a:lnTo>
                  <a:pt x="10116" y="29840"/>
                </a:lnTo>
                <a:lnTo>
                  <a:pt x="10174" y="29840"/>
                </a:lnTo>
                <a:lnTo>
                  <a:pt x="10207" y="29848"/>
                </a:lnTo>
                <a:lnTo>
                  <a:pt x="10232" y="29865"/>
                </a:lnTo>
                <a:lnTo>
                  <a:pt x="10249" y="29890"/>
                </a:lnTo>
                <a:lnTo>
                  <a:pt x="10290" y="29931"/>
                </a:lnTo>
                <a:lnTo>
                  <a:pt x="10357" y="30023"/>
                </a:lnTo>
                <a:lnTo>
                  <a:pt x="10440" y="30106"/>
                </a:lnTo>
                <a:lnTo>
                  <a:pt x="10523" y="30181"/>
                </a:lnTo>
                <a:lnTo>
                  <a:pt x="10614" y="30255"/>
                </a:lnTo>
                <a:lnTo>
                  <a:pt x="10706" y="30313"/>
                </a:lnTo>
                <a:lnTo>
                  <a:pt x="10805" y="30372"/>
                </a:lnTo>
                <a:lnTo>
                  <a:pt x="10913" y="30421"/>
                </a:lnTo>
                <a:lnTo>
                  <a:pt x="11021" y="30463"/>
                </a:lnTo>
                <a:lnTo>
                  <a:pt x="11013" y="30505"/>
                </a:lnTo>
                <a:lnTo>
                  <a:pt x="10996" y="30546"/>
                </a:lnTo>
                <a:lnTo>
                  <a:pt x="10971" y="30588"/>
                </a:lnTo>
                <a:lnTo>
                  <a:pt x="10946" y="30621"/>
                </a:lnTo>
                <a:lnTo>
                  <a:pt x="10863" y="30687"/>
                </a:lnTo>
                <a:lnTo>
                  <a:pt x="10780" y="30737"/>
                </a:lnTo>
                <a:lnTo>
                  <a:pt x="10689" y="30795"/>
                </a:lnTo>
                <a:lnTo>
                  <a:pt x="10606" y="30862"/>
                </a:lnTo>
                <a:lnTo>
                  <a:pt x="10581" y="30895"/>
                </a:lnTo>
                <a:lnTo>
                  <a:pt x="10556" y="30936"/>
                </a:lnTo>
                <a:lnTo>
                  <a:pt x="10540" y="30978"/>
                </a:lnTo>
                <a:lnTo>
                  <a:pt x="10531" y="31019"/>
                </a:lnTo>
                <a:lnTo>
                  <a:pt x="10540" y="31078"/>
                </a:lnTo>
                <a:lnTo>
                  <a:pt x="10564" y="31119"/>
                </a:lnTo>
                <a:lnTo>
                  <a:pt x="10598" y="31161"/>
                </a:lnTo>
                <a:lnTo>
                  <a:pt x="10631" y="31194"/>
                </a:lnTo>
                <a:lnTo>
                  <a:pt x="10681" y="31219"/>
                </a:lnTo>
                <a:lnTo>
                  <a:pt x="10731" y="31235"/>
                </a:lnTo>
                <a:lnTo>
                  <a:pt x="10789" y="31244"/>
                </a:lnTo>
                <a:lnTo>
                  <a:pt x="10839" y="31235"/>
                </a:lnTo>
                <a:lnTo>
                  <a:pt x="10897" y="31227"/>
                </a:lnTo>
                <a:lnTo>
                  <a:pt x="10946" y="31210"/>
                </a:lnTo>
                <a:lnTo>
                  <a:pt x="11038" y="31161"/>
                </a:lnTo>
                <a:lnTo>
                  <a:pt x="11129" y="31094"/>
                </a:lnTo>
                <a:lnTo>
                  <a:pt x="11212" y="31028"/>
                </a:lnTo>
                <a:lnTo>
                  <a:pt x="11254" y="31003"/>
                </a:lnTo>
                <a:lnTo>
                  <a:pt x="11295" y="30978"/>
                </a:lnTo>
                <a:lnTo>
                  <a:pt x="11337" y="30970"/>
                </a:lnTo>
                <a:lnTo>
                  <a:pt x="11362" y="30970"/>
                </a:lnTo>
                <a:lnTo>
                  <a:pt x="11387" y="30978"/>
                </a:lnTo>
                <a:lnTo>
                  <a:pt x="11412" y="30994"/>
                </a:lnTo>
                <a:lnTo>
                  <a:pt x="11428" y="31019"/>
                </a:lnTo>
                <a:lnTo>
                  <a:pt x="11461" y="31069"/>
                </a:lnTo>
                <a:lnTo>
                  <a:pt x="11561" y="31260"/>
                </a:lnTo>
                <a:lnTo>
                  <a:pt x="11619" y="31352"/>
                </a:lnTo>
                <a:lnTo>
                  <a:pt x="11686" y="31435"/>
                </a:lnTo>
                <a:lnTo>
                  <a:pt x="11752" y="31509"/>
                </a:lnTo>
                <a:lnTo>
                  <a:pt x="11835" y="31568"/>
                </a:lnTo>
                <a:lnTo>
                  <a:pt x="11877" y="31592"/>
                </a:lnTo>
                <a:lnTo>
                  <a:pt x="11918" y="31617"/>
                </a:lnTo>
                <a:lnTo>
                  <a:pt x="11968" y="31634"/>
                </a:lnTo>
                <a:lnTo>
                  <a:pt x="12018" y="31642"/>
                </a:lnTo>
                <a:lnTo>
                  <a:pt x="12192" y="31667"/>
                </a:lnTo>
                <a:lnTo>
                  <a:pt x="12367" y="31700"/>
                </a:lnTo>
                <a:lnTo>
                  <a:pt x="12541" y="31734"/>
                </a:lnTo>
                <a:lnTo>
                  <a:pt x="12707" y="31775"/>
                </a:lnTo>
                <a:lnTo>
                  <a:pt x="12882" y="31825"/>
                </a:lnTo>
                <a:lnTo>
                  <a:pt x="13048" y="31875"/>
                </a:lnTo>
                <a:lnTo>
                  <a:pt x="13214" y="31933"/>
                </a:lnTo>
                <a:lnTo>
                  <a:pt x="13380" y="31999"/>
                </a:lnTo>
                <a:lnTo>
                  <a:pt x="13446" y="32033"/>
                </a:lnTo>
                <a:lnTo>
                  <a:pt x="13471" y="32049"/>
                </a:lnTo>
                <a:lnTo>
                  <a:pt x="13488" y="32074"/>
                </a:lnTo>
                <a:lnTo>
                  <a:pt x="13504" y="32116"/>
                </a:lnTo>
                <a:lnTo>
                  <a:pt x="13504" y="32157"/>
                </a:lnTo>
                <a:lnTo>
                  <a:pt x="13488" y="32249"/>
                </a:lnTo>
                <a:lnTo>
                  <a:pt x="13471" y="32307"/>
                </a:lnTo>
                <a:lnTo>
                  <a:pt x="13471" y="32373"/>
                </a:lnTo>
                <a:lnTo>
                  <a:pt x="13471" y="32498"/>
                </a:lnTo>
                <a:lnTo>
                  <a:pt x="13488" y="32614"/>
                </a:lnTo>
                <a:lnTo>
                  <a:pt x="13521" y="32739"/>
                </a:lnTo>
                <a:lnTo>
                  <a:pt x="13579" y="32846"/>
                </a:lnTo>
                <a:lnTo>
                  <a:pt x="13646" y="32954"/>
                </a:lnTo>
                <a:lnTo>
                  <a:pt x="13737" y="33046"/>
                </a:lnTo>
                <a:lnTo>
                  <a:pt x="13778" y="33079"/>
                </a:lnTo>
                <a:lnTo>
                  <a:pt x="13828" y="33121"/>
                </a:lnTo>
                <a:lnTo>
                  <a:pt x="13870" y="33137"/>
                </a:lnTo>
                <a:lnTo>
                  <a:pt x="13911" y="33145"/>
                </a:lnTo>
                <a:lnTo>
                  <a:pt x="13936" y="33145"/>
                </a:lnTo>
                <a:lnTo>
                  <a:pt x="13969" y="33129"/>
                </a:lnTo>
                <a:lnTo>
                  <a:pt x="14011" y="33096"/>
                </a:lnTo>
                <a:lnTo>
                  <a:pt x="14933" y="32307"/>
                </a:lnTo>
                <a:lnTo>
                  <a:pt x="14991" y="32249"/>
                </a:lnTo>
                <a:lnTo>
                  <a:pt x="15049" y="32190"/>
                </a:lnTo>
                <a:lnTo>
                  <a:pt x="15107" y="32132"/>
                </a:lnTo>
                <a:lnTo>
                  <a:pt x="15149" y="32066"/>
                </a:lnTo>
                <a:lnTo>
                  <a:pt x="15182" y="31991"/>
                </a:lnTo>
                <a:lnTo>
                  <a:pt x="15199" y="31925"/>
                </a:lnTo>
                <a:lnTo>
                  <a:pt x="15199" y="31891"/>
                </a:lnTo>
                <a:lnTo>
                  <a:pt x="15190" y="31850"/>
                </a:lnTo>
                <a:lnTo>
                  <a:pt x="15182" y="31817"/>
                </a:lnTo>
                <a:lnTo>
                  <a:pt x="15174" y="31783"/>
                </a:lnTo>
                <a:lnTo>
                  <a:pt x="15273" y="31767"/>
                </a:lnTo>
                <a:lnTo>
                  <a:pt x="15381" y="31742"/>
                </a:lnTo>
                <a:lnTo>
                  <a:pt x="15481" y="31700"/>
                </a:lnTo>
                <a:lnTo>
                  <a:pt x="15572" y="31659"/>
                </a:lnTo>
                <a:lnTo>
                  <a:pt x="15672" y="31609"/>
                </a:lnTo>
                <a:lnTo>
                  <a:pt x="15755" y="31543"/>
                </a:lnTo>
                <a:lnTo>
                  <a:pt x="15838" y="31476"/>
                </a:lnTo>
                <a:lnTo>
                  <a:pt x="15921" y="31401"/>
                </a:lnTo>
                <a:lnTo>
                  <a:pt x="15938" y="31352"/>
                </a:lnTo>
                <a:lnTo>
                  <a:pt x="15938" y="31293"/>
                </a:lnTo>
                <a:lnTo>
                  <a:pt x="15921" y="31235"/>
                </a:lnTo>
                <a:lnTo>
                  <a:pt x="15896" y="31186"/>
                </a:lnTo>
                <a:lnTo>
                  <a:pt x="15863" y="31136"/>
                </a:lnTo>
                <a:lnTo>
                  <a:pt x="15821" y="31086"/>
                </a:lnTo>
                <a:lnTo>
                  <a:pt x="15730" y="30994"/>
                </a:lnTo>
                <a:lnTo>
                  <a:pt x="14800" y="30156"/>
                </a:lnTo>
                <a:lnTo>
                  <a:pt x="14700" y="30064"/>
                </a:lnTo>
                <a:lnTo>
                  <a:pt x="14659" y="30006"/>
                </a:lnTo>
                <a:lnTo>
                  <a:pt x="14626" y="29948"/>
                </a:lnTo>
                <a:lnTo>
                  <a:pt x="14601" y="29882"/>
                </a:lnTo>
                <a:lnTo>
                  <a:pt x="14584" y="29815"/>
                </a:lnTo>
                <a:lnTo>
                  <a:pt x="14584" y="29740"/>
                </a:lnTo>
                <a:lnTo>
                  <a:pt x="14584" y="29674"/>
                </a:lnTo>
                <a:lnTo>
                  <a:pt x="14584" y="28378"/>
                </a:lnTo>
                <a:lnTo>
                  <a:pt x="14584" y="28337"/>
                </a:lnTo>
                <a:lnTo>
                  <a:pt x="14592" y="28312"/>
                </a:lnTo>
                <a:lnTo>
                  <a:pt x="14601" y="28295"/>
                </a:lnTo>
                <a:lnTo>
                  <a:pt x="14617" y="28279"/>
                </a:lnTo>
                <a:lnTo>
                  <a:pt x="14642" y="28262"/>
                </a:lnTo>
                <a:lnTo>
                  <a:pt x="14692" y="28246"/>
                </a:lnTo>
                <a:lnTo>
                  <a:pt x="15664" y="28055"/>
                </a:lnTo>
                <a:lnTo>
                  <a:pt x="15655" y="29043"/>
                </a:lnTo>
                <a:lnTo>
                  <a:pt x="15655" y="29192"/>
                </a:lnTo>
                <a:lnTo>
                  <a:pt x="15664" y="29267"/>
                </a:lnTo>
                <a:lnTo>
                  <a:pt x="15689" y="29342"/>
                </a:lnTo>
                <a:lnTo>
                  <a:pt x="15705" y="29383"/>
                </a:lnTo>
                <a:lnTo>
                  <a:pt x="15730" y="29433"/>
                </a:lnTo>
                <a:lnTo>
                  <a:pt x="15788" y="29516"/>
                </a:lnTo>
                <a:lnTo>
                  <a:pt x="15913" y="29691"/>
                </a:lnTo>
                <a:lnTo>
                  <a:pt x="16046" y="29873"/>
                </a:lnTo>
                <a:lnTo>
                  <a:pt x="16179" y="30039"/>
                </a:lnTo>
                <a:lnTo>
                  <a:pt x="16320" y="30214"/>
                </a:lnTo>
                <a:lnTo>
                  <a:pt x="16461" y="30380"/>
                </a:lnTo>
                <a:lnTo>
                  <a:pt x="16610" y="30538"/>
                </a:lnTo>
                <a:lnTo>
                  <a:pt x="16760" y="30696"/>
                </a:lnTo>
                <a:lnTo>
                  <a:pt x="16918" y="30853"/>
                </a:lnTo>
                <a:lnTo>
                  <a:pt x="16984" y="30911"/>
                </a:lnTo>
                <a:lnTo>
                  <a:pt x="17051" y="30961"/>
                </a:lnTo>
                <a:lnTo>
                  <a:pt x="17125" y="31003"/>
                </a:lnTo>
                <a:lnTo>
                  <a:pt x="17167" y="31019"/>
                </a:lnTo>
                <a:lnTo>
                  <a:pt x="17208" y="31028"/>
                </a:lnTo>
                <a:lnTo>
                  <a:pt x="17250" y="31036"/>
                </a:lnTo>
                <a:lnTo>
                  <a:pt x="17291" y="31028"/>
                </a:lnTo>
                <a:lnTo>
                  <a:pt x="17333" y="31019"/>
                </a:lnTo>
                <a:lnTo>
                  <a:pt x="17374" y="30994"/>
                </a:lnTo>
                <a:lnTo>
                  <a:pt x="17408" y="30970"/>
                </a:lnTo>
                <a:lnTo>
                  <a:pt x="17433" y="30936"/>
                </a:lnTo>
                <a:lnTo>
                  <a:pt x="17449" y="30903"/>
                </a:lnTo>
                <a:lnTo>
                  <a:pt x="17458" y="30862"/>
                </a:lnTo>
                <a:lnTo>
                  <a:pt x="17458" y="30812"/>
                </a:lnTo>
                <a:lnTo>
                  <a:pt x="17458" y="30787"/>
                </a:lnTo>
                <a:lnTo>
                  <a:pt x="17466" y="30762"/>
                </a:lnTo>
                <a:lnTo>
                  <a:pt x="17482" y="30745"/>
                </a:lnTo>
                <a:lnTo>
                  <a:pt x="17507" y="30729"/>
                </a:lnTo>
                <a:lnTo>
                  <a:pt x="17549" y="30712"/>
                </a:lnTo>
                <a:lnTo>
                  <a:pt x="17665" y="30679"/>
                </a:lnTo>
                <a:lnTo>
                  <a:pt x="17773" y="30629"/>
                </a:lnTo>
                <a:lnTo>
                  <a:pt x="17873" y="30588"/>
                </a:lnTo>
                <a:lnTo>
                  <a:pt x="17989" y="30546"/>
                </a:lnTo>
                <a:lnTo>
                  <a:pt x="17931" y="30338"/>
                </a:lnTo>
                <a:lnTo>
                  <a:pt x="17881" y="30131"/>
                </a:lnTo>
                <a:lnTo>
                  <a:pt x="17848" y="29915"/>
                </a:lnTo>
                <a:lnTo>
                  <a:pt x="17823" y="29699"/>
                </a:lnTo>
                <a:lnTo>
                  <a:pt x="17815" y="29516"/>
                </a:lnTo>
                <a:lnTo>
                  <a:pt x="17806" y="29334"/>
                </a:lnTo>
                <a:lnTo>
                  <a:pt x="17815" y="28968"/>
                </a:lnTo>
                <a:lnTo>
                  <a:pt x="17823" y="28154"/>
                </a:lnTo>
                <a:lnTo>
                  <a:pt x="17831" y="27905"/>
                </a:lnTo>
                <a:lnTo>
                  <a:pt x="17840" y="27789"/>
                </a:lnTo>
                <a:lnTo>
                  <a:pt x="17856" y="27664"/>
                </a:lnTo>
                <a:lnTo>
                  <a:pt x="17873" y="27548"/>
                </a:lnTo>
                <a:lnTo>
                  <a:pt x="17906" y="27432"/>
                </a:lnTo>
                <a:lnTo>
                  <a:pt x="17948" y="27324"/>
                </a:lnTo>
                <a:lnTo>
                  <a:pt x="18006" y="27216"/>
                </a:lnTo>
                <a:lnTo>
                  <a:pt x="18055" y="27216"/>
                </a:lnTo>
                <a:lnTo>
                  <a:pt x="18097" y="27232"/>
                </a:lnTo>
                <a:lnTo>
                  <a:pt x="18139" y="27266"/>
                </a:lnTo>
                <a:lnTo>
                  <a:pt x="18172" y="27307"/>
                </a:lnTo>
                <a:lnTo>
                  <a:pt x="18197" y="27357"/>
                </a:lnTo>
                <a:lnTo>
                  <a:pt x="18222" y="27407"/>
                </a:lnTo>
                <a:lnTo>
                  <a:pt x="18238" y="27465"/>
                </a:lnTo>
                <a:lnTo>
                  <a:pt x="18246" y="27523"/>
                </a:lnTo>
                <a:lnTo>
                  <a:pt x="18703" y="30264"/>
                </a:lnTo>
                <a:lnTo>
                  <a:pt x="20846" y="29931"/>
                </a:lnTo>
                <a:lnTo>
                  <a:pt x="20921" y="29923"/>
                </a:lnTo>
                <a:lnTo>
                  <a:pt x="20962" y="29931"/>
                </a:lnTo>
                <a:lnTo>
                  <a:pt x="20995" y="29940"/>
                </a:lnTo>
                <a:lnTo>
                  <a:pt x="21029" y="29956"/>
                </a:lnTo>
                <a:lnTo>
                  <a:pt x="21070" y="29965"/>
                </a:lnTo>
                <a:lnTo>
                  <a:pt x="21137" y="29965"/>
                </a:lnTo>
                <a:lnTo>
                  <a:pt x="21211" y="29948"/>
                </a:lnTo>
                <a:lnTo>
                  <a:pt x="21278" y="29923"/>
                </a:lnTo>
                <a:lnTo>
                  <a:pt x="21344" y="29882"/>
                </a:lnTo>
                <a:lnTo>
                  <a:pt x="21394" y="29823"/>
                </a:lnTo>
                <a:lnTo>
                  <a:pt x="21444" y="29765"/>
                </a:lnTo>
                <a:lnTo>
                  <a:pt x="21477" y="29691"/>
                </a:lnTo>
                <a:lnTo>
                  <a:pt x="21502" y="29624"/>
                </a:lnTo>
                <a:lnTo>
                  <a:pt x="21519" y="29549"/>
                </a:lnTo>
                <a:lnTo>
                  <a:pt x="21527" y="29475"/>
                </a:lnTo>
                <a:lnTo>
                  <a:pt x="21527" y="29400"/>
                </a:lnTo>
                <a:lnTo>
                  <a:pt x="21519" y="29250"/>
                </a:lnTo>
                <a:lnTo>
                  <a:pt x="21510" y="29093"/>
                </a:lnTo>
                <a:lnTo>
                  <a:pt x="21494" y="28902"/>
                </a:lnTo>
                <a:lnTo>
                  <a:pt x="21485" y="28711"/>
                </a:lnTo>
                <a:lnTo>
                  <a:pt x="21494" y="28619"/>
                </a:lnTo>
                <a:lnTo>
                  <a:pt x="21502" y="28520"/>
                </a:lnTo>
                <a:lnTo>
                  <a:pt x="21510" y="28428"/>
                </a:lnTo>
                <a:lnTo>
                  <a:pt x="21535" y="28337"/>
                </a:lnTo>
                <a:lnTo>
                  <a:pt x="21560" y="28246"/>
                </a:lnTo>
                <a:lnTo>
                  <a:pt x="21602" y="28154"/>
                </a:lnTo>
                <a:lnTo>
                  <a:pt x="21643" y="28071"/>
                </a:lnTo>
                <a:lnTo>
                  <a:pt x="21693" y="27988"/>
                </a:lnTo>
                <a:lnTo>
                  <a:pt x="21759" y="27913"/>
                </a:lnTo>
                <a:lnTo>
                  <a:pt x="21826" y="27847"/>
                </a:lnTo>
                <a:lnTo>
                  <a:pt x="21901" y="27789"/>
                </a:lnTo>
                <a:lnTo>
                  <a:pt x="21984" y="27747"/>
                </a:lnTo>
                <a:lnTo>
                  <a:pt x="22058" y="27714"/>
                </a:lnTo>
                <a:lnTo>
                  <a:pt x="22133" y="27689"/>
                </a:lnTo>
                <a:lnTo>
                  <a:pt x="22208" y="27681"/>
                </a:lnTo>
                <a:lnTo>
                  <a:pt x="22366" y="27681"/>
                </a:lnTo>
                <a:lnTo>
                  <a:pt x="22440" y="27697"/>
                </a:lnTo>
                <a:lnTo>
                  <a:pt x="22515" y="27714"/>
                </a:lnTo>
                <a:lnTo>
                  <a:pt x="22590" y="27747"/>
                </a:lnTo>
                <a:lnTo>
                  <a:pt x="22665" y="27780"/>
                </a:lnTo>
                <a:lnTo>
                  <a:pt x="22739" y="27822"/>
                </a:lnTo>
                <a:lnTo>
                  <a:pt x="22806" y="27864"/>
                </a:lnTo>
                <a:lnTo>
                  <a:pt x="22864" y="27913"/>
                </a:lnTo>
                <a:lnTo>
                  <a:pt x="22922" y="27971"/>
                </a:lnTo>
                <a:lnTo>
                  <a:pt x="22980" y="28038"/>
                </a:lnTo>
                <a:lnTo>
                  <a:pt x="23022" y="28104"/>
                </a:lnTo>
                <a:lnTo>
                  <a:pt x="23063" y="28171"/>
                </a:lnTo>
                <a:lnTo>
                  <a:pt x="23130" y="28295"/>
                </a:lnTo>
                <a:lnTo>
                  <a:pt x="23188" y="28420"/>
                </a:lnTo>
                <a:lnTo>
                  <a:pt x="23221" y="28486"/>
                </a:lnTo>
                <a:lnTo>
                  <a:pt x="23263" y="28545"/>
                </a:lnTo>
                <a:lnTo>
                  <a:pt x="23304" y="28594"/>
                </a:lnTo>
                <a:lnTo>
                  <a:pt x="23362" y="28636"/>
                </a:lnTo>
                <a:lnTo>
                  <a:pt x="23437" y="28677"/>
                </a:lnTo>
                <a:lnTo>
                  <a:pt x="23512" y="28711"/>
                </a:lnTo>
                <a:lnTo>
                  <a:pt x="23595" y="28736"/>
                </a:lnTo>
                <a:lnTo>
                  <a:pt x="23686" y="28752"/>
                </a:lnTo>
                <a:lnTo>
                  <a:pt x="23769" y="28769"/>
                </a:lnTo>
                <a:lnTo>
                  <a:pt x="23852" y="28794"/>
                </a:lnTo>
                <a:lnTo>
                  <a:pt x="23935" y="28827"/>
                </a:lnTo>
                <a:lnTo>
                  <a:pt x="24010" y="28868"/>
                </a:lnTo>
                <a:lnTo>
                  <a:pt x="24010" y="29441"/>
                </a:lnTo>
                <a:lnTo>
                  <a:pt x="25497" y="29491"/>
                </a:lnTo>
                <a:lnTo>
                  <a:pt x="25513" y="29408"/>
                </a:lnTo>
                <a:lnTo>
                  <a:pt x="25538" y="29325"/>
                </a:lnTo>
                <a:lnTo>
                  <a:pt x="25547" y="29242"/>
                </a:lnTo>
                <a:lnTo>
                  <a:pt x="25555" y="29151"/>
                </a:lnTo>
                <a:lnTo>
                  <a:pt x="25555" y="29068"/>
                </a:lnTo>
                <a:lnTo>
                  <a:pt x="25547" y="28985"/>
                </a:lnTo>
                <a:lnTo>
                  <a:pt x="25530" y="28902"/>
                </a:lnTo>
                <a:lnTo>
                  <a:pt x="25513" y="28819"/>
                </a:lnTo>
                <a:lnTo>
                  <a:pt x="25497" y="28736"/>
                </a:lnTo>
                <a:lnTo>
                  <a:pt x="25497" y="28702"/>
                </a:lnTo>
                <a:lnTo>
                  <a:pt x="25505" y="28661"/>
                </a:lnTo>
                <a:lnTo>
                  <a:pt x="25530" y="28636"/>
                </a:lnTo>
                <a:lnTo>
                  <a:pt x="25563" y="28611"/>
                </a:lnTo>
                <a:lnTo>
                  <a:pt x="25621" y="28578"/>
                </a:lnTo>
                <a:lnTo>
                  <a:pt x="25654" y="28545"/>
                </a:lnTo>
                <a:lnTo>
                  <a:pt x="25688" y="28511"/>
                </a:lnTo>
                <a:lnTo>
                  <a:pt x="25704" y="28470"/>
                </a:lnTo>
                <a:lnTo>
                  <a:pt x="25721" y="28428"/>
                </a:lnTo>
                <a:lnTo>
                  <a:pt x="25738" y="28337"/>
                </a:lnTo>
                <a:lnTo>
                  <a:pt x="25746" y="28229"/>
                </a:lnTo>
                <a:lnTo>
                  <a:pt x="25746" y="28129"/>
                </a:lnTo>
                <a:lnTo>
                  <a:pt x="25754" y="28021"/>
                </a:lnTo>
                <a:lnTo>
                  <a:pt x="25762" y="27971"/>
                </a:lnTo>
                <a:lnTo>
                  <a:pt x="25771" y="27922"/>
                </a:lnTo>
                <a:lnTo>
                  <a:pt x="25796" y="27880"/>
                </a:lnTo>
                <a:lnTo>
                  <a:pt x="25812" y="27839"/>
                </a:lnTo>
                <a:lnTo>
                  <a:pt x="25879" y="27864"/>
                </a:lnTo>
                <a:lnTo>
                  <a:pt x="25945" y="27872"/>
                </a:lnTo>
                <a:lnTo>
                  <a:pt x="26003" y="27872"/>
                </a:lnTo>
                <a:lnTo>
                  <a:pt x="26070" y="27855"/>
                </a:lnTo>
                <a:lnTo>
                  <a:pt x="26128" y="27839"/>
                </a:lnTo>
                <a:lnTo>
                  <a:pt x="26194" y="27805"/>
                </a:lnTo>
                <a:lnTo>
                  <a:pt x="26319" y="27739"/>
                </a:lnTo>
                <a:lnTo>
                  <a:pt x="26452" y="27656"/>
                </a:lnTo>
                <a:lnTo>
                  <a:pt x="26585" y="27589"/>
                </a:lnTo>
                <a:lnTo>
                  <a:pt x="26651" y="27565"/>
                </a:lnTo>
                <a:lnTo>
                  <a:pt x="26718" y="27540"/>
                </a:lnTo>
                <a:lnTo>
                  <a:pt x="26792" y="27531"/>
                </a:lnTo>
                <a:lnTo>
                  <a:pt x="26859" y="27531"/>
                </a:lnTo>
                <a:lnTo>
                  <a:pt x="26942" y="27556"/>
                </a:lnTo>
                <a:lnTo>
                  <a:pt x="27016" y="27581"/>
                </a:lnTo>
                <a:lnTo>
                  <a:pt x="27091" y="27623"/>
                </a:lnTo>
                <a:lnTo>
                  <a:pt x="27166" y="27673"/>
                </a:lnTo>
                <a:lnTo>
                  <a:pt x="27307" y="27772"/>
                </a:lnTo>
                <a:lnTo>
                  <a:pt x="27382" y="27805"/>
                </a:lnTo>
                <a:lnTo>
                  <a:pt x="27465" y="27839"/>
                </a:lnTo>
                <a:lnTo>
                  <a:pt x="27531" y="27847"/>
                </a:lnTo>
                <a:lnTo>
                  <a:pt x="27598" y="27855"/>
                </a:lnTo>
                <a:lnTo>
                  <a:pt x="27664" y="27847"/>
                </a:lnTo>
                <a:lnTo>
                  <a:pt x="27731" y="27839"/>
                </a:lnTo>
                <a:lnTo>
                  <a:pt x="27864" y="27805"/>
                </a:lnTo>
                <a:lnTo>
                  <a:pt x="27996" y="27772"/>
                </a:lnTo>
                <a:lnTo>
                  <a:pt x="28071" y="27764"/>
                </a:lnTo>
                <a:lnTo>
                  <a:pt x="28113" y="27764"/>
                </a:lnTo>
                <a:lnTo>
                  <a:pt x="28146" y="27772"/>
                </a:lnTo>
                <a:lnTo>
                  <a:pt x="28179" y="27789"/>
                </a:lnTo>
                <a:lnTo>
                  <a:pt x="28212" y="27814"/>
                </a:lnTo>
                <a:lnTo>
                  <a:pt x="28262" y="27872"/>
                </a:lnTo>
                <a:lnTo>
                  <a:pt x="28387" y="28030"/>
                </a:lnTo>
                <a:lnTo>
                  <a:pt x="28511" y="28187"/>
                </a:lnTo>
                <a:lnTo>
                  <a:pt x="28653" y="28337"/>
                </a:lnTo>
                <a:lnTo>
                  <a:pt x="28794" y="28478"/>
                </a:lnTo>
                <a:lnTo>
                  <a:pt x="28943" y="28619"/>
                </a:lnTo>
                <a:lnTo>
                  <a:pt x="29093" y="28752"/>
                </a:lnTo>
                <a:lnTo>
                  <a:pt x="29250" y="28877"/>
                </a:lnTo>
                <a:lnTo>
                  <a:pt x="29417" y="28993"/>
                </a:lnTo>
                <a:lnTo>
                  <a:pt x="29583" y="29109"/>
                </a:lnTo>
                <a:lnTo>
                  <a:pt x="29749" y="29217"/>
                </a:lnTo>
                <a:lnTo>
                  <a:pt x="29923" y="29317"/>
                </a:lnTo>
                <a:lnTo>
                  <a:pt x="30106" y="29408"/>
                </a:lnTo>
                <a:lnTo>
                  <a:pt x="30289" y="29500"/>
                </a:lnTo>
                <a:lnTo>
                  <a:pt x="30471" y="29583"/>
                </a:lnTo>
                <a:lnTo>
                  <a:pt x="30662" y="29657"/>
                </a:lnTo>
                <a:lnTo>
                  <a:pt x="30853" y="29716"/>
                </a:lnTo>
                <a:lnTo>
                  <a:pt x="30945" y="29740"/>
                </a:lnTo>
                <a:lnTo>
                  <a:pt x="30995" y="29749"/>
                </a:lnTo>
                <a:lnTo>
                  <a:pt x="31044" y="29740"/>
                </a:lnTo>
                <a:lnTo>
                  <a:pt x="31086" y="29724"/>
                </a:lnTo>
                <a:lnTo>
                  <a:pt x="31119" y="29691"/>
                </a:lnTo>
                <a:lnTo>
                  <a:pt x="31152" y="29657"/>
                </a:lnTo>
                <a:lnTo>
                  <a:pt x="31169" y="29616"/>
                </a:lnTo>
                <a:lnTo>
                  <a:pt x="31186" y="29574"/>
                </a:lnTo>
                <a:lnTo>
                  <a:pt x="31194" y="29525"/>
                </a:lnTo>
                <a:lnTo>
                  <a:pt x="31194" y="29475"/>
                </a:lnTo>
                <a:lnTo>
                  <a:pt x="31186" y="29425"/>
                </a:lnTo>
                <a:lnTo>
                  <a:pt x="31152" y="29334"/>
                </a:lnTo>
                <a:lnTo>
                  <a:pt x="31111" y="29250"/>
                </a:lnTo>
                <a:lnTo>
                  <a:pt x="31011" y="29093"/>
                </a:lnTo>
                <a:lnTo>
                  <a:pt x="30928" y="28935"/>
                </a:lnTo>
                <a:lnTo>
                  <a:pt x="30887" y="28852"/>
                </a:lnTo>
                <a:lnTo>
                  <a:pt x="30845" y="28777"/>
                </a:lnTo>
                <a:lnTo>
                  <a:pt x="30795" y="28711"/>
                </a:lnTo>
                <a:lnTo>
                  <a:pt x="30737" y="28661"/>
                </a:lnTo>
                <a:lnTo>
                  <a:pt x="30704" y="28636"/>
                </a:lnTo>
                <a:lnTo>
                  <a:pt x="30671" y="28619"/>
                </a:lnTo>
                <a:lnTo>
                  <a:pt x="30637" y="28603"/>
                </a:lnTo>
                <a:lnTo>
                  <a:pt x="30596" y="28594"/>
                </a:lnTo>
                <a:lnTo>
                  <a:pt x="30496" y="28594"/>
                </a:lnTo>
                <a:lnTo>
                  <a:pt x="30397" y="28603"/>
                </a:lnTo>
                <a:lnTo>
                  <a:pt x="30305" y="28603"/>
                </a:lnTo>
                <a:lnTo>
                  <a:pt x="30264" y="28586"/>
                </a:lnTo>
                <a:lnTo>
                  <a:pt x="30230" y="28561"/>
                </a:lnTo>
                <a:lnTo>
                  <a:pt x="30214" y="28536"/>
                </a:lnTo>
                <a:lnTo>
                  <a:pt x="30197" y="28503"/>
                </a:lnTo>
                <a:lnTo>
                  <a:pt x="30189" y="28478"/>
                </a:lnTo>
                <a:lnTo>
                  <a:pt x="30181" y="28445"/>
                </a:lnTo>
                <a:lnTo>
                  <a:pt x="30197" y="28378"/>
                </a:lnTo>
                <a:lnTo>
                  <a:pt x="30214" y="28312"/>
                </a:lnTo>
                <a:lnTo>
                  <a:pt x="30255" y="28262"/>
                </a:lnTo>
                <a:lnTo>
                  <a:pt x="30289" y="28204"/>
                </a:lnTo>
                <a:lnTo>
                  <a:pt x="30330" y="28154"/>
                </a:lnTo>
                <a:lnTo>
                  <a:pt x="30372" y="28096"/>
                </a:lnTo>
                <a:lnTo>
                  <a:pt x="30413" y="28013"/>
                </a:lnTo>
                <a:lnTo>
                  <a:pt x="30438" y="27930"/>
                </a:lnTo>
                <a:lnTo>
                  <a:pt x="30446" y="27830"/>
                </a:lnTo>
                <a:lnTo>
                  <a:pt x="30446" y="27739"/>
                </a:lnTo>
                <a:lnTo>
                  <a:pt x="30446" y="27548"/>
                </a:lnTo>
                <a:lnTo>
                  <a:pt x="30438" y="27357"/>
                </a:lnTo>
                <a:lnTo>
                  <a:pt x="30446" y="27241"/>
                </a:lnTo>
                <a:lnTo>
                  <a:pt x="30455" y="27124"/>
                </a:lnTo>
                <a:lnTo>
                  <a:pt x="30480" y="27008"/>
                </a:lnTo>
                <a:lnTo>
                  <a:pt x="30513" y="26900"/>
                </a:lnTo>
                <a:lnTo>
                  <a:pt x="30554" y="26792"/>
                </a:lnTo>
                <a:lnTo>
                  <a:pt x="30604" y="26684"/>
                </a:lnTo>
                <a:lnTo>
                  <a:pt x="30654" y="26585"/>
                </a:lnTo>
                <a:lnTo>
                  <a:pt x="30712" y="26477"/>
                </a:lnTo>
                <a:lnTo>
                  <a:pt x="30837" y="26277"/>
                </a:lnTo>
                <a:lnTo>
                  <a:pt x="30970" y="26078"/>
                </a:lnTo>
                <a:lnTo>
                  <a:pt x="31252" y="25688"/>
                </a:lnTo>
                <a:lnTo>
                  <a:pt x="31377" y="25497"/>
                </a:lnTo>
                <a:lnTo>
                  <a:pt x="31485" y="25306"/>
                </a:lnTo>
                <a:lnTo>
                  <a:pt x="31584" y="25115"/>
                </a:lnTo>
                <a:lnTo>
                  <a:pt x="31676" y="24915"/>
                </a:lnTo>
                <a:lnTo>
                  <a:pt x="31775" y="24716"/>
                </a:lnTo>
                <a:lnTo>
                  <a:pt x="31875" y="24525"/>
                </a:lnTo>
                <a:lnTo>
                  <a:pt x="31991" y="24334"/>
                </a:lnTo>
                <a:lnTo>
                  <a:pt x="32116" y="24151"/>
                </a:lnTo>
                <a:lnTo>
                  <a:pt x="32232" y="23993"/>
                </a:lnTo>
                <a:lnTo>
                  <a:pt x="32340" y="23844"/>
                </a:lnTo>
                <a:lnTo>
                  <a:pt x="32448" y="23686"/>
                </a:lnTo>
                <a:lnTo>
                  <a:pt x="32548" y="23520"/>
                </a:lnTo>
                <a:lnTo>
                  <a:pt x="32631" y="23354"/>
                </a:lnTo>
                <a:lnTo>
                  <a:pt x="32697" y="23180"/>
                </a:lnTo>
                <a:lnTo>
                  <a:pt x="32722" y="23088"/>
                </a:lnTo>
                <a:lnTo>
                  <a:pt x="32739" y="22997"/>
                </a:lnTo>
                <a:lnTo>
                  <a:pt x="32755" y="22905"/>
                </a:lnTo>
                <a:lnTo>
                  <a:pt x="32763" y="22814"/>
                </a:lnTo>
                <a:lnTo>
                  <a:pt x="32763" y="22739"/>
                </a:lnTo>
                <a:lnTo>
                  <a:pt x="32763" y="22673"/>
                </a:lnTo>
                <a:lnTo>
                  <a:pt x="32755" y="22607"/>
                </a:lnTo>
                <a:lnTo>
                  <a:pt x="32739" y="22540"/>
                </a:lnTo>
                <a:lnTo>
                  <a:pt x="32714" y="22474"/>
                </a:lnTo>
                <a:lnTo>
                  <a:pt x="32689" y="22416"/>
                </a:lnTo>
                <a:lnTo>
                  <a:pt x="32647" y="22366"/>
                </a:lnTo>
                <a:lnTo>
                  <a:pt x="32606" y="22316"/>
                </a:lnTo>
                <a:lnTo>
                  <a:pt x="32548" y="22266"/>
                </a:lnTo>
                <a:lnTo>
                  <a:pt x="32481" y="22233"/>
                </a:lnTo>
                <a:lnTo>
                  <a:pt x="32406" y="22200"/>
                </a:lnTo>
                <a:lnTo>
                  <a:pt x="32332" y="22183"/>
                </a:lnTo>
                <a:lnTo>
                  <a:pt x="32257" y="22166"/>
                </a:lnTo>
                <a:lnTo>
                  <a:pt x="32182" y="22158"/>
                </a:lnTo>
                <a:lnTo>
                  <a:pt x="32016" y="22141"/>
                </a:lnTo>
                <a:lnTo>
                  <a:pt x="31858" y="22133"/>
                </a:lnTo>
                <a:lnTo>
                  <a:pt x="31783" y="22117"/>
                </a:lnTo>
                <a:lnTo>
                  <a:pt x="31709" y="22100"/>
                </a:lnTo>
                <a:lnTo>
                  <a:pt x="31642" y="22075"/>
                </a:lnTo>
                <a:lnTo>
                  <a:pt x="31576" y="22042"/>
                </a:lnTo>
                <a:lnTo>
                  <a:pt x="31518" y="22000"/>
                </a:lnTo>
                <a:lnTo>
                  <a:pt x="31468" y="21950"/>
                </a:lnTo>
                <a:lnTo>
                  <a:pt x="31435" y="21909"/>
                </a:lnTo>
                <a:lnTo>
                  <a:pt x="31418" y="21859"/>
                </a:lnTo>
                <a:lnTo>
                  <a:pt x="31401" y="21809"/>
                </a:lnTo>
                <a:lnTo>
                  <a:pt x="31385" y="21759"/>
                </a:lnTo>
                <a:lnTo>
                  <a:pt x="31377" y="21660"/>
                </a:lnTo>
                <a:lnTo>
                  <a:pt x="31377" y="21552"/>
                </a:lnTo>
                <a:lnTo>
                  <a:pt x="31393" y="21460"/>
                </a:lnTo>
                <a:lnTo>
                  <a:pt x="31410" y="21369"/>
                </a:lnTo>
                <a:lnTo>
                  <a:pt x="31443" y="21278"/>
                </a:lnTo>
                <a:lnTo>
                  <a:pt x="31476" y="21186"/>
                </a:lnTo>
                <a:lnTo>
                  <a:pt x="31543" y="21004"/>
                </a:lnTo>
                <a:lnTo>
                  <a:pt x="31617" y="20821"/>
                </a:lnTo>
                <a:lnTo>
                  <a:pt x="31642" y="20730"/>
                </a:lnTo>
                <a:lnTo>
                  <a:pt x="31667" y="20630"/>
                </a:lnTo>
                <a:lnTo>
                  <a:pt x="31684" y="20530"/>
                </a:lnTo>
                <a:lnTo>
                  <a:pt x="31684" y="20431"/>
                </a:lnTo>
                <a:lnTo>
                  <a:pt x="31684" y="20339"/>
                </a:lnTo>
                <a:lnTo>
                  <a:pt x="31667" y="20248"/>
                </a:lnTo>
                <a:lnTo>
                  <a:pt x="31634" y="20157"/>
                </a:lnTo>
                <a:lnTo>
                  <a:pt x="31584" y="20074"/>
                </a:lnTo>
                <a:lnTo>
                  <a:pt x="31534" y="20007"/>
                </a:lnTo>
                <a:lnTo>
                  <a:pt x="31468" y="19941"/>
                </a:lnTo>
                <a:lnTo>
                  <a:pt x="31335" y="19824"/>
                </a:lnTo>
                <a:lnTo>
                  <a:pt x="31269" y="19766"/>
                </a:lnTo>
                <a:lnTo>
                  <a:pt x="31210" y="19700"/>
                </a:lnTo>
                <a:lnTo>
                  <a:pt x="31161" y="19633"/>
                </a:lnTo>
                <a:lnTo>
                  <a:pt x="31144" y="19592"/>
                </a:lnTo>
                <a:lnTo>
                  <a:pt x="31136" y="19550"/>
                </a:lnTo>
                <a:lnTo>
                  <a:pt x="31119" y="19492"/>
                </a:lnTo>
                <a:lnTo>
                  <a:pt x="31119" y="19434"/>
                </a:lnTo>
                <a:lnTo>
                  <a:pt x="31119" y="19309"/>
                </a:lnTo>
                <a:lnTo>
                  <a:pt x="31119" y="19251"/>
                </a:lnTo>
                <a:lnTo>
                  <a:pt x="31111" y="19193"/>
                </a:lnTo>
                <a:lnTo>
                  <a:pt x="31102" y="19135"/>
                </a:lnTo>
                <a:lnTo>
                  <a:pt x="31078" y="19085"/>
                </a:lnTo>
                <a:lnTo>
                  <a:pt x="31028" y="19035"/>
                </a:lnTo>
                <a:lnTo>
                  <a:pt x="30978" y="18994"/>
                </a:lnTo>
                <a:lnTo>
                  <a:pt x="30862" y="18919"/>
                </a:lnTo>
                <a:lnTo>
                  <a:pt x="30804" y="18886"/>
                </a:lnTo>
                <a:lnTo>
                  <a:pt x="30754" y="18844"/>
                </a:lnTo>
                <a:lnTo>
                  <a:pt x="30720" y="18795"/>
                </a:lnTo>
                <a:lnTo>
                  <a:pt x="30712" y="18770"/>
                </a:lnTo>
                <a:lnTo>
                  <a:pt x="30704" y="18736"/>
                </a:lnTo>
                <a:lnTo>
                  <a:pt x="30704" y="18695"/>
                </a:lnTo>
                <a:lnTo>
                  <a:pt x="30704" y="18653"/>
                </a:lnTo>
                <a:lnTo>
                  <a:pt x="30704" y="18612"/>
                </a:lnTo>
                <a:lnTo>
                  <a:pt x="30704" y="18579"/>
                </a:lnTo>
                <a:lnTo>
                  <a:pt x="30679" y="18545"/>
                </a:lnTo>
                <a:lnTo>
                  <a:pt x="30662" y="18520"/>
                </a:lnTo>
                <a:lnTo>
                  <a:pt x="30629" y="18504"/>
                </a:lnTo>
                <a:lnTo>
                  <a:pt x="30596" y="18496"/>
                </a:lnTo>
                <a:lnTo>
                  <a:pt x="30521" y="18487"/>
                </a:lnTo>
                <a:lnTo>
                  <a:pt x="30446" y="18487"/>
                </a:lnTo>
                <a:lnTo>
                  <a:pt x="30297" y="18496"/>
                </a:lnTo>
                <a:lnTo>
                  <a:pt x="30214" y="18496"/>
                </a:lnTo>
                <a:lnTo>
                  <a:pt x="30147" y="18487"/>
                </a:lnTo>
                <a:lnTo>
                  <a:pt x="30073" y="18471"/>
                </a:lnTo>
                <a:lnTo>
                  <a:pt x="29998" y="18454"/>
                </a:lnTo>
                <a:lnTo>
                  <a:pt x="29932" y="18421"/>
                </a:lnTo>
                <a:lnTo>
                  <a:pt x="29873" y="18388"/>
                </a:lnTo>
                <a:lnTo>
                  <a:pt x="29815" y="18338"/>
                </a:lnTo>
                <a:lnTo>
                  <a:pt x="29774" y="18280"/>
                </a:lnTo>
                <a:lnTo>
                  <a:pt x="29732" y="18213"/>
                </a:lnTo>
                <a:lnTo>
                  <a:pt x="29716" y="18138"/>
                </a:lnTo>
                <a:lnTo>
                  <a:pt x="29707" y="18064"/>
                </a:lnTo>
                <a:lnTo>
                  <a:pt x="29716" y="17997"/>
                </a:lnTo>
                <a:lnTo>
                  <a:pt x="29740" y="17931"/>
                </a:lnTo>
                <a:lnTo>
                  <a:pt x="29765" y="17898"/>
                </a:lnTo>
                <a:lnTo>
                  <a:pt x="29790" y="17873"/>
                </a:lnTo>
                <a:lnTo>
                  <a:pt x="29824" y="17839"/>
                </a:lnTo>
                <a:lnTo>
                  <a:pt x="29873" y="17815"/>
                </a:lnTo>
                <a:lnTo>
                  <a:pt x="29923" y="17798"/>
                </a:lnTo>
                <a:lnTo>
                  <a:pt x="29973" y="17790"/>
                </a:lnTo>
                <a:lnTo>
                  <a:pt x="30073" y="17781"/>
                </a:lnTo>
                <a:lnTo>
                  <a:pt x="30181" y="17781"/>
                </a:lnTo>
                <a:lnTo>
                  <a:pt x="30347" y="17790"/>
                </a:lnTo>
                <a:lnTo>
                  <a:pt x="30513" y="17806"/>
                </a:lnTo>
                <a:lnTo>
                  <a:pt x="30596" y="17823"/>
                </a:lnTo>
                <a:lnTo>
                  <a:pt x="30671" y="17848"/>
                </a:lnTo>
                <a:lnTo>
                  <a:pt x="30754" y="17873"/>
                </a:lnTo>
                <a:lnTo>
                  <a:pt x="30820" y="17914"/>
                </a:lnTo>
                <a:lnTo>
                  <a:pt x="30911" y="17972"/>
                </a:lnTo>
                <a:lnTo>
                  <a:pt x="31003" y="18039"/>
                </a:lnTo>
                <a:lnTo>
                  <a:pt x="31053" y="18064"/>
                </a:lnTo>
                <a:lnTo>
                  <a:pt x="31102" y="18080"/>
                </a:lnTo>
                <a:lnTo>
                  <a:pt x="31152" y="18089"/>
                </a:lnTo>
                <a:lnTo>
                  <a:pt x="31202" y="18089"/>
                </a:lnTo>
                <a:lnTo>
                  <a:pt x="31244" y="18072"/>
                </a:lnTo>
                <a:lnTo>
                  <a:pt x="31277" y="18064"/>
                </a:lnTo>
                <a:lnTo>
                  <a:pt x="31343" y="18014"/>
                </a:lnTo>
                <a:lnTo>
                  <a:pt x="31410" y="17964"/>
                </a:lnTo>
                <a:lnTo>
                  <a:pt x="31476" y="17914"/>
                </a:lnTo>
                <a:lnTo>
                  <a:pt x="31543" y="17881"/>
                </a:lnTo>
                <a:lnTo>
                  <a:pt x="31609" y="17856"/>
                </a:lnTo>
                <a:lnTo>
                  <a:pt x="31684" y="17848"/>
                </a:lnTo>
                <a:lnTo>
                  <a:pt x="31750" y="17848"/>
                </a:lnTo>
                <a:lnTo>
                  <a:pt x="31825" y="17864"/>
                </a:lnTo>
                <a:lnTo>
                  <a:pt x="31891" y="17889"/>
                </a:lnTo>
                <a:lnTo>
                  <a:pt x="31950" y="17923"/>
                </a:lnTo>
                <a:lnTo>
                  <a:pt x="32008" y="17972"/>
                </a:lnTo>
                <a:lnTo>
                  <a:pt x="32049" y="18014"/>
                </a:lnTo>
                <a:lnTo>
                  <a:pt x="32082" y="18064"/>
                </a:lnTo>
                <a:lnTo>
                  <a:pt x="32116" y="18122"/>
                </a:lnTo>
                <a:lnTo>
                  <a:pt x="32132" y="18180"/>
                </a:lnTo>
                <a:lnTo>
                  <a:pt x="32174" y="18296"/>
                </a:lnTo>
                <a:lnTo>
                  <a:pt x="32215" y="18421"/>
                </a:lnTo>
                <a:lnTo>
                  <a:pt x="32265" y="18579"/>
                </a:lnTo>
                <a:lnTo>
                  <a:pt x="32332" y="18745"/>
                </a:lnTo>
                <a:lnTo>
                  <a:pt x="32398" y="18894"/>
                </a:lnTo>
                <a:lnTo>
                  <a:pt x="32481" y="19044"/>
                </a:lnTo>
                <a:lnTo>
                  <a:pt x="32564" y="19193"/>
                </a:lnTo>
                <a:lnTo>
                  <a:pt x="32664" y="19334"/>
                </a:lnTo>
                <a:lnTo>
                  <a:pt x="32763" y="19476"/>
                </a:lnTo>
                <a:lnTo>
                  <a:pt x="32871" y="19608"/>
                </a:lnTo>
                <a:lnTo>
                  <a:pt x="32963" y="19716"/>
                </a:lnTo>
                <a:lnTo>
                  <a:pt x="33054" y="19833"/>
                </a:lnTo>
                <a:lnTo>
                  <a:pt x="33087" y="19891"/>
                </a:lnTo>
                <a:lnTo>
                  <a:pt x="33129" y="19957"/>
                </a:lnTo>
                <a:lnTo>
                  <a:pt x="33154" y="20015"/>
                </a:lnTo>
                <a:lnTo>
                  <a:pt x="33170" y="20090"/>
                </a:lnTo>
                <a:lnTo>
                  <a:pt x="33187" y="20157"/>
                </a:lnTo>
                <a:lnTo>
                  <a:pt x="33187" y="20223"/>
                </a:lnTo>
                <a:lnTo>
                  <a:pt x="33187" y="20364"/>
                </a:lnTo>
                <a:lnTo>
                  <a:pt x="33137" y="21311"/>
                </a:lnTo>
                <a:lnTo>
                  <a:pt x="33104" y="21319"/>
                </a:lnTo>
                <a:lnTo>
                  <a:pt x="33062" y="21319"/>
                </a:lnTo>
                <a:lnTo>
                  <a:pt x="32988" y="21303"/>
                </a:lnTo>
                <a:lnTo>
                  <a:pt x="32921" y="21278"/>
                </a:lnTo>
                <a:lnTo>
                  <a:pt x="32855" y="21236"/>
                </a:lnTo>
                <a:lnTo>
                  <a:pt x="32788" y="21186"/>
                </a:lnTo>
                <a:lnTo>
                  <a:pt x="32730" y="21137"/>
                </a:lnTo>
                <a:lnTo>
                  <a:pt x="32614" y="21020"/>
                </a:lnTo>
                <a:lnTo>
                  <a:pt x="32556" y="20962"/>
                </a:lnTo>
                <a:lnTo>
                  <a:pt x="32489" y="20912"/>
                </a:lnTo>
                <a:lnTo>
                  <a:pt x="32415" y="20862"/>
                </a:lnTo>
                <a:lnTo>
                  <a:pt x="32340" y="20829"/>
                </a:lnTo>
                <a:lnTo>
                  <a:pt x="32273" y="20804"/>
                </a:lnTo>
                <a:lnTo>
                  <a:pt x="32199" y="20796"/>
                </a:lnTo>
                <a:lnTo>
                  <a:pt x="32157" y="20804"/>
                </a:lnTo>
                <a:lnTo>
                  <a:pt x="32124" y="20813"/>
                </a:lnTo>
                <a:lnTo>
                  <a:pt x="32091" y="20829"/>
                </a:lnTo>
                <a:lnTo>
                  <a:pt x="32058" y="20846"/>
                </a:lnTo>
                <a:lnTo>
                  <a:pt x="32016" y="20887"/>
                </a:lnTo>
                <a:lnTo>
                  <a:pt x="31983" y="20929"/>
                </a:lnTo>
                <a:lnTo>
                  <a:pt x="31933" y="21029"/>
                </a:lnTo>
                <a:lnTo>
                  <a:pt x="31750" y="21386"/>
                </a:lnTo>
                <a:lnTo>
                  <a:pt x="31725" y="21436"/>
                </a:lnTo>
                <a:lnTo>
                  <a:pt x="31709" y="21485"/>
                </a:lnTo>
                <a:lnTo>
                  <a:pt x="31709" y="21535"/>
                </a:lnTo>
                <a:lnTo>
                  <a:pt x="31717" y="21577"/>
                </a:lnTo>
                <a:lnTo>
                  <a:pt x="31734" y="21610"/>
                </a:lnTo>
                <a:lnTo>
                  <a:pt x="31759" y="21635"/>
                </a:lnTo>
                <a:lnTo>
                  <a:pt x="31783" y="21651"/>
                </a:lnTo>
                <a:lnTo>
                  <a:pt x="31817" y="21660"/>
                </a:lnTo>
                <a:lnTo>
                  <a:pt x="31891" y="21676"/>
                </a:lnTo>
                <a:lnTo>
                  <a:pt x="31966" y="21685"/>
                </a:lnTo>
                <a:lnTo>
                  <a:pt x="32091" y="21685"/>
                </a:lnTo>
                <a:lnTo>
                  <a:pt x="32207" y="21701"/>
                </a:lnTo>
                <a:lnTo>
                  <a:pt x="32323" y="21726"/>
                </a:lnTo>
                <a:lnTo>
                  <a:pt x="32440" y="21751"/>
                </a:lnTo>
                <a:lnTo>
                  <a:pt x="32556" y="21793"/>
                </a:lnTo>
                <a:lnTo>
                  <a:pt x="32664" y="21834"/>
                </a:lnTo>
                <a:lnTo>
                  <a:pt x="32772" y="21884"/>
                </a:lnTo>
                <a:lnTo>
                  <a:pt x="32880" y="21934"/>
                </a:lnTo>
                <a:lnTo>
                  <a:pt x="32913" y="21984"/>
                </a:lnTo>
                <a:lnTo>
                  <a:pt x="32938" y="22025"/>
                </a:lnTo>
                <a:lnTo>
                  <a:pt x="32963" y="22075"/>
                </a:lnTo>
                <a:lnTo>
                  <a:pt x="32979" y="22133"/>
                </a:lnTo>
                <a:lnTo>
                  <a:pt x="32996" y="22241"/>
                </a:lnTo>
                <a:lnTo>
                  <a:pt x="33004" y="22357"/>
                </a:lnTo>
                <a:lnTo>
                  <a:pt x="33004" y="22474"/>
                </a:lnTo>
                <a:lnTo>
                  <a:pt x="33013" y="22590"/>
                </a:lnTo>
                <a:lnTo>
                  <a:pt x="33021" y="22706"/>
                </a:lnTo>
                <a:lnTo>
                  <a:pt x="33038" y="22764"/>
                </a:lnTo>
                <a:lnTo>
                  <a:pt x="33054" y="22814"/>
                </a:lnTo>
                <a:lnTo>
                  <a:pt x="33104" y="22914"/>
                </a:lnTo>
                <a:lnTo>
                  <a:pt x="33129" y="22955"/>
                </a:lnTo>
                <a:lnTo>
                  <a:pt x="33146" y="23005"/>
                </a:lnTo>
                <a:lnTo>
                  <a:pt x="33154" y="23063"/>
                </a:lnTo>
                <a:lnTo>
                  <a:pt x="33154" y="23121"/>
                </a:lnTo>
                <a:lnTo>
                  <a:pt x="33137" y="23246"/>
                </a:lnTo>
                <a:lnTo>
                  <a:pt x="33079" y="23462"/>
                </a:lnTo>
                <a:lnTo>
                  <a:pt x="33013" y="23678"/>
                </a:lnTo>
                <a:lnTo>
                  <a:pt x="32930" y="23885"/>
                </a:lnTo>
                <a:lnTo>
                  <a:pt x="32830" y="24093"/>
                </a:lnTo>
                <a:lnTo>
                  <a:pt x="32755" y="24243"/>
                </a:lnTo>
                <a:lnTo>
                  <a:pt x="32689" y="24392"/>
                </a:lnTo>
                <a:lnTo>
                  <a:pt x="32564" y="24699"/>
                </a:lnTo>
                <a:lnTo>
                  <a:pt x="32498" y="24857"/>
                </a:lnTo>
                <a:lnTo>
                  <a:pt x="32431" y="25007"/>
                </a:lnTo>
                <a:lnTo>
                  <a:pt x="32348" y="25148"/>
                </a:lnTo>
                <a:lnTo>
                  <a:pt x="32257" y="25289"/>
                </a:lnTo>
                <a:lnTo>
                  <a:pt x="31468" y="26385"/>
                </a:lnTo>
                <a:lnTo>
                  <a:pt x="31343" y="26568"/>
                </a:lnTo>
                <a:lnTo>
                  <a:pt x="31285" y="26659"/>
                </a:lnTo>
                <a:lnTo>
                  <a:pt x="31227" y="26751"/>
                </a:lnTo>
                <a:lnTo>
                  <a:pt x="31186" y="26850"/>
                </a:lnTo>
                <a:lnTo>
                  <a:pt x="31144" y="26950"/>
                </a:lnTo>
                <a:lnTo>
                  <a:pt x="31119" y="27050"/>
                </a:lnTo>
                <a:lnTo>
                  <a:pt x="31102" y="27149"/>
                </a:lnTo>
                <a:lnTo>
                  <a:pt x="31094" y="27224"/>
                </a:lnTo>
                <a:lnTo>
                  <a:pt x="31094" y="27299"/>
                </a:lnTo>
                <a:lnTo>
                  <a:pt x="31119" y="27440"/>
                </a:lnTo>
                <a:lnTo>
                  <a:pt x="31152" y="27581"/>
                </a:lnTo>
                <a:lnTo>
                  <a:pt x="31194" y="27722"/>
                </a:lnTo>
                <a:lnTo>
                  <a:pt x="31294" y="28013"/>
                </a:lnTo>
                <a:lnTo>
                  <a:pt x="31335" y="28154"/>
                </a:lnTo>
                <a:lnTo>
                  <a:pt x="31360" y="28295"/>
                </a:lnTo>
                <a:lnTo>
                  <a:pt x="31509" y="28246"/>
                </a:lnTo>
                <a:lnTo>
                  <a:pt x="31659" y="28212"/>
                </a:lnTo>
                <a:lnTo>
                  <a:pt x="31817" y="28196"/>
                </a:lnTo>
                <a:lnTo>
                  <a:pt x="31975" y="28196"/>
                </a:lnTo>
                <a:lnTo>
                  <a:pt x="32132" y="28221"/>
                </a:lnTo>
                <a:lnTo>
                  <a:pt x="32282" y="28254"/>
                </a:lnTo>
                <a:lnTo>
                  <a:pt x="32431" y="28304"/>
                </a:lnTo>
                <a:lnTo>
                  <a:pt x="32572" y="28378"/>
                </a:lnTo>
                <a:lnTo>
                  <a:pt x="32572" y="28785"/>
                </a:lnTo>
                <a:lnTo>
                  <a:pt x="32298" y="28736"/>
                </a:lnTo>
                <a:lnTo>
                  <a:pt x="32016" y="28694"/>
                </a:lnTo>
                <a:lnTo>
                  <a:pt x="31742" y="28661"/>
                </a:lnTo>
                <a:lnTo>
                  <a:pt x="31468" y="28636"/>
                </a:lnTo>
                <a:lnTo>
                  <a:pt x="31451" y="28719"/>
                </a:lnTo>
                <a:lnTo>
                  <a:pt x="31443" y="28794"/>
                </a:lnTo>
                <a:lnTo>
                  <a:pt x="31443" y="28877"/>
                </a:lnTo>
                <a:lnTo>
                  <a:pt x="31451" y="28951"/>
                </a:lnTo>
                <a:lnTo>
                  <a:pt x="31468" y="29035"/>
                </a:lnTo>
                <a:lnTo>
                  <a:pt x="31493" y="29109"/>
                </a:lnTo>
                <a:lnTo>
                  <a:pt x="31518" y="29184"/>
                </a:lnTo>
                <a:lnTo>
                  <a:pt x="31551" y="29259"/>
                </a:lnTo>
                <a:lnTo>
                  <a:pt x="31592" y="29325"/>
                </a:lnTo>
                <a:lnTo>
                  <a:pt x="31634" y="29392"/>
                </a:lnTo>
                <a:lnTo>
                  <a:pt x="31684" y="29450"/>
                </a:lnTo>
                <a:lnTo>
                  <a:pt x="31742" y="29508"/>
                </a:lnTo>
                <a:lnTo>
                  <a:pt x="31800" y="29558"/>
                </a:lnTo>
                <a:lnTo>
                  <a:pt x="31858" y="29608"/>
                </a:lnTo>
                <a:lnTo>
                  <a:pt x="31925" y="29649"/>
                </a:lnTo>
                <a:lnTo>
                  <a:pt x="31999" y="29682"/>
                </a:lnTo>
                <a:lnTo>
                  <a:pt x="32074" y="29716"/>
                </a:lnTo>
                <a:lnTo>
                  <a:pt x="32157" y="29732"/>
                </a:lnTo>
                <a:lnTo>
                  <a:pt x="32323" y="29765"/>
                </a:lnTo>
                <a:lnTo>
                  <a:pt x="32647" y="29815"/>
                </a:lnTo>
                <a:lnTo>
                  <a:pt x="32822" y="29848"/>
                </a:lnTo>
                <a:lnTo>
                  <a:pt x="32996" y="29898"/>
                </a:lnTo>
                <a:lnTo>
                  <a:pt x="33170" y="29948"/>
                </a:lnTo>
                <a:lnTo>
                  <a:pt x="33345" y="30006"/>
                </a:lnTo>
                <a:lnTo>
                  <a:pt x="33685" y="30114"/>
                </a:lnTo>
                <a:lnTo>
                  <a:pt x="33860" y="30172"/>
                </a:lnTo>
                <a:lnTo>
                  <a:pt x="34034" y="30214"/>
                </a:lnTo>
                <a:lnTo>
                  <a:pt x="34209" y="30247"/>
                </a:lnTo>
                <a:lnTo>
                  <a:pt x="34391" y="30264"/>
                </a:lnTo>
                <a:lnTo>
                  <a:pt x="34574" y="30264"/>
                </a:lnTo>
                <a:lnTo>
                  <a:pt x="34665" y="30255"/>
                </a:lnTo>
                <a:lnTo>
                  <a:pt x="34757" y="30247"/>
                </a:lnTo>
                <a:lnTo>
                  <a:pt x="34840" y="30230"/>
                </a:lnTo>
                <a:lnTo>
                  <a:pt x="34931" y="30206"/>
                </a:lnTo>
                <a:lnTo>
                  <a:pt x="35014" y="30181"/>
                </a:lnTo>
                <a:lnTo>
                  <a:pt x="35097" y="30147"/>
                </a:lnTo>
                <a:lnTo>
                  <a:pt x="35172" y="30106"/>
                </a:lnTo>
                <a:lnTo>
                  <a:pt x="35247" y="30056"/>
                </a:lnTo>
                <a:lnTo>
                  <a:pt x="35313" y="30006"/>
                </a:lnTo>
                <a:lnTo>
                  <a:pt x="35380" y="29940"/>
                </a:lnTo>
                <a:lnTo>
                  <a:pt x="35463" y="29865"/>
                </a:lnTo>
                <a:lnTo>
                  <a:pt x="35546" y="29790"/>
                </a:lnTo>
                <a:lnTo>
                  <a:pt x="35595" y="29757"/>
                </a:lnTo>
                <a:lnTo>
                  <a:pt x="35645" y="29740"/>
                </a:lnTo>
                <a:lnTo>
                  <a:pt x="35695" y="29732"/>
                </a:lnTo>
                <a:lnTo>
                  <a:pt x="35745" y="29740"/>
                </a:lnTo>
                <a:lnTo>
                  <a:pt x="35778" y="29749"/>
                </a:lnTo>
                <a:lnTo>
                  <a:pt x="35803" y="29774"/>
                </a:lnTo>
                <a:lnTo>
                  <a:pt x="35828" y="29790"/>
                </a:lnTo>
                <a:lnTo>
                  <a:pt x="35845" y="29815"/>
                </a:lnTo>
                <a:lnTo>
                  <a:pt x="35870" y="29882"/>
                </a:lnTo>
                <a:lnTo>
                  <a:pt x="35886" y="29956"/>
                </a:lnTo>
                <a:lnTo>
                  <a:pt x="35894" y="30031"/>
                </a:lnTo>
                <a:lnTo>
                  <a:pt x="35894" y="30114"/>
                </a:lnTo>
                <a:lnTo>
                  <a:pt x="35903" y="30197"/>
                </a:lnTo>
                <a:lnTo>
                  <a:pt x="35911" y="30272"/>
                </a:lnTo>
                <a:lnTo>
                  <a:pt x="35928" y="30355"/>
                </a:lnTo>
                <a:lnTo>
                  <a:pt x="35961" y="30430"/>
                </a:lnTo>
                <a:lnTo>
                  <a:pt x="36002" y="30496"/>
                </a:lnTo>
                <a:lnTo>
                  <a:pt x="36052" y="30563"/>
                </a:lnTo>
                <a:lnTo>
                  <a:pt x="36110" y="30629"/>
                </a:lnTo>
                <a:lnTo>
                  <a:pt x="36177" y="30679"/>
                </a:lnTo>
                <a:lnTo>
                  <a:pt x="36252" y="30729"/>
                </a:lnTo>
                <a:lnTo>
                  <a:pt x="36318" y="30779"/>
                </a:lnTo>
                <a:lnTo>
                  <a:pt x="36409" y="30828"/>
                </a:lnTo>
                <a:lnTo>
                  <a:pt x="36509" y="30878"/>
                </a:lnTo>
                <a:lnTo>
                  <a:pt x="36609" y="30920"/>
                </a:lnTo>
                <a:lnTo>
                  <a:pt x="36708" y="30953"/>
                </a:lnTo>
                <a:lnTo>
                  <a:pt x="36808" y="30986"/>
                </a:lnTo>
                <a:lnTo>
                  <a:pt x="36916" y="31011"/>
                </a:lnTo>
                <a:lnTo>
                  <a:pt x="37016" y="31028"/>
                </a:lnTo>
                <a:lnTo>
                  <a:pt x="37124" y="31044"/>
                </a:lnTo>
                <a:lnTo>
                  <a:pt x="37232" y="31053"/>
                </a:lnTo>
                <a:lnTo>
                  <a:pt x="37439" y="31053"/>
                </a:lnTo>
                <a:lnTo>
                  <a:pt x="37547" y="31044"/>
                </a:lnTo>
                <a:lnTo>
                  <a:pt x="37655" y="31028"/>
                </a:lnTo>
                <a:lnTo>
                  <a:pt x="37755" y="31003"/>
                </a:lnTo>
                <a:lnTo>
                  <a:pt x="37863" y="30978"/>
                </a:lnTo>
                <a:lnTo>
                  <a:pt x="37962" y="30953"/>
                </a:lnTo>
                <a:lnTo>
                  <a:pt x="38170" y="30870"/>
                </a:lnTo>
                <a:lnTo>
                  <a:pt x="38378" y="30795"/>
                </a:lnTo>
                <a:lnTo>
                  <a:pt x="38477" y="30770"/>
                </a:lnTo>
                <a:lnTo>
                  <a:pt x="38585" y="30745"/>
                </a:lnTo>
                <a:lnTo>
                  <a:pt x="38685" y="30737"/>
                </a:lnTo>
                <a:lnTo>
                  <a:pt x="38793" y="30745"/>
                </a:lnTo>
                <a:lnTo>
                  <a:pt x="38859" y="30762"/>
                </a:lnTo>
                <a:lnTo>
                  <a:pt x="38926" y="30779"/>
                </a:lnTo>
                <a:lnTo>
                  <a:pt x="39059" y="30820"/>
                </a:lnTo>
                <a:lnTo>
                  <a:pt x="39117" y="30837"/>
                </a:lnTo>
                <a:lnTo>
                  <a:pt x="39183" y="30845"/>
                </a:lnTo>
                <a:lnTo>
                  <a:pt x="39250" y="30853"/>
                </a:lnTo>
                <a:lnTo>
                  <a:pt x="39316" y="30853"/>
                </a:lnTo>
                <a:lnTo>
                  <a:pt x="39333" y="30762"/>
                </a:lnTo>
                <a:lnTo>
                  <a:pt x="39333" y="30671"/>
                </a:lnTo>
                <a:lnTo>
                  <a:pt x="39333" y="30579"/>
                </a:lnTo>
                <a:lnTo>
                  <a:pt x="39324" y="30488"/>
                </a:lnTo>
                <a:lnTo>
                  <a:pt x="39316" y="30397"/>
                </a:lnTo>
                <a:lnTo>
                  <a:pt x="39299" y="30305"/>
                </a:lnTo>
                <a:lnTo>
                  <a:pt x="39250" y="30122"/>
                </a:lnTo>
                <a:lnTo>
                  <a:pt x="39183" y="29948"/>
                </a:lnTo>
                <a:lnTo>
                  <a:pt x="39117" y="29774"/>
                </a:lnTo>
                <a:lnTo>
                  <a:pt x="39034" y="29599"/>
                </a:lnTo>
                <a:lnTo>
                  <a:pt x="38951" y="29433"/>
                </a:lnTo>
                <a:lnTo>
                  <a:pt x="38552" y="28628"/>
                </a:lnTo>
                <a:lnTo>
                  <a:pt x="38436" y="28403"/>
                </a:lnTo>
                <a:lnTo>
                  <a:pt x="38378" y="28287"/>
                </a:lnTo>
                <a:lnTo>
                  <a:pt x="38311" y="28179"/>
                </a:lnTo>
                <a:lnTo>
                  <a:pt x="38236" y="28071"/>
                </a:lnTo>
                <a:lnTo>
                  <a:pt x="38162" y="27971"/>
                </a:lnTo>
                <a:lnTo>
                  <a:pt x="38079" y="27872"/>
                </a:lnTo>
                <a:lnTo>
                  <a:pt x="37987" y="27789"/>
                </a:lnTo>
                <a:lnTo>
                  <a:pt x="37888" y="27706"/>
                </a:lnTo>
                <a:lnTo>
                  <a:pt x="37771" y="27639"/>
                </a:lnTo>
                <a:lnTo>
                  <a:pt x="37655" y="27589"/>
                </a:lnTo>
                <a:lnTo>
                  <a:pt x="37530" y="27548"/>
                </a:lnTo>
                <a:lnTo>
                  <a:pt x="37406" y="27531"/>
                </a:lnTo>
                <a:lnTo>
                  <a:pt x="37281" y="27531"/>
                </a:lnTo>
                <a:lnTo>
                  <a:pt x="37215" y="27540"/>
                </a:lnTo>
                <a:lnTo>
                  <a:pt x="37157" y="27556"/>
                </a:lnTo>
                <a:lnTo>
                  <a:pt x="37099" y="27573"/>
                </a:lnTo>
                <a:lnTo>
                  <a:pt x="37041" y="27598"/>
                </a:lnTo>
                <a:lnTo>
                  <a:pt x="36957" y="27648"/>
                </a:lnTo>
                <a:lnTo>
                  <a:pt x="36883" y="27689"/>
                </a:lnTo>
                <a:lnTo>
                  <a:pt x="36808" y="27739"/>
                </a:lnTo>
                <a:lnTo>
                  <a:pt x="36725" y="27780"/>
                </a:lnTo>
                <a:lnTo>
                  <a:pt x="36683" y="27789"/>
                </a:lnTo>
                <a:lnTo>
                  <a:pt x="36634" y="27797"/>
                </a:lnTo>
                <a:lnTo>
                  <a:pt x="36592" y="27797"/>
                </a:lnTo>
                <a:lnTo>
                  <a:pt x="36542" y="27789"/>
                </a:lnTo>
                <a:lnTo>
                  <a:pt x="36501" y="27780"/>
                </a:lnTo>
                <a:lnTo>
                  <a:pt x="36459" y="27756"/>
                </a:lnTo>
                <a:lnTo>
                  <a:pt x="36426" y="27731"/>
                </a:lnTo>
                <a:lnTo>
                  <a:pt x="36401" y="27697"/>
                </a:lnTo>
                <a:lnTo>
                  <a:pt x="36393" y="27656"/>
                </a:lnTo>
                <a:lnTo>
                  <a:pt x="36384" y="27614"/>
                </a:lnTo>
                <a:lnTo>
                  <a:pt x="36384" y="27581"/>
                </a:lnTo>
                <a:lnTo>
                  <a:pt x="36393" y="27540"/>
                </a:lnTo>
                <a:lnTo>
                  <a:pt x="36409" y="27498"/>
                </a:lnTo>
                <a:lnTo>
                  <a:pt x="36426" y="27457"/>
                </a:lnTo>
                <a:lnTo>
                  <a:pt x="36484" y="27390"/>
                </a:lnTo>
                <a:lnTo>
                  <a:pt x="36534" y="27340"/>
                </a:lnTo>
                <a:lnTo>
                  <a:pt x="36592" y="27290"/>
                </a:lnTo>
                <a:lnTo>
                  <a:pt x="36650" y="27249"/>
                </a:lnTo>
                <a:lnTo>
                  <a:pt x="36708" y="27216"/>
                </a:lnTo>
                <a:lnTo>
                  <a:pt x="36775" y="27183"/>
                </a:lnTo>
                <a:lnTo>
                  <a:pt x="36849" y="27158"/>
                </a:lnTo>
                <a:lnTo>
                  <a:pt x="36991" y="27124"/>
                </a:lnTo>
                <a:lnTo>
                  <a:pt x="37140" y="27099"/>
                </a:lnTo>
                <a:lnTo>
                  <a:pt x="37298" y="27091"/>
                </a:lnTo>
                <a:lnTo>
                  <a:pt x="37447" y="27083"/>
                </a:lnTo>
                <a:lnTo>
                  <a:pt x="37605" y="27083"/>
                </a:lnTo>
                <a:lnTo>
                  <a:pt x="37705" y="27091"/>
                </a:lnTo>
                <a:lnTo>
                  <a:pt x="37805" y="27099"/>
                </a:lnTo>
                <a:lnTo>
                  <a:pt x="37896" y="27116"/>
                </a:lnTo>
                <a:lnTo>
                  <a:pt x="37996" y="27149"/>
                </a:lnTo>
                <a:lnTo>
                  <a:pt x="38045" y="27174"/>
                </a:lnTo>
                <a:lnTo>
                  <a:pt x="38087" y="27199"/>
                </a:lnTo>
                <a:lnTo>
                  <a:pt x="38170" y="27266"/>
                </a:lnTo>
                <a:lnTo>
                  <a:pt x="38253" y="27340"/>
                </a:lnTo>
                <a:lnTo>
                  <a:pt x="38328" y="27423"/>
                </a:lnTo>
                <a:lnTo>
                  <a:pt x="38893" y="28046"/>
                </a:lnTo>
                <a:lnTo>
                  <a:pt x="38942" y="28096"/>
                </a:lnTo>
                <a:lnTo>
                  <a:pt x="38984" y="28154"/>
                </a:lnTo>
                <a:lnTo>
                  <a:pt x="39017" y="28212"/>
                </a:lnTo>
                <a:lnTo>
                  <a:pt x="39042" y="28279"/>
                </a:lnTo>
                <a:lnTo>
                  <a:pt x="39050" y="28354"/>
                </a:lnTo>
                <a:lnTo>
                  <a:pt x="39050" y="28420"/>
                </a:lnTo>
                <a:lnTo>
                  <a:pt x="39042" y="28569"/>
                </a:lnTo>
                <a:lnTo>
                  <a:pt x="39042" y="28661"/>
                </a:lnTo>
                <a:lnTo>
                  <a:pt x="39059" y="28744"/>
                </a:lnTo>
                <a:lnTo>
                  <a:pt x="39075" y="28835"/>
                </a:lnTo>
                <a:lnTo>
                  <a:pt x="39108" y="28918"/>
                </a:lnTo>
                <a:lnTo>
                  <a:pt x="39150" y="28993"/>
                </a:lnTo>
                <a:lnTo>
                  <a:pt x="39183" y="29076"/>
                </a:lnTo>
                <a:lnTo>
                  <a:pt x="39275" y="29234"/>
                </a:lnTo>
                <a:lnTo>
                  <a:pt x="39474" y="29566"/>
                </a:lnTo>
                <a:lnTo>
                  <a:pt x="39673" y="29898"/>
                </a:lnTo>
                <a:lnTo>
                  <a:pt x="39889" y="30222"/>
                </a:lnTo>
                <a:lnTo>
                  <a:pt x="39997" y="30380"/>
                </a:lnTo>
                <a:lnTo>
                  <a:pt x="40113" y="30538"/>
                </a:lnTo>
                <a:lnTo>
                  <a:pt x="40279" y="30438"/>
                </a:lnTo>
                <a:lnTo>
                  <a:pt x="40454" y="30338"/>
                </a:lnTo>
                <a:lnTo>
                  <a:pt x="40537" y="30289"/>
                </a:lnTo>
                <a:lnTo>
                  <a:pt x="40612" y="30230"/>
                </a:lnTo>
                <a:lnTo>
                  <a:pt x="40686" y="30164"/>
                </a:lnTo>
                <a:lnTo>
                  <a:pt x="40744" y="30089"/>
                </a:lnTo>
                <a:lnTo>
                  <a:pt x="40769" y="30056"/>
                </a:lnTo>
                <a:lnTo>
                  <a:pt x="40794" y="30031"/>
                </a:lnTo>
                <a:lnTo>
                  <a:pt x="40828" y="30006"/>
                </a:lnTo>
                <a:lnTo>
                  <a:pt x="40861" y="29998"/>
                </a:lnTo>
                <a:lnTo>
                  <a:pt x="40886" y="30006"/>
                </a:lnTo>
                <a:lnTo>
                  <a:pt x="40911" y="30015"/>
                </a:lnTo>
                <a:lnTo>
                  <a:pt x="40952" y="30048"/>
                </a:lnTo>
                <a:lnTo>
                  <a:pt x="41010" y="30106"/>
                </a:lnTo>
                <a:lnTo>
                  <a:pt x="41060" y="30172"/>
                </a:lnTo>
                <a:lnTo>
                  <a:pt x="41110" y="30247"/>
                </a:lnTo>
                <a:lnTo>
                  <a:pt x="41151" y="30322"/>
                </a:lnTo>
                <a:lnTo>
                  <a:pt x="41226" y="30480"/>
                </a:lnTo>
                <a:lnTo>
                  <a:pt x="41301" y="30637"/>
                </a:lnTo>
                <a:lnTo>
                  <a:pt x="41384" y="30812"/>
                </a:lnTo>
                <a:lnTo>
                  <a:pt x="41475" y="30978"/>
                </a:lnTo>
                <a:lnTo>
                  <a:pt x="41575" y="31144"/>
                </a:lnTo>
                <a:lnTo>
                  <a:pt x="41683" y="31310"/>
                </a:lnTo>
                <a:lnTo>
                  <a:pt x="41791" y="31468"/>
                </a:lnTo>
                <a:lnTo>
                  <a:pt x="41915" y="31617"/>
                </a:lnTo>
                <a:lnTo>
                  <a:pt x="42040" y="31767"/>
                </a:lnTo>
                <a:lnTo>
                  <a:pt x="42173" y="31908"/>
                </a:lnTo>
                <a:lnTo>
                  <a:pt x="42214" y="31941"/>
                </a:lnTo>
                <a:lnTo>
                  <a:pt x="42231" y="31958"/>
                </a:lnTo>
                <a:lnTo>
                  <a:pt x="42289" y="31958"/>
                </a:lnTo>
                <a:lnTo>
                  <a:pt x="42314" y="31933"/>
                </a:lnTo>
                <a:lnTo>
                  <a:pt x="42339" y="31908"/>
                </a:lnTo>
                <a:lnTo>
                  <a:pt x="42356" y="31883"/>
                </a:lnTo>
                <a:lnTo>
                  <a:pt x="42505" y="31617"/>
                </a:lnTo>
                <a:lnTo>
                  <a:pt x="42646" y="31360"/>
                </a:lnTo>
                <a:lnTo>
                  <a:pt x="42779" y="31086"/>
                </a:lnTo>
                <a:lnTo>
                  <a:pt x="42895" y="30812"/>
                </a:lnTo>
                <a:lnTo>
                  <a:pt x="43003" y="30538"/>
                </a:lnTo>
                <a:lnTo>
                  <a:pt x="43103" y="30255"/>
                </a:lnTo>
                <a:lnTo>
                  <a:pt x="43194" y="29973"/>
                </a:lnTo>
                <a:lnTo>
                  <a:pt x="43269" y="29691"/>
                </a:lnTo>
                <a:lnTo>
                  <a:pt x="43344" y="29400"/>
                </a:lnTo>
                <a:lnTo>
                  <a:pt x="43402" y="29109"/>
                </a:lnTo>
                <a:lnTo>
                  <a:pt x="43452" y="28810"/>
                </a:lnTo>
                <a:lnTo>
                  <a:pt x="43493" y="28520"/>
                </a:lnTo>
                <a:lnTo>
                  <a:pt x="43527" y="28221"/>
                </a:lnTo>
                <a:lnTo>
                  <a:pt x="43560" y="27922"/>
                </a:lnTo>
                <a:lnTo>
                  <a:pt x="43568" y="27623"/>
                </a:lnTo>
                <a:lnTo>
                  <a:pt x="43576" y="27324"/>
                </a:lnTo>
                <a:lnTo>
                  <a:pt x="43610" y="25488"/>
                </a:lnTo>
                <a:lnTo>
                  <a:pt x="43618" y="24575"/>
                </a:lnTo>
                <a:lnTo>
                  <a:pt x="43618" y="24118"/>
                </a:lnTo>
                <a:lnTo>
                  <a:pt x="43610" y="23653"/>
                </a:lnTo>
                <a:lnTo>
                  <a:pt x="43718" y="23479"/>
                </a:lnTo>
                <a:lnTo>
                  <a:pt x="43826" y="23304"/>
                </a:lnTo>
                <a:lnTo>
                  <a:pt x="43950" y="23130"/>
                </a:lnTo>
                <a:lnTo>
                  <a:pt x="44075" y="22972"/>
                </a:lnTo>
                <a:lnTo>
                  <a:pt x="44208" y="22806"/>
                </a:lnTo>
                <a:lnTo>
                  <a:pt x="44341" y="22656"/>
                </a:lnTo>
                <a:lnTo>
                  <a:pt x="44482" y="22499"/>
                </a:lnTo>
                <a:lnTo>
                  <a:pt x="44631" y="22357"/>
                </a:lnTo>
                <a:lnTo>
                  <a:pt x="43975" y="21901"/>
                </a:lnTo>
                <a:lnTo>
                  <a:pt x="43311" y="21452"/>
                </a:lnTo>
                <a:lnTo>
                  <a:pt x="42646" y="21012"/>
                </a:lnTo>
                <a:lnTo>
                  <a:pt x="41974" y="20572"/>
                </a:lnTo>
                <a:lnTo>
                  <a:pt x="41974" y="18379"/>
                </a:lnTo>
                <a:lnTo>
                  <a:pt x="41982" y="18388"/>
                </a:lnTo>
                <a:lnTo>
                  <a:pt x="41990" y="18404"/>
                </a:lnTo>
                <a:lnTo>
                  <a:pt x="42065" y="18288"/>
                </a:lnTo>
                <a:lnTo>
                  <a:pt x="42156" y="18188"/>
                </a:lnTo>
                <a:lnTo>
                  <a:pt x="42256" y="18105"/>
                </a:lnTo>
                <a:lnTo>
                  <a:pt x="42364" y="18030"/>
                </a:lnTo>
                <a:lnTo>
                  <a:pt x="42273" y="17889"/>
                </a:lnTo>
                <a:lnTo>
                  <a:pt x="42181" y="17756"/>
                </a:lnTo>
                <a:lnTo>
                  <a:pt x="42073" y="17632"/>
                </a:lnTo>
                <a:lnTo>
                  <a:pt x="41949" y="17516"/>
                </a:lnTo>
                <a:lnTo>
                  <a:pt x="41791" y="17374"/>
                </a:lnTo>
                <a:lnTo>
                  <a:pt x="41716" y="17300"/>
                </a:lnTo>
                <a:lnTo>
                  <a:pt x="41650" y="17217"/>
                </a:lnTo>
                <a:lnTo>
                  <a:pt x="41617" y="17167"/>
                </a:lnTo>
                <a:lnTo>
                  <a:pt x="41592" y="17125"/>
                </a:lnTo>
                <a:lnTo>
                  <a:pt x="41567" y="17075"/>
                </a:lnTo>
                <a:lnTo>
                  <a:pt x="41550" y="17017"/>
                </a:lnTo>
                <a:lnTo>
                  <a:pt x="41542" y="16967"/>
                </a:lnTo>
                <a:lnTo>
                  <a:pt x="41542" y="16918"/>
                </a:lnTo>
                <a:lnTo>
                  <a:pt x="41550" y="16860"/>
                </a:lnTo>
                <a:lnTo>
                  <a:pt x="41558" y="16810"/>
                </a:lnTo>
                <a:lnTo>
                  <a:pt x="41583" y="16760"/>
                </a:lnTo>
                <a:lnTo>
                  <a:pt x="41617" y="16718"/>
                </a:lnTo>
                <a:lnTo>
                  <a:pt x="41658" y="16685"/>
                </a:lnTo>
                <a:lnTo>
                  <a:pt x="41708" y="16660"/>
                </a:lnTo>
                <a:lnTo>
                  <a:pt x="41758" y="16644"/>
                </a:lnTo>
                <a:lnTo>
                  <a:pt x="41808" y="16635"/>
                </a:lnTo>
                <a:lnTo>
                  <a:pt x="41857" y="16644"/>
                </a:lnTo>
                <a:lnTo>
                  <a:pt x="41907" y="16660"/>
                </a:lnTo>
                <a:lnTo>
                  <a:pt x="41957" y="16702"/>
                </a:lnTo>
                <a:lnTo>
                  <a:pt x="41982" y="16718"/>
                </a:lnTo>
                <a:lnTo>
                  <a:pt x="42007" y="16727"/>
                </a:lnTo>
                <a:lnTo>
                  <a:pt x="42073" y="16727"/>
                </a:lnTo>
                <a:lnTo>
                  <a:pt x="42131" y="16702"/>
                </a:lnTo>
                <a:lnTo>
                  <a:pt x="42887" y="16378"/>
                </a:lnTo>
                <a:lnTo>
                  <a:pt x="42937" y="16361"/>
                </a:lnTo>
                <a:lnTo>
                  <a:pt x="42995" y="16345"/>
                </a:lnTo>
                <a:lnTo>
                  <a:pt x="43045" y="16328"/>
                </a:lnTo>
                <a:lnTo>
                  <a:pt x="43103" y="16336"/>
                </a:lnTo>
                <a:lnTo>
                  <a:pt x="43153" y="16353"/>
                </a:lnTo>
                <a:lnTo>
                  <a:pt x="43203" y="16378"/>
                </a:lnTo>
                <a:lnTo>
                  <a:pt x="43460" y="16511"/>
                </a:lnTo>
                <a:lnTo>
                  <a:pt x="43709" y="16660"/>
                </a:lnTo>
                <a:lnTo>
                  <a:pt x="43950" y="16818"/>
                </a:lnTo>
                <a:lnTo>
                  <a:pt x="44191" y="16984"/>
                </a:lnTo>
                <a:lnTo>
                  <a:pt x="44415" y="17167"/>
                </a:lnTo>
                <a:lnTo>
                  <a:pt x="44639" y="17349"/>
                </a:lnTo>
                <a:lnTo>
                  <a:pt x="44855" y="17549"/>
                </a:lnTo>
                <a:lnTo>
                  <a:pt x="45063" y="17756"/>
                </a:lnTo>
                <a:lnTo>
                  <a:pt x="45121" y="17823"/>
                </a:lnTo>
                <a:lnTo>
                  <a:pt x="45196" y="17881"/>
                </a:lnTo>
                <a:lnTo>
                  <a:pt x="45271" y="17931"/>
                </a:lnTo>
                <a:lnTo>
                  <a:pt x="45312" y="17956"/>
                </a:lnTo>
                <a:lnTo>
                  <a:pt x="45354" y="17964"/>
                </a:lnTo>
                <a:lnTo>
                  <a:pt x="45420" y="17972"/>
                </a:lnTo>
                <a:lnTo>
                  <a:pt x="45487" y="17972"/>
                </a:lnTo>
                <a:lnTo>
                  <a:pt x="45553" y="17956"/>
                </a:lnTo>
                <a:lnTo>
                  <a:pt x="45619" y="17939"/>
                </a:lnTo>
                <a:lnTo>
                  <a:pt x="45744" y="17889"/>
                </a:lnTo>
                <a:lnTo>
                  <a:pt x="45810" y="17864"/>
                </a:lnTo>
                <a:lnTo>
                  <a:pt x="45877" y="17839"/>
                </a:lnTo>
                <a:lnTo>
                  <a:pt x="45968" y="17823"/>
                </a:lnTo>
                <a:lnTo>
                  <a:pt x="46060" y="17815"/>
                </a:lnTo>
                <a:lnTo>
                  <a:pt x="46251" y="17798"/>
                </a:lnTo>
                <a:lnTo>
                  <a:pt x="46334" y="17781"/>
                </a:lnTo>
                <a:lnTo>
                  <a:pt x="46417" y="17756"/>
                </a:lnTo>
                <a:lnTo>
                  <a:pt x="46575" y="17698"/>
                </a:lnTo>
                <a:lnTo>
                  <a:pt x="46724" y="17632"/>
                </a:lnTo>
                <a:lnTo>
                  <a:pt x="46874" y="17549"/>
                </a:lnTo>
                <a:lnTo>
                  <a:pt x="47197" y="17383"/>
                </a:lnTo>
                <a:lnTo>
                  <a:pt x="47521" y="17200"/>
                </a:lnTo>
                <a:lnTo>
                  <a:pt x="47679" y="17100"/>
                </a:lnTo>
                <a:lnTo>
                  <a:pt x="47829" y="17001"/>
                </a:lnTo>
                <a:lnTo>
                  <a:pt x="47970" y="16893"/>
                </a:lnTo>
                <a:lnTo>
                  <a:pt x="48111" y="16776"/>
                </a:lnTo>
                <a:lnTo>
                  <a:pt x="48094" y="16220"/>
                </a:lnTo>
                <a:lnTo>
                  <a:pt x="48094" y="16195"/>
                </a:lnTo>
                <a:lnTo>
                  <a:pt x="48103" y="16170"/>
                </a:lnTo>
                <a:lnTo>
                  <a:pt x="48119" y="16145"/>
                </a:lnTo>
                <a:lnTo>
                  <a:pt x="48144" y="16137"/>
                </a:lnTo>
                <a:lnTo>
                  <a:pt x="48277" y="16079"/>
                </a:lnTo>
                <a:lnTo>
                  <a:pt x="48418" y="16037"/>
                </a:lnTo>
                <a:lnTo>
                  <a:pt x="48701" y="15963"/>
                </a:lnTo>
                <a:lnTo>
                  <a:pt x="48842" y="15929"/>
                </a:lnTo>
                <a:lnTo>
                  <a:pt x="48975" y="15888"/>
                </a:lnTo>
                <a:lnTo>
                  <a:pt x="49108" y="15830"/>
                </a:lnTo>
                <a:lnTo>
                  <a:pt x="49174" y="15796"/>
                </a:lnTo>
                <a:lnTo>
                  <a:pt x="49240" y="15763"/>
                </a:lnTo>
                <a:lnTo>
                  <a:pt x="49265" y="15738"/>
                </a:lnTo>
                <a:lnTo>
                  <a:pt x="49290" y="15713"/>
                </a:lnTo>
                <a:lnTo>
                  <a:pt x="49299" y="15680"/>
                </a:lnTo>
                <a:lnTo>
                  <a:pt x="49299" y="15647"/>
                </a:lnTo>
                <a:lnTo>
                  <a:pt x="49290" y="15564"/>
                </a:lnTo>
                <a:lnTo>
                  <a:pt x="49282" y="15481"/>
                </a:lnTo>
                <a:lnTo>
                  <a:pt x="48858" y="15315"/>
                </a:lnTo>
                <a:lnTo>
                  <a:pt x="48435" y="15140"/>
                </a:lnTo>
                <a:lnTo>
                  <a:pt x="48227" y="15049"/>
                </a:lnTo>
                <a:lnTo>
                  <a:pt x="48028" y="14949"/>
                </a:lnTo>
                <a:lnTo>
                  <a:pt x="47820" y="14850"/>
                </a:lnTo>
                <a:lnTo>
                  <a:pt x="47629" y="14742"/>
                </a:lnTo>
                <a:lnTo>
                  <a:pt x="47438" y="14617"/>
                </a:lnTo>
                <a:lnTo>
                  <a:pt x="47256" y="14493"/>
                </a:lnTo>
                <a:lnTo>
                  <a:pt x="47081" y="14360"/>
                </a:lnTo>
                <a:lnTo>
                  <a:pt x="46907" y="14219"/>
                </a:lnTo>
                <a:lnTo>
                  <a:pt x="46749" y="14069"/>
                </a:lnTo>
                <a:lnTo>
                  <a:pt x="46608" y="13911"/>
                </a:lnTo>
                <a:lnTo>
                  <a:pt x="46467" y="13737"/>
                </a:lnTo>
                <a:lnTo>
                  <a:pt x="46342" y="13546"/>
                </a:lnTo>
                <a:lnTo>
                  <a:pt x="46251" y="13388"/>
                </a:lnTo>
                <a:lnTo>
                  <a:pt x="46168" y="13214"/>
                </a:lnTo>
                <a:lnTo>
                  <a:pt x="46093" y="13039"/>
                </a:lnTo>
                <a:lnTo>
                  <a:pt x="46026" y="12865"/>
                </a:lnTo>
                <a:lnTo>
                  <a:pt x="45968" y="12682"/>
                </a:lnTo>
                <a:lnTo>
                  <a:pt x="45918" y="12499"/>
                </a:lnTo>
                <a:lnTo>
                  <a:pt x="45819" y="12134"/>
                </a:lnTo>
                <a:lnTo>
                  <a:pt x="45694" y="11677"/>
                </a:lnTo>
                <a:lnTo>
                  <a:pt x="45586" y="11220"/>
                </a:lnTo>
                <a:lnTo>
                  <a:pt x="45370" y="10299"/>
                </a:lnTo>
                <a:lnTo>
                  <a:pt x="45179" y="9368"/>
                </a:lnTo>
                <a:lnTo>
                  <a:pt x="45005" y="8438"/>
                </a:lnTo>
                <a:lnTo>
                  <a:pt x="44839" y="7500"/>
                </a:lnTo>
                <a:lnTo>
                  <a:pt x="44698" y="6561"/>
                </a:lnTo>
                <a:lnTo>
                  <a:pt x="44573" y="5623"/>
                </a:lnTo>
                <a:lnTo>
                  <a:pt x="44465" y="4684"/>
                </a:lnTo>
                <a:lnTo>
                  <a:pt x="43809" y="4601"/>
                </a:lnTo>
                <a:lnTo>
                  <a:pt x="43485" y="4560"/>
                </a:lnTo>
                <a:lnTo>
                  <a:pt x="43161" y="4527"/>
                </a:lnTo>
                <a:lnTo>
                  <a:pt x="42837" y="4502"/>
                </a:lnTo>
                <a:lnTo>
                  <a:pt x="42505" y="4477"/>
                </a:lnTo>
                <a:lnTo>
                  <a:pt x="41857" y="4477"/>
                </a:lnTo>
                <a:lnTo>
                  <a:pt x="41509" y="4502"/>
                </a:lnTo>
                <a:lnTo>
                  <a:pt x="41160" y="4535"/>
                </a:lnTo>
                <a:lnTo>
                  <a:pt x="40811" y="4585"/>
                </a:lnTo>
                <a:lnTo>
                  <a:pt x="40470" y="4643"/>
                </a:lnTo>
                <a:lnTo>
                  <a:pt x="40130" y="4726"/>
                </a:lnTo>
                <a:lnTo>
                  <a:pt x="39798" y="4817"/>
                </a:lnTo>
                <a:lnTo>
                  <a:pt x="39466" y="4934"/>
                </a:lnTo>
                <a:lnTo>
                  <a:pt x="39308" y="4992"/>
                </a:lnTo>
                <a:lnTo>
                  <a:pt x="39150" y="5058"/>
                </a:lnTo>
                <a:lnTo>
                  <a:pt x="38560" y="2401"/>
                </a:lnTo>
                <a:lnTo>
                  <a:pt x="38510" y="2168"/>
                </a:lnTo>
                <a:lnTo>
                  <a:pt x="38469" y="1927"/>
                </a:lnTo>
                <a:lnTo>
                  <a:pt x="38452" y="1811"/>
                </a:lnTo>
                <a:lnTo>
                  <a:pt x="38444" y="1695"/>
                </a:lnTo>
                <a:lnTo>
                  <a:pt x="38444" y="1578"/>
                </a:lnTo>
                <a:lnTo>
                  <a:pt x="38444" y="1462"/>
                </a:lnTo>
                <a:lnTo>
                  <a:pt x="38469" y="1313"/>
                </a:lnTo>
                <a:lnTo>
                  <a:pt x="38502" y="1163"/>
                </a:lnTo>
                <a:lnTo>
                  <a:pt x="38544" y="1022"/>
                </a:lnTo>
                <a:lnTo>
                  <a:pt x="38594" y="889"/>
                </a:lnTo>
                <a:lnTo>
                  <a:pt x="38652" y="748"/>
                </a:lnTo>
                <a:lnTo>
                  <a:pt x="38718" y="615"/>
                </a:lnTo>
                <a:lnTo>
                  <a:pt x="38851" y="341"/>
                </a:lnTo>
                <a:lnTo>
                  <a:pt x="38486" y="258"/>
                </a:lnTo>
                <a:lnTo>
                  <a:pt x="38112" y="192"/>
                </a:lnTo>
                <a:lnTo>
                  <a:pt x="37738" y="133"/>
                </a:lnTo>
                <a:lnTo>
                  <a:pt x="37356" y="84"/>
                </a:lnTo>
                <a:lnTo>
                  <a:pt x="36982" y="42"/>
                </a:lnTo>
                <a:lnTo>
                  <a:pt x="36609" y="17"/>
                </a:lnTo>
                <a:lnTo>
                  <a:pt x="36227" y="9"/>
                </a:lnTo>
                <a:lnTo>
                  <a:pt x="35845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40"/>
          <p:cNvSpPr/>
          <p:nvPr/>
        </p:nvSpPr>
        <p:spPr>
          <a:xfrm>
            <a:off x="3306635" y="2885158"/>
            <a:ext cx="37425" cy="32346"/>
          </a:xfrm>
          <a:custGeom>
            <a:avLst/>
            <a:gdLst/>
            <a:ahLst/>
            <a:cxnLst/>
            <a:rect l="l" t="t" r="r" b="b"/>
            <a:pathLst>
              <a:path w="1039" h="898" extrusionOk="0">
                <a:moveTo>
                  <a:pt x="274" y="0"/>
                </a:moveTo>
                <a:lnTo>
                  <a:pt x="208" y="9"/>
                </a:lnTo>
                <a:lnTo>
                  <a:pt x="150" y="25"/>
                </a:lnTo>
                <a:lnTo>
                  <a:pt x="92" y="50"/>
                </a:lnTo>
                <a:lnTo>
                  <a:pt x="75" y="75"/>
                </a:lnTo>
                <a:lnTo>
                  <a:pt x="58" y="100"/>
                </a:lnTo>
                <a:lnTo>
                  <a:pt x="42" y="133"/>
                </a:lnTo>
                <a:lnTo>
                  <a:pt x="33" y="167"/>
                </a:lnTo>
                <a:lnTo>
                  <a:pt x="9" y="241"/>
                </a:lnTo>
                <a:lnTo>
                  <a:pt x="0" y="324"/>
                </a:lnTo>
                <a:lnTo>
                  <a:pt x="0" y="407"/>
                </a:lnTo>
                <a:lnTo>
                  <a:pt x="9" y="490"/>
                </a:lnTo>
                <a:lnTo>
                  <a:pt x="42" y="565"/>
                </a:lnTo>
                <a:lnTo>
                  <a:pt x="92" y="632"/>
                </a:lnTo>
                <a:lnTo>
                  <a:pt x="150" y="690"/>
                </a:lnTo>
                <a:lnTo>
                  <a:pt x="208" y="748"/>
                </a:lnTo>
                <a:lnTo>
                  <a:pt x="258" y="789"/>
                </a:lnTo>
                <a:lnTo>
                  <a:pt x="308" y="831"/>
                </a:lnTo>
                <a:lnTo>
                  <a:pt x="366" y="856"/>
                </a:lnTo>
                <a:lnTo>
                  <a:pt x="424" y="872"/>
                </a:lnTo>
                <a:lnTo>
                  <a:pt x="490" y="881"/>
                </a:lnTo>
                <a:lnTo>
                  <a:pt x="557" y="889"/>
                </a:lnTo>
                <a:lnTo>
                  <a:pt x="698" y="897"/>
                </a:lnTo>
                <a:lnTo>
                  <a:pt x="914" y="897"/>
                </a:lnTo>
                <a:lnTo>
                  <a:pt x="939" y="889"/>
                </a:lnTo>
                <a:lnTo>
                  <a:pt x="964" y="881"/>
                </a:lnTo>
                <a:lnTo>
                  <a:pt x="997" y="848"/>
                </a:lnTo>
                <a:lnTo>
                  <a:pt x="1013" y="814"/>
                </a:lnTo>
                <a:lnTo>
                  <a:pt x="1030" y="773"/>
                </a:lnTo>
                <a:lnTo>
                  <a:pt x="1038" y="740"/>
                </a:lnTo>
                <a:lnTo>
                  <a:pt x="1038" y="648"/>
                </a:lnTo>
                <a:lnTo>
                  <a:pt x="1030" y="557"/>
                </a:lnTo>
                <a:lnTo>
                  <a:pt x="1005" y="466"/>
                </a:lnTo>
                <a:lnTo>
                  <a:pt x="964" y="382"/>
                </a:lnTo>
                <a:lnTo>
                  <a:pt x="905" y="291"/>
                </a:lnTo>
                <a:lnTo>
                  <a:pt x="839" y="225"/>
                </a:lnTo>
                <a:lnTo>
                  <a:pt x="773" y="167"/>
                </a:lnTo>
                <a:lnTo>
                  <a:pt x="698" y="117"/>
                </a:lnTo>
                <a:lnTo>
                  <a:pt x="623" y="75"/>
                </a:lnTo>
                <a:lnTo>
                  <a:pt x="540" y="42"/>
                </a:lnTo>
                <a:lnTo>
                  <a:pt x="449" y="17"/>
                </a:lnTo>
                <a:lnTo>
                  <a:pt x="366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40"/>
          <p:cNvSpPr/>
          <p:nvPr/>
        </p:nvSpPr>
        <p:spPr>
          <a:xfrm>
            <a:off x="3149590" y="3230081"/>
            <a:ext cx="57164" cy="57452"/>
          </a:xfrm>
          <a:custGeom>
            <a:avLst/>
            <a:gdLst/>
            <a:ahLst/>
            <a:cxnLst/>
            <a:rect l="l" t="t" r="r" b="b"/>
            <a:pathLst>
              <a:path w="1587" h="1595" extrusionOk="0">
                <a:moveTo>
                  <a:pt x="241" y="0"/>
                </a:moveTo>
                <a:lnTo>
                  <a:pt x="191" y="8"/>
                </a:lnTo>
                <a:lnTo>
                  <a:pt x="150" y="17"/>
                </a:lnTo>
                <a:lnTo>
                  <a:pt x="108" y="33"/>
                </a:lnTo>
                <a:lnTo>
                  <a:pt x="67" y="58"/>
                </a:lnTo>
                <a:lnTo>
                  <a:pt x="42" y="91"/>
                </a:lnTo>
                <a:lnTo>
                  <a:pt x="25" y="125"/>
                </a:lnTo>
                <a:lnTo>
                  <a:pt x="17" y="166"/>
                </a:lnTo>
                <a:lnTo>
                  <a:pt x="0" y="274"/>
                </a:lnTo>
                <a:lnTo>
                  <a:pt x="0" y="382"/>
                </a:lnTo>
                <a:lnTo>
                  <a:pt x="17" y="490"/>
                </a:lnTo>
                <a:lnTo>
                  <a:pt x="42" y="590"/>
                </a:lnTo>
                <a:lnTo>
                  <a:pt x="83" y="689"/>
                </a:lnTo>
                <a:lnTo>
                  <a:pt x="141" y="781"/>
                </a:lnTo>
                <a:lnTo>
                  <a:pt x="208" y="864"/>
                </a:lnTo>
                <a:lnTo>
                  <a:pt x="283" y="939"/>
                </a:lnTo>
                <a:lnTo>
                  <a:pt x="316" y="972"/>
                </a:lnTo>
                <a:lnTo>
                  <a:pt x="357" y="997"/>
                </a:lnTo>
                <a:lnTo>
                  <a:pt x="407" y="1013"/>
                </a:lnTo>
                <a:lnTo>
                  <a:pt x="457" y="1022"/>
                </a:lnTo>
                <a:lnTo>
                  <a:pt x="590" y="1022"/>
                </a:lnTo>
                <a:lnTo>
                  <a:pt x="631" y="1038"/>
                </a:lnTo>
                <a:lnTo>
                  <a:pt x="656" y="1055"/>
                </a:lnTo>
                <a:lnTo>
                  <a:pt x="673" y="1088"/>
                </a:lnTo>
                <a:lnTo>
                  <a:pt x="698" y="1154"/>
                </a:lnTo>
                <a:lnTo>
                  <a:pt x="739" y="1246"/>
                </a:lnTo>
                <a:lnTo>
                  <a:pt x="797" y="1337"/>
                </a:lnTo>
                <a:lnTo>
                  <a:pt x="864" y="1420"/>
                </a:lnTo>
                <a:lnTo>
                  <a:pt x="947" y="1487"/>
                </a:lnTo>
                <a:lnTo>
                  <a:pt x="997" y="1520"/>
                </a:lnTo>
                <a:lnTo>
                  <a:pt x="1047" y="1545"/>
                </a:lnTo>
                <a:lnTo>
                  <a:pt x="1096" y="1570"/>
                </a:lnTo>
                <a:lnTo>
                  <a:pt x="1146" y="1578"/>
                </a:lnTo>
                <a:lnTo>
                  <a:pt x="1204" y="1595"/>
                </a:lnTo>
                <a:lnTo>
                  <a:pt x="1263" y="1595"/>
                </a:lnTo>
                <a:lnTo>
                  <a:pt x="1312" y="1586"/>
                </a:lnTo>
                <a:lnTo>
                  <a:pt x="1370" y="1570"/>
                </a:lnTo>
                <a:lnTo>
                  <a:pt x="1420" y="1545"/>
                </a:lnTo>
                <a:lnTo>
                  <a:pt x="1470" y="1503"/>
                </a:lnTo>
                <a:lnTo>
                  <a:pt x="1512" y="1453"/>
                </a:lnTo>
                <a:lnTo>
                  <a:pt x="1545" y="1404"/>
                </a:lnTo>
                <a:lnTo>
                  <a:pt x="1570" y="1345"/>
                </a:lnTo>
                <a:lnTo>
                  <a:pt x="1586" y="1279"/>
                </a:lnTo>
                <a:lnTo>
                  <a:pt x="1586" y="1221"/>
                </a:lnTo>
                <a:lnTo>
                  <a:pt x="1586" y="1154"/>
                </a:lnTo>
                <a:lnTo>
                  <a:pt x="1570" y="1063"/>
                </a:lnTo>
                <a:lnTo>
                  <a:pt x="1537" y="980"/>
                </a:lnTo>
                <a:lnTo>
                  <a:pt x="1495" y="897"/>
                </a:lnTo>
                <a:lnTo>
                  <a:pt x="1437" y="822"/>
                </a:lnTo>
                <a:lnTo>
                  <a:pt x="1370" y="756"/>
                </a:lnTo>
                <a:lnTo>
                  <a:pt x="1304" y="689"/>
                </a:lnTo>
                <a:lnTo>
                  <a:pt x="1163" y="565"/>
                </a:lnTo>
                <a:lnTo>
                  <a:pt x="789" y="249"/>
                </a:lnTo>
                <a:lnTo>
                  <a:pt x="640" y="133"/>
                </a:lnTo>
                <a:lnTo>
                  <a:pt x="557" y="83"/>
                </a:lnTo>
                <a:lnTo>
                  <a:pt x="474" y="42"/>
                </a:lnTo>
                <a:lnTo>
                  <a:pt x="382" y="8"/>
                </a:lnTo>
                <a:lnTo>
                  <a:pt x="291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40"/>
          <p:cNvSpPr/>
          <p:nvPr/>
        </p:nvSpPr>
        <p:spPr>
          <a:xfrm>
            <a:off x="2963801" y="3228568"/>
            <a:ext cx="45529" cy="64656"/>
          </a:xfrm>
          <a:custGeom>
            <a:avLst/>
            <a:gdLst/>
            <a:ahLst/>
            <a:cxnLst/>
            <a:rect l="l" t="t" r="r" b="b"/>
            <a:pathLst>
              <a:path w="1264" h="1795" extrusionOk="0">
                <a:moveTo>
                  <a:pt x="109" y="1"/>
                </a:moveTo>
                <a:lnTo>
                  <a:pt x="84" y="9"/>
                </a:lnTo>
                <a:lnTo>
                  <a:pt x="59" y="17"/>
                </a:lnTo>
                <a:lnTo>
                  <a:pt x="42" y="42"/>
                </a:lnTo>
                <a:lnTo>
                  <a:pt x="26" y="67"/>
                </a:lnTo>
                <a:lnTo>
                  <a:pt x="9" y="125"/>
                </a:lnTo>
                <a:lnTo>
                  <a:pt x="1" y="183"/>
                </a:lnTo>
                <a:lnTo>
                  <a:pt x="1" y="241"/>
                </a:lnTo>
                <a:lnTo>
                  <a:pt x="1" y="308"/>
                </a:lnTo>
                <a:lnTo>
                  <a:pt x="17" y="366"/>
                </a:lnTo>
                <a:lnTo>
                  <a:pt x="42" y="482"/>
                </a:lnTo>
                <a:lnTo>
                  <a:pt x="84" y="598"/>
                </a:lnTo>
                <a:lnTo>
                  <a:pt x="175" y="839"/>
                </a:lnTo>
                <a:lnTo>
                  <a:pt x="208" y="956"/>
                </a:lnTo>
                <a:lnTo>
                  <a:pt x="225" y="1080"/>
                </a:lnTo>
                <a:lnTo>
                  <a:pt x="233" y="1230"/>
                </a:lnTo>
                <a:lnTo>
                  <a:pt x="233" y="1371"/>
                </a:lnTo>
                <a:lnTo>
                  <a:pt x="242" y="1446"/>
                </a:lnTo>
                <a:lnTo>
                  <a:pt x="250" y="1512"/>
                </a:lnTo>
                <a:lnTo>
                  <a:pt x="275" y="1578"/>
                </a:lnTo>
                <a:lnTo>
                  <a:pt x="308" y="1637"/>
                </a:lnTo>
                <a:lnTo>
                  <a:pt x="350" y="1678"/>
                </a:lnTo>
                <a:lnTo>
                  <a:pt x="391" y="1720"/>
                </a:lnTo>
                <a:lnTo>
                  <a:pt x="449" y="1745"/>
                </a:lnTo>
                <a:lnTo>
                  <a:pt x="499" y="1761"/>
                </a:lnTo>
                <a:lnTo>
                  <a:pt x="557" y="1778"/>
                </a:lnTo>
                <a:lnTo>
                  <a:pt x="615" y="1786"/>
                </a:lnTo>
                <a:lnTo>
                  <a:pt x="740" y="1794"/>
                </a:lnTo>
                <a:lnTo>
                  <a:pt x="856" y="1786"/>
                </a:lnTo>
                <a:lnTo>
                  <a:pt x="972" y="1769"/>
                </a:lnTo>
                <a:lnTo>
                  <a:pt x="1155" y="1769"/>
                </a:lnTo>
                <a:lnTo>
                  <a:pt x="1213" y="1778"/>
                </a:lnTo>
                <a:lnTo>
                  <a:pt x="1238" y="1612"/>
                </a:lnTo>
                <a:lnTo>
                  <a:pt x="1255" y="1454"/>
                </a:lnTo>
                <a:lnTo>
                  <a:pt x="1263" y="1288"/>
                </a:lnTo>
                <a:lnTo>
                  <a:pt x="1263" y="1130"/>
                </a:lnTo>
                <a:lnTo>
                  <a:pt x="1263" y="1064"/>
                </a:lnTo>
                <a:lnTo>
                  <a:pt x="1247" y="997"/>
                </a:lnTo>
                <a:lnTo>
                  <a:pt x="1230" y="964"/>
                </a:lnTo>
                <a:lnTo>
                  <a:pt x="1213" y="939"/>
                </a:lnTo>
                <a:lnTo>
                  <a:pt x="1164" y="881"/>
                </a:lnTo>
                <a:lnTo>
                  <a:pt x="856" y="515"/>
                </a:lnTo>
                <a:lnTo>
                  <a:pt x="748" y="383"/>
                </a:lnTo>
                <a:lnTo>
                  <a:pt x="624" y="258"/>
                </a:lnTo>
                <a:lnTo>
                  <a:pt x="524" y="175"/>
                </a:lnTo>
                <a:lnTo>
                  <a:pt x="416" y="92"/>
                </a:lnTo>
                <a:lnTo>
                  <a:pt x="358" y="59"/>
                </a:lnTo>
                <a:lnTo>
                  <a:pt x="291" y="34"/>
                </a:lnTo>
                <a:lnTo>
                  <a:pt x="225" y="17"/>
                </a:lnTo>
                <a:lnTo>
                  <a:pt x="159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40"/>
          <p:cNvSpPr/>
          <p:nvPr/>
        </p:nvSpPr>
        <p:spPr>
          <a:xfrm>
            <a:off x="2557897" y="3362884"/>
            <a:ext cx="880689" cy="569296"/>
          </a:xfrm>
          <a:custGeom>
            <a:avLst/>
            <a:gdLst/>
            <a:ahLst/>
            <a:cxnLst/>
            <a:rect l="l" t="t" r="r" b="b"/>
            <a:pathLst>
              <a:path w="24450" h="15805" extrusionOk="0">
                <a:moveTo>
                  <a:pt x="15206" y="0"/>
                </a:moveTo>
                <a:lnTo>
                  <a:pt x="15090" y="9"/>
                </a:lnTo>
                <a:lnTo>
                  <a:pt x="14982" y="25"/>
                </a:lnTo>
                <a:lnTo>
                  <a:pt x="14882" y="50"/>
                </a:lnTo>
                <a:lnTo>
                  <a:pt x="14774" y="92"/>
                </a:lnTo>
                <a:lnTo>
                  <a:pt x="14675" y="142"/>
                </a:lnTo>
                <a:lnTo>
                  <a:pt x="14575" y="200"/>
                </a:lnTo>
                <a:lnTo>
                  <a:pt x="14384" y="316"/>
                </a:lnTo>
                <a:lnTo>
                  <a:pt x="14185" y="432"/>
                </a:lnTo>
                <a:lnTo>
                  <a:pt x="14085" y="490"/>
                </a:lnTo>
                <a:lnTo>
                  <a:pt x="13986" y="532"/>
                </a:lnTo>
                <a:lnTo>
                  <a:pt x="13878" y="565"/>
                </a:lnTo>
                <a:lnTo>
                  <a:pt x="13761" y="590"/>
                </a:lnTo>
                <a:lnTo>
                  <a:pt x="13770" y="648"/>
                </a:lnTo>
                <a:lnTo>
                  <a:pt x="13770" y="698"/>
                </a:lnTo>
                <a:lnTo>
                  <a:pt x="13786" y="756"/>
                </a:lnTo>
                <a:lnTo>
                  <a:pt x="13803" y="806"/>
                </a:lnTo>
                <a:lnTo>
                  <a:pt x="13828" y="848"/>
                </a:lnTo>
                <a:lnTo>
                  <a:pt x="13853" y="897"/>
                </a:lnTo>
                <a:lnTo>
                  <a:pt x="13927" y="989"/>
                </a:lnTo>
                <a:lnTo>
                  <a:pt x="14010" y="1072"/>
                </a:lnTo>
                <a:lnTo>
                  <a:pt x="14102" y="1147"/>
                </a:lnTo>
                <a:lnTo>
                  <a:pt x="14309" y="1296"/>
                </a:lnTo>
                <a:lnTo>
                  <a:pt x="14509" y="1445"/>
                </a:lnTo>
                <a:lnTo>
                  <a:pt x="14600" y="1529"/>
                </a:lnTo>
                <a:lnTo>
                  <a:pt x="14683" y="1612"/>
                </a:lnTo>
                <a:lnTo>
                  <a:pt x="14750" y="1695"/>
                </a:lnTo>
                <a:lnTo>
                  <a:pt x="14783" y="1744"/>
                </a:lnTo>
                <a:lnTo>
                  <a:pt x="14808" y="1794"/>
                </a:lnTo>
                <a:lnTo>
                  <a:pt x="14824" y="1844"/>
                </a:lnTo>
                <a:lnTo>
                  <a:pt x="14833" y="1894"/>
                </a:lnTo>
                <a:lnTo>
                  <a:pt x="14841" y="1952"/>
                </a:lnTo>
                <a:lnTo>
                  <a:pt x="14841" y="2010"/>
                </a:lnTo>
                <a:lnTo>
                  <a:pt x="14833" y="2077"/>
                </a:lnTo>
                <a:lnTo>
                  <a:pt x="14816" y="2151"/>
                </a:lnTo>
                <a:lnTo>
                  <a:pt x="14766" y="2293"/>
                </a:lnTo>
                <a:lnTo>
                  <a:pt x="14750" y="2367"/>
                </a:lnTo>
                <a:lnTo>
                  <a:pt x="14733" y="2442"/>
                </a:lnTo>
                <a:lnTo>
                  <a:pt x="14725" y="2592"/>
                </a:lnTo>
                <a:lnTo>
                  <a:pt x="14725" y="2741"/>
                </a:lnTo>
                <a:lnTo>
                  <a:pt x="14750" y="2891"/>
                </a:lnTo>
                <a:lnTo>
                  <a:pt x="14783" y="3040"/>
                </a:lnTo>
                <a:lnTo>
                  <a:pt x="14841" y="3181"/>
                </a:lnTo>
                <a:lnTo>
                  <a:pt x="14907" y="3314"/>
                </a:lnTo>
                <a:lnTo>
                  <a:pt x="14990" y="3439"/>
                </a:lnTo>
                <a:lnTo>
                  <a:pt x="15082" y="3563"/>
                </a:lnTo>
                <a:lnTo>
                  <a:pt x="15190" y="3671"/>
                </a:lnTo>
                <a:lnTo>
                  <a:pt x="15306" y="3771"/>
                </a:lnTo>
                <a:lnTo>
                  <a:pt x="15431" y="3854"/>
                </a:lnTo>
                <a:lnTo>
                  <a:pt x="15563" y="3929"/>
                </a:lnTo>
                <a:lnTo>
                  <a:pt x="15696" y="3979"/>
                </a:lnTo>
                <a:lnTo>
                  <a:pt x="15846" y="4020"/>
                </a:lnTo>
                <a:lnTo>
                  <a:pt x="15921" y="4028"/>
                </a:lnTo>
                <a:lnTo>
                  <a:pt x="15995" y="4037"/>
                </a:lnTo>
                <a:lnTo>
                  <a:pt x="15995" y="4103"/>
                </a:lnTo>
                <a:lnTo>
                  <a:pt x="15987" y="4170"/>
                </a:lnTo>
                <a:lnTo>
                  <a:pt x="15970" y="4228"/>
                </a:lnTo>
                <a:lnTo>
                  <a:pt x="15945" y="4286"/>
                </a:lnTo>
                <a:lnTo>
                  <a:pt x="15921" y="4336"/>
                </a:lnTo>
                <a:lnTo>
                  <a:pt x="15879" y="4385"/>
                </a:lnTo>
                <a:lnTo>
                  <a:pt x="15838" y="4435"/>
                </a:lnTo>
                <a:lnTo>
                  <a:pt x="15788" y="4477"/>
                </a:lnTo>
                <a:lnTo>
                  <a:pt x="15738" y="4518"/>
                </a:lnTo>
                <a:lnTo>
                  <a:pt x="15680" y="4552"/>
                </a:lnTo>
                <a:lnTo>
                  <a:pt x="15622" y="4585"/>
                </a:lnTo>
                <a:lnTo>
                  <a:pt x="15555" y="4610"/>
                </a:lnTo>
                <a:lnTo>
                  <a:pt x="15497" y="4626"/>
                </a:lnTo>
                <a:lnTo>
                  <a:pt x="15431" y="4635"/>
                </a:lnTo>
                <a:lnTo>
                  <a:pt x="15364" y="4643"/>
                </a:lnTo>
                <a:lnTo>
                  <a:pt x="15298" y="4643"/>
                </a:lnTo>
                <a:lnTo>
                  <a:pt x="15173" y="4626"/>
                </a:lnTo>
                <a:lnTo>
                  <a:pt x="15049" y="4593"/>
                </a:lnTo>
                <a:lnTo>
                  <a:pt x="14924" y="4543"/>
                </a:lnTo>
                <a:lnTo>
                  <a:pt x="14808" y="4485"/>
                </a:lnTo>
                <a:lnTo>
                  <a:pt x="14700" y="4410"/>
                </a:lnTo>
                <a:lnTo>
                  <a:pt x="14592" y="4336"/>
                </a:lnTo>
                <a:lnTo>
                  <a:pt x="14492" y="4244"/>
                </a:lnTo>
                <a:lnTo>
                  <a:pt x="14392" y="4161"/>
                </a:lnTo>
                <a:lnTo>
                  <a:pt x="14309" y="4070"/>
                </a:lnTo>
                <a:lnTo>
                  <a:pt x="14268" y="4028"/>
                </a:lnTo>
                <a:lnTo>
                  <a:pt x="14235" y="3979"/>
                </a:lnTo>
                <a:lnTo>
                  <a:pt x="14193" y="3904"/>
                </a:lnTo>
                <a:lnTo>
                  <a:pt x="14160" y="3821"/>
                </a:lnTo>
                <a:lnTo>
                  <a:pt x="14102" y="3655"/>
                </a:lnTo>
                <a:lnTo>
                  <a:pt x="14060" y="3547"/>
                </a:lnTo>
                <a:lnTo>
                  <a:pt x="14010" y="3439"/>
                </a:lnTo>
                <a:lnTo>
                  <a:pt x="13961" y="3331"/>
                </a:lnTo>
                <a:lnTo>
                  <a:pt x="13902" y="3231"/>
                </a:lnTo>
                <a:lnTo>
                  <a:pt x="13778" y="3040"/>
                </a:lnTo>
                <a:lnTo>
                  <a:pt x="13637" y="2849"/>
                </a:lnTo>
                <a:lnTo>
                  <a:pt x="13487" y="2666"/>
                </a:lnTo>
                <a:lnTo>
                  <a:pt x="13338" y="2492"/>
                </a:lnTo>
                <a:lnTo>
                  <a:pt x="13006" y="2151"/>
                </a:lnTo>
                <a:lnTo>
                  <a:pt x="12947" y="2243"/>
                </a:lnTo>
                <a:lnTo>
                  <a:pt x="12889" y="2326"/>
                </a:lnTo>
                <a:lnTo>
                  <a:pt x="12823" y="2409"/>
                </a:lnTo>
                <a:lnTo>
                  <a:pt x="12748" y="2484"/>
                </a:lnTo>
                <a:lnTo>
                  <a:pt x="12665" y="2558"/>
                </a:lnTo>
                <a:lnTo>
                  <a:pt x="12582" y="2625"/>
                </a:lnTo>
                <a:lnTo>
                  <a:pt x="12499" y="2691"/>
                </a:lnTo>
                <a:lnTo>
                  <a:pt x="12408" y="2749"/>
                </a:lnTo>
                <a:lnTo>
                  <a:pt x="12266" y="2824"/>
                </a:lnTo>
                <a:lnTo>
                  <a:pt x="12117" y="2907"/>
                </a:lnTo>
                <a:lnTo>
                  <a:pt x="11976" y="2982"/>
                </a:lnTo>
                <a:lnTo>
                  <a:pt x="11835" y="3073"/>
                </a:lnTo>
                <a:lnTo>
                  <a:pt x="11776" y="3115"/>
                </a:lnTo>
                <a:lnTo>
                  <a:pt x="11718" y="3165"/>
                </a:lnTo>
                <a:lnTo>
                  <a:pt x="11668" y="3223"/>
                </a:lnTo>
                <a:lnTo>
                  <a:pt x="11619" y="3273"/>
                </a:lnTo>
                <a:lnTo>
                  <a:pt x="11585" y="3339"/>
                </a:lnTo>
                <a:lnTo>
                  <a:pt x="11552" y="3405"/>
                </a:lnTo>
                <a:lnTo>
                  <a:pt x="11536" y="3472"/>
                </a:lnTo>
                <a:lnTo>
                  <a:pt x="11527" y="3547"/>
                </a:lnTo>
                <a:lnTo>
                  <a:pt x="11527" y="3646"/>
                </a:lnTo>
                <a:lnTo>
                  <a:pt x="11552" y="3746"/>
                </a:lnTo>
                <a:lnTo>
                  <a:pt x="11569" y="3846"/>
                </a:lnTo>
                <a:lnTo>
                  <a:pt x="11585" y="3954"/>
                </a:lnTo>
                <a:lnTo>
                  <a:pt x="11577" y="4045"/>
                </a:lnTo>
                <a:lnTo>
                  <a:pt x="11560" y="4128"/>
                </a:lnTo>
                <a:lnTo>
                  <a:pt x="11527" y="4219"/>
                </a:lnTo>
                <a:lnTo>
                  <a:pt x="11486" y="4294"/>
                </a:lnTo>
                <a:lnTo>
                  <a:pt x="11428" y="4369"/>
                </a:lnTo>
                <a:lnTo>
                  <a:pt x="11361" y="4435"/>
                </a:lnTo>
                <a:lnTo>
                  <a:pt x="11286" y="4485"/>
                </a:lnTo>
                <a:lnTo>
                  <a:pt x="11195" y="4527"/>
                </a:lnTo>
                <a:lnTo>
                  <a:pt x="11112" y="4543"/>
                </a:lnTo>
                <a:lnTo>
                  <a:pt x="11021" y="4552"/>
                </a:lnTo>
                <a:lnTo>
                  <a:pt x="10929" y="4543"/>
                </a:lnTo>
                <a:lnTo>
                  <a:pt x="10838" y="4527"/>
                </a:lnTo>
                <a:lnTo>
                  <a:pt x="10755" y="4493"/>
                </a:lnTo>
                <a:lnTo>
                  <a:pt x="10672" y="4444"/>
                </a:lnTo>
                <a:lnTo>
                  <a:pt x="10597" y="4385"/>
                </a:lnTo>
                <a:lnTo>
                  <a:pt x="10539" y="4319"/>
                </a:lnTo>
                <a:lnTo>
                  <a:pt x="10506" y="4319"/>
                </a:lnTo>
                <a:lnTo>
                  <a:pt x="10473" y="4336"/>
                </a:lnTo>
                <a:lnTo>
                  <a:pt x="10456" y="4361"/>
                </a:lnTo>
                <a:lnTo>
                  <a:pt x="10439" y="4394"/>
                </a:lnTo>
                <a:lnTo>
                  <a:pt x="10414" y="4485"/>
                </a:lnTo>
                <a:lnTo>
                  <a:pt x="10406" y="4568"/>
                </a:lnTo>
                <a:lnTo>
                  <a:pt x="10398" y="4626"/>
                </a:lnTo>
                <a:lnTo>
                  <a:pt x="10390" y="4684"/>
                </a:lnTo>
                <a:lnTo>
                  <a:pt x="10373" y="4743"/>
                </a:lnTo>
                <a:lnTo>
                  <a:pt x="10348" y="4792"/>
                </a:lnTo>
                <a:lnTo>
                  <a:pt x="10290" y="4892"/>
                </a:lnTo>
                <a:lnTo>
                  <a:pt x="10215" y="4992"/>
                </a:lnTo>
                <a:lnTo>
                  <a:pt x="10124" y="5083"/>
                </a:lnTo>
                <a:lnTo>
                  <a:pt x="10032" y="5166"/>
                </a:lnTo>
                <a:lnTo>
                  <a:pt x="9933" y="5241"/>
                </a:lnTo>
                <a:lnTo>
                  <a:pt x="9841" y="5316"/>
                </a:lnTo>
                <a:lnTo>
                  <a:pt x="9767" y="5365"/>
                </a:lnTo>
                <a:lnTo>
                  <a:pt x="9692" y="5415"/>
                </a:lnTo>
                <a:lnTo>
                  <a:pt x="9609" y="5457"/>
                </a:lnTo>
                <a:lnTo>
                  <a:pt x="9526" y="5473"/>
                </a:lnTo>
                <a:lnTo>
                  <a:pt x="9468" y="5482"/>
                </a:lnTo>
                <a:lnTo>
                  <a:pt x="9410" y="5473"/>
                </a:lnTo>
                <a:lnTo>
                  <a:pt x="9351" y="5457"/>
                </a:lnTo>
                <a:lnTo>
                  <a:pt x="9293" y="5440"/>
                </a:lnTo>
                <a:lnTo>
                  <a:pt x="9185" y="5382"/>
                </a:lnTo>
                <a:lnTo>
                  <a:pt x="9077" y="5316"/>
                </a:lnTo>
                <a:lnTo>
                  <a:pt x="8895" y="5174"/>
                </a:lnTo>
                <a:lnTo>
                  <a:pt x="8729" y="5017"/>
                </a:lnTo>
                <a:lnTo>
                  <a:pt x="8571" y="4842"/>
                </a:lnTo>
                <a:lnTo>
                  <a:pt x="8430" y="4660"/>
                </a:lnTo>
                <a:lnTo>
                  <a:pt x="8388" y="4585"/>
                </a:lnTo>
                <a:lnTo>
                  <a:pt x="8371" y="4552"/>
                </a:lnTo>
                <a:lnTo>
                  <a:pt x="8363" y="4510"/>
                </a:lnTo>
                <a:lnTo>
                  <a:pt x="8371" y="4460"/>
                </a:lnTo>
                <a:lnTo>
                  <a:pt x="8396" y="4410"/>
                </a:lnTo>
                <a:lnTo>
                  <a:pt x="8430" y="4361"/>
                </a:lnTo>
                <a:lnTo>
                  <a:pt x="8471" y="4319"/>
                </a:lnTo>
                <a:lnTo>
                  <a:pt x="8670" y="4120"/>
                </a:lnTo>
                <a:lnTo>
                  <a:pt x="8870" y="3929"/>
                </a:lnTo>
                <a:lnTo>
                  <a:pt x="9077" y="3738"/>
                </a:lnTo>
                <a:lnTo>
                  <a:pt x="9285" y="3555"/>
                </a:lnTo>
                <a:lnTo>
                  <a:pt x="9501" y="3381"/>
                </a:lnTo>
                <a:lnTo>
                  <a:pt x="9725" y="3206"/>
                </a:lnTo>
                <a:lnTo>
                  <a:pt x="9949" y="3040"/>
                </a:lnTo>
                <a:lnTo>
                  <a:pt x="10174" y="2874"/>
                </a:lnTo>
                <a:lnTo>
                  <a:pt x="10265" y="2816"/>
                </a:lnTo>
                <a:lnTo>
                  <a:pt x="10348" y="2749"/>
                </a:lnTo>
                <a:lnTo>
                  <a:pt x="10423" y="2666"/>
                </a:lnTo>
                <a:lnTo>
                  <a:pt x="10448" y="2625"/>
                </a:lnTo>
                <a:lnTo>
                  <a:pt x="10473" y="2583"/>
                </a:lnTo>
                <a:lnTo>
                  <a:pt x="10497" y="2509"/>
                </a:lnTo>
                <a:lnTo>
                  <a:pt x="10506" y="2442"/>
                </a:lnTo>
                <a:lnTo>
                  <a:pt x="10514" y="2367"/>
                </a:lnTo>
                <a:lnTo>
                  <a:pt x="10506" y="2293"/>
                </a:lnTo>
                <a:lnTo>
                  <a:pt x="10497" y="2143"/>
                </a:lnTo>
                <a:lnTo>
                  <a:pt x="10497" y="2068"/>
                </a:lnTo>
                <a:lnTo>
                  <a:pt x="10497" y="1994"/>
                </a:lnTo>
                <a:lnTo>
                  <a:pt x="10506" y="1935"/>
                </a:lnTo>
                <a:lnTo>
                  <a:pt x="10522" y="1886"/>
                </a:lnTo>
                <a:lnTo>
                  <a:pt x="10556" y="1778"/>
                </a:lnTo>
                <a:lnTo>
                  <a:pt x="10614" y="1678"/>
                </a:lnTo>
                <a:lnTo>
                  <a:pt x="10680" y="1595"/>
                </a:lnTo>
                <a:lnTo>
                  <a:pt x="10763" y="1512"/>
                </a:lnTo>
                <a:lnTo>
                  <a:pt x="10846" y="1429"/>
                </a:lnTo>
                <a:lnTo>
                  <a:pt x="10946" y="1354"/>
                </a:lnTo>
                <a:lnTo>
                  <a:pt x="11046" y="1288"/>
                </a:lnTo>
                <a:lnTo>
                  <a:pt x="11253" y="1147"/>
                </a:lnTo>
                <a:lnTo>
                  <a:pt x="11461" y="997"/>
                </a:lnTo>
                <a:lnTo>
                  <a:pt x="11560" y="914"/>
                </a:lnTo>
                <a:lnTo>
                  <a:pt x="11652" y="831"/>
                </a:lnTo>
                <a:lnTo>
                  <a:pt x="11727" y="740"/>
                </a:lnTo>
                <a:lnTo>
                  <a:pt x="11801" y="640"/>
                </a:lnTo>
                <a:lnTo>
                  <a:pt x="11320" y="648"/>
                </a:lnTo>
                <a:lnTo>
                  <a:pt x="10838" y="657"/>
                </a:lnTo>
                <a:lnTo>
                  <a:pt x="10356" y="673"/>
                </a:lnTo>
                <a:lnTo>
                  <a:pt x="10115" y="690"/>
                </a:lnTo>
                <a:lnTo>
                  <a:pt x="9875" y="715"/>
                </a:lnTo>
                <a:lnTo>
                  <a:pt x="9642" y="740"/>
                </a:lnTo>
                <a:lnTo>
                  <a:pt x="9401" y="773"/>
                </a:lnTo>
                <a:lnTo>
                  <a:pt x="9169" y="814"/>
                </a:lnTo>
                <a:lnTo>
                  <a:pt x="8936" y="856"/>
                </a:lnTo>
                <a:lnTo>
                  <a:pt x="8704" y="914"/>
                </a:lnTo>
                <a:lnTo>
                  <a:pt x="8471" y="980"/>
                </a:lnTo>
                <a:lnTo>
                  <a:pt x="8247" y="1055"/>
                </a:lnTo>
                <a:lnTo>
                  <a:pt x="8023" y="1147"/>
                </a:lnTo>
                <a:lnTo>
                  <a:pt x="7798" y="1246"/>
                </a:lnTo>
                <a:lnTo>
                  <a:pt x="7566" y="1362"/>
                </a:lnTo>
                <a:lnTo>
                  <a:pt x="7350" y="1479"/>
                </a:lnTo>
                <a:lnTo>
                  <a:pt x="7134" y="1612"/>
                </a:lnTo>
                <a:lnTo>
                  <a:pt x="6918" y="1744"/>
                </a:lnTo>
                <a:lnTo>
                  <a:pt x="6702" y="1886"/>
                </a:lnTo>
                <a:lnTo>
                  <a:pt x="6287" y="2168"/>
                </a:lnTo>
                <a:lnTo>
                  <a:pt x="714" y="5980"/>
                </a:lnTo>
                <a:lnTo>
                  <a:pt x="598" y="6071"/>
                </a:lnTo>
                <a:lnTo>
                  <a:pt x="540" y="6121"/>
                </a:lnTo>
                <a:lnTo>
                  <a:pt x="490" y="6179"/>
                </a:lnTo>
                <a:lnTo>
                  <a:pt x="440" y="6246"/>
                </a:lnTo>
                <a:lnTo>
                  <a:pt x="407" y="6320"/>
                </a:lnTo>
                <a:lnTo>
                  <a:pt x="341" y="6478"/>
                </a:lnTo>
                <a:lnTo>
                  <a:pt x="83" y="7234"/>
                </a:lnTo>
                <a:lnTo>
                  <a:pt x="50" y="7334"/>
                </a:lnTo>
                <a:lnTo>
                  <a:pt x="33" y="7433"/>
                </a:lnTo>
                <a:lnTo>
                  <a:pt x="8" y="7533"/>
                </a:lnTo>
                <a:lnTo>
                  <a:pt x="0" y="7633"/>
                </a:lnTo>
                <a:lnTo>
                  <a:pt x="0" y="7732"/>
                </a:lnTo>
                <a:lnTo>
                  <a:pt x="0" y="7832"/>
                </a:lnTo>
                <a:lnTo>
                  <a:pt x="8" y="7932"/>
                </a:lnTo>
                <a:lnTo>
                  <a:pt x="25" y="8031"/>
                </a:lnTo>
                <a:lnTo>
                  <a:pt x="42" y="8131"/>
                </a:lnTo>
                <a:lnTo>
                  <a:pt x="67" y="8222"/>
                </a:lnTo>
                <a:lnTo>
                  <a:pt x="100" y="8322"/>
                </a:lnTo>
                <a:lnTo>
                  <a:pt x="141" y="8413"/>
                </a:lnTo>
                <a:lnTo>
                  <a:pt x="191" y="8505"/>
                </a:lnTo>
                <a:lnTo>
                  <a:pt x="241" y="8588"/>
                </a:lnTo>
                <a:lnTo>
                  <a:pt x="299" y="8671"/>
                </a:lnTo>
                <a:lnTo>
                  <a:pt x="357" y="8754"/>
                </a:lnTo>
                <a:lnTo>
                  <a:pt x="640" y="9094"/>
                </a:lnTo>
                <a:lnTo>
                  <a:pt x="905" y="9443"/>
                </a:lnTo>
                <a:lnTo>
                  <a:pt x="1154" y="9800"/>
                </a:lnTo>
                <a:lnTo>
                  <a:pt x="1404" y="10166"/>
                </a:lnTo>
                <a:lnTo>
                  <a:pt x="1894" y="10905"/>
                </a:lnTo>
                <a:lnTo>
                  <a:pt x="2375" y="11644"/>
                </a:lnTo>
                <a:lnTo>
                  <a:pt x="2616" y="12009"/>
                </a:lnTo>
                <a:lnTo>
                  <a:pt x="2865" y="12375"/>
                </a:lnTo>
                <a:lnTo>
                  <a:pt x="3123" y="12732"/>
                </a:lnTo>
                <a:lnTo>
                  <a:pt x="3380" y="13081"/>
                </a:lnTo>
                <a:lnTo>
                  <a:pt x="3663" y="13421"/>
                </a:lnTo>
                <a:lnTo>
                  <a:pt x="3945" y="13745"/>
                </a:lnTo>
                <a:lnTo>
                  <a:pt x="4094" y="13903"/>
                </a:lnTo>
                <a:lnTo>
                  <a:pt x="4252" y="14061"/>
                </a:lnTo>
                <a:lnTo>
                  <a:pt x="4410" y="14210"/>
                </a:lnTo>
                <a:lnTo>
                  <a:pt x="4576" y="14360"/>
                </a:lnTo>
                <a:lnTo>
                  <a:pt x="4767" y="14526"/>
                </a:lnTo>
                <a:lnTo>
                  <a:pt x="4966" y="14684"/>
                </a:lnTo>
                <a:lnTo>
                  <a:pt x="5174" y="14841"/>
                </a:lnTo>
                <a:lnTo>
                  <a:pt x="5382" y="14991"/>
                </a:lnTo>
                <a:lnTo>
                  <a:pt x="5805" y="15282"/>
                </a:lnTo>
                <a:lnTo>
                  <a:pt x="6237" y="15564"/>
                </a:lnTo>
                <a:lnTo>
                  <a:pt x="6395" y="15664"/>
                </a:lnTo>
                <a:lnTo>
                  <a:pt x="6486" y="15705"/>
                </a:lnTo>
                <a:lnTo>
                  <a:pt x="6569" y="15747"/>
                </a:lnTo>
                <a:lnTo>
                  <a:pt x="6661" y="15780"/>
                </a:lnTo>
                <a:lnTo>
                  <a:pt x="6752" y="15796"/>
                </a:lnTo>
                <a:lnTo>
                  <a:pt x="6843" y="15805"/>
                </a:lnTo>
                <a:lnTo>
                  <a:pt x="6935" y="15796"/>
                </a:lnTo>
                <a:lnTo>
                  <a:pt x="7026" y="15772"/>
                </a:lnTo>
                <a:lnTo>
                  <a:pt x="7109" y="15738"/>
                </a:lnTo>
                <a:lnTo>
                  <a:pt x="7192" y="15697"/>
                </a:lnTo>
                <a:lnTo>
                  <a:pt x="7275" y="15647"/>
                </a:lnTo>
                <a:lnTo>
                  <a:pt x="7674" y="15398"/>
                </a:lnTo>
                <a:lnTo>
                  <a:pt x="8064" y="15132"/>
                </a:lnTo>
                <a:lnTo>
                  <a:pt x="8446" y="14858"/>
                </a:lnTo>
                <a:lnTo>
                  <a:pt x="8812" y="14567"/>
                </a:lnTo>
                <a:lnTo>
                  <a:pt x="9169" y="14260"/>
                </a:lnTo>
                <a:lnTo>
                  <a:pt x="9517" y="13944"/>
                </a:lnTo>
                <a:lnTo>
                  <a:pt x="9858" y="13621"/>
                </a:lnTo>
                <a:lnTo>
                  <a:pt x="10182" y="13280"/>
                </a:lnTo>
                <a:lnTo>
                  <a:pt x="10240" y="13205"/>
                </a:lnTo>
                <a:lnTo>
                  <a:pt x="10298" y="13122"/>
                </a:lnTo>
                <a:lnTo>
                  <a:pt x="10315" y="13081"/>
                </a:lnTo>
                <a:lnTo>
                  <a:pt x="10331" y="13031"/>
                </a:lnTo>
                <a:lnTo>
                  <a:pt x="10340" y="12989"/>
                </a:lnTo>
                <a:lnTo>
                  <a:pt x="10348" y="12940"/>
                </a:lnTo>
                <a:lnTo>
                  <a:pt x="10431" y="12757"/>
                </a:lnTo>
                <a:lnTo>
                  <a:pt x="10506" y="12566"/>
                </a:lnTo>
                <a:lnTo>
                  <a:pt x="10556" y="12366"/>
                </a:lnTo>
                <a:lnTo>
                  <a:pt x="10597" y="12167"/>
                </a:lnTo>
                <a:lnTo>
                  <a:pt x="10614" y="11960"/>
                </a:lnTo>
                <a:lnTo>
                  <a:pt x="10614" y="11752"/>
                </a:lnTo>
                <a:lnTo>
                  <a:pt x="10589" y="11553"/>
                </a:lnTo>
                <a:lnTo>
                  <a:pt x="10556" y="11353"/>
                </a:lnTo>
                <a:lnTo>
                  <a:pt x="10514" y="11204"/>
                </a:lnTo>
                <a:lnTo>
                  <a:pt x="10464" y="11063"/>
                </a:lnTo>
                <a:lnTo>
                  <a:pt x="10414" y="10921"/>
                </a:lnTo>
                <a:lnTo>
                  <a:pt x="10348" y="10780"/>
                </a:lnTo>
                <a:lnTo>
                  <a:pt x="10215" y="10514"/>
                </a:lnTo>
                <a:lnTo>
                  <a:pt x="10074" y="10249"/>
                </a:lnTo>
                <a:lnTo>
                  <a:pt x="9983" y="10091"/>
                </a:lnTo>
                <a:lnTo>
                  <a:pt x="9900" y="9941"/>
                </a:lnTo>
                <a:lnTo>
                  <a:pt x="9800" y="9800"/>
                </a:lnTo>
                <a:lnTo>
                  <a:pt x="9692" y="9659"/>
                </a:lnTo>
                <a:lnTo>
                  <a:pt x="9584" y="9551"/>
                </a:lnTo>
                <a:lnTo>
                  <a:pt x="9468" y="9451"/>
                </a:lnTo>
                <a:lnTo>
                  <a:pt x="9235" y="9269"/>
                </a:lnTo>
                <a:lnTo>
                  <a:pt x="7499" y="7957"/>
                </a:lnTo>
                <a:lnTo>
                  <a:pt x="7450" y="7915"/>
                </a:lnTo>
                <a:lnTo>
                  <a:pt x="7433" y="7882"/>
                </a:lnTo>
                <a:lnTo>
                  <a:pt x="7416" y="7857"/>
                </a:lnTo>
                <a:lnTo>
                  <a:pt x="7416" y="7832"/>
                </a:lnTo>
                <a:lnTo>
                  <a:pt x="7416" y="7807"/>
                </a:lnTo>
                <a:lnTo>
                  <a:pt x="7433" y="7766"/>
                </a:lnTo>
                <a:lnTo>
                  <a:pt x="7466" y="7724"/>
                </a:lnTo>
                <a:lnTo>
                  <a:pt x="7499" y="7691"/>
                </a:lnTo>
                <a:lnTo>
                  <a:pt x="8172" y="7001"/>
                </a:lnTo>
                <a:lnTo>
                  <a:pt x="8230" y="6952"/>
                </a:lnTo>
                <a:lnTo>
                  <a:pt x="8297" y="6902"/>
                </a:lnTo>
                <a:lnTo>
                  <a:pt x="8363" y="6860"/>
                </a:lnTo>
                <a:lnTo>
                  <a:pt x="8438" y="6835"/>
                </a:lnTo>
                <a:lnTo>
                  <a:pt x="8496" y="6827"/>
                </a:lnTo>
                <a:lnTo>
                  <a:pt x="8554" y="6819"/>
                </a:lnTo>
                <a:lnTo>
                  <a:pt x="8604" y="6819"/>
                </a:lnTo>
                <a:lnTo>
                  <a:pt x="8654" y="6835"/>
                </a:lnTo>
                <a:lnTo>
                  <a:pt x="8695" y="6844"/>
                </a:lnTo>
                <a:lnTo>
                  <a:pt x="8737" y="6869"/>
                </a:lnTo>
                <a:lnTo>
                  <a:pt x="8820" y="6927"/>
                </a:lnTo>
                <a:lnTo>
                  <a:pt x="8886" y="6993"/>
                </a:lnTo>
                <a:lnTo>
                  <a:pt x="8953" y="7076"/>
                </a:lnTo>
                <a:lnTo>
                  <a:pt x="9069" y="7242"/>
                </a:lnTo>
                <a:lnTo>
                  <a:pt x="9119" y="7309"/>
                </a:lnTo>
                <a:lnTo>
                  <a:pt x="9177" y="7375"/>
                </a:lnTo>
                <a:lnTo>
                  <a:pt x="9235" y="7433"/>
                </a:lnTo>
                <a:lnTo>
                  <a:pt x="9302" y="7483"/>
                </a:lnTo>
                <a:lnTo>
                  <a:pt x="9368" y="7525"/>
                </a:lnTo>
                <a:lnTo>
                  <a:pt x="9443" y="7550"/>
                </a:lnTo>
                <a:lnTo>
                  <a:pt x="9517" y="7558"/>
                </a:lnTo>
                <a:lnTo>
                  <a:pt x="9559" y="7550"/>
                </a:lnTo>
                <a:lnTo>
                  <a:pt x="9592" y="7541"/>
                </a:lnTo>
                <a:lnTo>
                  <a:pt x="9659" y="7516"/>
                </a:lnTo>
                <a:lnTo>
                  <a:pt x="9717" y="7483"/>
                </a:lnTo>
                <a:lnTo>
                  <a:pt x="9775" y="7458"/>
                </a:lnTo>
                <a:lnTo>
                  <a:pt x="9808" y="7450"/>
                </a:lnTo>
                <a:lnTo>
                  <a:pt x="9841" y="7450"/>
                </a:lnTo>
                <a:lnTo>
                  <a:pt x="9833" y="7483"/>
                </a:lnTo>
                <a:lnTo>
                  <a:pt x="9841" y="7508"/>
                </a:lnTo>
                <a:lnTo>
                  <a:pt x="9850" y="7533"/>
                </a:lnTo>
                <a:lnTo>
                  <a:pt x="9858" y="7558"/>
                </a:lnTo>
                <a:lnTo>
                  <a:pt x="9900" y="7599"/>
                </a:lnTo>
                <a:lnTo>
                  <a:pt x="9949" y="7633"/>
                </a:lnTo>
                <a:lnTo>
                  <a:pt x="10007" y="7649"/>
                </a:lnTo>
                <a:lnTo>
                  <a:pt x="10074" y="7658"/>
                </a:lnTo>
                <a:lnTo>
                  <a:pt x="10140" y="7658"/>
                </a:lnTo>
                <a:lnTo>
                  <a:pt x="10198" y="7641"/>
                </a:lnTo>
                <a:lnTo>
                  <a:pt x="10315" y="7599"/>
                </a:lnTo>
                <a:lnTo>
                  <a:pt x="10431" y="7541"/>
                </a:lnTo>
                <a:lnTo>
                  <a:pt x="10489" y="7516"/>
                </a:lnTo>
                <a:lnTo>
                  <a:pt x="10547" y="7500"/>
                </a:lnTo>
                <a:lnTo>
                  <a:pt x="10672" y="7500"/>
                </a:lnTo>
                <a:lnTo>
                  <a:pt x="10747" y="8679"/>
                </a:lnTo>
                <a:lnTo>
                  <a:pt x="10763" y="8787"/>
                </a:lnTo>
                <a:lnTo>
                  <a:pt x="10772" y="8837"/>
                </a:lnTo>
                <a:lnTo>
                  <a:pt x="10796" y="8878"/>
                </a:lnTo>
                <a:lnTo>
                  <a:pt x="10830" y="8920"/>
                </a:lnTo>
                <a:lnTo>
                  <a:pt x="10863" y="8945"/>
                </a:lnTo>
                <a:lnTo>
                  <a:pt x="10929" y="9011"/>
                </a:lnTo>
                <a:lnTo>
                  <a:pt x="10963" y="9045"/>
                </a:lnTo>
                <a:lnTo>
                  <a:pt x="10996" y="9094"/>
                </a:lnTo>
                <a:lnTo>
                  <a:pt x="11021" y="9136"/>
                </a:lnTo>
                <a:lnTo>
                  <a:pt x="11046" y="9186"/>
                </a:lnTo>
                <a:lnTo>
                  <a:pt x="11079" y="9294"/>
                </a:lnTo>
                <a:lnTo>
                  <a:pt x="11112" y="9402"/>
                </a:lnTo>
                <a:lnTo>
                  <a:pt x="11652" y="11561"/>
                </a:lnTo>
                <a:lnTo>
                  <a:pt x="11760" y="11553"/>
                </a:lnTo>
                <a:lnTo>
                  <a:pt x="11868" y="11544"/>
                </a:lnTo>
                <a:lnTo>
                  <a:pt x="12092" y="11519"/>
                </a:lnTo>
                <a:lnTo>
                  <a:pt x="12300" y="11470"/>
                </a:lnTo>
                <a:lnTo>
                  <a:pt x="12516" y="11420"/>
                </a:lnTo>
                <a:lnTo>
                  <a:pt x="12723" y="11345"/>
                </a:lnTo>
                <a:lnTo>
                  <a:pt x="12931" y="11270"/>
                </a:lnTo>
                <a:lnTo>
                  <a:pt x="13338" y="11104"/>
                </a:lnTo>
                <a:lnTo>
                  <a:pt x="16053" y="9983"/>
                </a:lnTo>
                <a:lnTo>
                  <a:pt x="16211" y="9908"/>
                </a:lnTo>
                <a:lnTo>
                  <a:pt x="16369" y="9825"/>
                </a:lnTo>
                <a:lnTo>
                  <a:pt x="16435" y="9775"/>
                </a:lnTo>
                <a:lnTo>
                  <a:pt x="16510" y="9726"/>
                </a:lnTo>
                <a:lnTo>
                  <a:pt x="16577" y="9667"/>
                </a:lnTo>
                <a:lnTo>
                  <a:pt x="16643" y="9609"/>
                </a:lnTo>
                <a:lnTo>
                  <a:pt x="16668" y="9568"/>
                </a:lnTo>
                <a:lnTo>
                  <a:pt x="16693" y="9526"/>
                </a:lnTo>
                <a:lnTo>
                  <a:pt x="16710" y="9485"/>
                </a:lnTo>
                <a:lnTo>
                  <a:pt x="16718" y="9435"/>
                </a:lnTo>
                <a:lnTo>
                  <a:pt x="16718" y="9377"/>
                </a:lnTo>
                <a:lnTo>
                  <a:pt x="16710" y="9327"/>
                </a:lnTo>
                <a:lnTo>
                  <a:pt x="16701" y="9277"/>
                </a:lnTo>
                <a:lnTo>
                  <a:pt x="16676" y="9227"/>
                </a:lnTo>
                <a:lnTo>
                  <a:pt x="16643" y="9186"/>
                </a:lnTo>
                <a:lnTo>
                  <a:pt x="16618" y="9144"/>
                </a:lnTo>
                <a:lnTo>
                  <a:pt x="16535" y="9069"/>
                </a:lnTo>
                <a:lnTo>
                  <a:pt x="16452" y="9011"/>
                </a:lnTo>
                <a:lnTo>
                  <a:pt x="16361" y="8961"/>
                </a:lnTo>
                <a:lnTo>
                  <a:pt x="16261" y="8912"/>
                </a:lnTo>
                <a:lnTo>
                  <a:pt x="16004" y="8787"/>
                </a:lnTo>
                <a:lnTo>
                  <a:pt x="15754" y="8646"/>
                </a:lnTo>
                <a:lnTo>
                  <a:pt x="15505" y="8505"/>
                </a:lnTo>
                <a:lnTo>
                  <a:pt x="15256" y="8355"/>
                </a:lnTo>
                <a:lnTo>
                  <a:pt x="14774" y="8040"/>
                </a:lnTo>
                <a:lnTo>
                  <a:pt x="14293" y="7716"/>
                </a:lnTo>
                <a:lnTo>
                  <a:pt x="14368" y="7575"/>
                </a:lnTo>
                <a:lnTo>
                  <a:pt x="14442" y="7433"/>
                </a:lnTo>
                <a:lnTo>
                  <a:pt x="14525" y="7309"/>
                </a:lnTo>
                <a:lnTo>
                  <a:pt x="14575" y="7242"/>
                </a:lnTo>
                <a:lnTo>
                  <a:pt x="14625" y="7184"/>
                </a:lnTo>
                <a:lnTo>
                  <a:pt x="14683" y="7126"/>
                </a:lnTo>
                <a:lnTo>
                  <a:pt x="14750" y="7085"/>
                </a:lnTo>
                <a:lnTo>
                  <a:pt x="14816" y="7035"/>
                </a:lnTo>
                <a:lnTo>
                  <a:pt x="14882" y="7001"/>
                </a:lnTo>
                <a:lnTo>
                  <a:pt x="14957" y="6968"/>
                </a:lnTo>
                <a:lnTo>
                  <a:pt x="15032" y="6952"/>
                </a:lnTo>
                <a:lnTo>
                  <a:pt x="15107" y="6943"/>
                </a:lnTo>
                <a:lnTo>
                  <a:pt x="15190" y="6943"/>
                </a:lnTo>
                <a:lnTo>
                  <a:pt x="15389" y="6661"/>
                </a:lnTo>
                <a:lnTo>
                  <a:pt x="15655" y="6669"/>
                </a:lnTo>
                <a:lnTo>
                  <a:pt x="15638" y="6752"/>
                </a:lnTo>
                <a:lnTo>
                  <a:pt x="15630" y="6844"/>
                </a:lnTo>
                <a:lnTo>
                  <a:pt x="15630" y="6927"/>
                </a:lnTo>
                <a:lnTo>
                  <a:pt x="15638" y="7010"/>
                </a:lnTo>
                <a:lnTo>
                  <a:pt x="15663" y="7093"/>
                </a:lnTo>
                <a:lnTo>
                  <a:pt x="15688" y="7176"/>
                </a:lnTo>
                <a:lnTo>
                  <a:pt x="15730" y="7251"/>
                </a:lnTo>
                <a:lnTo>
                  <a:pt x="15779" y="7325"/>
                </a:lnTo>
                <a:lnTo>
                  <a:pt x="15838" y="7392"/>
                </a:lnTo>
                <a:lnTo>
                  <a:pt x="15904" y="7450"/>
                </a:lnTo>
                <a:lnTo>
                  <a:pt x="15979" y="7500"/>
                </a:lnTo>
                <a:lnTo>
                  <a:pt x="16053" y="7550"/>
                </a:lnTo>
                <a:lnTo>
                  <a:pt x="16211" y="7624"/>
                </a:lnTo>
                <a:lnTo>
                  <a:pt x="16377" y="7699"/>
                </a:lnTo>
                <a:lnTo>
                  <a:pt x="17366" y="8106"/>
                </a:lnTo>
                <a:lnTo>
                  <a:pt x="17507" y="8172"/>
                </a:lnTo>
                <a:lnTo>
                  <a:pt x="17656" y="8239"/>
                </a:lnTo>
                <a:lnTo>
                  <a:pt x="17797" y="8314"/>
                </a:lnTo>
                <a:lnTo>
                  <a:pt x="17930" y="8397"/>
                </a:lnTo>
                <a:lnTo>
                  <a:pt x="18047" y="8496"/>
                </a:lnTo>
                <a:lnTo>
                  <a:pt x="18105" y="8546"/>
                </a:lnTo>
                <a:lnTo>
                  <a:pt x="18155" y="8604"/>
                </a:lnTo>
                <a:lnTo>
                  <a:pt x="18204" y="8662"/>
                </a:lnTo>
                <a:lnTo>
                  <a:pt x="18246" y="8721"/>
                </a:lnTo>
                <a:lnTo>
                  <a:pt x="18279" y="8787"/>
                </a:lnTo>
                <a:lnTo>
                  <a:pt x="18304" y="8862"/>
                </a:lnTo>
                <a:lnTo>
                  <a:pt x="18362" y="8887"/>
                </a:lnTo>
                <a:lnTo>
                  <a:pt x="18420" y="8903"/>
                </a:lnTo>
                <a:lnTo>
                  <a:pt x="18545" y="8928"/>
                </a:lnTo>
                <a:lnTo>
                  <a:pt x="18661" y="8937"/>
                </a:lnTo>
                <a:lnTo>
                  <a:pt x="18786" y="8920"/>
                </a:lnTo>
                <a:lnTo>
                  <a:pt x="18910" y="8895"/>
                </a:lnTo>
                <a:lnTo>
                  <a:pt x="19027" y="8862"/>
                </a:lnTo>
                <a:lnTo>
                  <a:pt x="19143" y="8812"/>
                </a:lnTo>
                <a:lnTo>
                  <a:pt x="19251" y="8754"/>
                </a:lnTo>
                <a:lnTo>
                  <a:pt x="19351" y="8687"/>
                </a:lnTo>
                <a:lnTo>
                  <a:pt x="19450" y="8613"/>
                </a:lnTo>
                <a:lnTo>
                  <a:pt x="19542" y="8530"/>
                </a:lnTo>
                <a:lnTo>
                  <a:pt x="19633" y="8447"/>
                </a:lnTo>
                <a:lnTo>
                  <a:pt x="19799" y="8264"/>
                </a:lnTo>
                <a:lnTo>
                  <a:pt x="19957" y="8073"/>
                </a:lnTo>
                <a:lnTo>
                  <a:pt x="20505" y="7417"/>
                </a:lnTo>
                <a:lnTo>
                  <a:pt x="20563" y="7342"/>
                </a:lnTo>
                <a:lnTo>
                  <a:pt x="20580" y="7300"/>
                </a:lnTo>
                <a:lnTo>
                  <a:pt x="20588" y="7259"/>
                </a:lnTo>
                <a:lnTo>
                  <a:pt x="20588" y="7209"/>
                </a:lnTo>
                <a:lnTo>
                  <a:pt x="20571" y="7151"/>
                </a:lnTo>
                <a:lnTo>
                  <a:pt x="20538" y="7093"/>
                </a:lnTo>
                <a:lnTo>
                  <a:pt x="20497" y="7026"/>
                </a:lnTo>
                <a:lnTo>
                  <a:pt x="20455" y="6968"/>
                </a:lnTo>
                <a:lnTo>
                  <a:pt x="20405" y="6918"/>
                </a:lnTo>
                <a:lnTo>
                  <a:pt x="20347" y="6877"/>
                </a:lnTo>
                <a:lnTo>
                  <a:pt x="20289" y="6835"/>
                </a:lnTo>
                <a:lnTo>
                  <a:pt x="20223" y="6802"/>
                </a:lnTo>
                <a:lnTo>
                  <a:pt x="20156" y="6777"/>
                </a:lnTo>
                <a:lnTo>
                  <a:pt x="20081" y="6761"/>
                </a:lnTo>
                <a:lnTo>
                  <a:pt x="20015" y="6744"/>
                </a:lnTo>
                <a:lnTo>
                  <a:pt x="19940" y="6736"/>
                </a:lnTo>
                <a:lnTo>
                  <a:pt x="19865" y="6744"/>
                </a:lnTo>
                <a:lnTo>
                  <a:pt x="19791" y="6752"/>
                </a:lnTo>
                <a:lnTo>
                  <a:pt x="19724" y="6769"/>
                </a:lnTo>
                <a:lnTo>
                  <a:pt x="19658" y="6794"/>
                </a:lnTo>
                <a:lnTo>
                  <a:pt x="19591" y="6827"/>
                </a:lnTo>
                <a:lnTo>
                  <a:pt x="19591" y="6827"/>
                </a:lnTo>
                <a:lnTo>
                  <a:pt x="19633" y="6719"/>
                </a:lnTo>
                <a:lnTo>
                  <a:pt x="19658" y="6611"/>
                </a:lnTo>
                <a:lnTo>
                  <a:pt x="19691" y="6379"/>
                </a:lnTo>
                <a:lnTo>
                  <a:pt x="19708" y="6262"/>
                </a:lnTo>
                <a:lnTo>
                  <a:pt x="19749" y="6163"/>
                </a:lnTo>
                <a:lnTo>
                  <a:pt x="19766" y="6113"/>
                </a:lnTo>
                <a:lnTo>
                  <a:pt x="19799" y="6071"/>
                </a:lnTo>
                <a:lnTo>
                  <a:pt x="19832" y="6038"/>
                </a:lnTo>
                <a:lnTo>
                  <a:pt x="19874" y="6005"/>
                </a:lnTo>
                <a:lnTo>
                  <a:pt x="19932" y="5972"/>
                </a:lnTo>
                <a:lnTo>
                  <a:pt x="19990" y="5955"/>
                </a:lnTo>
                <a:lnTo>
                  <a:pt x="20056" y="5938"/>
                </a:lnTo>
                <a:lnTo>
                  <a:pt x="20181" y="5938"/>
                </a:lnTo>
                <a:lnTo>
                  <a:pt x="20247" y="5947"/>
                </a:lnTo>
                <a:lnTo>
                  <a:pt x="20372" y="5972"/>
                </a:lnTo>
                <a:lnTo>
                  <a:pt x="21983" y="6296"/>
                </a:lnTo>
                <a:lnTo>
                  <a:pt x="22091" y="6329"/>
                </a:lnTo>
                <a:lnTo>
                  <a:pt x="22141" y="6345"/>
                </a:lnTo>
                <a:lnTo>
                  <a:pt x="22191" y="6379"/>
                </a:lnTo>
                <a:lnTo>
                  <a:pt x="22224" y="6420"/>
                </a:lnTo>
                <a:lnTo>
                  <a:pt x="22241" y="6478"/>
                </a:lnTo>
                <a:lnTo>
                  <a:pt x="22241" y="6503"/>
                </a:lnTo>
                <a:lnTo>
                  <a:pt x="22241" y="6528"/>
                </a:lnTo>
                <a:lnTo>
                  <a:pt x="22232" y="6553"/>
                </a:lnTo>
                <a:lnTo>
                  <a:pt x="22216" y="6578"/>
                </a:lnTo>
                <a:lnTo>
                  <a:pt x="22249" y="6586"/>
                </a:lnTo>
                <a:lnTo>
                  <a:pt x="22282" y="6586"/>
                </a:lnTo>
                <a:lnTo>
                  <a:pt x="22340" y="6578"/>
                </a:lnTo>
                <a:lnTo>
                  <a:pt x="22398" y="6561"/>
                </a:lnTo>
                <a:lnTo>
                  <a:pt x="22465" y="6528"/>
                </a:lnTo>
                <a:lnTo>
                  <a:pt x="22581" y="6445"/>
                </a:lnTo>
                <a:lnTo>
                  <a:pt x="22689" y="6362"/>
                </a:lnTo>
                <a:lnTo>
                  <a:pt x="22764" y="6329"/>
                </a:lnTo>
                <a:lnTo>
                  <a:pt x="22839" y="6296"/>
                </a:lnTo>
                <a:lnTo>
                  <a:pt x="22913" y="6279"/>
                </a:lnTo>
                <a:lnTo>
                  <a:pt x="22988" y="6262"/>
                </a:lnTo>
                <a:lnTo>
                  <a:pt x="23146" y="6229"/>
                </a:lnTo>
                <a:lnTo>
                  <a:pt x="23304" y="6196"/>
                </a:lnTo>
                <a:lnTo>
                  <a:pt x="23378" y="6171"/>
                </a:lnTo>
                <a:lnTo>
                  <a:pt x="23453" y="6138"/>
                </a:lnTo>
                <a:lnTo>
                  <a:pt x="23528" y="6105"/>
                </a:lnTo>
                <a:lnTo>
                  <a:pt x="23594" y="6063"/>
                </a:lnTo>
                <a:lnTo>
                  <a:pt x="23727" y="5963"/>
                </a:lnTo>
                <a:lnTo>
                  <a:pt x="23852" y="5855"/>
                </a:lnTo>
                <a:lnTo>
                  <a:pt x="23968" y="5739"/>
                </a:lnTo>
                <a:lnTo>
                  <a:pt x="24076" y="5606"/>
                </a:lnTo>
                <a:lnTo>
                  <a:pt x="24275" y="5341"/>
                </a:lnTo>
                <a:lnTo>
                  <a:pt x="24333" y="5257"/>
                </a:lnTo>
                <a:lnTo>
                  <a:pt x="24383" y="5174"/>
                </a:lnTo>
                <a:lnTo>
                  <a:pt x="24425" y="5083"/>
                </a:lnTo>
                <a:lnTo>
                  <a:pt x="24441" y="5033"/>
                </a:lnTo>
                <a:lnTo>
                  <a:pt x="24450" y="4983"/>
                </a:lnTo>
                <a:lnTo>
                  <a:pt x="24450" y="4925"/>
                </a:lnTo>
                <a:lnTo>
                  <a:pt x="24441" y="4859"/>
                </a:lnTo>
                <a:lnTo>
                  <a:pt x="24416" y="4801"/>
                </a:lnTo>
                <a:lnTo>
                  <a:pt x="24392" y="4751"/>
                </a:lnTo>
                <a:lnTo>
                  <a:pt x="24358" y="4693"/>
                </a:lnTo>
                <a:lnTo>
                  <a:pt x="24325" y="4643"/>
                </a:lnTo>
                <a:lnTo>
                  <a:pt x="24234" y="4543"/>
                </a:lnTo>
                <a:lnTo>
                  <a:pt x="24026" y="4352"/>
                </a:lnTo>
                <a:lnTo>
                  <a:pt x="23918" y="4253"/>
                </a:lnTo>
                <a:lnTo>
                  <a:pt x="23835" y="4153"/>
                </a:lnTo>
                <a:lnTo>
                  <a:pt x="23777" y="4070"/>
                </a:lnTo>
                <a:lnTo>
                  <a:pt x="23752" y="4037"/>
                </a:lnTo>
                <a:lnTo>
                  <a:pt x="23711" y="4003"/>
                </a:lnTo>
                <a:lnTo>
                  <a:pt x="23677" y="3987"/>
                </a:lnTo>
                <a:lnTo>
                  <a:pt x="23636" y="3970"/>
                </a:lnTo>
                <a:lnTo>
                  <a:pt x="23561" y="3945"/>
                </a:lnTo>
                <a:lnTo>
                  <a:pt x="23345" y="3912"/>
                </a:lnTo>
                <a:lnTo>
                  <a:pt x="23129" y="3895"/>
                </a:lnTo>
                <a:lnTo>
                  <a:pt x="22913" y="3887"/>
                </a:lnTo>
                <a:lnTo>
                  <a:pt x="22697" y="3895"/>
                </a:lnTo>
                <a:lnTo>
                  <a:pt x="22481" y="3912"/>
                </a:lnTo>
                <a:lnTo>
                  <a:pt x="22382" y="3912"/>
                </a:lnTo>
                <a:lnTo>
                  <a:pt x="22274" y="3895"/>
                </a:lnTo>
                <a:lnTo>
                  <a:pt x="22182" y="3862"/>
                </a:lnTo>
                <a:lnTo>
                  <a:pt x="22091" y="3812"/>
                </a:lnTo>
                <a:lnTo>
                  <a:pt x="22008" y="3754"/>
                </a:lnTo>
                <a:lnTo>
                  <a:pt x="21933" y="3688"/>
                </a:lnTo>
                <a:lnTo>
                  <a:pt x="21701" y="3505"/>
                </a:lnTo>
                <a:lnTo>
                  <a:pt x="21477" y="3314"/>
                </a:lnTo>
                <a:lnTo>
                  <a:pt x="21252" y="3115"/>
                </a:lnTo>
                <a:lnTo>
                  <a:pt x="21036" y="2915"/>
                </a:lnTo>
                <a:lnTo>
                  <a:pt x="20912" y="2791"/>
                </a:lnTo>
                <a:lnTo>
                  <a:pt x="20796" y="2666"/>
                </a:lnTo>
                <a:lnTo>
                  <a:pt x="20688" y="2533"/>
                </a:lnTo>
                <a:lnTo>
                  <a:pt x="20638" y="2467"/>
                </a:lnTo>
                <a:lnTo>
                  <a:pt x="20596" y="2392"/>
                </a:lnTo>
                <a:lnTo>
                  <a:pt x="20546" y="2309"/>
                </a:lnTo>
                <a:lnTo>
                  <a:pt x="20513" y="2218"/>
                </a:lnTo>
                <a:lnTo>
                  <a:pt x="20438" y="2035"/>
                </a:lnTo>
                <a:lnTo>
                  <a:pt x="20389" y="1844"/>
                </a:lnTo>
                <a:lnTo>
                  <a:pt x="20330" y="1645"/>
                </a:lnTo>
                <a:lnTo>
                  <a:pt x="20281" y="1454"/>
                </a:lnTo>
                <a:lnTo>
                  <a:pt x="20214" y="1271"/>
                </a:lnTo>
                <a:lnTo>
                  <a:pt x="20173" y="1180"/>
                </a:lnTo>
                <a:lnTo>
                  <a:pt x="20131" y="1097"/>
                </a:lnTo>
                <a:lnTo>
                  <a:pt x="20081" y="1014"/>
                </a:lnTo>
                <a:lnTo>
                  <a:pt x="20023" y="939"/>
                </a:lnTo>
                <a:lnTo>
                  <a:pt x="19940" y="848"/>
                </a:lnTo>
                <a:lnTo>
                  <a:pt x="19857" y="773"/>
                </a:lnTo>
                <a:lnTo>
                  <a:pt x="19757" y="706"/>
                </a:lnTo>
                <a:lnTo>
                  <a:pt x="19658" y="640"/>
                </a:lnTo>
                <a:lnTo>
                  <a:pt x="19558" y="582"/>
                </a:lnTo>
                <a:lnTo>
                  <a:pt x="19450" y="532"/>
                </a:lnTo>
                <a:lnTo>
                  <a:pt x="19234" y="449"/>
                </a:lnTo>
                <a:lnTo>
                  <a:pt x="19068" y="391"/>
                </a:lnTo>
                <a:lnTo>
                  <a:pt x="18894" y="333"/>
                </a:lnTo>
                <a:lnTo>
                  <a:pt x="18728" y="291"/>
                </a:lnTo>
                <a:lnTo>
                  <a:pt x="18553" y="241"/>
                </a:lnTo>
                <a:lnTo>
                  <a:pt x="18379" y="208"/>
                </a:lnTo>
                <a:lnTo>
                  <a:pt x="18204" y="175"/>
                </a:lnTo>
                <a:lnTo>
                  <a:pt x="18030" y="150"/>
                </a:lnTo>
                <a:lnTo>
                  <a:pt x="17856" y="133"/>
                </a:lnTo>
                <a:lnTo>
                  <a:pt x="17839" y="233"/>
                </a:lnTo>
                <a:lnTo>
                  <a:pt x="17822" y="341"/>
                </a:lnTo>
                <a:lnTo>
                  <a:pt x="17806" y="449"/>
                </a:lnTo>
                <a:lnTo>
                  <a:pt x="17781" y="549"/>
                </a:lnTo>
                <a:lnTo>
                  <a:pt x="17681" y="590"/>
                </a:lnTo>
                <a:lnTo>
                  <a:pt x="17590" y="607"/>
                </a:lnTo>
                <a:lnTo>
                  <a:pt x="17490" y="615"/>
                </a:lnTo>
                <a:lnTo>
                  <a:pt x="17382" y="607"/>
                </a:lnTo>
                <a:lnTo>
                  <a:pt x="17283" y="582"/>
                </a:lnTo>
                <a:lnTo>
                  <a:pt x="17183" y="557"/>
                </a:lnTo>
                <a:lnTo>
                  <a:pt x="16975" y="474"/>
                </a:lnTo>
                <a:lnTo>
                  <a:pt x="16768" y="391"/>
                </a:lnTo>
                <a:lnTo>
                  <a:pt x="16660" y="349"/>
                </a:lnTo>
                <a:lnTo>
                  <a:pt x="16552" y="308"/>
                </a:lnTo>
                <a:lnTo>
                  <a:pt x="16444" y="275"/>
                </a:lnTo>
                <a:lnTo>
                  <a:pt x="16336" y="258"/>
                </a:lnTo>
                <a:lnTo>
                  <a:pt x="16228" y="250"/>
                </a:lnTo>
                <a:lnTo>
                  <a:pt x="16120" y="250"/>
                </a:lnTo>
                <a:lnTo>
                  <a:pt x="15987" y="266"/>
                </a:lnTo>
                <a:lnTo>
                  <a:pt x="15912" y="275"/>
                </a:lnTo>
                <a:lnTo>
                  <a:pt x="15846" y="275"/>
                </a:lnTo>
                <a:lnTo>
                  <a:pt x="15796" y="258"/>
                </a:lnTo>
                <a:lnTo>
                  <a:pt x="15738" y="241"/>
                </a:lnTo>
                <a:lnTo>
                  <a:pt x="15647" y="183"/>
                </a:lnTo>
                <a:lnTo>
                  <a:pt x="15555" y="117"/>
                </a:lnTo>
                <a:lnTo>
                  <a:pt x="15455" y="59"/>
                </a:lnTo>
                <a:lnTo>
                  <a:pt x="15447" y="59"/>
                </a:lnTo>
                <a:lnTo>
                  <a:pt x="15323" y="17"/>
                </a:lnTo>
                <a:lnTo>
                  <a:pt x="15206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40"/>
          <p:cNvSpPr/>
          <p:nvPr/>
        </p:nvSpPr>
        <p:spPr>
          <a:xfrm>
            <a:off x="3088249" y="4172639"/>
            <a:ext cx="267485" cy="114904"/>
          </a:xfrm>
          <a:custGeom>
            <a:avLst/>
            <a:gdLst/>
            <a:ahLst/>
            <a:cxnLst/>
            <a:rect l="l" t="t" r="r" b="b"/>
            <a:pathLst>
              <a:path w="7426" h="3190" extrusionOk="0">
                <a:moveTo>
                  <a:pt x="4278" y="1"/>
                </a:moveTo>
                <a:lnTo>
                  <a:pt x="4170" y="9"/>
                </a:lnTo>
                <a:lnTo>
                  <a:pt x="4062" y="17"/>
                </a:lnTo>
                <a:lnTo>
                  <a:pt x="3846" y="59"/>
                </a:lnTo>
                <a:lnTo>
                  <a:pt x="3630" y="109"/>
                </a:lnTo>
                <a:lnTo>
                  <a:pt x="3414" y="175"/>
                </a:lnTo>
                <a:lnTo>
                  <a:pt x="3206" y="250"/>
                </a:lnTo>
                <a:lnTo>
                  <a:pt x="2799" y="391"/>
                </a:lnTo>
                <a:lnTo>
                  <a:pt x="2392" y="549"/>
                </a:lnTo>
                <a:lnTo>
                  <a:pt x="1986" y="707"/>
                </a:lnTo>
                <a:lnTo>
                  <a:pt x="1587" y="873"/>
                </a:lnTo>
                <a:lnTo>
                  <a:pt x="1512" y="906"/>
                </a:lnTo>
                <a:lnTo>
                  <a:pt x="1446" y="948"/>
                </a:lnTo>
                <a:lnTo>
                  <a:pt x="1413" y="973"/>
                </a:lnTo>
                <a:lnTo>
                  <a:pt x="1388" y="997"/>
                </a:lnTo>
                <a:lnTo>
                  <a:pt x="1363" y="1031"/>
                </a:lnTo>
                <a:lnTo>
                  <a:pt x="1346" y="1072"/>
                </a:lnTo>
                <a:lnTo>
                  <a:pt x="1329" y="1122"/>
                </a:lnTo>
                <a:lnTo>
                  <a:pt x="1329" y="1180"/>
                </a:lnTo>
                <a:lnTo>
                  <a:pt x="1329" y="1247"/>
                </a:lnTo>
                <a:lnTo>
                  <a:pt x="1321" y="1305"/>
                </a:lnTo>
                <a:lnTo>
                  <a:pt x="1305" y="1346"/>
                </a:lnTo>
                <a:lnTo>
                  <a:pt x="1288" y="1388"/>
                </a:lnTo>
                <a:lnTo>
                  <a:pt x="1238" y="1463"/>
                </a:lnTo>
                <a:lnTo>
                  <a:pt x="1180" y="1529"/>
                </a:lnTo>
                <a:lnTo>
                  <a:pt x="1105" y="1587"/>
                </a:lnTo>
                <a:lnTo>
                  <a:pt x="1" y="2534"/>
                </a:lnTo>
                <a:lnTo>
                  <a:pt x="2426" y="3090"/>
                </a:lnTo>
                <a:lnTo>
                  <a:pt x="2658" y="3140"/>
                </a:lnTo>
                <a:lnTo>
                  <a:pt x="2775" y="3165"/>
                </a:lnTo>
                <a:lnTo>
                  <a:pt x="2891" y="3182"/>
                </a:lnTo>
                <a:lnTo>
                  <a:pt x="3007" y="3190"/>
                </a:lnTo>
                <a:lnTo>
                  <a:pt x="3123" y="3190"/>
                </a:lnTo>
                <a:lnTo>
                  <a:pt x="3240" y="3173"/>
                </a:lnTo>
                <a:lnTo>
                  <a:pt x="3356" y="3148"/>
                </a:lnTo>
                <a:lnTo>
                  <a:pt x="3472" y="3107"/>
                </a:lnTo>
                <a:lnTo>
                  <a:pt x="3588" y="3057"/>
                </a:lnTo>
                <a:lnTo>
                  <a:pt x="3813" y="2941"/>
                </a:lnTo>
                <a:lnTo>
                  <a:pt x="3929" y="2883"/>
                </a:lnTo>
                <a:lnTo>
                  <a:pt x="4045" y="2833"/>
                </a:lnTo>
                <a:lnTo>
                  <a:pt x="4170" y="2800"/>
                </a:lnTo>
                <a:lnTo>
                  <a:pt x="4228" y="2783"/>
                </a:lnTo>
                <a:lnTo>
                  <a:pt x="4286" y="2775"/>
                </a:lnTo>
                <a:lnTo>
                  <a:pt x="4377" y="2775"/>
                </a:lnTo>
                <a:lnTo>
                  <a:pt x="4460" y="2783"/>
                </a:lnTo>
                <a:lnTo>
                  <a:pt x="4543" y="2800"/>
                </a:lnTo>
                <a:lnTo>
                  <a:pt x="4627" y="2816"/>
                </a:lnTo>
                <a:lnTo>
                  <a:pt x="4784" y="2866"/>
                </a:lnTo>
                <a:lnTo>
                  <a:pt x="4950" y="2924"/>
                </a:lnTo>
                <a:lnTo>
                  <a:pt x="5083" y="2966"/>
                </a:lnTo>
                <a:lnTo>
                  <a:pt x="5216" y="2999"/>
                </a:lnTo>
                <a:lnTo>
                  <a:pt x="5349" y="3024"/>
                </a:lnTo>
                <a:lnTo>
                  <a:pt x="5482" y="3049"/>
                </a:lnTo>
                <a:lnTo>
                  <a:pt x="5623" y="3057"/>
                </a:lnTo>
                <a:lnTo>
                  <a:pt x="5756" y="3074"/>
                </a:lnTo>
                <a:lnTo>
                  <a:pt x="6030" y="3074"/>
                </a:lnTo>
                <a:lnTo>
                  <a:pt x="6171" y="3065"/>
                </a:lnTo>
                <a:lnTo>
                  <a:pt x="6304" y="3057"/>
                </a:lnTo>
                <a:lnTo>
                  <a:pt x="6437" y="3032"/>
                </a:lnTo>
                <a:lnTo>
                  <a:pt x="6578" y="3016"/>
                </a:lnTo>
                <a:lnTo>
                  <a:pt x="6711" y="2982"/>
                </a:lnTo>
                <a:lnTo>
                  <a:pt x="6844" y="2949"/>
                </a:lnTo>
                <a:lnTo>
                  <a:pt x="6977" y="2908"/>
                </a:lnTo>
                <a:lnTo>
                  <a:pt x="7101" y="2858"/>
                </a:lnTo>
                <a:lnTo>
                  <a:pt x="7193" y="2816"/>
                </a:lnTo>
                <a:lnTo>
                  <a:pt x="7284" y="2766"/>
                </a:lnTo>
                <a:lnTo>
                  <a:pt x="7317" y="2742"/>
                </a:lnTo>
                <a:lnTo>
                  <a:pt x="7351" y="2700"/>
                </a:lnTo>
                <a:lnTo>
                  <a:pt x="7384" y="2667"/>
                </a:lnTo>
                <a:lnTo>
                  <a:pt x="7409" y="2625"/>
                </a:lnTo>
                <a:lnTo>
                  <a:pt x="7417" y="2559"/>
                </a:lnTo>
                <a:lnTo>
                  <a:pt x="7425" y="2501"/>
                </a:lnTo>
                <a:lnTo>
                  <a:pt x="7409" y="2443"/>
                </a:lnTo>
                <a:lnTo>
                  <a:pt x="7392" y="2384"/>
                </a:lnTo>
                <a:lnTo>
                  <a:pt x="7359" y="2326"/>
                </a:lnTo>
                <a:lnTo>
                  <a:pt x="7317" y="2276"/>
                </a:lnTo>
                <a:lnTo>
                  <a:pt x="7276" y="2227"/>
                </a:lnTo>
                <a:lnTo>
                  <a:pt x="7226" y="2185"/>
                </a:lnTo>
                <a:lnTo>
                  <a:pt x="7118" y="2110"/>
                </a:lnTo>
                <a:lnTo>
                  <a:pt x="7010" y="2052"/>
                </a:lnTo>
                <a:lnTo>
                  <a:pt x="6902" y="1986"/>
                </a:lnTo>
                <a:lnTo>
                  <a:pt x="6794" y="1911"/>
                </a:lnTo>
                <a:lnTo>
                  <a:pt x="6711" y="1828"/>
                </a:lnTo>
                <a:lnTo>
                  <a:pt x="6645" y="1737"/>
                </a:lnTo>
                <a:lnTo>
                  <a:pt x="6586" y="1637"/>
                </a:lnTo>
                <a:lnTo>
                  <a:pt x="6537" y="1529"/>
                </a:lnTo>
                <a:lnTo>
                  <a:pt x="6495" y="1421"/>
                </a:lnTo>
                <a:lnTo>
                  <a:pt x="6454" y="1305"/>
                </a:lnTo>
                <a:lnTo>
                  <a:pt x="6379" y="1072"/>
                </a:lnTo>
                <a:lnTo>
                  <a:pt x="6337" y="964"/>
                </a:lnTo>
                <a:lnTo>
                  <a:pt x="6287" y="848"/>
                </a:lnTo>
                <a:lnTo>
                  <a:pt x="6229" y="748"/>
                </a:lnTo>
                <a:lnTo>
                  <a:pt x="6163" y="649"/>
                </a:lnTo>
                <a:lnTo>
                  <a:pt x="6088" y="557"/>
                </a:lnTo>
                <a:lnTo>
                  <a:pt x="6005" y="483"/>
                </a:lnTo>
                <a:lnTo>
                  <a:pt x="5955" y="449"/>
                </a:lnTo>
                <a:lnTo>
                  <a:pt x="5905" y="424"/>
                </a:lnTo>
                <a:lnTo>
                  <a:pt x="5856" y="400"/>
                </a:lnTo>
                <a:lnTo>
                  <a:pt x="5797" y="383"/>
                </a:lnTo>
                <a:lnTo>
                  <a:pt x="5706" y="375"/>
                </a:lnTo>
                <a:lnTo>
                  <a:pt x="5615" y="366"/>
                </a:lnTo>
                <a:lnTo>
                  <a:pt x="5523" y="366"/>
                </a:lnTo>
                <a:lnTo>
                  <a:pt x="5432" y="350"/>
                </a:lnTo>
                <a:lnTo>
                  <a:pt x="5366" y="333"/>
                </a:lnTo>
                <a:lnTo>
                  <a:pt x="5291" y="316"/>
                </a:lnTo>
                <a:lnTo>
                  <a:pt x="5158" y="250"/>
                </a:lnTo>
                <a:lnTo>
                  <a:pt x="5033" y="184"/>
                </a:lnTo>
                <a:lnTo>
                  <a:pt x="4901" y="117"/>
                </a:lnTo>
                <a:lnTo>
                  <a:pt x="4801" y="76"/>
                </a:lnTo>
                <a:lnTo>
                  <a:pt x="4693" y="42"/>
                </a:lnTo>
                <a:lnTo>
                  <a:pt x="4593" y="26"/>
                </a:lnTo>
                <a:lnTo>
                  <a:pt x="4485" y="9"/>
                </a:lnTo>
                <a:lnTo>
                  <a:pt x="4377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40"/>
          <p:cNvSpPr/>
          <p:nvPr/>
        </p:nvSpPr>
        <p:spPr>
          <a:xfrm>
            <a:off x="3191157" y="4398517"/>
            <a:ext cx="144836" cy="110401"/>
          </a:xfrm>
          <a:custGeom>
            <a:avLst/>
            <a:gdLst/>
            <a:ahLst/>
            <a:cxnLst/>
            <a:rect l="l" t="t" r="r" b="b"/>
            <a:pathLst>
              <a:path w="4021" h="3065" extrusionOk="0">
                <a:moveTo>
                  <a:pt x="2625" y="0"/>
                </a:moveTo>
                <a:lnTo>
                  <a:pt x="2517" y="8"/>
                </a:lnTo>
                <a:lnTo>
                  <a:pt x="2401" y="33"/>
                </a:lnTo>
                <a:lnTo>
                  <a:pt x="2293" y="67"/>
                </a:lnTo>
                <a:lnTo>
                  <a:pt x="2185" y="108"/>
                </a:lnTo>
                <a:lnTo>
                  <a:pt x="2102" y="150"/>
                </a:lnTo>
                <a:lnTo>
                  <a:pt x="2019" y="191"/>
                </a:lnTo>
                <a:lnTo>
                  <a:pt x="1936" y="241"/>
                </a:lnTo>
                <a:lnTo>
                  <a:pt x="1861" y="299"/>
                </a:lnTo>
                <a:lnTo>
                  <a:pt x="1794" y="357"/>
                </a:lnTo>
                <a:lnTo>
                  <a:pt x="1736" y="432"/>
                </a:lnTo>
                <a:lnTo>
                  <a:pt x="1686" y="507"/>
                </a:lnTo>
                <a:lnTo>
                  <a:pt x="1653" y="590"/>
                </a:lnTo>
                <a:lnTo>
                  <a:pt x="1637" y="665"/>
                </a:lnTo>
                <a:lnTo>
                  <a:pt x="1620" y="739"/>
                </a:lnTo>
                <a:lnTo>
                  <a:pt x="1612" y="814"/>
                </a:lnTo>
                <a:lnTo>
                  <a:pt x="1595" y="889"/>
                </a:lnTo>
                <a:lnTo>
                  <a:pt x="1578" y="939"/>
                </a:lnTo>
                <a:lnTo>
                  <a:pt x="1554" y="988"/>
                </a:lnTo>
                <a:lnTo>
                  <a:pt x="1529" y="1038"/>
                </a:lnTo>
                <a:lnTo>
                  <a:pt x="1495" y="1080"/>
                </a:lnTo>
                <a:lnTo>
                  <a:pt x="1421" y="1163"/>
                </a:lnTo>
                <a:lnTo>
                  <a:pt x="1329" y="1238"/>
                </a:lnTo>
                <a:lnTo>
                  <a:pt x="1230" y="1296"/>
                </a:lnTo>
                <a:lnTo>
                  <a:pt x="1122" y="1346"/>
                </a:lnTo>
                <a:lnTo>
                  <a:pt x="1014" y="1379"/>
                </a:lnTo>
                <a:lnTo>
                  <a:pt x="906" y="1404"/>
                </a:lnTo>
                <a:lnTo>
                  <a:pt x="790" y="1420"/>
                </a:lnTo>
                <a:lnTo>
                  <a:pt x="682" y="1429"/>
                </a:lnTo>
                <a:lnTo>
                  <a:pt x="449" y="1445"/>
                </a:lnTo>
                <a:lnTo>
                  <a:pt x="225" y="1453"/>
                </a:lnTo>
                <a:lnTo>
                  <a:pt x="109" y="1470"/>
                </a:lnTo>
                <a:lnTo>
                  <a:pt x="1" y="1487"/>
                </a:lnTo>
                <a:lnTo>
                  <a:pt x="75" y="1852"/>
                </a:lnTo>
                <a:lnTo>
                  <a:pt x="158" y="2226"/>
                </a:lnTo>
                <a:lnTo>
                  <a:pt x="258" y="2583"/>
                </a:lnTo>
                <a:lnTo>
                  <a:pt x="374" y="2948"/>
                </a:lnTo>
                <a:lnTo>
                  <a:pt x="399" y="3006"/>
                </a:lnTo>
                <a:lnTo>
                  <a:pt x="416" y="3031"/>
                </a:lnTo>
                <a:lnTo>
                  <a:pt x="441" y="3048"/>
                </a:lnTo>
                <a:lnTo>
                  <a:pt x="474" y="3065"/>
                </a:lnTo>
                <a:lnTo>
                  <a:pt x="507" y="3065"/>
                </a:lnTo>
                <a:lnTo>
                  <a:pt x="574" y="3048"/>
                </a:lnTo>
                <a:lnTo>
                  <a:pt x="706" y="2998"/>
                </a:lnTo>
                <a:lnTo>
                  <a:pt x="839" y="2948"/>
                </a:lnTo>
                <a:lnTo>
                  <a:pt x="972" y="2890"/>
                </a:lnTo>
                <a:lnTo>
                  <a:pt x="1097" y="2832"/>
                </a:lnTo>
                <a:lnTo>
                  <a:pt x="1221" y="2757"/>
                </a:lnTo>
                <a:lnTo>
                  <a:pt x="1346" y="2683"/>
                </a:lnTo>
                <a:lnTo>
                  <a:pt x="1462" y="2600"/>
                </a:lnTo>
                <a:lnTo>
                  <a:pt x="1578" y="2517"/>
                </a:lnTo>
                <a:lnTo>
                  <a:pt x="1794" y="2342"/>
                </a:lnTo>
                <a:lnTo>
                  <a:pt x="1911" y="2259"/>
                </a:lnTo>
                <a:lnTo>
                  <a:pt x="2027" y="2193"/>
                </a:lnTo>
                <a:lnTo>
                  <a:pt x="2143" y="2134"/>
                </a:lnTo>
                <a:lnTo>
                  <a:pt x="2201" y="2110"/>
                </a:lnTo>
                <a:lnTo>
                  <a:pt x="2268" y="2093"/>
                </a:lnTo>
                <a:lnTo>
                  <a:pt x="2326" y="2085"/>
                </a:lnTo>
                <a:lnTo>
                  <a:pt x="2392" y="2076"/>
                </a:lnTo>
                <a:lnTo>
                  <a:pt x="2451" y="2085"/>
                </a:lnTo>
                <a:lnTo>
                  <a:pt x="2517" y="2093"/>
                </a:lnTo>
                <a:lnTo>
                  <a:pt x="2583" y="2118"/>
                </a:lnTo>
                <a:lnTo>
                  <a:pt x="2642" y="2143"/>
                </a:lnTo>
                <a:lnTo>
                  <a:pt x="2774" y="2193"/>
                </a:lnTo>
                <a:lnTo>
                  <a:pt x="2833" y="2209"/>
                </a:lnTo>
                <a:lnTo>
                  <a:pt x="2899" y="2218"/>
                </a:lnTo>
                <a:lnTo>
                  <a:pt x="2957" y="2218"/>
                </a:lnTo>
                <a:lnTo>
                  <a:pt x="3015" y="2201"/>
                </a:lnTo>
                <a:lnTo>
                  <a:pt x="3065" y="2168"/>
                </a:lnTo>
                <a:lnTo>
                  <a:pt x="3098" y="2134"/>
                </a:lnTo>
                <a:lnTo>
                  <a:pt x="3132" y="2085"/>
                </a:lnTo>
                <a:lnTo>
                  <a:pt x="3148" y="2035"/>
                </a:lnTo>
                <a:lnTo>
                  <a:pt x="3165" y="1985"/>
                </a:lnTo>
                <a:lnTo>
                  <a:pt x="3181" y="1927"/>
                </a:lnTo>
                <a:lnTo>
                  <a:pt x="3190" y="1811"/>
                </a:lnTo>
                <a:lnTo>
                  <a:pt x="3248" y="1171"/>
                </a:lnTo>
                <a:lnTo>
                  <a:pt x="3256" y="1146"/>
                </a:lnTo>
                <a:lnTo>
                  <a:pt x="3264" y="1121"/>
                </a:lnTo>
                <a:lnTo>
                  <a:pt x="3281" y="1105"/>
                </a:lnTo>
                <a:lnTo>
                  <a:pt x="3298" y="1105"/>
                </a:lnTo>
                <a:lnTo>
                  <a:pt x="3339" y="1096"/>
                </a:lnTo>
                <a:lnTo>
                  <a:pt x="3945" y="1113"/>
                </a:lnTo>
                <a:lnTo>
                  <a:pt x="3979" y="1047"/>
                </a:lnTo>
                <a:lnTo>
                  <a:pt x="4004" y="972"/>
                </a:lnTo>
                <a:lnTo>
                  <a:pt x="4012" y="897"/>
                </a:lnTo>
                <a:lnTo>
                  <a:pt x="4020" y="822"/>
                </a:lnTo>
                <a:lnTo>
                  <a:pt x="4012" y="748"/>
                </a:lnTo>
                <a:lnTo>
                  <a:pt x="3995" y="673"/>
                </a:lnTo>
                <a:lnTo>
                  <a:pt x="3970" y="606"/>
                </a:lnTo>
                <a:lnTo>
                  <a:pt x="3929" y="540"/>
                </a:lnTo>
                <a:lnTo>
                  <a:pt x="3887" y="473"/>
                </a:lnTo>
                <a:lnTo>
                  <a:pt x="3837" y="424"/>
                </a:lnTo>
                <a:lnTo>
                  <a:pt x="3771" y="374"/>
                </a:lnTo>
                <a:lnTo>
                  <a:pt x="3705" y="332"/>
                </a:lnTo>
                <a:lnTo>
                  <a:pt x="3638" y="307"/>
                </a:lnTo>
                <a:lnTo>
                  <a:pt x="3563" y="282"/>
                </a:lnTo>
                <a:lnTo>
                  <a:pt x="3489" y="274"/>
                </a:lnTo>
                <a:lnTo>
                  <a:pt x="3414" y="274"/>
                </a:lnTo>
                <a:lnTo>
                  <a:pt x="3331" y="282"/>
                </a:lnTo>
                <a:lnTo>
                  <a:pt x="3248" y="282"/>
                </a:lnTo>
                <a:lnTo>
                  <a:pt x="3215" y="266"/>
                </a:lnTo>
                <a:lnTo>
                  <a:pt x="3190" y="258"/>
                </a:lnTo>
                <a:lnTo>
                  <a:pt x="3132" y="216"/>
                </a:lnTo>
                <a:lnTo>
                  <a:pt x="3032" y="116"/>
                </a:lnTo>
                <a:lnTo>
                  <a:pt x="2990" y="83"/>
                </a:lnTo>
                <a:lnTo>
                  <a:pt x="2940" y="58"/>
                </a:lnTo>
                <a:lnTo>
                  <a:pt x="2891" y="33"/>
                </a:lnTo>
                <a:lnTo>
                  <a:pt x="2841" y="17"/>
                </a:lnTo>
                <a:lnTo>
                  <a:pt x="2733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" name="Google Shape;1195;p40"/>
          <p:cNvSpPr/>
          <p:nvPr/>
        </p:nvSpPr>
        <p:spPr>
          <a:xfrm>
            <a:off x="3606966" y="4136763"/>
            <a:ext cx="76326" cy="163063"/>
          </a:xfrm>
          <a:custGeom>
            <a:avLst/>
            <a:gdLst/>
            <a:ahLst/>
            <a:cxnLst/>
            <a:rect l="l" t="t" r="r" b="b"/>
            <a:pathLst>
              <a:path w="2119" h="4527" extrusionOk="0">
                <a:moveTo>
                  <a:pt x="108" y="0"/>
                </a:moveTo>
                <a:lnTo>
                  <a:pt x="133" y="183"/>
                </a:lnTo>
                <a:lnTo>
                  <a:pt x="166" y="357"/>
                </a:lnTo>
                <a:lnTo>
                  <a:pt x="233" y="723"/>
                </a:lnTo>
                <a:lnTo>
                  <a:pt x="258" y="906"/>
                </a:lnTo>
                <a:lnTo>
                  <a:pt x="274" y="1080"/>
                </a:lnTo>
                <a:lnTo>
                  <a:pt x="274" y="1263"/>
                </a:lnTo>
                <a:lnTo>
                  <a:pt x="266" y="1354"/>
                </a:lnTo>
                <a:lnTo>
                  <a:pt x="250" y="1445"/>
                </a:lnTo>
                <a:lnTo>
                  <a:pt x="216" y="1595"/>
                </a:lnTo>
                <a:lnTo>
                  <a:pt x="166" y="1744"/>
                </a:lnTo>
                <a:lnTo>
                  <a:pt x="117" y="1886"/>
                </a:lnTo>
                <a:lnTo>
                  <a:pt x="75" y="2035"/>
                </a:lnTo>
                <a:lnTo>
                  <a:pt x="42" y="2168"/>
                </a:lnTo>
                <a:lnTo>
                  <a:pt x="25" y="2309"/>
                </a:lnTo>
                <a:lnTo>
                  <a:pt x="9" y="2442"/>
                </a:lnTo>
                <a:lnTo>
                  <a:pt x="0" y="2583"/>
                </a:lnTo>
                <a:lnTo>
                  <a:pt x="0" y="2716"/>
                </a:lnTo>
                <a:lnTo>
                  <a:pt x="9" y="2857"/>
                </a:lnTo>
                <a:lnTo>
                  <a:pt x="25" y="2998"/>
                </a:lnTo>
                <a:lnTo>
                  <a:pt x="42" y="3131"/>
                </a:lnTo>
                <a:lnTo>
                  <a:pt x="100" y="3405"/>
                </a:lnTo>
                <a:lnTo>
                  <a:pt x="166" y="3679"/>
                </a:lnTo>
                <a:lnTo>
                  <a:pt x="241" y="3953"/>
                </a:lnTo>
                <a:lnTo>
                  <a:pt x="324" y="4228"/>
                </a:lnTo>
                <a:lnTo>
                  <a:pt x="357" y="4327"/>
                </a:lnTo>
                <a:lnTo>
                  <a:pt x="382" y="4377"/>
                </a:lnTo>
                <a:lnTo>
                  <a:pt x="407" y="4419"/>
                </a:lnTo>
                <a:lnTo>
                  <a:pt x="441" y="4460"/>
                </a:lnTo>
                <a:lnTo>
                  <a:pt x="482" y="4493"/>
                </a:lnTo>
                <a:lnTo>
                  <a:pt x="524" y="4518"/>
                </a:lnTo>
                <a:lnTo>
                  <a:pt x="565" y="4526"/>
                </a:lnTo>
                <a:lnTo>
                  <a:pt x="615" y="4526"/>
                </a:lnTo>
                <a:lnTo>
                  <a:pt x="656" y="4518"/>
                </a:lnTo>
                <a:lnTo>
                  <a:pt x="748" y="4493"/>
                </a:lnTo>
                <a:lnTo>
                  <a:pt x="789" y="4477"/>
                </a:lnTo>
                <a:lnTo>
                  <a:pt x="839" y="4468"/>
                </a:lnTo>
                <a:lnTo>
                  <a:pt x="881" y="4468"/>
                </a:lnTo>
                <a:lnTo>
                  <a:pt x="922" y="4477"/>
                </a:lnTo>
                <a:lnTo>
                  <a:pt x="1246" y="3920"/>
                </a:lnTo>
                <a:lnTo>
                  <a:pt x="1288" y="3862"/>
                </a:lnTo>
                <a:lnTo>
                  <a:pt x="1304" y="3837"/>
                </a:lnTo>
                <a:lnTo>
                  <a:pt x="1337" y="3821"/>
                </a:lnTo>
                <a:lnTo>
                  <a:pt x="1362" y="3804"/>
                </a:lnTo>
                <a:lnTo>
                  <a:pt x="1396" y="3796"/>
                </a:lnTo>
                <a:lnTo>
                  <a:pt x="1454" y="3796"/>
                </a:lnTo>
                <a:lnTo>
                  <a:pt x="1587" y="3812"/>
                </a:lnTo>
                <a:lnTo>
                  <a:pt x="1653" y="3812"/>
                </a:lnTo>
                <a:lnTo>
                  <a:pt x="1711" y="3804"/>
                </a:lnTo>
                <a:lnTo>
                  <a:pt x="1778" y="3787"/>
                </a:lnTo>
                <a:lnTo>
                  <a:pt x="1827" y="3762"/>
                </a:lnTo>
                <a:lnTo>
                  <a:pt x="1886" y="3729"/>
                </a:lnTo>
                <a:lnTo>
                  <a:pt x="1935" y="3688"/>
                </a:lnTo>
                <a:lnTo>
                  <a:pt x="1977" y="3638"/>
                </a:lnTo>
                <a:lnTo>
                  <a:pt x="2018" y="3588"/>
                </a:lnTo>
                <a:lnTo>
                  <a:pt x="2052" y="3538"/>
                </a:lnTo>
                <a:lnTo>
                  <a:pt x="2085" y="3480"/>
                </a:lnTo>
                <a:lnTo>
                  <a:pt x="2102" y="3422"/>
                </a:lnTo>
                <a:lnTo>
                  <a:pt x="2118" y="3355"/>
                </a:lnTo>
                <a:lnTo>
                  <a:pt x="2118" y="3289"/>
                </a:lnTo>
                <a:lnTo>
                  <a:pt x="2118" y="3231"/>
                </a:lnTo>
                <a:lnTo>
                  <a:pt x="2102" y="3173"/>
                </a:lnTo>
                <a:lnTo>
                  <a:pt x="2085" y="3106"/>
                </a:lnTo>
                <a:lnTo>
                  <a:pt x="2052" y="3048"/>
                </a:lnTo>
                <a:lnTo>
                  <a:pt x="2010" y="2990"/>
                </a:lnTo>
                <a:lnTo>
                  <a:pt x="1960" y="2940"/>
                </a:lnTo>
                <a:lnTo>
                  <a:pt x="1911" y="2890"/>
                </a:lnTo>
                <a:lnTo>
                  <a:pt x="1803" y="2807"/>
                </a:lnTo>
                <a:lnTo>
                  <a:pt x="1686" y="2724"/>
                </a:lnTo>
                <a:lnTo>
                  <a:pt x="1578" y="2633"/>
                </a:lnTo>
                <a:lnTo>
                  <a:pt x="1520" y="2591"/>
                </a:lnTo>
                <a:lnTo>
                  <a:pt x="1470" y="2542"/>
                </a:lnTo>
                <a:lnTo>
                  <a:pt x="1429" y="2492"/>
                </a:lnTo>
                <a:lnTo>
                  <a:pt x="1396" y="2434"/>
                </a:lnTo>
                <a:lnTo>
                  <a:pt x="1362" y="2376"/>
                </a:lnTo>
                <a:lnTo>
                  <a:pt x="1346" y="2309"/>
                </a:lnTo>
                <a:lnTo>
                  <a:pt x="1337" y="2259"/>
                </a:lnTo>
                <a:lnTo>
                  <a:pt x="1329" y="2201"/>
                </a:lnTo>
                <a:lnTo>
                  <a:pt x="1337" y="2093"/>
                </a:lnTo>
                <a:lnTo>
                  <a:pt x="1346" y="1977"/>
                </a:lnTo>
                <a:lnTo>
                  <a:pt x="1346" y="1869"/>
                </a:lnTo>
                <a:lnTo>
                  <a:pt x="1337" y="1811"/>
                </a:lnTo>
                <a:lnTo>
                  <a:pt x="1321" y="1753"/>
                </a:lnTo>
                <a:lnTo>
                  <a:pt x="1296" y="1703"/>
                </a:lnTo>
                <a:lnTo>
                  <a:pt x="1271" y="1653"/>
                </a:lnTo>
                <a:lnTo>
                  <a:pt x="1230" y="1611"/>
                </a:lnTo>
                <a:lnTo>
                  <a:pt x="1188" y="1587"/>
                </a:lnTo>
                <a:lnTo>
                  <a:pt x="1138" y="1570"/>
                </a:lnTo>
                <a:lnTo>
                  <a:pt x="1088" y="1562"/>
                </a:lnTo>
                <a:lnTo>
                  <a:pt x="1072" y="1520"/>
                </a:lnTo>
                <a:lnTo>
                  <a:pt x="1063" y="1470"/>
                </a:lnTo>
                <a:lnTo>
                  <a:pt x="1072" y="1420"/>
                </a:lnTo>
                <a:lnTo>
                  <a:pt x="1088" y="1371"/>
                </a:lnTo>
                <a:lnTo>
                  <a:pt x="1130" y="1271"/>
                </a:lnTo>
                <a:lnTo>
                  <a:pt x="1171" y="1171"/>
                </a:lnTo>
                <a:lnTo>
                  <a:pt x="1188" y="1121"/>
                </a:lnTo>
                <a:lnTo>
                  <a:pt x="1196" y="1063"/>
                </a:lnTo>
                <a:lnTo>
                  <a:pt x="1196" y="1005"/>
                </a:lnTo>
                <a:lnTo>
                  <a:pt x="1188" y="955"/>
                </a:lnTo>
                <a:lnTo>
                  <a:pt x="1180" y="906"/>
                </a:lnTo>
                <a:lnTo>
                  <a:pt x="1146" y="864"/>
                </a:lnTo>
                <a:lnTo>
                  <a:pt x="1113" y="839"/>
                </a:lnTo>
                <a:lnTo>
                  <a:pt x="1072" y="822"/>
                </a:lnTo>
                <a:lnTo>
                  <a:pt x="1030" y="822"/>
                </a:lnTo>
                <a:lnTo>
                  <a:pt x="997" y="831"/>
                </a:lnTo>
                <a:lnTo>
                  <a:pt x="922" y="847"/>
                </a:lnTo>
                <a:lnTo>
                  <a:pt x="856" y="847"/>
                </a:lnTo>
                <a:lnTo>
                  <a:pt x="806" y="822"/>
                </a:lnTo>
                <a:lnTo>
                  <a:pt x="764" y="789"/>
                </a:lnTo>
                <a:lnTo>
                  <a:pt x="723" y="739"/>
                </a:lnTo>
                <a:lnTo>
                  <a:pt x="698" y="681"/>
                </a:lnTo>
                <a:lnTo>
                  <a:pt x="673" y="623"/>
                </a:lnTo>
                <a:lnTo>
                  <a:pt x="656" y="557"/>
                </a:lnTo>
                <a:lnTo>
                  <a:pt x="656" y="490"/>
                </a:lnTo>
                <a:lnTo>
                  <a:pt x="665" y="366"/>
                </a:lnTo>
                <a:lnTo>
                  <a:pt x="681" y="241"/>
                </a:lnTo>
                <a:lnTo>
                  <a:pt x="690" y="183"/>
                </a:lnTo>
                <a:lnTo>
                  <a:pt x="690" y="117"/>
                </a:lnTo>
                <a:lnTo>
                  <a:pt x="681" y="58"/>
                </a:lnTo>
                <a:lnTo>
                  <a:pt x="673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40"/>
          <p:cNvSpPr/>
          <p:nvPr/>
        </p:nvSpPr>
        <p:spPr>
          <a:xfrm>
            <a:off x="3769990" y="4215718"/>
            <a:ext cx="60478" cy="29644"/>
          </a:xfrm>
          <a:custGeom>
            <a:avLst/>
            <a:gdLst/>
            <a:ahLst/>
            <a:cxnLst/>
            <a:rect l="l" t="t" r="r" b="b"/>
            <a:pathLst>
              <a:path w="1679" h="823" extrusionOk="0">
                <a:moveTo>
                  <a:pt x="42" y="1"/>
                </a:moveTo>
                <a:lnTo>
                  <a:pt x="17" y="92"/>
                </a:lnTo>
                <a:lnTo>
                  <a:pt x="1" y="184"/>
                </a:lnTo>
                <a:lnTo>
                  <a:pt x="1" y="275"/>
                </a:lnTo>
                <a:lnTo>
                  <a:pt x="9" y="366"/>
                </a:lnTo>
                <a:lnTo>
                  <a:pt x="142" y="441"/>
                </a:lnTo>
                <a:lnTo>
                  <a:pt x="275" y="507"/>
                </a:lnTo>
                <a:lnTo>
                  <a:pt x="416" y="566"/>
                </a:lnTo>
                <a:lnTo>
                  <a:pt x="557" y="624"/>
                </a:lnTo>
                <a:lnTo>
                  <a:pt x="698" y="673"/>
                </a:lnTo>
                <a:lnTo>
                  <a:pt x="848" y="723"/>
                </a:lnTo>
                <a:lnTo>
                  <a:pt x="997" y="765"/>
                </a:lnTo>
                <a:lnTo>
                  <a:pt x="1138" y="798"/>
                </a:lnTo>
                <a:lnTo>
                  <a:pt x="1213" y="815"/>
                </a:lnTo>
                <a:lnTo>
                  <a:pt x="1280" y="823"/>
                </a:lnTo>
                <a:lnTo>
                  <a:pt x="1346" y="823"/>
                </a:lnTo>
                <a:lnTo>
                  <a:pt x="1412" y="815"/>
                </a:lnTo>
                <a:lnTo>
                  <a:pt x="1462" y="798"/>
                </a:lnTo>
                <a:lnTo>
                  <a:pt x="1495" y="781"/>
                </a:lnTo>
                <a:lnTo>
                  <a:pt x="1537" y="757"/>
                </a:lnTo>
                <a:lnTo>
                  <a:pt x="1570" y="723"/>
                </a:lnTo>
                <a:lnTo>
                  <a:pt x="1595" y="690"/>
                </a:lnTo>
                <a:lnTo>
                  <a:pt x="1620" y="657"/>
                </a:lnTo>
                <a:lnTo>
                  <a:pt x="1653" y="574"/>
                </a:lnTo>
                <a:lnTo>
                  <a:pt x="1670" y="482"/>
                </a:lnTo>
                <a:lnTo>
                  <a:pt x="1678" y="441"/>
                </a:lnTo>
                <a:lnTo>
                  <a:pt x="1670" y="399"/>
                </a:lnTo>
                <a:lnTo>
                  <a:pt x="1662" y="358"/>
                </a:lnTo>
                <a:lnTo>
                  <a:pt x="1645" y="316"/>
                </a:lnTo>
                <a:lnTo>
                  <a:pt x="1628" y="275"/>
                </a:lnTo>
                <a:lnTo>
                  <a:pt x="1595" y="242"/>
                </a:lnTo>
                <a:lnTo>
                  <a:pt x="1554" y="200"/>
                </a:lnTo>
                <a:lnTo>
                  <a:pt x="1504" y="167"/>
                </a:lnTo>
                <a:lnTo>
                  <a:pt x="1454" y="142"/>
                </a:lnTo>
                <a:lnTo>
                  <a:pt x="1396" y="117"/>
                </a:lnTo>
                <a:lnTo>
                  <a:pt x="1280" y="84"/>
                </a:lnTo>
                <a:lnTo>
                  <a:pt x="1155" y="67"/>
                </a:lnTo>
                <a:lnTo>
                  <a:pt x="881" y="42"/>
                </a:lnTo>
                <a:lnTo>
                  <a:pt x="599" y="17"/>
                </a:lnTo>
                <a:lnTo>
                  <a:pt x="324" y="9"/>
                </a:lnTo>
                <a:lnTo>
                  <a:pt x="42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40"/>
          <p:cNvSpPr/>
          <p:nvPr/>
        </p:nvSpPr>
        <p:spPr>
          <a:xfrm>
            <a:off x="3956355" y="4197780"/>
            <a:ext cx="105322" cy="108312"/>
          </a:xfrm>
          <a:custGeom>
            <a:avLst/>
            <a:gdLst/>
            <a:ahLst/>
            <a:cxnLst/>
            <a:rect l="l" t="t" r="r" b="b"/>
            <a:pathLst>
              <a:path w="2924" h="3007" extrusionOk="0">
                <a:moveTo>
                  <a:pt x="158" y="1"/>
                </a:moveTo>
                <a:lnTo>
                  <a:pt x="84" y="9"/>
                </a:lnTo>
                <a:lnTo>
                  <a:pt x="42" y="17"/>
                </a:lnTo>
                <a:lnTo>
                  <a:pt x="25" y="25"/>
                </a:lnTo>
                <a:lnTo>
                  <a:pt x="17" y="42"/>
                </a:lnTo>
                <a:lnTo>
                  <a:pt x="1" y="59"/>
                </a:lnTo>
                <a:lnTo>
                  <a:pt x="1" y="84"/>
                </a:lnTo>
                <a:lnTo>
                  <a:pt x="9" y="142"/>
                </a:lnTo>
                <a:lnTo>
                  <a:pt x="366" y="1338"/>
                </a:lnTo>
                <a:lnTo>
                  <a:pt x="457" y="1637"/>
                </a:lnTo>
                <a:lnTo>
                  <a:pt x="507" y="1778"/>
                </a:lnTo>
                <a:lnTo>
                  <a:pt x="574" y="1919"/>
                </a:lnTo>
                <a:lnTo>
                  <a:pt x="640" y="2060"/>
                </a:lnTo>
                <a:lnTo>
                  <a:pt x="723" y="2185"/>
                </a:lnTo>
                <a:lnTo>
                  <a:pt x="773" y="2243"/>
                </a:lnTo>
                <a:lnTo>
                  <a:pt x="823" y="2301"/>
                </a:lnTo>
                <a:lnTo>
                  <a:pt x="881" y="2351"/>
                </a:lnTo>
                <a:lnTo>
                  <a:pt x="939" y="2401"/>
                </a:lnTo>
                <a:lnTo>
                  <a:pt x="1014" y="2450"/>
                </a:lnTo>
                <a:lnTo>
                  <a:pt x="1105" y="2500"/>
                </a:lnTo>
                <a:lnTo>
                  <a:pt x="1188" y="2542"/>
                </a:lnTo>
                <a:lnTo>
                  <a:pt x="1279" y="2575"/>
                </a:lnTo>
                <a:lnTo>
                  <a:pt x="1470" y="2633"/>
                </a:lnTo>
                <a:lnTo>
                  <a:pt x="1661" y="2683"/>
                </a:lnTo>
                <a:lnTo>
                  <a:pt x="2924" y="3007"/>
                </a:lnTo>
                <a:lnTo>
                  <a:pt x="2924" y="2907"/>
                </a:lnTo>
                <a:lnTo>
                  <a:pt x="2916" y="2816"/>
                </a:lnTo>
                <a:lnTo>
                  <a:pt x="2899" y="2716"/>
                </a:lnTo>
                <a:lnTo>
                  <a:pt x="2874" y="2625"/>
                </a:lnTo>
                <a:lnTo>
                  <a:pt x="2832" y="2534"/>
                </a:lnTo>
                <a:lnTo>
                  <a:pt x="2791" y="2450"/>
                </a:lnTo>
                <a:lnTo>
                  <a:pt x="2733" y="2376"/>
                </a:lnTo>
                <a:lnTo>
                  <a:pt x="2666" y="2301"/>
                </a:lnTo>
                <a:lnTo>
                  <a:pt x="2583" y="2226"/>
                </a:lnTo>
                <a:lnTo>
                  <a:pt x="2492" y="2151"/>
                </a:lnTo>
                <a:lnTo>
                  <a:pt x="2293" y="2027"/>
                </a:lnTo>
                <a:lnTo>
                  <a:pt x="2193" y="1960"/>
                </a:lnTo>
                <a:lnTo>
                  <a:pt x="2093" y="1894"/>
                </a:lnTo>
                <a:lnTo>
                  <a:pt x="2002" y="1819"/>
                </a:lnTo>
                <a:lnTo>
                  <a:pt x="1927" y="1736"/>
                </a:lnTo>
                <a:lnTo>
                  <a:pt x="1886" y="1686"/>
                </a:lnTo>
                <a:lnTo>
                  <a:pt x="1844" y="1628"/>
                </a:lnTo>
                <a:lnTo>
                  <a:pt x="1778" y="1504"/>
                </a:lnTo>
                <a:lnTo>
                  <a:pt x="1728" y="1379"/>
                </a:lnTo>
                <a:lnTo>
                  <a:pt x="1678" y="1246"/>
                </a:lnTo>
                <a:lnTo>
                  <a:pt x="1537" y="864"/>
                </a:lnTo>
                <a:lnTo>
                  <a:pt x="632" y="216"/>
                </a:lnTo>
                <a:lnTo>
                  <a:pt x="507" y="133"/>
                </a:lnTo>
                <a:lnTo>
                  <a:pt x="441" y="92"/>
                </a:lnTo>
                <a:lnTo>
                  <a:pt x="366" y="59"/>
                </a:lnTo>
                <a:lnTo>
                  <a:pt x="299" y="25"/>
                </a:lnTo>
                <a:lnTo>
                  <a:pt x="225" y="9"/>
                </a:lnTo>
                <a:lnTo>
                  <a:pt x="15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40"/>
          <p:cNvSpPr/>
          <p:nvPr/>
        </p:nvSpPr>
        <p:spPr>
          <a:xfrm>
            <a:off x="3495990" y="4017683"/>
            <a:ext cx="72724" cy="53598"/>
          </a:xfrm>
          <a:custGeom>
            <a:avLst/>
            <a:gdLst/>
            <a:ahLst/>
            <a:cxnLst/>
            <a:rect l="l" t="t" r="r" b="b"/>
            <a:pathLst>
              <a:path w="2019" h="1488" extrusionOk="0">
                <a:moveTo>
                  <a:pt x="0" y="1"/>
                </a:moveTo>
                <a:lnTo>
                  <a:pt x="0" y="59"/>
                </a:lnTo>
                <a:lnTo>
                  <a:pt x="9" y="117"/>
                </a:lnTo>
                <a:lnTo>
                  <a:pt x="25" y="242"/>
                </a:lnTo>
                <a:lnTo>
                  <a:pt x="58" y="358"/>
                </a:lnTo>
                <a:lnTo>
                  <a:pt x="100" y="474"/>
                </a:lnTo>
                <a:lnTo>
                  <a:pt x="133" y="591"/>
                </a:lnTo>
                <a:lnTo>
                  <a:pt x="166" y="707"/>
                </a:lnTo>
                <a:lnTo>
                  <a:pt x="191" y="823"/>
                </a:lnTo>
                <a:lnTo>
                  <a:pt x="200" y="948"/>
                </a:lnTo>
                <a:lnTo>
                  <a:pt x="191" y="1139"/>
                </a:lnTo>
                <a:lnTo>
                  <a:pt x="191" y="1230"/>
                </a:lnTo>
                <a:lnTo>
                  <a:pt x="208" y="1280"/>
                </a:lnTo>
                <a:lnTo>
                  <a:pt x="224" y="1321"/>
                </a:lnTo>
                <a:lnTo>
                  <a:pt x="241" y="1355"/>
                </a:lnTo>
                <a:lnTo>
                  <a:pt x="266" y="1380"/>
                </a:lnTo>
                <a:lnTo>
                  <a:pt x="324" y="1429"/>
                </a:lnTo>
                <a:lnTo>
                  <a:pt x="391" y="1463"/>
                </a:lnTo>
                <a:lnTo>
                  <a:pt x="465" y="1479"/>
                </a:lnTo>
                <a:lnTo>
                  <a:pt x="540" y="1488"/>
                </a:lnTo>
                <a:lnTo>
                  <a:pt x="706" y="1488"/>
                </a:lnTo>
                <a:lnTo>
                  <a:pt x="789" y="1479"/>
                </a:lnTo>
                <a:lnTo>
                  <a:pt x="1885" y="1313"/>
                </a:lnTo>
                <a:lnTo>
                  <a:pt x="1944" y="1305"/>
                </a:lnTo>
                <a:lnTo>
                  <a:pt x="1969" y="1288"/>
                </a:lnTo>
                <a:lnTo>
                  <a:pt x="1993" y="1272"/>
                </a:lnTo>
                <a:lnTo>
                  <a:pt x="2010" y="1247"/>
                </a:lnTo>
                <a:lnTo>
                  <a:pt x="2018" y="1213"/>
                </a:lnTo>
                <a:lnTo>
                  <a:pt x="2018" y="1180"/>
                </a:lnTo>
                <a:lnTo>
                  <a:pt x="2018" y="1147"/>
                </a:lnTo>
                <a:lnTo>
                  <a:pt x="2002" y="1089"/>
                </a:lnTo>
                <a:lnTo>
                  <a:pt x="1969" y="1031"/>
                </a:lnTo>
                <a:lnTo>
                  <a:pt x="1935" y="981"/>
                </a:lnTo>
                <a:lnTo>
                  <a:pt x="1894" y="923"/>
                </a:lnTo>
                <a:lnTo>
                  <a:pt x="1794" y="831"/>
                </a:lnTo>
                <a:lnTo>
                  <a:pt x="1694" y="757"/>
                </a:lnTo>
                <a:lnTo>
                  <a:pt x="1288" y="449"/>
                </a:lnTo>
                <a:lnTo>
                  <a:pt x="1138" y="341"/>
                </a:lnTo>
                <a:lnTo>
                  <a:pt x="972" y="233"/>
                </a:lnTo>
                <a:lnTo>
                  <a:pt x="864" y="175"/>
                </a:lnTo>
                <a:lnTo>
                  <a:pt x="748" y="126"/>
                </a:lnTo>
                <a:lnTo>
                  <a:pt x="631" y="84"/>
                </a:lnTo>
                <a:lnTo>
                  <a:pt x="507" y="42"/>
                </a:lnTo>
                <a:lnTo>
                  <a:pt x="382" y="18"/>
                </a:lnTo>
                <a:lnTo>
                  <a:pt x="25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40"/>
          <p:cNvSpPr/>
          <p:nvPr/>
        </p:nvSpPr>
        <p:spPr>
          <a:xfrm>
            <a:off x="3418512" y="3929435"/>
            <a:ext cx="116993" cy="64656"/>
          </a:xfrm>
          <a:custGeom>
            <a:avLst/>
            <a:gdLst/>
            <a:ahLst/>
            <a:cxnLst/>
            <a:rect l="l" t="t" r="r" b="b"/>
            <a:pathLst>
              <a:path w="3248" h="1795" extrusionOk="0">
                <a:moveTo>
                  <a:pt x="2110" y="1"/>
                </a:moveTo>
                <a:lnTo>
                  <a:pt x="2002" y="9"/>
                </a:lnTo>
                <a:lnTo>
                  <a:pt x="1894" y="18"/>
                </a:lnTo>
                <a:lnTo>
                  <a:pt x="1786" y="34"/>
                </a:lnTo>
                <a:lnTo>
                  <a:pt x="1678" y="59"/>
                </a:lnTo>
                <a:lnTo>
                  <a:pt x="1553" y="92"/>
                </a:lnTo>
                <a:lnTo>
                  <a:pt x="1437" y="134"/>
                </a:lnTo>
                <a:lnTo>
                  <a:pt x="1196" y="234"/>
                </a:lnTo>
                <a:lnTo>
                  <a:pt x="964" y="325"/>
                </a:lnTo>
                <a:lnTo>
                  <a:pt x="424" y="557"/>
                </a:lnTo>
                <a:lnTo>
                  <a:pt x="283" y="616"/>
                </a:lnTo>
                <a:lnTo>
                  <a:pt x="216" y="657"/>
                </a:lnTo>
                <a:lnTo>
                  <a:pt x="158" y="699"/>
                </a:lnTo>
                <a:lnTo>
                  <a:pt x="100" y="748"/>
                </a:lnTo>
                <a:lnTo>
                  <a:pt x="58" y="798"/>
                </a:lnTo>
                <a:lnTo>
                  <a:pt x="25" y="856"/>
                </a:lnTo>
                <a:lnTo>
                  <a:pt x="0" y="931"/>
                </a:lnTo>
                <a:lnTo>
                  <a:pt x="0" y="981"/>
                </a:lnTo>
                <a:lnTo>
                  <a:pt x="0" y="1022"/>
                </a:lnTo>
                <a:lnTo>
                  <a:pt x="17" y="1072"/>
                </a:lnTo>
                <a:lnTo>
                  <a:pt x="34" y="1114"/>
                </a:lnTo>
                <a:lnTo>
                  <a:pt x="50" y="1164"/>
                </a:lnTo>
                <a:lnTo>
                  <a:pt x="83" y="1197"/>
                </a:lnTo>
                <a:lnTo>
                  <a:pt x="150" y="1272"/>
                </a:lnTo>
                <a:lnTo>
                  <a:pt x="225" y="1330"/>
                </a:lnTo>
                <a:lnTo>
                  <a:pt x="308" y="1380"/>
                </a:lnTo>
                <a:lnTo>
                  <a:pt x="399" y="1421"/>
                </a:lnTo>
                <a:lnTo>
                  <a:pt x="482" y="1463"/>
                </a:lnTo>
                <a:lnTo>
                  <a:pt x="789" y="1587"/>
                </a:lnTo>
                <a:lnTo>
                  <a:pt x="947" y="1645"/>
                </a:lnTo>
                <a:lnTo>
                  <a:pt x="1105" y="1695"/>
                </a:lnTo>
                <a:lnTo>
                  <a:pt x="1263" y="1737"/>
                </a:lnTo>
                <a:lnTo>
                  <a:pt x="1420" y="1770"/>
                </a:lnTo>
                <a:lnTo>
                  <a:pt x="1587" y="1787"/>
                </a:lnTo>
                <a:lnTo>
                  <a:pt x="1753" y="1795"/>
                </a:lnTo>
                <a:lnTo>
                  <a:pt x="1844" y="1787"/>
                </a:lnTo>
                <a:lnTo>
                  <a:pt x="1944" y="1770"/>
                </a:lnTo>
                <a:lnTo>
                  <a:pt x="1985" y="1753"/>
                </a:lnTo>
                <a:lnTo>
                  <a:pt x="2027" y="1737"/>
                </a:lnTo>
                <a:lnTo>
                  <a:pt x="2068" y="1712"/>
                </a:lnTo>
                <a:lnTo>
                  <a:pt x="2101" y="1679"/>
                </a:lnTo>
                <a:lnTo>
                  <a:pt x="2151" y="1629"/>
                </a:lnTo>
                <a:lnTo>
                  <a:pt x="2184" y="1571"/>
                </a:lnTo>
                <a:lnTo>
                  <a:pt x="2226" y="1512"/>
                </a:lnTo>
                <a:lnTo>
                  <a:pt x="2268" y="1463"/>
                </a:lnTo>
                <a:lnTo>
                  <a:pt x="2317" y="1405"/>
                </a:lnTo>
                <a:lnTo>
                  <a:pt x="2384" y="1363"/>
                </a:lnTo>
                <a:lnTo>
                  <a:pt x="2450" y="1330"/>
                </a:lnTo>
                <a:lnTo>
                  <a:pt x="2517" y="1305"/>
                </a:lnTo>
                <a:lnTo>
                  <a:pt x="2600" y="1280"/>
                </a:lnTo>
                <a:lnTo>
                  <a:pt x="2674" y="1263"/>
                </a:lnTo>
                <a:lnTo>
                  <a:pt x="2832" y="1247"/>
                </a:lnTo>
                <a:lnTo>
                  <a:pt x="2899" y="1238"/>
                </a:lnTo>
                <a:lnTo>
                  <a:pt x="2965" y="1222"/>
                </a:lnTo>
                <a:lnTo>
                  <a:pt x="3032" y="1205"/>
                </a:lnTo>
                <a:lnTo>
                  <a:pt x="3090" y="1172"/>
                </a:lnTo>
                <a:lnTo>
                  <a:pt x="3140" y="1130"/>
                </a:lnTo>
                <a:lnTo>
                  <a:pt x="3181" y="1081"/>
                </a:lnTo>
                <a:lnTo>
                  <a:pt x="3206" y="1022"/>
                </a:lnTo>
                <a:lnTo>
                  <a:pt x="3231" y="956"/>
                </a:lnTo>
                <a:lnTo>
                  <a:pt x="3239" y="890"/>
                </a:lnTo>
                <a:lnTo>
                  <a:pt x="3248" y="823"/>
                </a:lnTo>
                <a:lnTo>
                  <a:pt x="3248" y="682"/>
                </a:lnTo>
                <a:lnTo>
                  <a:pt x="3231" y="549"/>
                </a:lnTo>
                <a:lnTo>
                  <a:pt x="3214" y="474"/>
                </a:lnTo>
                <a:lnTo>
                  <a:pt x="3198" y="408"/>
                </a:lnTo>
                <a:lnTo>
                  <a:pt x="3173" y="341"/>
                </a:lnTo>
                <a:lnTo>
                  <a:pt x="3140" y="283"/>
                </a:lnTo>
                <a:lnTo>
                  <a:pt x="3098" y="225"/>
                </a:lnTo>
                <a:lnTo>
                  <a:pt x="3048" y="175"/>
                </a:lnTo>
                <a:lnTo>
                  <a:pt x="2998" y="134"/>
                </a:lnTo>
                <a:lnTo>
                  <a:pt x="2940" y="101"/>
                </a:lnTo>
                <a:lnTo>
                  <a:pt x="2882" y="76"/>
                </a:lnTo>
                <a:lnTo>
                  <a:pt x="2816" y="51"/>
                </a:lnTo>
                <a:lnTo>
                  <a:pt x="2674" y="26"/>
                </a:lnTo>
                <a:lnTo>
                  <a:pt x="2542" y="18"/>
                </a:lnTo>
                <a:lnTo>
                  <a:pt x="2326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40"/>
          <p:cNvSpPr/>
          <p:nvPr/>
        </p:nvSpPr>
        <p:spPr>
          <a:xfrm>
            <a:off x="3566264" y="3931560"/>
            <a:ext cx="55687" cy="83783"/>
          </a:xfrm>
          <a:custGeom>
            <a:avLst/>
            <a:gdLst/>
            <a:ahLst/>
            <a:cxnLst/>
            <a:rect l="l" t="t" r="r" b="b"/>
            <a:pathLst>
              <a:path w="1546" h="2326" extrusionOk="0">
                <a:moveTo>
                  <a:pt x="939" y="0"/>
                </a:moveTo>
                <a:lnTo>
                  <a:pt x="831" y="83"/>
                </a:lnTo>
                <a:lnTo>
                  <a:pt x="723" y="150"/>
                </a:lnTo>
                <a:lnTo>
                  <a:pt x="599" y="208"/>
                </a:lnTo>
                <a:lnTo>
                  <a:pt x="474" y="249"/>
                </a:lnTo>
                <a:lnTo>
                  <a:pt x="366" y="282"/>
                </a:lnTo>
                <a:lnTo>
                  <a:pt x="317" y="299"/>
                </a:lnTo>
                <a:lnTo>
                  <a:pt x="267" y="316"/>
                </a:lnTo>
                <a:lnTo>
                  <a:pt x="225" y="341"/>
                </a:lnTo>
                <a:lnTo>
                  <a:pt x="184" y="374"/>
                </a:lnTo>
                <a:lnTo>
                  <a:pt x="142" y="407"/>
                </a:lnTo>
                <a:lnTo>
                  <a:pt x="117" y="449"/>
                </a:lnTo>
                <a:lnTo>
                  <a:pt x="92" y="498"/>
                </a:lnTo>
                <a:lnTo>
                  <a:pt x="67" y="540"/>
                </a:lnTo>
                <a:lnTo>
                  <a:pt x="34" y="640"/>
                </a:lnTo>
                <a:lnTo>
                  <a:pt x="18" y="756"/>
                </a:lnTo>
                <a:lnTo>
                  <a:pt x="1" y="864"/>
                </a:lnTo>
                <a:lnTo>
                  <a:pt x="1" y="980"/>
                </a:lnTo>
                <a:lnTo>
                  <a:pt x="9" y="1088"/>
                </a:lnTo>
                <a:lnTo>
                  <a:pt x="9" y="1179"/>
                </a:lnTo>
                <a:lnTo>
                  <a:pt x="26" y="1271"/>
                </a:lnTo>
                <a:lnTo>
                  <a:pt x="42" y="1362"/>
                </a:lnTo>
                <a:lnTo>
                  <a:pt x="76" y="1445"/>
                </a:lnTo>
                <a:lnTo>
                  <a:pt x="125" y="1520"/>
                </a:lnTo>
                <a:lnTo>
                  <a:pt x="184" y="1586"/>
                </a:lnTo>
                <a:lnTo>
                  <a:pt x="250" y="1644"/>
                </a:lnTo>
                <a:lnTo>
                  <a:pt x="317" y="1703"/>
                </a:lnTo>
                <a:lnTo>
                  <a:pt x="914" y="2201"/>
                </a:lnTo>
                <a:lnTo>
                  <a:pt x="981" y="2251"/>
                </a:lnTo>
                <a:lnTo>
                  <a:pt x="1056" y="2292"/>
                </a:lnTo>
                <a:lnTo>
                  <a:pt x="1089" y="2309"/>
                </a:lnTo>
                <a:lnTo>
                  <a:pt x="1130" y="2317"/>
                </a:lnTo>
                <a:lnTo>
                  <a:pt x="1172" y="2325"/>
                </a:lnTo>
                <a:lnTo>
                  <a:pt x="1213" y="2317"/>
                </a:lnTo>
                <a:lnTo>
                  <a:pt x="1288" y="1836"/>
                </a:lnTo>
                <a:lnTo>
                  <a:pt x="1338" y="1819"/>
                </a:lnTo>
                <a:lnTo>
                  <a:pt x="1380" y="1794"/>
                </a:lnTo>
                <a:lnTo>
                  <a:pt x="1413" y="1761"/>
                </a:lnTo>
                <a:lnTo>
                  <a:pt x="1446" y="1728"/>
                </a:lnTo>
                <a:lnTo>
                  <a:pt x="1479" y="1686"/>
                </a:lnTo>
                <a:lnTo>
                  <a:pt x="1504" y="1644"/>
                </a:lnTo>
                <a:lnTo>
                  <a:pt x="1521" y="1595"/>
                </a:lnTo>
                <a:lnTo>
                  <a:pt x="1529" y="1553"/>
                </a:lnTo>
                <a:lnTo>
                  <a:pt x="1546" y="1453"/>
                </a:lnTo>
                <a:lnTo>
                  <a:pt x="1546" y="1354"/>
                </a:lnTo>
                <a:lnTo>
                  <a:pt x="1537" y="1254"/>
                </a:lnTo>
                <a:lnTo>
                  <a:pt x="1521" y="1163"/>
                </a:lnTo>
                <a:lnTo>
                  <a:pt x="1504" y="1096"/>
                </a:lnTo>
                <a:lnTo>
                  <a:pt x="1487" y="1030"/>
                </a:lnTo>
                <a:lnTo>
                  <a:pt x="1429" y="880"/>
                </a:lnTo>
                <a:lnTo>
                  <a:pt x="1355" y="731"/>
                </a:lnTo>
                <a:lnTo>
                  <a:pt x="1263" y="565"/>
                </a:lnTo>
                <a:lnTo>
                  <a:pt x="1081" y="258"/>
                </a:lnTo>
                <a:lnTo>
                  <a:pt x="998" y="125"/>
                </a:lnTo>
                <a:lnTo>
                  <a:pt x="939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40"/>
          <p:cNvSpPr/>
          <p:nvPr/>
        </p:nvSpPr>
        <p:spPr>
          <a:xfrm>
            <a:off x="3629982" y="3897738"/>
            <a:ext cx="199587" cy="161874"/>
          </a:xfrm>
          <a:custGeom>
            <a:avLst/>
            <a:gdLst/>
            <a:ahLst/>
            <a:cxnLst/>
            <a:rect l="l" t="t" r="r" b="b"/>
            <a:pathLst>
              <a:path w="5541" h="4494" extrusionOk="0">
                <a:moveTo>
                  <a:pt x="582" y="1"/>
                </a:moveTo>
                <a:lnTo>
                  <a:pt x="516" y="9"/>
                </a:lnTo>
                <a:lnTo>
                  <a:pt x="458" y="26"/>
                </a:lnTo>
                <a:lnTo>
                  <a:pt x="391" y="59"/>
                </a:lnTo>
                <a:lnTo>
                  <a:pt x="333" y="109"/>
                </a:lnTo>
                <a:lnTo>
                  <a:pt x="283" y="167"/>
                </a:lnTo>
                <a:lnTo>
                  <a:pt x="242" y="233"/>
                </a:lnTo>
                <a:lnTo>
                  <a:pt x="200" y="308"/>
                </a:lnTo>
                <a:lnTo>
                  <a:pt x="134" y="457"/>
                </a:lnTo>
                <a:lnTo>
                  <a:pt x="76" y="607"/>
                </a:lnTo>
                <a:lnTo>
                  <a:pt x="42" y="773"/>
                </a:lnTo>
                <a:lnTo>
                  <a:pt x="9" y="931"/>
                </a:lnTo>
                <a:lnTo>
                  <a:pt x="1" y="1097"/>
                </a:lnTo>
                <a:lnTo>
                  <a:pt x="9" y="1255"/>
                </a:lnTo>
                <a:lnTo>
                  <a:pt x="26" y="1421"/>
                </a:lnTo>
                <a:lnTo>
                  <a:pt x="67" y="1579"/>
                </a:lnTo>
                <a:lnTo>
                  <a:pt x="125" y="1728"/>
                </a:lnTo>
                <a:lnTo>
                  <a:pt x="200" y="1878"/>
                </a:lnTo>
                <a:lnTo>
                  <a:pt x="292" y="2010"/>
                </a:lnTo>
                <a:lnTo>
                  <a:pt x="399" y="2135"/>
                </a:lnTo>
                <a:lnTo>
                  <a:pt x="458" y="2193"/>
                </a:lnTo>
                <a:lnTo>
                  <a:pt x="516" y="2251"/>
                </a:lnTo>
                <a:lnTo>
                  <a:pt x="582" y="2301"/>
                </a:lnTo>
                <a:lnTo>
                  <a:pt x="649" y="2343"/>
                </a:lnTo>
                <a:lnTo>
                  <a:pt x="723" y="2384"/>
                </a:lnTo>
                <a:lnTo>
                  <a:pt x="790" y="2417"/>
                </a:lnTo>
                <a:lnTo>
                  <a:pt x="873" y="2451"/>
                </a:lnTo>
                <a:lnTo>
                  <a:pt x="948" y="2476"/>
                </a:lnTo>
                <a:lnTo>
                  <a:pt x="1089" y="2500"/>
                </a:lnTo>
                <a:lnTo>
                  <a:pt x="1238" y="2525"/>
                </a:lnTo>
                <a:lnTo>
                  <a:pt x="1537" y="2542"/>
                </a:lnTo>
                <a:lnTo>
                  <a:pt x="1737" y="2567"/>
                </a:lnTo>
                <a:lnTo>
                  <a:pt x="1944" y="2600"/>
                </a:lnTo>
                <a:lnTo>
                  <a:pt x="2144" y="2650"/>
                </a:lnTo>
                <a:lnTo>
                  <a:pt x="2335" y="2708"/>
                </a:lnTo>
                <a:lnTo>
                  <a:pt x="2526" y="2791"/>
                </a:lnTo>
                <a:lnTo>
                  <a:pt x="2700" y="2882"/>
                </a:lnTo>
                <a:lnTo>
                  <a:pt x="2791" y="2932"/>
                </a:lnTo>
                <a:lnTo>
                  <a:pt x="2874" y="2990"/>
                </a:lnTo>
                <a:lnTo>
                  <a:pt x="2957" y="3049"/>
                </a:lnTo>
                <a:lnTo>
                  <a:pt x="3032" y="3115"/>
                </a:lnTo>
                <a:lnTo>
                  <a:pt x="3148" y="3231"/>
                </a:lnTo>
                <a:lnTo>
                  <a:pt x="3256" y="3356"/>
                </a:lnTo>
                <a:lnTo>
                  <a:pt x="3456" y="3605"/>
                </a:lnTo>
                <a:lnTo>
                  <a:pt x="3555" y="3738"/>
                </a:lnTo>
                <a:lnTo>
                  <a:pt x="3663" y="3862"/>
                </a:lnTo>
                <a:lnTo>
                  <a:pt x="3771" y="3979"/>
                </a:lnTo>
                <a:lnTo>
                  <a:pt x="3888" y="4087"/>
                </a:lnTo>
                <a:lnTo>
                  <a:pt x="3979" y="4153"/>
                </a:lnTo>
                <a:lnTo>
                  <a:pt x="4062" y="4211"/>
                </a:lnTo>
                <a:lnTo>
                  <a:pt x="4162" y="4261"/>
                </a:lnTo>
                <a:lnTo>
                  <a:pt x="4253" y="4311"/>
                </a:lnTo>
                <a:lnTo>
                  <a:pt x="4353" y="4352"/>
                </a:lnTo>
                <a:lnTo>
                  <a:pt x="4452" y="4394"/>
                </a:lnTo>
                <a:lnTo>
                  <a:pt x="4552" y="4419"/>
                </a:lnTo>
                <a:lnTo>
                  <a:pt x="4660" y="4444"/>
                </a:lnTo>
                <a:lnTo>
                  <a:pt x="4768" y="4469"/>
                </a:lnTo>
                <a:lnTo>
                  <a:pt x="4876" y="4485"/>
                </a:lnTo>
                <a:lnTo>
                  <a:pt x="4984" y="4494"/>
                </a:lnTo>
                <a:lnTo>
                  <a:pt x="5308" y="4494"/>
                </a:lnTo>
                <a:lnTo>
                  <a:pt x="5524" y="4469"/>
                </a:lnTo>
                <a:lnTo>
                  <a:pt x="5532" y="4411"/>
                </a:lnTo>
                <a:lnTo>
                  <a:pt x="5540" y="4352"/>
                </a:lnTo>
                <a:lnTo>
                  <a:pt x="5532" y="4303"/>
                </a:lnTo>
                <a:lnTo>
                  <a:pt x="5524" y="4244"/>
                </a:lnTo>
                <a:lnTo>
                  <a:pt x="5499" y="4145"/>
                </a:lnTo>
                <a:lnTo>
                  <a:pt x="5449" y="4037"/>
                </a:lnTo>
                <a:lnTo>
                  <a:pt x="5391" y="3937"/>
                </a:lnTo>
                <a:lnTo>
                  <a:pt x="5324" y="3838"/>
                </a:lnTo>
                <a:lnTo>
                  <a:pt x="5258" y="3746"/>
                </a:lnTo>
                <a:lnTo>
                  <a:pt x="5175" y="3663"/>
                </a:lnTo>
                <a:lnTo>
                  <a:pt x="4386" y="2750"/>
                </a:lnTo>
                <a:lnTo>
                  <a:pt x="4211" y="2559"/>
                </a:lnTo>
                <a:lnTo>
                  <a:pt x="4120" y="2467"/>
                </a:lnTo>
                <a:lnTo>
                  <a:pt x="4029" y="2376"/>
                </a:lnTo>
                <a:lnTo>
                  <a:pt x="3937" y="2293"/>
                </a:lnTo>
                <a:lnTo>
                  <a:pt x="3829" y="2218"/>
                </a:lnTo>
                <a:lnTo>
                  <a:pt x="3730" y="2143"/>
                </a:lnTo>
                <a:lnTo>
                  <a:pt x="3613" y="2085"/>
                </a:lnTo>
                <a:lnTo>
                  <a:pt x="3506" y="2044"/>
                </a:lnTo>
                <a:lnTo>
                  <a:pt x="3398" y="2002"/>
                </a:lnTo>
                <a:lnTo>
                  <a:pt x="3290" y="1952"/>
                </a:lnTo>
                <a:lnTo>
                  <a:pt x="3190" y="1894"/>
                </a:lnTo>
                <a:lnTo>
                  <a:pt x="3140" y="1861"/>
                </a:lnTo>
                <a:lnTo>
                  <a:pt x="3099" y="1819"/>
                </a:lnTo>
                <a:lnTo>
                  <a:pt x="3016" y="1728"/>
                </a:lnTo>
                <a:lnTo>
                  <a:pt x="2941" y="1637"/>
                </a:lnTo>
                <a:lnTo>
                  <a:pt x="2866" y="1537"/>
                </a:lnTo>
                <a:lnTo>
                  <a:pt x="2733" y="1371"/>
                </a:lnTo>
                <a:lnTo>
                  <a:pt x="2592" y="1205"/>
                </a:lnTo>
                <a:lnTo>
                  <a:pt x="2443" y="1047"/>
                </a:lnTo>
                <a:lnTo>
                  <a:pt x="2285" y="898"/>
                </a:lnTo>
                <a:lnTo>
                  <a:pt x="2119" y="756"/>
                </a:lnTo>
                <a:lnTo>
                  <a:pt x="1953" y="624"/>
                </a:lnTo>
                <a:lnTo>
                  <a:pt x="1778" y="499"/>
                </a:lnTo>
                <a:lnTo>
                  <a:pt x="1595" y="383"/>
                </a:lnTo>
                <a:lnTo>
                  <a:pt x="1438" y="283"/>
                </a:lnTo>
                <a:lnTo>
                  <a:pt x="1272" y="200"/>
                </a:lnTo>
                <a:lnTo>
                  <a:pt x="1097" y="117"/>
                </a:lnTo>
                <a:lnTo>
                  <a:pt x="923" y="50"/>
                </a:lnTo>
                <a:lnTo>
                  <a:pt x="790" y="17"/>
                </a:lnTo>
                <a:lnTo>
                  <a:pt x="723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40"/>
          <p:cNvSpPr/>
          <p:nvPr/>
        </p:nvSpPr>
        <p:spPr>
          <a:xfrm>
            <a:off x="3617736" y="3994378"/>
            <a:ext cx="122072" cy="56263"/>
          </a:xfrm>
          <a:custGeom>
            <a:avLst/>
            <a:gdLst/>
            <a:ahLst/>
            <a:cxnLst/>
            <a:rect l="l" t="t" r="r" b="b"/>
            <a:pathLst>
              <a:path w="3389" h="1562" extrusionOk="0">
                <a:moveTo>
                  <a:pt x="474" y="0"/>
                </a:moveTo>
                <a:lnTo>
                  <a:pt x="50" y="880"/>
                </a:lnTo>
                <a:lnTo>
                  <a:pt x="25" y="947"/>
                </a:lnTo>
                <a:lnTo>
                  <a:pt x="0" y="1022"/>
                </a:lnTo>
                <a:lnTo>
                  <a:pt x="0" y="1055"/>
                </a:lnTo>
                <a:lnTo>
                  <a:pt x="0" y="1088"/>
                </a:lnTo>
                <a:lnTo>
                  <a:pt x="9" y="1121"/>
                </a:lnTo>
                <a:lnTo>
                  <a:pt x="25" y="1155"/>
                </a:lnTo>
                <a:lnTo>
                  <a:pt x="75" y="1204"/>
                </a:lnTo>
                <a:lnTo>
                  <a:pt x="117" y="1246"/>
                </a:lnTo>
                <a:lnTo>
                  <a:pt x="142" y="1271"/>
                </a:lnTo>
                <a:lnTo>
                  <a:pt x="150" y="1287"/>
                </a:lnTo>
                <a:lnTo>
                  <a:pt x="158" y="1312"/>
                </a:lnTo>
                <a:lnTo>
                  <a:pt x="150" y="1346"/>
                </a:lnTo>
                <a:lnTo>
                  <a:pt x="1454" y="1346"/>
                </a:lnTo>
                <a:lnTo>
                  <a:pt x="1620" y="1354"/>
                </a:lnTo>
                <a:lnTo>
                  <a:pt x="1786" y="1362"/>
                </a:lnTo>
                <a:lnTo>
                  <a:pt x="1952" y="1379"/>
                </a:lnTo>
                <a:lnTo>
                  <a:pt x="2027" y="1395"/>
                </a:lnTo>
                <a:lnTo>
                  <a:pt x="2110" y="1420"/>
                </a:lnTo>
                <a:lnTo>
                  <a:pt x="2209" y="1462"/>
                </a:lnTo>
                <a:lnTo>
                  <a:pt x="2317" y="1503"/>
                </a:lnTo>
                <a:lnTo>
                  <a:pt x="2417" y="1545"/>
                </a:lnTo>
                <a:lnTo>
                  <a:pt x="2475" y="1553"/>
                </a:lnTo>
                <a:lnTo>
                  <a:pt x="2533" y="1561"/>
                </a:lnTo>
                <a:lnTo>
                  <a:pt x="2600" y="1561"/>
                </a:lnTo>
                <a:lnTo>
                  <a:pt x="2666" y="1553"/>
                </a:lnTo>
                <a:lnTo>
                  <a:pt x="2716" y="1537"/>
                </a:lnTo>
                <a:lnTo>
                  <a:pt x="2758" y="1520"/>
                </a:lnTo>
                <a:lnTo>
                  <a:pt x="2849" y="1470"/>
                </a:lnTo>
                <a:lnTo>
                  <a:pt x="2932" y="1412"/>
                </a:lnTo>
                <a:lnTo>
                  <a:pt x="3015" y="1346"/>
                </a:lnTo>
                <a:lnTo>
                  <a:pt x="3239" y="1163"/>
                </a:lnTo>
                <a:lnTo>
                  <a:pt x="3297" y="1113"/>
                </a:lnTo>
                <a:lnTo>
                  <a:pt x="3347" y="1055"/>
                </a:lnTo>
                <a:lnTo>
                  <a:pt x="3364" y="1013"/>
                </a:lnTo>
                <a:lnTo>
                  <a:pt x="3380" y="972"/>
                </a:lnTo>
                <a:lnTo>
                  <a:pt x="3389" y="930"/>
                </a:lnTo>
                <a:lnTo>
                  <a:pt x="3389" y="880"/>
                </a:lnTo>
                <a:lnTo>
                  <a:pt x="3380" y="839"/>
                </a:lnTo>
                <a:lnTo>
                  <a:pt x="3364" y="789"/>
                </a:lnTo>
                <a:lnTo>
                  <a:pt x="3347" y="748"/>
                </a:lnTo>
                <a:lnTo>
                  <a:pt x="3322" y="706"/>
                </a:lnTo>
                <a:lnTo>
                  <a:pt x="3264" y="640"/>
                </a:lnTo>
                <a:lnTo>
                  <a:pt x="3189" y="581"/>
                </a:lnTo>
                <a:lnTo>
                  <a:pt x="3115" y="532"/>
                </a:lnTo>
                <a:lnTo>
                  <a:pt x="3032" y="498"/>
                </a:lnTo>
                <a:lnTo>
                  <a:pt x="2940" y="465"/>
                </a:lnTo>
                <a:lnTo>
                  <a:pt x="2857" y="440"/>
                </a:lnTo>
                <a:lnTo>
                  <a:pt x="2683" y="415"/>
                </a:lnTo>
                <a:lnTo>
                  <a:pt x="2508" y="399"/>
                </a:lnTo>
                <a:lnTo>
                  <a:pt x="2326" y="390"/>
                </a:lnTo>
                <a:lnTo>
                  <a:pt x="1969" y="382"/>
                </a:lnTo>
                <a:lnTo>
                  <a:pt x="1786" y="374"/>
                </a:lnTo>
                <a:lnTo>
                  <a:pt x="1612" y="357"/>
                </a:lnTo>
                <a:lnTo>
                  <a:pt x="1429" y="316"/>
                </a:lnTo>
                <a:lnTo>
                  <a:pt x="1254" y="274"/>
                </a:lnTo>
                <a:lnTo>
                  <a:pt x="1088" y="216"/>
                </a:lnTo>
                <a:lnTo>
                  <a:pt x="914" y="158"/>
                </a:lnTo>
                <a:lnTo>
                  <a:pt x="474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40"/>
          <p:cNvSpPr/>
          <p:nvPr/>
        </p:nvSpPr>
        <p:spPr>
          <a:xfrm>
            <a:off x="4141820" y="3647979"/>
            <a:ext cx="36236" cy="25142"/>
          </a:xfrm>
          <a:custGeom>
            <a:avLst/>
            <a:gdLst/>
            <a:ahLst/>
            <a:cxnLst/>
            <a:rect l="l" t="t" r="r" b="b"/>
            <a:pathLst>
              <a:path w="1006" h="698" extrusionOk="0">
                <a:moveTo>
                  <a:pt x="623" y="0"/>
                </a:moveTo>
                <a:lnTo>
                  <a:pt x="582" y="8"/>
                </a:lnTo>
                <a:lnTo>
                  <a:pt x="524" y="33"/>
                </a:lnTo>
                <a:lnTo>
                  <a:pt x="466" y="66"/>
                </a:lnTo>
                <a:lnTo>
                  <a:pt x="366" y="150"/>
                </a:lnTo>
                <a:lnTo>
                  <a:pt x="266" y="233"/>
                </a:lnTo>
                <a:lnTo>
                  <a:pt x="216" y="266"/>
                </a:lnTo>
                <a:lnTo>
                  <a:pt x="158" y="291"/>
                </a:lnTo>
                <a:lnTo>
                  <a:pt x="109" y="332"/>
                </a:lnTo>
                <a:lnTo>
                  <a:pt x="67" y="374"/>
                </a:lnTo>
                <a:lnTo>
                  <a:pt x="34" y="424"/>
                </a:lnTo>
                <a:lnTo>
                  <a:pt x="9" y="482"/>
                </a:lnTo>
                <a:lnTo>
                  <a:pt x="1" y="515"/>
                </a:lnTo>
                <a:lnTo>
                  <a:pt x="1" y="556"/>
                </a:lnTo>
                <a:lnTo>
                  <a:pt x="9" y="598"/>
                </a:lnTo>
                <a:lnTo>
                  <a:pt x="25" y="623"/>
                </a:lnTo>
                <a:lnTo>
                  <a:pt x="67" y="648"/>
                </a:lnTo>
                <a:lnTo>
                  <a:pt x="175" y="673"/>
                </a:lnTo>
                <a:lnTo>
                  <a:pt x="275" y="689"/>
                </a:lnTo>
                <a:lnTo>
                  <a:pt x="383" y="698"/>
                </a:lnTo>
                <a:lnTo>
                  <a:pt x="491" y="689"/>
                </a:lnTo>
                <a:lnTo>
                  <a:pt x="599" y="664"/>
                </a:lnTo>
                <a:lnTo>
                  <a:pt x="706" y="631"/>
                </a:lnTo>
                <a:lnTo>
                  <a:pt x="798" y="590"/>
                </a:lnTo>
                <a:lnTo>
                  <a:pt x="897" y="532"/>
                </a:lnTo>
                <a:lnTo>
                  <a:pt x="922" y="515"/>
                </a:lnTo>
                <a:lnTo>
                  <a:pt x="956" y="482"/>
                </a:lnTo>
                <a:lnTo>
                  <a:pt x="989" y="440"/>
                </a:lnTo>
                <a:lnTo>
                  <a:pt x="1005" y="390"/>
                </a:lnTo>
                <a:lnTo>
                  <a:pt x="1005" y="332"/>
                </a:lnTo>
                <a:lnTo>
                  <a:pt x="1005" y="274"/>
                </a:lnTo>
                <a:lnTo>
                  <a:pt x="989" y="224"/>
                </a:lnTo>
                <a:lnTo>
                  <a:pt x="964" y="166"/>
                </a:lnTo>
                <a:lnTo>
                  <a:pt x="931" y="125"/>
                </a:lnTo>
                <a:lnTo>
                  <a:pt x="889" y="83"/>
                </a:lnTo>
                <a:lnTo>
                  <a:pt x="814" y="42"/>
                </a:lnTo>
                <a:lnTo>
                  <a:pt x="740" y="8"/>
                </a:lnTo>
                <a:lnTo>
                  <a:pt x="665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40"/>
          <p:cNvSpPr/>
          <p:nvPr/>
        </p:nvSpPr>
        <p:spPr>
          <a:xfrm>
            <a:off x="3542635" y="2589618"/>
            <a:ext cx="1716821" cy="1101167"/>
          </a:xfrm>
          <a:custGeom>
            <a:avLst/>
            <a:gdLst/>
            <a:ahLst/>
            <a:cxnLst/>
            <a:rect l="l" t="t" r="r" b="b"/>
            <a:pathLst>
              <a:path w="47663" h="30571" extrusionOk="0">
                <a:moveTo>
                  <a:pt x="21535" y="0"/>
                </a:moveTo>
                <a:lnTo>
                  <a:pt x="21461" y="125"/>
                </a:lnTo>
                <a:lnTo>
                  <a:pt x="21386" y="241"/>
                </a:lnTo>
                <a:lnTo>
                  <a:pt x="21311" y="357"/>
                </a:lnTo>
                <a:lnTo>
                  <a:pt x="21286" y="415"/>
                </a:lnTo>
                <a:lnTo>
                  <a:pt x="21261" y="482"/>
                </a:lnTo>
                <a:lnTo>
                  <a:pt x="21236" y="573"/>
                </a:lnTo>
                <a:lnTo>
                  <a:pt x="21228" y="673"/>
                </a:lnTo>
                <a:lnTo>
                  <a:pt x="21236" y="864"/>
                </a:lnTo>
                <a:lnTo>
                  <a:pt x="21236" y="955"/>
                </a:lnTo>
                <a:lnTo>
                  <a:pt x="21228" y="1047"/>
                </a:lnTo>
                <a:lnTo>
                  <a:pt x="21220" y="1138"/>
                </a:lnTo>
                <a:lnTo>
                  <a:pt x="21187" y="1229"/>
                </a:lnTo>
                <a:lnTo>
                  <a:pt x="21178" y="1246"/>
                </a:lnTo>
                <a:lnTo>
                  <a:pt x="21162" y="1263"/>
                </a:lnTo>
                <a:lnTo>
                  <a:pt x="21145" y="1279"/>
                </a:lnTo>
                <a:lnTo>
                  <a:pt x="21129" y="1279"/>
                </a:lnTo>
                <a:lnTo>
                  <a:pt x="21087" y="1271"/>
                </a:lnTo>
                <a:lnTo>
                  <a:pt x="21045" y="1246"/>
                </a:lnTo>
                <a:lnTo>
                  <a:pt x="21012" y="1213"/>
                </a:lnTo>
                <a:lnTo>
                  <a:pt x="20929" y="1130"/>
                </a:lnTo>
                <a:lnTo>
                  <a:pt x="20838" y="1055"/>
                </a:lnTo>
                <a:lnTo>
                  <a:pt x="20738" y="988"/>
                </a:lnTo>
                <a:lnTo>
                  <a:pt x="20639" y="922"/>
                </a:lnTo>
                <a:lnTo>
                  <a:pt x="20580" y="905"/>
                </a:lnTo>
                <a:lnTo>
                  <a:pt x="20547" y="897"/>
                </a:lnTo>
                <a:lnTo>
                  <a:pt x="20522" y="905"/>
                </a:lnTo>
                <a:lnTo>
                  <a:pt x="20497" y="914"/>
                </a:lnTo>
                <a:lnTo>
                  <a:pt x="20481" y="930"/>
                </a:lnTo>
                <a:lnTo>
                  <a:pt x="20456" y="972"/>
                </a:lnTo>
                <a:lnTo>
                  <a:pt x="20364" y="1130"/>
                </a:lnTo>
                <a:lnTo>
                  <a:pt x="20273" y="1287"/>
                </a:lnTo>
                <a:lnTo>
                  <a:pt x="20223" y="1362"/>
                </a:lnTo>
                <a:lnTo>
                  <a:pt x="20165" y="1429"/>
                </a:lnTo>
                <a:lnTo>
                  <a:pt x="20090" y="1478"/>
                </a:lnTo>
                <a:lnTo>
                  <a:pt x="20016" y="1512"/>
                </a:lnTo>
                <a:lnTo>
                  <a:pt x="19966" y="1528"/>
                </a:lnTo>
                <a:lnTo>
                  <a:pt x="19916" y="1537"/>
                </a:lnTo>
                <a:lnTo>
                  <a:pt x="19808" y="1545"/>
                </a:lnTo>
                <a:lnTo>
                  <a:pt x="19384" y="1570"/>
                </a:lnTo>
                <a:lnTo>
                  <a:pt x="19368" y="1570"/>
                </a:lnTo>
                <a:lnTo>
                  <a:pt x="19351" y="1586"/>
                </a:lnTo>
                <a:lnTo>
                  <a:pt x="19335" y="1620"/>
                </a:lnTo>
                <a:lnTo>
                  <a:pt x="18521" y="3098"/>
                </a:lnTo>
                <a:lnTo>
                  <a:pt x="18471" y="3206"/>
                </a:lnTo>
                <a:lnTo>
                  <a:pt x="18421" y="3314"/>
                </a:lnTo>
                <a:lnTo>
                  <a:pt x="18388" y="3422"/>
                </a:lnTo>
                <a:lnTo>
                  <a:pt x="18371" y="3480"/>
                </a:lnTo>
                <a:lnTo>
                  <a:pt x="18371" y="3538"/>
                </a:lnTo>
                <a:lnTo>
                  <a:pt x="18380" y="3596"/>
                </a:lnTo>
                <a:lnTo>
                  <a:pt x="18388" y="3663"/>
                </a:lnTo>
                <a:lnTo>
                  <a:pt x="18405" y="3779"/>
                </a:lnTo>
                <a:lnTo>
                  <a:pt x="18421" y="3978"/>
                </a:lnTo>
                <a:lnTo>
                  <a:pt x="18438" y="4078"/>
                </a:lnTo>
                <a:lnTo>
                  <a:pt x="18454" y="4128"/>
                </a:lnTo>
                <a:lnTo>
                  <a:pt x="18479" y="4169"/>
                </a:lnTo>
                <a:lnTo>
                  <a:pt x="18512" y="4202"/>
                </a:lnTo>
                <a:lnTo>
                  <a:pt x="18546" y="4236"/>
                </a:lnTo>
                <a:lnTo>
                  <a:pt x="18620" y="4302"/>
                </a:lnTo>
                <a:lnTo>
                  <a:pt x="19551" y="5000"/>
                </a:lnTo>
                <a:lnTo>
                  <a:pt x="19592" y="5033"/>
                </a:lnTo>
                <a:lnTo>
                  <a:pt x="19642" y="5058"/>
                </a:lnTo>
                <a:lnTo>
                  <a:pt x="19700" y="5075"/>
                </a:lnTo>
                <a:lnTo>
                  <a:pt x="19725" y="5083"/>
                </a:lnTo>
                <a:lnTo>
                  <a:pt x="19750" y="5083"/>
                </a:lnTo>
                <a:lnTo>
                  <a:pt x="19783" y="5075"/>
                </a:lnTo>
                <a:lnTo>
                  <a:pt x="19816" y="5058"/>
                </a:lnTo>
                <a:lnTo>
                  <a:pt x="19874" y="5016"/>
                </a:lnTo>
                <a:lnTo>
                  <a:pt x="20788" y="4377"/>
                </a:lnTo>
                <a:lnTo>
                  <a:pt x="20879" y="4310"/>
                </a:lnTo>
                <a:lnTo>
                  <a:pt x="20979" y="4252"/>
                </a:lnTo>
                <a:lnTo>
                  <a:pt x="21079" y="4202"/>
                </a:lnTo>
                <a:lnTo>
                  <a:pt x="21129" y="4186"/>
                </a:lnTo>
                <a:lnTo>
                  <a:pt x="21187" y="4169"/>
                </a:lnTo>
                <a:lnTo>
                  <a:pt x="21245" y="4161"/>
                </a:lnTo>
                <a:lnTo>
                  <a:pt x="21311" y="4161"/>
                </a:lnTo>
                <a:lnTo>
                  <a:pt x="21436" y="4169"/>
                </a:lnTo>
                <a:lnTo>
                  <a:pt x="21552" y="4194"/>
                </a:lnTo>
                <a:lnTo>
                  <a:pt x="21677" y="4227"/>
                </a:lnTo>
                <a:lnTo>
                  <a:pt x="21992" y="4319"/>
                </a:lnTo>
                <a:lnTo>
                  <a:pt x="22200" y="4377"/>
                </a:lnTo>
                <a:lnTo>
                  <a:pt x="22300" y="4418"/>
                </a:lnTo>
                <a:lnTo>
                  <a:pt x="22399" y="4460"/>
                </a:lnTo>
                <a:lnTo>
                  <a:pt x="22474" y="4501"/>
                </a:lnTo>
                <a:lnTo>
                  <a:pt x="22549" y="4543"/>
                </a:lnTo>
                <a:lnTo>
                  <a:pt x="22682" y="4643"/>
                </a:lnTo>
                <a:lnTo>
                  <a:pt x="22814" y="4751"/>
                </a:lnTo>
                <a:lnTo>
                  <a:pt x="22947" y="4867"/>
                </a:lnTo>
                <a:lnTo>
                  <a:pt x="23728" y="5581"/>
                </a:lnTo>
                <a:lnTo>
                  <a:pt x="24459" y="6246"/>
                </a:lnTo>
                <a:lnTo>
                  <a:pt x="24542" y="6320"/>
                </a:lnTo>
                <a:lnTo>
                  <a:pt x="24583" y="6370"/>
                </a:lnTo>
                <a:lnTo>
                  <a:pt x="24608" y="6412"/>
                </a:lnTo>
                <a:lnTo>
                  <a:pt x="24641" y="6461"/>
                </a:lnTo>
                <a:lnTo>
                  <a:pt x="24658" y="6511"/>
                </a:lnTo>
                <a:lnTo>
                  <a:pt x="24658" y="6561"/>
                </a:lnTo>
                <a:lnTo>
                  <a:pt x="24658" y="6611"/>
                </a:lnTo>
                <a:lnTo>
                  <a:pt x="24633" y="6669"/>
                </a:lnTo>
                <a:lnTo>
                  <a:pt x="24592" y="6727"/>
                </a:lnTo>
                <a:lnTo>
                  <a:pt x="24542" y="6769"/>
                </a:lnTo>
                <a:lnTo>
                  <a:pt x="24492" y="6819"/>
                </a:lnTo>
                <a:lnTo>
                  <a:pt x="23969" y="7242"/>
                </a:lnTo>
                <a:lnTo>
                  <a:pt x="23861" y="7325"/>
                </a:lnTo>
                <a:lnTo>
                  <a:pt x="23745" y="7408"/>
                </a:lnTo>
                <a:lnTo>
                  <a:pt x="23653" y="7458"/>
                </a:lnTo>
                <a:lnTo>
                  <a:pt x="23554" y="7491"/>
                </a:lnTo>
                <a:lnTo>
                  <a:pt x="23446" y="7524"/>
                </a:lnTo>
                <a:lnTo>
                  <a:pt x="23346" y="7549"/>
                </a:lnTo>
                <a:lnTo>
                  <a:pt x="23238" y="7566"/>
                </a:lnTo>
                <a:lnTo>
                  <a:pt x="23130" y="7574"/>
                </a:lnTo>
                <a:lnTo>
                  <a:pt x="22914" y="7591"/>
                </a:lnTo>
                <a:lnTo>
                  <a:pt x="22532" y="7599"/>
                </a:lnTo>
                <a:lnTo>
                  <a:pt x="22150" y="7608"/>
                </a:lnTo>
                <a:lnTo>
                  <a:pt x="21768" y="7599"/>
                </a:lnTo>
                <a:lnTo>
                  <a:pt x="21386" y="7583"/>
                </a:lnTo>
                <a:lnTo>
                  <a:pt x="21079" y="7574"/>
                </a:lnTo>
                <a:lnTo>
                  <a:pt x="20921" y="7566"/>
                </a:lnTo>
                <a:lnTo>
                  <a:pt x="20763" y="7574"/>
                </a:lnTo>
                <a:lnTo>
                  <a:pt x="20605" y="7583"/>
                </a:lnTo>
                <a:lnTo>
                  <a:pt x="20456" y="7608"/>
                </a:lnTo>
                <a:lnTo>
                  <a:pt x="20306" y="7649"/>
                </a:lnTo>
                <a:lnTo>
                  <a:pt x="20165" y="7707"/>
                </a:lnTo>
                <a:lnTo>
                  <a:pt x="20065" y="7757"/>
                </a:lnTo>
                <a:lnTo>
                  <a:pt x="19974" y="7815"/>
                </a:lnTo>
                <a:lnTo>
                  <a:pt x="19800" y="7940"/>
                </a:lnTo>
                <a:lnTo>
                  <a:pt x="19169" y="8396"/>
                </a:lnTo>
                <a:lnTo>
                  <a:pt x="19011" y="8521"/>
                </a:lnTo>
                <a:lnTo>
                  <a:pt x="18928" y="8587"/>
                </a:lnTo>
                <a:lnTo>
                  <a:pt x="18853" y="8654"/>
                </a:lnTo>
                <a:lnTo>
                  <a:pt x="18778" y="8720"/>
                </a:lnTo>
                <a:lnTo>
                  <a:pt x="18720" y="8795"/>
                </a:lnTo>
                <a:lnTo>
                  <a:pt x="18662" y="8878"/>
                </a:lnTo>
                <a:lnTo>
                  <a:pt x="18612" y="8970"/>
                </a:lnTo>
                <a:lnTo>
                  <a:pt x="18463" y="8911"/>
                </a:lnTo>
                <a:lnTo>
                  <a:pt x="18313" y="8845"/>
                </a:lnTo>
                <a:lnTo>
                  <a:pt x="18164" y="8770"/>
                </a:lnTo>
                <a:lnTo>
                  <a:pt x="18022" y="8687"/>
                </a:lnTo>
                <a:lnTo>
                  <a:pt x="17740" y="8513"/>
                </a:lnTo>
                <a:lnTo>
                  <a:pt x="17458" y="8330"/>
                </a:lnTo>
                <a:lnTo>
                  <a:pt x="17184" y="8147"/>
                </a:lnTo>
                <a:lnTo>
                  <a:pt x="16901" y="7965"/>
                </a:lnTo>
                <a:lnTo>
                  <a:pt x="16760" y="7882"/>
                </a:lnTo>
                <a:lnTo>
                  <a:pt x="16611" y="7807"/>
                </a:lnTo>
                <a:lnTo>
                  <a:pt x="16461" y="7740"/>
                </a:lnTo>
                <a:lnTo>
                  <a:pt x="16312" y="7682"/>
                </a:lnTo>
                <a:lnTo>
                  <a:pt x="16079" y="7608"/>
                </a:lnTo>
                <a:lnTo>
                  <a:pt x="15838" y="7533"/>
                </a:lnTo>
                <a:lnTo>
                  <a:pt x="15597" y="7466"/>
                </a:lnTo>
                <a:lnTo>
                  <a:pt x="15481" y="7425"/>
                </a:lnTo>
                <a:lnTo>
                  <a:pt x="15365" y="7375"/>
                </a:lnTo>
                <a:lnTo>
                  <a:pt x="15207" y="7292"/>
                </a:lnTo>
                <a:lnTo>
                  <a:pt x="15049" y="7192"/>
                </a:lnTo>
                <a:lnTo>
                  <a:pt x="14900" y="7093"/>
                </a:lnTo>
                <a:lnTo>
                  <a:pt x="14750" y="6985"/>
                </a:lnTo>
                <a:lnTo>
                  <a:pt x="14020" y="6478"/>
                </a:lnTo>
                <a:lnTo>
                  <a:pt x="13272" y="5971"/>
                </a:lnTo>
                <a:lnTo>
                  <a:pt x="12525" y="5481"/>
                </a:lnTo>
                <a:lnTo>
                  <a:pt x="11769" y="5008"/>
                </a:lnTo>
                <a:lnTo>
                  <a:pt x="11611" y="4908"/>
                </a:lnTo>
                <a:lnTo>
                  <a:pt x="11536" y="4867"/>
                </a:lnTo>
                <a:lnTo>
                  <a:pt x="11445" y="4825"/>
                </a:lnTo>
                <a:lnTo>
                  <a:pt x="11329" y="4784"/>
                </a:lnTo>
                <a:lnTo>
                  <a:pt x="11212" y="4759"/>
                </a:lnTo>
                <a:lnTo>
                  <a:pt x="11088" y="4734"/>
                </a:lnTo>
                <a:lnTo>
                  <a:pt x="10963" y="4709"/>
                </a:lnTo>
                <a:lnTo>
                  <a:pt x="11362" y="4867"/>
                </a:lnTo>
                <a:lnTo>
                  <a:pt x="11370" y="4950"/>
                </a:lnTo>
                <a:lnTo>
                  <a:pt x="11379" y="5033"/>
                </a:lnTo>
                <a:lnTo>
                  <a:pt x="11379" y="5066"/>
                </a:lnTo>
                <a:lnTo>
                  <a:pt x="11370" y="5099"/>
                </a:lnTo>
                <a:lnTo>
                  <a:pt x="11345" y="5124"/>
                </a:lnTo>
                <a:lnTo>
                  <a:pt x="11320" y="5149"/>
                </a:lnTo>
                <a:lnTo>
                  <a:pt x="11254" y="5182"/>
                </a:lnTo>
                <a:lnTo>
                  <a:pt x="11188" y="5216"/>
                </a:lnTo>
                <a:lnTo>
                  <a:pt x="11055" y="5274"/>
                </a:lnTo>
                <a:lnTo>
                  <a:pt x="10922" y="5315"/>
                </a:lnTo>
                <a:lnTo>
                  <a:pt x="10781" y="5349"/>
                </a:lnTo>
                <a:lnTo>
                  <a:pt x="10498" y="5423"/>
                </a:lnTo>
                <a:lnTo>
                  <a:pt x="10357" y="5465"/>
                </a:lnTo>
                <a:lnTo>
                  <a:pt x="10224" y="5523"/>
                </a:lnTo>
                <a:lnTo>
                  <a:pt x="10199" y="5531"/>
                </a:lnTo>
                <a:lnTo>
                  <a:pt x="10183" y="5556"/>
                </a:lnTo>
                <a:lnTo>
                  <a:pt x="10174" y="5581"/>
                </a:lnTo>
                <a:lnTo>
                  <a:pt x="10174" y="5606"/>
                </a:lnTo>
                <a:lnTo>
                  <a:pt x="10191" y="6162"/>
                </a:lnTo>
                <a:lnTo>
                  <a:pt x="10050" y="6279"/>
                </a:lnTo>
                <a:lnTo>
                  <a:pt x="9909" y="6387"/>
                </a:lnTo>
                <a:lnTo>
                  <a:pt x="9759" y="6486"/>
                </a:lnTo>
                <a:lnTo>
                  <a:pt x="9601" y="6586"/>
                </a:lnTo>
                <a:lnTo>
                  <a:pt x="9277" y="6769"/>
                </a:lnTo>
                <a:lnTo>
                  <a:pt x="8954" y="6935"/>
                </a:lnTo>
                <a:lnTo>
                  <a:pt x="8804" y="7018"/>
                </a:lnTo>
                <a:lnTo>
                  <a:pt x="8655" y="7084"/>
                </a:lnTo>
                <a:lnTo>
                  <a:pt x="8497" y="7142"/>
                </a:lnTo>
                <a:lnTo>
                  <a:pt x="8414" y="7167"/>
                </a:lnTo>
                <a:lnTo>
                  <a:pt x="8331" y="7184"/>
                </a:lnTo>
                <a:lnTo>
                  <a:pt x="8140" y="7201"/>
                </a:lnTo>
                <a:lnTo>
                  <a:pt x="8048" y="7209"/>
                </a:lnTo>
                <a:lnTo>
                  <a:pt x="7957" y="7225"/>
                </a:lnTo>
                <a:lnTo>
                  <a:pt x="7890" y="7250"/>
                </a:lnTo>
                <a:lnTo>
                  <a:pt x="7824" y="7275"/>
                </a:lnTo>
                <a:lnTo>
                  <a:pt x="7699" y="7325"/>
                </a:lnTo>
                <a:lnTo>
                  <a:pt x="7633" y="7342"/>
                </a:lnTo>
                <a:lnTo>
                  <a:pt x="7567" y="7358"/>
                </a:lnTo>
                <a:lnTo>
                  <a:pt x="7500" y="7358"/>
                </a:lnTo>
                <a:lnTo>
                  <a:pt x="7434" y="7350"/>
                </a:lnTo>
                <a:lnTo>
                  <a:pt x="7392" y="7342"/>
                </a:lnTo>
                <a:lnTo>
                  <a:pt x="7351" y="7317"/>
                </a:lnTo>
                <a:lnTo>
                  <a:pt x="7276" y="7267"/>
                </a:lnTo>
                <a:lnTo>
                  <a:pt x="7201" y="7209"/>
                </a:lnTo>
                <a:lnTo>
                  <a:pt x="7143" y="7142"/>
                </a:lnTo>
                <a:lnTo>
                  <a:pt x="6935" y="6935"/>
                </a:lnTo>
                <a:lnTo>
                  <a:pt x="6719" y="6735"/>
                </a:lnTo>
                <a:lnTo>
                  <a:pt x="6495" y="6553"/>
                </a:lnTo>
                <a:lnTo>
                  <a:pt x="6271" y="6370"/>
                </a:lnTo>
                <a:lnTo>
                  <a:pt x="6030" y="6204"/>
                </a:lnTo>
                <a:lnTo>
                  <a:pt x="5789" y="6046"/>
                </a:lnTo>
                <a:lnTo>
                  <a:pt x="5540" y="5897"/>
                </a:lnTo>
                <a:lnTo>
                  <a:pt x="5283" y="5764"/>
                </a:lnTo>
                <a:lnTo>
                  <a:pt x="5233" y="5739"/>
                </a:lnTo>
                <a:lnTo>
                  <a:pt x="5183" y="5722"/>
                </a:lnTo>
                <a:lnTo>
                  <a:pt x="5125" y="5714"/>
                </a:lnTo>
                <a:lnTo>
                  <a:pt x="5075" y="5731"/>
                </a:lnTo>
                <a:lnTo>
                  <a:pt x="5017" y="5747"/>
                </a:lnTo>
                <a:lnTo>
                  <a:pt x="4967" y="5764"/>
                </a:lnTo>
                <a:lnTo>
                  <a:pt x="4211" y="6088"/>
                </a:lnTo>
                <a:lnTo>
                  <a:pt x="4153" y="6113"/>
                </a:lnTo>
                <a:lnTo>
                  <a:pt x="4087" y="6113"/>
                </a:lnTo>
                <a:lnTo>
                  <a:pt x="4062" y="6104"/>
                </a:lnTo>
                <a:lnTo>
                  <a:pt x="4037" y="6088"/>
                </a:lnTo>
                <a:lnTo>
                  <a:pt x="3987" y="6046"/>
                </a:lnTo>
                <a:lnTo>
                  <a:pt x="3937" y="6030"/>
                </a:lnTo>
                <a:lnTo>
                  <a:pt x="3888" y="6021"/>
                </a:lnTo>
                <a:lnTo>
                  <a:pt x="3838" y="6030"/>
                </a:lnTo>
                <a:lnTo>
                  <a:pt x="3788" y="6046"/>
                </a:lnTo>
                <a:lnTo>
                  <a:pt x="3738" y="6071"/>
                </a:lnTo>
                <a:lnTo>
                  <a:pt x="3697" y="6104"/>
                </a:lnTo>
                <a:lnTo>
                  <a:pt x="3663" y="6146"/>
                </a:lnTo>
                <a:lnTo>
                  <a:pt x="3638" y="6196"/>
                </a:lnTo>
                <a:lnTo>
                  <a:pt x="3630" y="6246"/>
                </a:lnTo>
                <a:lnTo>
                  <a:pt x="3622" y="6304"/>
                </a:lnTo>
                <a:lnTo>
                  <a:pt x="3622" y="6353"/>
                </a:lnTo>
                <a:lnTo>
                  <a:pt x="3630" y="6403"/>
                </a:lnTo>
                <a:lnTo>
                  <a:pt x="3647" y="6461"/>
                </a:lnTo>
                <a:lnTo>
                  <a:pt x="3672" y="6511"/>
                </a:lnTo>
                <a:lnTo>
                  <a:pt x="3697" y="6553"/>
                </a:lnTo>
                <a:lnTo>
                  <a:pt x="3730" y="6603"/>
                </a:lnTo>
                <a:lnTo>
                  <a:pt x="3796" y="6686"/>
                </a:lnTo>
                <a:lnTo>
                  <a:pt x="3871" y="6760"/>
                </a:lnTo>
                <a:lnTo>
                  <a:pt x="4029" y="6902"/>
                </a:lnTo>
                <a:lnTo>
                  <a:pt x="4153" y="7018"/>
                </a:lnTo>
                <a:lnTo>
                  <a:pt x="4261" y="7142"/>
                </a:lnTo>
                <a:lnTo>
                  <a:pt x="4353" y="7275"/>
                </a:lnTo>
                <a:lnTo>
                  <a:pt x="4444" y="7416"/>
                </a:lnTo>
                <a:lnTo>
                  <a:pt x="4336" y="7491"/>
                </a:lnTo>
                <a:lnTo>
                  <a:pt x="4236" y="7574"/>
                </a:lnTo>
                <a:lnTo>
                  <a:pt x="4145" y="7674"/>
                </a:lnTo>
                <a:lnTo>
                  <a:pt x="4070" y="7790"/>
                </a:lnTo>
                <a:lnTo>
                  <a:pt x="4062" y="7774"/>
                </a:lnTo>
                <a:lnTo>
                  <a:pt x="4054" y="7765"/>
                </a:lnTo>
                <a:lnTo>
                  <a:pt x="4054" y="9958"/>
                </a:lnTo>
                <a:lnTo>
                  <a:pt x="4726" y="10398"/>
                </a:lnTo>
                <a:lnTo>
                  <a:pt x="5391" y="10838"/>
                </a:lnTo>
                <a:lnTo>
                  <a:pt x="6055" y="11287"/>
                </a:lnTo>
                <a:lnTo>
                  <a:pt x="6711" y="11743"/>
                </a:lnTo>
                <a:lnTo>
                  <a:pt x="6562" y="11885"/>
                </a:lnTo>
                <a:lnTo>
                  <a:pt x="6421" y="12042"/>
                </a:lnTo>
                <a:lnTo>
                  <a:pt x="6288" y="12192"/>
                </a:lnTo>
                <a:lnTo>
                  <a:pt x="6155" y="12358"/>
                </a:lnTo>
                <a:lnTo>
                  <a:pt x="6030" y="12516"/>
                </a:lnTo>
                <a:lnTo>
                  <a:pt x="5906" y="12690"/>
                </a:lnTo>
                <a:lnTo>
                  <a:pt x="5798" y="12865"/>
                </a:lnTo>
                <a:lnTo>
                  <a:pt x="5690" y="13039"/>
                </a:lnTo>
                <a:lnTo>
                  <a:pt x="5698" y="13504"/>
                </a:lnTo>
                <a:lnTo>
                  <a:pt x="5698" y="13961"/>
                </a:lnTo>
                <a:lnTo>
                  <a:pt x="5690" y="14874"/>
                </a:lnTo>
                <a:lnTo>
                  <a:pt x="5656" y="16710"/>
                </a:lnTo>
                <a:lnTo>
                  <a:pt x="5648" y="17009"/>
                </a:lnTo>
                <a:lnTo>
                  <a:pt x="5640" y="17308"/>
                </a:lnTo>
                <a:lnTo>
                  <a:pt x="5607" y="17607"/>
                </a:lnTo>
                <a:lnTo>
                  <a:pt x="5573" y="17906"/>
                </a:lnTo>
                <a:lnTo>
                  <a:pt x="5532" y="18196"/>
                </a:lnTo>
                <a:lnTo>
                  <a:pt x="5482" y="18495"/>
                </a:lnTo>
                <a:lnTo>
                  <a:pt x="5424" y="18786"/>
                </a:lnTo>
                <a:lnTo>
                  <a:pt x="5349" y="19077"/>
                </a:lnTo>
                <a:lnTo>
                  <a:pt x="5274" y="19359"/>
                </a:lnTo>
                <a:lnTo>
                  <a:pt x="5183" y="19641"/>
                </a:lnTo>
                <a:lnTo>
                  <a:pt x="5083" y="19924"/>
                </a:lnTo>
                <a:lnTo>
                  <a:pt x="4975" y="20198"/>
                </a:lnTo>
                <a:lnTo>
                  <a:pt x="4859" y="20472"/>
                </a:lnTo>
                <a:lnTo>
                  <a:pt x="4726" y="20746"/>
                </a:lnTo>
                <a:lnTo>
                  <a:pt x="4585" y="21003"/>
                </a:lnTo>
                <a:lnTo>
                  <a:pt x="4436" y="21269"/>
                </a:lnTo>
                <a:lnTo>
                  <a:pt x="4419" y="21294"/>
                </a:lnTo>
                <a:lnTo>
                  <a:pt x="4394" y="21319"/>
                </a:lnTo>
                <a:lnTo>
                  <a:pt x="4369" y="21344"/>
                </a:lnTo>
                <a:lnTo>
                  <a:pt x="4311" y="21344"/>
                </a:lnTo>
                <a:lnTo>
                  <a:pt x="4294" y="21327"/>
                </a:lnTo>
                <a:lnTo>
                  <a:pt x="4253" y="21294"/>
                </a:lnTo>
                <a:lnTo>
                  <a:pt x="4120" y="21153"/>
                </a:lnTo>
                <a:lnTo>
                  <a:pt x="3995" y="21003"/>
                </a:lnTo>
                <a:lnTo>
                  <a:pt x="3871" y="20854"/>
                </a:lnTo>
                <a:lnTo>
                  <a:pt x="3763" y="20696"/>
                </a:lnTo>
                <a:lnTo>
                  <a:pt x="3655" y="20530"/>
                </a:lnTo>
                <a:lnTo>
                  <a:pt x="3555" y="20364"/>
                </a:lnTo>
                <a:lnTo>
                  <a:pt x="3464" y="20198"/>
                </a:lnTo>
                <a:lnTo>
                  <a:pt x="3381" y="20023"/>
                </a:lnTo>
                <a:lnTo>
                  <a:pt x="3306" y="19866"/>
                </a:lnTo>
                <a:lnTo>
                  <a:pt x="3231" y="19708"/>
                </a:lnTo>
                <a:lnTo>
                  <a:pt x="3190" y="19633"/>
                </a:lnTo>
                <a:lnTo>
                  <a:pt x="3140" y="19558"/>
                </a:lnTo>
                <a:lnTo>
                  <a:pt x="3090" y="19492"/>
                </a:lnTo>
                <a:lnTo>
                  <a:pt x="3032" y="19434"/>
                </a:lnTo>
                <a:lnTo>
                  <a:pt x="2991" y="19401"/>
                </a:lnTo>
                <a:lnTo>
                  <a:pt x="2966" y="19392"/>
                </a:lnTo>
                <a:lnTo>
                  <a:pt x="2941" y="19384"/>
                </a:lnTo>
                <a:lnTo>
                  <a:pt x="2908" y="19392"/>
                </a:lnTo>
                <a:lnTo>
                  <a:pt x="2874" y="19417"/>
                </a:lnTo>
                <a:lnTo>
                  <a:pt x="2849" y="19442"/>
                </a:lnTo>
                <a:lnTo>
                  <a:pt x="2824" y="19475"/>
                </a:lnTo>
                <a:lnTo>
                  <a:pt x="2766" y="19550"/>
                </a:lnTo>
                <a:lnTo>
                  <a:pt x="2692" y="19616"/>
                </a:lnTo>
                <a:lnTo>
                  <a:pt x="2617" y="19675"/>
                </a:lnTo>
                <a:lnTo>
                  <a:pt x="2534" y="19724"/>
                </a:lnTo>
                <a:lnTo>
                  <a:pt x="2359" y="19824"/>
                </a:lnTo>
                <a:lnTo>
                  <a:pt x="2193" y="19924"/>
                </a:lnTo>
                <a:lnTo>
                  <a:pt x="2310" y="20073"/>
                </a:lnTo>
                <a:lnTo>
                  <a:pt x="2434" y="20214"/>
                </a:lnTo>
                <a:lnTo>
                  <a:pt x="2559" y="20356"/>
                </a:lnTo>
                <a:lnTo>
                  <a:pt x="2692" y="20488"/>
                </a:lnTo>
                <a:lnTo>
                  <a:pt x="2833" y="20613"/>
                </a:lnTo>
                <a:lnTo>
                  <a:pt x="2974" y="20738"/>
                </a:lnTo>
                <a:lnTo>
                  <a:pt x="3132" y="20846"/>
                </a:lnTo>
                <a:lnTo>
                  <a:pt x="3290" y="20954"/>
                </a:lnTo>
                <a:lnTo>
                  <a:pt x="3140" y="21211"/>
                </a:lnTo>
                <a:lnTo>
                  <a:pt x="2974" y="21477"/>
                </a:lnTo>
                <a:lnTo>
                  <a:pt x="2816" y="21734"/>
                </a:lnTo>
                <a:lnTo>
                  <a:pt x="2650" y="21983"/>
                </a:lnTo>
                <a:lnTo>
                  <a:pt x="3207" y="22340"/>
                </a:lnTo>
                <a:lnTo>
                  <a:pt x="3771" y="22698"/>
                </a:lnTo>
                <a:lnTo>
                  <a:pt x="4054" y="22872"/>
                </a:lnTo>
                <a:lnTo>
                  <a:pt x="4344" y="23038"/>
                </a:lnTo>
                <a:lnTo>
                  <a:pt x="4635" y="23204"/>
                </a:lnTo>
                <a:lnTo>
                  <a:pt x="4926" y="23354"/>
                </a:lnTo>
                <a:lnTo>
                  <a:pt x="5216" y="23503"/>
                </a:lnTo>
                <a:lnTo>
                  <a:pt x="5507" y="23661"/>
                </a:lnTo>
                <a:lnTo>
                  <a:pt x="5648" y="23736"/>
                </a:lnTo>
                <a:lnTo>
                  <a:pt x="5789" y="23819"/>
                </a:lnTo>
                <a:lnTo>
                  <a:pt x="5922" y="23910"/>
                </a:lnTo>
                <a:lnTo>
                  <a:pt x="6055" y="24010"/>
                </a:lnTo>
                <a:lnTo>
                  <a:pt x="5100" y="25380"/>
                </a:lnTo>
                <a:lnTo>
                  <a:pt x="4560" y="25098"/>
                </a:lnTo>
                <a:lnTo>
                  <a:pt x="4020" y="24807"/>
                </a:lnTo>
                <a:lnTo>
                  <a:pt x="2949" y="24201"/>
                </a:lnTo>
                <a:lnTo>
                  <a:pt x="1994" y="23661"/>
                </a:lnTo>
                <a:lnTo>
                  <a:pt x="1911" y="23619"/>
                </a:lnTo>
                <a:lnTo>
                  <a:pt x="1836" y="23578"/>
                </a:lnTo>
                <a:lnTo>
                  <a:pt x="1745" y="23545"/>
                </a:lnTo>
                <a:lnTo>
                  <a:pt x="1662" y="23528"/>
                </a:lnTo>
                <a:lnTo>
                  <a:pt x="1562" y="23520"/>
                </a:lnTo>
                <a:lnTo>
                  <a:pt x="1471" y="23520"/>
                </a:lnTo>
                <a:lnTo>
                  <a:pt x="1255" y="23536"/>
                </a:lnTo>
                <a:lnTo>
                  <a:pt x="1056" y="23561"/>
                </a:lnTo>
                <a:lnTo>
                  <a:pt x="848" y="23595"/>
                </a:lnTo>
                <a:lnTo>
                  <a:pt x="748" y="23619"/>
                </a:lnTo>
                <a:lnTo>
                  <a:pt x="640" y="23644"/>
                </a:lnTo>
                <a:lnTo>
                  <a:pt x="9" y="24674"/>
                </a:lnTo>
                <a:lnTo>
                  <a:pt x="1" y="24699"/>
                </a:lnTo>
                <a:lnTo>
                  <a:pt x="1" y="24716"/>
                </a:lnTo>
                <a:lnTo>
                  <a:pt x="9" y="24732"/>
                </a:lnTo>
                <a:lnTo>
                  <a:pt x="17" y="24741"/>
                </a:lnTo>
                <a:lnTo>
                  <a:pt x="524" y="25073"/>
                </a:lnTo>
                <a:lnTo>
                  <a:pt x="1031" y="25380"/>
                </a:lnTo>
                <a:lnTo>
                  <a:pt x="1554" y="25679"/>
                </a:lnTo>
                <a:lnTo>
                  <a:pt x="2077" y="25961"/>
                </a:lnTo>
                <a:lnTo>
                  <a:pt x="2293" y="26078"/>
                </a:lnTo>
                <a:lnTo>
                  <a:pt x="2401" y="26136"/>
                </a:lnTo>
                <a:lnTo>
                  <a:pt x="2501" y="26202"/>
                </a:lnTo>
                <a:lnTo>
                  <a:pt x="2584" y="26260"/>
                </a:lnTo>
                <a:lnTo>
                  <a:pt x="2667" y="26335"/>
                </a:lnTo>
                <a:lnTo>
                  <a:pt x="2833" y="26468"/>
                </a:lnTo>
                <a:lnTo>
                  <a:pt x="3007" y="26593"/>
                </a:lnTo>
                <a:lnTo>
                  <a:pt x="3198" y="26709"/>
                </a:lnTo>
                <a:lnTo>
                  <a:pt x="4569" y="27539"/>
                </a:lnTo>
                <a:lnTo>
                  <a:pt x="4652" y="27581"/>
                </a:lnTo>
                <a:lnTo>
                  <a:pt x="4735" y="27614"/>
                </a:lnTo>
                <a:lnTo>
                  <a:pt x="5441" y="28054"/>
                </a:lnTo>
                <a:lnTo>
                  <a:pt x="5465" y="28063"/>
                </a:lnTo>
                <a:lnTo>
                  <a:pt x="5490" y="28071"/>
                </a:lnTo>
                <a:lnTo>
                  <a:pt x="5524" y="28071"/>
                </a:lnTo>
                <a:lnTo>
                  <a:pt x="5540" y="28054"/>
                </a:lnTo>
                <a:lnTo>
                  <a:pt x="5582" y="28013"/>
                </a:lnTo>
                <a:lnTo>
                  <a:pt x="6080" y="27323"/>
                </a:lnTo>
                <a:lnTo>
                  <a:pt x="6587" y="26634"/>
                </a:lnTo>
                <a:lnTo>
                  <a:pt x="7085" y="25945"/>
                </a:lnTo>
                <a:lnTo>
                  <a:pt x="7592" y="25255"/>
                </a:lnTo>
                <a:lnTo>
                  <a:pt x="7758" y="25339"/>
                </a:lnTo>
                <a:lnTo>
                  <a:pt x="7932" y="25422"/>
                </a:lnTo>
                <a:lnTo>
                  <a:pt x="8098" y="25521"/>
                </a:lnTo>
                <a:lnTo>
                  <a:pt x="8256" y="25613"/>
                </a:lnTo>
                <a:lnTo>
                  <a:pt x="8580" y="25820"/>
                </a:lnTo>
                <a:lnTo>
                  <a:pt x="8904" y="26036"/>
                </a:lnTo>
                <a:lnTo>
                  <a:pt x="9518" y="26443"/>
                </a:lnTo>
                <a:lnTo>
                  <a:pt x="10125" y="26867"/>
                </a:lnTo>
                <a:lnTo>
                  <a:pt x="10199" y="26925"/>
                </a:lnTo>
                <a:lnTo>
                  <a:pt x="10282" y="27000"/>
                </a:lnTo>
                <a:lnTo>
                  <a:pt x="10324" y="27024"/>
                </a:lnTo>
                <a:lnTo>
                  <a:pt x="10374" y="27058"/>
                </a:lnTo>
                <a:lnTo>
                  <a:pt x="10415" y="27074"/>
                </a:lnTo>
                <a:lnTo>
                  <a:pt x="10465" y="27083"/>
                </a:lnTo>
                <a:lnTo>
                  <a:pt x="10507" y="27099"/>
                </a:lnTo>
                <a:lnTo>
                  <a:pt x="10548" y="27124"/>
                </a:lnTo>
                <a:lnTo>
                  <a:pt x="10590" y="27157"/>
                </a:lnTo>
                <a:lnTo>
                  <a:pt x="10623" y="27199"/>
                </a:lnTo>
                <a:lnTo>
                  <a:pt x="10656" y="27232"/>
                </a:lnTo>
                <a:lnTo>
                  <a:pt x="10698" y="27265"/>
                </a:lnTo>
                <a:lnTo>
                  <a:pt x="10739" y="27290"/>
                </a:lnTo>
                <a:lnTo>
                  <a:pt x="10789" y="27299"/>
                </a:lnTo>
                <a:lnTo>
                  <a:pt x="10822" y="27290"/>
                </a:lnTo>
                <a:lnTo>
                  <a:pt x="10855" y="27274"/>
                </a:lnTo>
                <a:lnTo>
                  <a:pt x="10913" y="27224"/>
                </a:lnTo>
                <a:lnTo>
                  <a:pt x="10972" y="27174"/>
                </a:lnTo>
                <a:lnTo>
                  <a:pt x="11005" y="27157"/>
                </a:lnTo>
                <a:lnTo>
                  <a:pt x="11038" y="27149"/>
                </a:lnTo>
                <a:lnTo>
                  <a:pt x="11071" y="27141"/>
                </a:lnTo>
                <a:lnTo>
                  <a:pt x="11113" y="27149"/>
                </a:lnTo>
                <a:lnTo>
                  <a:pt x="11179" y="27182"/>
                </a:lnTo>
                <a:lnTo>
                  <a:pt x="11312" y="27257"/>
                </a:lnTo>
                <a:lnTo>
                  <a:pt x="11437" y="27340"/>
                </a:lnTo>
                <a:lnTo>
                  <a:pt x="11561" y="27440"/>
                </a:lnTo>
                <a:lnTo>
                  <a:pt x="11669" y="27548"/>
                </a:lnTo>
                <a:lnTo>
                  <a:pt x="11702" y="27589"/>
                </a:lnTo>
                <a:lnTo>
                  <a:pt x="11744" y="27622"/>
                </a:lnTo>
                <a:lnTo>
                  <a:pt x="11777" y="27631"/>
                </a:lnTo>
                <a:lnTo>
                  <a:pt x="11810" y="27639"/>
                </a:lnTo>
                <a:lnTo>
                  <a:pt x="11835" y="27631"/>
                </a:lnTo>
                <a:lnTo>
                  <a:pt x="11869" y="27631"/>
                </a:lnTo>
                <a:lnTo>
                  <a:pt x="11927" y="27606"/>
                </a:lnTo>
                <a:lnTo>
                  <a:pt x="11985" y="27573"/>
                </a:lnTo>
                <a:lnTo>
                  <a:pt x="12076" y="27481"/>
                </a:lnTo>
                <a:lnTo>
                  <a:pt x="12126" y="27440"/>
                </a:lnTo>
                <a:lnTo>
                  <a:pt x="12184" y="27406"/>
                </a:lnTo>
                <a:lnTo>
                  <a:pt x="12242" y="27382"/>
                </a:lnTo>
                <a:lnTo>
                  <a:pt x="12342" y="27382"/>
                </a:lnTo>
                <a:lnTo>
                  <a:pt x="12367" y="27398"/>
                </a:lnTo>
                <a:lnTo>
                  <a:pt x="12392" y="27415"/>
                </a:lnTo>
                <a:lnTo>
                  <a:pt x="12408" y="27440"/>
                </a:lnTo>
                <a:lnTo>
                  <a:pt x="12425" y="27465"/>
                </a:lnTo>
                <a:lnTo>
                  <a:pt x="12433" y="27498"/>
                </a:lnTo>
                <a:lnTo>
                  <a:pt x="12433" y="27531"/>
                </a:lnTo>
                <a:lnTo>
                  <a:pt x="12425" y="27573"/>
                </a:lnTo>
                <a:lnTo>
                  <a:pt x="12392" y="27639"/>
                </a:lnTo>
                <a:lnTo>
                  <a:pt x="12359" y="27705"/>
                </a:lnTo>
                <a:lnTo>
                  <a:pt x="12334" y="27780"/>
                </a:lnTo>
                <a:lnTo>
                  <a:pt x="12325" y="27813"/>
                </a:lnTo>
                <a:lnTo>
                  <a:pt x="12325" y="27855"/>
                </a:lnTo>
                <a:lnTo>
                  <a:pt x="12334" y="27888"/>
                </a:lnTo>
                <a:lnTo>
                  <a:pt x="12342" y="27913"/>
                </a:lnTo>
                <a:lnTo>
                  <a:pt x="12367" y="27938"/>
                </a:lnTo>
                <a:lnTo>
                  <a:pt x="12392" y="27955"/>
                </a:lnTo>
                <a:lnTo>
                  <a:pt x="12466" y="27963"/>
                </a:lnTo>
                <a:lnTo>
                  <a:pt x="12541" y="27946"/>
                </a:lnTo>
                <a:lnTo>
                  <a:pt x="12608" y="27913"/>
                </a:lnTo>
                <a:lnTo>
                  <a:pt x="12666" y="27863"/>
                </a:lnTo>
                <a:lnTo>
                  <a:pt x="12707" y="27822"/>
                </a:lnTo>
                <a:lnTo>
                  <a:pt x="12724" y="27805"/>
                </a:lnTo>
                <a:lnTo>
                  <a:pt x="12749" y="27797"/>
                </a:lnTo>
                <a:lnTo>
                  <a:pt x="12790" y="27788"/>
                </a:lnTo>
                <a:lnTo>
                  <a:pt x="12824" y="27788"/>
                </a:lnTo>
                <a:lnTo>
                  <a:pt x="12865" y="27805"/>
                </a:lnTo>
                <a:lnTo>
                  <a:pt x="12898" y="27830"/>
                </a:lnTo>
                <a:lnTo>
                  <a:pt x="12923" y="27863"/>
                </a:lnTo>
                <a:lnTo>
                  <a:pt x="12940" y="27896"/>
                </a:lnTo>
                <a:lnTo>
                  <a:pt x="12973" y="27971"/>
                </a:lnTo>
                <a:lnTo>
                  <a:pt x="13048" y="28112"/>
                </a:lnTo>
                <a:lnTo>
                  <a:pt x="13131" y="28254"/>
                </a:lnTo>
                <a:lnTo>
                  <a:pt x="13222" y="28378"/>
                </a:lnTo>
                <a:lnTo>
                  <a:pt x="13322" y="28503"/>
                </a:lnTo>
                <a:lnTo>
                  <a:pt x="13380" y="28561"/>
                </a:lnTo>
                <a:lnTo>
                  <a:pt x="13446" y="28619"/>
                </a:lnTo>
                <a:lnTo>
                  <a:pt x="13513" y="28669"/>
                </a:lnTo>
                <a:lnTo>
                  <a:pt x="13588" y="28702"/>
                </a:lnTo>
                <a:lnTo>
                  <a:pt x="13679" y="28719"/>
                </a:lnTo>
                <a:lnTo>
                  <a:pt x="13770" y="28735"/>
                </a:lnTo>
                <a:lnTo>
                  <a:pt x="13853" y="28752"/>
                </a:lnTo>
                <a:lnTo>
                  <a:pt x="13895" y="28760"/>
                </a:lnTo>
                <a:lnTo>
                  <a:pt x="13936" y="28785"/>
                </a:lnTo>
                <a:lnTo>
                  <a:pt x="13970" y="28802"/>
                </a:lnTo>
                <a:lnTo>
                  <a:pt x="14011" y="28835"/>
                </a:lnTo>
                <a:lnTo>
                  <a:pt x="14069" y="28901"/>
                </a:lnTo>
                <a:lnTo>
                  <a:pt x="14127" y="28968"/>
                </a:lnTo>
                <a:lnTo>
                  <a:pt x="14186" y="29043"/>
                </a:lnTo>
                <a:lnTo>
                  <a:pt x="14252" y="29109"/>
                </a:lnTo>
                <a:lnTo>
                  <a:pt x="14335" y="29167"/>
                </a:lnTo>
                <a:lnTo>
                  <a:pt x="14418" y="29217"/>
                </a:lnTo>
                <a:lnTo>
                  <a:pt x="14510" y="29267"/>
                </a:lnTo>
                <a:lnTo>
                  <a:pt x="14593" y="29317"/>
                </a:lnTo>
                <a:lnTo>
                  <a:pt x="14684" y="29366"/>
                </a:lnTo>
                <a:lnTo>
                  <a:pt x="14759" y="29425"/>
                </a:lnTo>
                <a:lnTo>
                  <a:pt x="14833" y="29499"/>
                </a:lnTo>
                <a:lnTo>
                  <a:pt x="14900" y="29582"/>
                </a:lnTo>
                <a:lnTo>
                  <a:pt x="14958" y="29674"/>
                </a:lnTo>
                <a:lnTo>
                  <a:pt x="15016" y="29757"/>
                </a:lnTo>
                <a:lnTo>
                  <a:pt x="15083" y="29848"/>
                </a:lnTo>
                <a:lnTo>
                  <a:pt x="15124" y="29881"/>
                </a:lnTo>
                <a:lnTo>
                  <a:pt x="15166" y="29915"/>
                </a:lnTo>
                <a:lnTo>
                  <a:pt x="15215" y="29948"/>
                </a:lnTo>
                <a:lnTo>
                  <a:pt x="15265" y="29964"/>
                </a:lnTo>
                <a:lnTo>
                  <a:pt x="15315" y="29981"/>
                </a:lnTo>
                <a:lnTo>
                  <a:pt x="15365" y="29981"/>
                </a:lnTo>
                <a:lnTo>
                  <a:pt x="15415" y="29973"/>
                </a:lnTo>
                <a:lnTo>
                  <a:pt x="15465" y="29948"/>
                </a:lnTo>
                <a:lnTo>
                  <a:pt x="15506" y="29915"/>
                </a:lnTo>
                <a:lnTo>
                  <a:pt x="15548" y="29873"/>
                </a:lnTo>
                <a:lnTo>
                  <a:pt x="15573" y="29823"/>
                </a:lnTo>
                <a:lnTo>
                  <a:pt x="15589" y="29765"/>
                </a:lnTo>
                <a:lnTo>
                  <a:pt x="15614" y="29640"/>
                </a:lnTo>
                <a:lnTo>
                  <a:pt x="15631" y="29516"/>
                </a:lnTo>
                <a:lnTo>
                  <a:pt x="15647" y="29449"/>
                </a:lnTo>
                <a:lnTo>
                  <a:pt x="15664" y="29383"/>
                </a:lnTo>
                <a:lnTo>
                  <a:pt x="15689" y="29325"/>
                </a:lnTo>
                <a:lnTo>
                  <a:pt x="15722" y="29267"/>
                </a:lnTo>
                <a:lnTo>
                  <a:pt x="15764" y="29209"/>
                </a:lnTo>
                <a:lnTo>
                  <a:pt x="15805" y="29167"/>
                </a:lnTo>
                <a:lnTo>
                  <a:pt x="15863" y="29134"/>
                </a:lnTo>
                <a:lnTo>
                  <a:pt x="15921" y="29109"/>
                </a:lnTo>
                <a:lnTo>
                  <a:pt x="15971" y="29101"/>
                </a:lnTo>
                <a:lnTo>
                  <a:pt x="16021" y="29092"/>
                </a:lnTo>
                <a:lnTo>
                  <a:pt x="16071" y="29101"/>
                </a:lnTo>
                <a:lnTo>
                  <a:pt x="16112" y="29109"/>
                </a:lnTo>
                <a:lnTo>
                  <a:pt x="16212" y="29142"/>
                </a:lnTo>
                <a:lnTo>
                  <a:pt x="16312" y="29184"/>
                </a:lnTo>
                <a:lnTo>
                  <a:pt x="16403" y="29217"/>
                </a:lnTo>
                <a:lnTo>
                  <a:pt x="16503" y="29250"/>
                </a:lnTo>
                <a:lnTo>
                  <a:pt x="16553" y="29258"/>
                </a:lnTo>
                <a:lnTo>
                  <a:pt x="16594" y="29258"/>
                </a:lnTo>
                <a:lnTo>
                  <a:pt x="16644" y="29250"/>
                </a:lnTo>
                <a:lnTo>
                  <a:pt x="16694" y="29234"/>
                </a:lnTo>
                <a:lnTo>
                  <a:pt x="16744" y="29200"/>
                </a:lnTo>
                <a:lnTo>
                  <a:pt x="16785" y="29167"/>
                </a:lnTo>
                <a:lnTo>
                  <a:pt x="16868" y="29084"/>
                </a:lnTo>
                <a:lnTo>
                  <a:pt x="16910" y="29034"/>
                </a:lnTo>
                <a:lnTo>
                  <a:pt x="16951" y="29001"/>
                </a:lnTo>
                <a:lnTo>
                  <a:pt x="17001" y="28968"/>
                </a:lnTo>
                <a:lnTo>
                  <a:pt x="17051" y="28943"/>
                </a:lnTo>
                <a:lnTo>
                  <a:pt x="17117" y="28935"/>
                </a:lnTo>
                <a:lnTo>
                  <a:pt x="17175" y="28943"/>
                </a:lnTo>
                <a:lnTo>
                  <a:pt x="17234" y="28959"/>
                </a:lnTo>
                <a:lnTo>
                  <a:pt x="17292" y="28984"/>
                </a:lnTo>
                <a:lnTo>
                  <a:pt x="17391" y="29026"/>
                </a:lnTo>
                <a:lnTo>
                  <a:pt x="17483" y="29067"/>
                </a:lnTo>
                <a:lnTo>
                  <a:pt x="17574" y="29117"/>
                </a:lnTo>
                <a:lnTo>
                  <a:pt x="17665" y="29175"/>
                </a:lnTo>
                <a:lnTo>
                  <a:pt x="17748" y="29234"/>
                </a:lnTo>
                <a:lnTo>
                  <a:pt x="17831" y="29300"/>
                </a:lnTo>
                <a:lnTo>
                  <a:pt x="17915" y="29375"/>
                </a:lnTo>
                <a:lnTo>
                  <a:pt x="17989" y="29449"/>
                </a:lnTo>
                <a:lnTo>
                  <a:pt x="18130" y="29591"/>
                </a:lnTo>
                <a:lnTo>
                  <a:pt x="18205" y="29665"/>
                </a:lnTo>
                <a:lnTo>
                  <a:pt x="18288" y="29724"/>
                </a:lnTo>
                <a:lnTo>
                  <a:pt x="18371" y="29773"/>
                </a:lnTo>
                <a:lnTo>
                  <a:pt x="18413" y="29790"/>
                </a:lnTo>
                <a:lnTo>
                  <a:pt x="18454" y="29798"/>
                </a:lnTo>
                <a:lnTo>
                  <a:pt x="18504" y="29807"/>
                </a:lnTo>
                <a:lnTo>
                  <a:pt x="18546" y="29807"/>
                </a:lnTo>
                <a:lnTo>
                  <a:pt x="18587" y="29798"/>
                </a:lnTo>
                <a:lnTo>
                  <a:pt x="18637" y="29782"/>
                </a:lnTo>
                <a:lnTo>
                  <a:pt x="18703" y="29748"/>
                </a:lnTo>
                <a:lnTo>
                  <a:pt x="18762" y="29699"/>
                </a:lnTo>
                <a:lnTo>
                  <a:pt x="18886" y="29591"/>
                </a:lnTo>
                <a:lnTo>
                  <a:pt x="18944" y="29541"/>
                </a:lnTo>
                <a:lnTo>
                  <a:pt x="19011" y="29508"/>
                </a:lnTo>
                <a:lnTo>
                  <a:pt x="19044" y="29499"/>
                </a:lnTo>
                <a:lnTo>
                  <a:pt x="19102" y="29499"/>
                </a:lnTo>
                <a:lnTo>
                  <a:pt x="19135" y="29508"/>
                </a:lnTo>
                <a:lnTo>
                  <a:pt x="19185" y="29541"/>
                </a:lnTo>
                <a:lnTo>
                  <a:pt x="19227" y="29591"/>
                </a:lnTo>
                <a:lnTo>
                  <a:pt x="19301" y="29682"/>
                </a:lnTo>
                <a:lnTo>
                  <a:pt x="19343" y="29724"/>
                </a:lnTo>
                <a:lnTo>
                  <a:pt x="19384" y="29765"/>
                </a:lnTo>
                <a:lnTo>
                  <a:pt x="19434" y="29798"/>
                </a:lnTo>
                <a:lnTo>
                  <a:pt x="19484" y="29823"/>
                </a:lnTo>
                <a:lnTo>
                  <a:pt x="19600" y="29865"/>
                </a:lnTo>
                <a:lnTo>
                  <a:pt x="19717" y="29890"/>
                </a:lnTo>
                <a:lnTo>
                  <a:pt x="19825" y="29915"/>
                </a:lnTo>
                <a:lnTo>
                  <a:pt x="19933" y="29931"/>
                </a:lnTo>
                <a:lnTo>
                  <a:pt x="20049" y="29939"/>
                </a:lnTo>
                <a:lnTo>
                  <a:pt x="20165" y="29948"/>
                </a:lnTo>
                <a:lnTo>
                  <a:pt x="20389" y="29948"/>
                </a:lnTo>
                <a:lnTo>
                  <a:pt x="20614" y="29923"/>
                </a:lnTo>
                <a:lnTo>
                  <a:pt x="20838" y="29881"/>
                </a:lnTo>
                <a:lnTo>
                  <a:pt x="21054" y="29823"/>
                </a:lnTo>
                <a:lnTo>
                  <a:pt x="21162" y="29790"/>
                </a:lnTo>
                <a:lnTo>
                  <a:pt x="21270" y="29748"/>
                </a:lnTo>
                <a:lnTo>
                  <a:pt x="21369" y="29699"/>
                </a:lnTo>
                <a:lnTo>
                  <a:pt x="21477" y="29649"/>
                </a:lnTo>
                <a:lnTo>
                  <a:pt x="21594" y="29582"/>
                </a:lnTo>
                <a:lnTo>
                  <a:pt x="21710" y="29508"/>
                </a:lnTo>
                <a:lnTo>
                  <a:pt x="21942" y="29350"/>
                </a:lnTo>
                <a:lnTo>
                  <a:pt x="22391" y="29009"/>
                </a:lnTo>
                <a:lnTo>
                  <a:pt x="22623" y="28852"/>
                </a:lnTo>
                <a:lnTo>
                  <a:pt x="22740" y="28785"/>
                </a:lnTo>
                <a:lnTo>
                  <a:pt x="22856" y="28719"/>
                </a:lnTo>
                <a:lnTo>
                  <a:pt x="22981" y="28652"/>
                </a:lnTo>
                <a:lnTo>
                  <a:pt x="23105" y="28602"/>
                </a:lnTo>
                <a:lnTo>
                  <a:pt x="23238" y="28561"/>
                </a:lnTo>
                <a:lnTo>
                  <a:pt x="23371" y="28528"/>
                </a:lnTo>
                <a:lnTo>
                  <a:pt x="23545" y="28503"/>
                </a:lnTo>
                <a:lnTo>
                  <a:pt x="23720" y="28486"/>
                </a:lnTo>
                <a:lnTo>
                  <a:pt x="23894" y="28486"/>
                </a:lnTo>
                <a:lnTo>
                  <a:pt x="24068" y="28494"/>
                </a:lnTo>
                <a:lnTo>
                  <a:pt x="24558" y="28519"/>
                </a:lnTo>
                <a:lnTo>
                  <a:pt x="25048" y="28553"/>
                </a:lnTo>
                <a:lnTo>
                  <a:pt x="25082" y="28602"/>
                </a:lnTo>
                <a:lnTo>
                  <a:pt x="25131" y="28644"/>
                </a:lnTo>
                <a:lnTo>
                  <a:pt x="25173" y="28685"/>
                </a:lnTo>
                <a:lnTo>
                  <a:pt x="25231" y="28719"/>
                </a:lnTo>
                <a:lnTo>
                  <a:pt x="25347" y="28768"/>
                </a:lnTo>
                <a:lnTo>
                  <a:pt x="25472" y="28818"/>
                </a:lnTo>
                <a:lnTo>
                  <a:pt x="25597" y="28868"/>
                </a:lnTo>
                <a:lnTo>
                  <a:pt x="25713" y="28918"/>
                </a:lnTo>
                <a:lnTo>
                  <a:pt x="25771" y="28951"/>
                </a:lnTo>
                <a:lnTo>
                  <a:pt x="25821" y="28984"/>
                </a:lnTo>
                <a:lnTo>
                  <a:pt x="25871" y="29026"/>
                </a:lnTo>
                <a:lnTo>
                  <a:pt x="25920" y="29076"/>
                </a:lnTo>
                <a:lnTo>
                  <a:pt x="25954" y="29134"/>
                </a:lnTo>
                <a:lnTo>
                  <a:pt x="25987" y="29192"/>
                </a:lnTo>
                <a:lnTo>
                  <a:pt x="26045" y="29317"/>
                </a:lnTo>
                <a:lnTo>
                  <a:pt x="26095" y="29416"/>
                </a:lnTo>
                <a:lnTo>
                  <a:pt x="26153" y="29516"/>
                </a:lnTo>
                <a:lnTo>
                  <a:pt x="26211" y="29616"/>
                </a:lnTo>
                <a:lnTo>
                  <a:pt x="26278" y="29707"/>
                </a:lnTo>
                <a:lnTo>
                  <a:pt x="26352" y="29790"/>
                </a:lnTo>
                <a:lnTo>
                  <a:pt x="26419" y="29873"/>
                </a:lnTo>
                <a:lnTo>
                  <a:pt x="26502" y="29956"/>
                </a:lnTo>
                <a:lnTo>
                  <a:pt x="26585" y="30031"/>
                </a:lnTo>
                <a:lnTo>
                  <a:pt x="26668" y="30097"/>
                </a:lnTo>
                <a:lnTo>
                  <a:pt x="26709" y="30122"/>
                </a:lnTo>
                <a:lnTo>
                  <a:pt x="26759" y="30139"/>
                </a:lnTo>
                <a:lnTo>
                  <a:pt x="26801" y="30155"/>
                </a:lnTo>
                <a:lnTo>
                  <a:pt x="26851" y="30164"/>
                </a:lnTo>
                <a:lnTo>
                  <a:pt x="26892" y="30155"/>
                </a:lnTo>
                <a:lnTo>
                  <a:pt x="26942" y="30139"/>
                </a:lnTo>
                <a:lnTo>
                  <a:pt x="26983" y="30106"/>
                </a:lnTo>
                <a:lnTo>
                  <a:pt x="27017" y="30056"/>
                </a:lnTo>
                <a:lnTo>
                  <a:pt x="27033" y="30006"/>
                </a:lnTo>
                <a:lnTo>
                  <a:pt x="27042" y="29948"/>
                </a:lnTo>
                <a:lnTo>
                  <a:pt x="27033" y="29890"/>
                </a:lnTo>
                <a:lnTo>
                  <a:pt x="27017" y="29823"/>
                </a:lnTo>
                <a:lnTo>
                  <a:pt x="26992" y="29765"/>
                </a:lnTo>
                <a:lnTo>
                  <a:pt x="26959" y="29715"/>
                </a:lnTo>
                <a:lnTo>
                  <a:pt x="26876" y="29624"/>
                </a:lnTo>
                <a:lnTo>
                  <a:pt x="26784" y="29541"/>
                </a:lnTo>
                <a:lnTo>
                  <a:pt x="26709" y="29449"/>
                </a:lnTo>
                <a:lnTo>
                  <a:pt x="26668" y="29400"/>
                </a:lnTo>
                <a:lnTo>
                  <a:pt x="26643" y="29350"/>
                </a:lnTo>
                <a:lnTo>
                  <a:pt x="26626" y="29292"/>
                </a:lnTo>
                <a:lnTo>
                  <a:pt x="26618" y="29234"/>
                </a:lnTo>
                <a:lnTo>
                  <a:pt x="26635" y="29167"/>
                </a:lnTo>
                <a:lnTo>
                  <a:pt x="26651" y="29109"/>
                </a:lnTo>
                <a:lnTo>
                  <a:pt x="26685" y="29059"/>
                </a:lnTo>
                <a:lnTo>
                  <a:pt x="26726" y="29026"/>
                </a:lnTo>
                <a:lnTo>
                  <a:pt x="26751" y="29009"/>
                </a:lnTo>
                <a:lnTo>
                  <a:pt x="26776" y="29001"/>
                </a:lnTo>
                <a:lnTo>
                  <a:pt x="26801" y="29001"/>
                </a:lnTo>
                <a:lnTo>
                  <a:pt x="26826" y="29009"/>
                </a:lnTo>
                <a:lnTo>
                  <a:pt x="26867" y="29018"/>
                </a:lnTo>
                <a:lnTo>
                  <a:pt x="26900" y="29043"/>
                </a:lnTo>
                <a:lnTo>
                  <a:pt x="26967" y="29092"/>
                </a:lnTo>
                <a:lnTo>
                  <a:pt x="28437" y="30463"/>
                </a:lnTo>
                <a:lnTo>
                  <a:pt x="28478" y="30496"/>
                </a:lnTo>
                <a:lnTo>
                  <a:pt x="28520" y="30529"/>
                </a:lnTo>
                <a:lnTo>
                  <a:pt x="28570" y="30554"/>
                </a:lnTo>
                <a:lnTo>
                  <a:pt x="28628" y="30571"/>
                </a:lnTo>
                <a:lnTo>
                  <a:pt x="28653" y="30529"/>
                </a:lnTo>
                <a:lnTo>
                  <a:pt x="28661" y="30479"/>
                </a:lnTo>
                <a:lnTo>
                  <a:pt x="28661" y="30438"/>
                </a:lnTo>
                <a:lnTo>
                  <a:pt x="28653" y="30388"/>
                </a:lnTo>
                <a:lnTo>
                  <a:pt x="28636" y="30346"/>
                </a:lnTo>
                <a:lnTo>
                  <a:pt x="28611" y="30297"/>
                </a:lnTo>
                <a:lnTo>
                  <a:pt x="28553" y="30214"/>
                </a:lnTo>
                <a:lnTo>
                  <a:pt x="28487" y="30139"/>
                </a:lnTo>
                <a:lnTo>
                  <a:pt x="28429" y="30056"/>
                </a:lnTo>
                <a:lnTo>
                  <a:pt x="28412" y="30014"/>
                </a:lnTo>
                <a:lnTo>
                  <a:pt x="28395" y="29964"/>
                </a:lnTo>
                <a:lnTo>
                  <a:pt x="28395" y="29923"/>
                </a:lnTo>
                <a:lnTo>
                  <a:pt x="28404" y="29873"/>
                </a:lnTo>
                <a:lnTo>
                  <a:pt x="28420" y="29840"/>
                </a:lnTo>
                <a:lnTo>
                  <a:pt x="28437" y="29807"/>
                </a:lnTo>
                <a:lnTo>
                  <a:pt x="28470" y="29748"/>
                </a:lnTo>
                <a:lnTo>
                  <a:pt x="28495" y="29674"/>
                </a:lnTo>
                <a:lnTo>
                  <a:pt x="28495" y="29607"/>
                </a:lnTo>
                <a:lnTo>
                  <a:pt x="28495" y="29533"/>
                </a:lnTo>
                <a:lnTo>
                  <a:pt x="28487" y="29458"/>
                </a:lnTo>
                <a:lnTo>
                  <a:pt x="28478" y="29333"/>
                </a:lnTo>
                <a:lnTo>
                  <a:pt x="28470" y="29209"/>
                </a:lnTo>
                <a:lnTo>
                  <a:pt x="28470" y="29084"/>
                </a:lnTo>
                <a:lnTo>
                  <a:pt x="28478" y="28951"/>
                </a:lnTo>
                <a:lnTo>
                  <a:pt x="28487" y="28827"/>
                </a:lnTo>
                <a:lnTo>
                  <a:pt x="28503" y="28702"/>
                </a:lnTo>
                <a:lnTo>
                  <a:pt x="28528" y="28577"/>
                </a:lnTo>
                <a:lnTo>
                  <a:pt x="28553" y="28461"/>
                </a:lnTo>
                <a:lnTo>
                  <a:pt x="28603" y="28287"/>
                </a:lnTo>
                <a:lnTo>
                  <a:pt x="28653" y="28112"/>
                </a:lnTo>
                <a:lnTo>
                  <a:pt x="28694" y="27938"/>
                </a:lnTo>
                <a:lnTo>
                  <a:pt x="28728" y="27755"/>
                </a:lnTo>
                <a:lnTo>
                  <a:pt x="28736" y="27664"/>
                </a:lnTo>
                <a:lnTo>
                  <a:pt x="28736" y="27573"/>
                </a:lnTo>
                <a:lnTo>
                  <a:pt x="28728" y="27481"/>
                </a:lnTo>
                <a:lnTo>
                  <a:pt x="28719" y="27390"/>
                </a:lnTo>
                <a:lnTo>
                  <a:pt x="28694" y="27307"/>
                </a:lnTo>
                <a:lnTo>
                  <a:pt x="28661" y="27224"/>
                </a:lnTo>
                <a:lnTo>
                  <a:pt x="28620" y="27149"/>
                </a:lnTo>
                <a:lnTo>
                  <a:pt x="28561" y="27074"/>
                </a:lnTo>
                <a:lnTo>
                  <a:pt x="28512" y="27008"/>
                </a:lnTo>
                <a:lnTo>
                  <a:pt x="28462" y="26941"/>
                </a:lnTo>
                <a:lnTo>
                  <a:pt x="28445" y="26908"/>
                </a:lnTo>
                <a:lnTo>
                  <a:pt x="28437" y="26875"/>
                </a:lnTo>
                <a:lnTo>
                  <a:pt x="28437" y="26842"/>
                </a:lnTo>
                <a:lnTo>
                  <a:pt x="28453" y="26809"/>
                </a:lnTo>
                <a:lnTo>
                  <a:pt x="28470" y="26775"/>
                </a:lnTo>
                <a:lnTo>
                  <a:pt x="28503" y="26759"/>
                </a:lnTo>
                <a:lnTo>
                  <a:pt x="28536" y="26750"/>
                </a:lnTo>
                <a:lnTo>
                  <a:pt x="28620" y="26750"/>
                </a:lnTo>
                <a:lnTo>
                  <a:pt x="28661" y="26759"/>
                </a:lnTo>
                <a:lnTo>
                  <a:pt x="28736" y="26792"/>
                </a:lnTo>
                <a:lnTo>
                  <a:pt x="29217" y="27016"/>
                </a:lnTo>
                <a:lnTo>
                  <a:pt x="29301" y="27066"/>
                </a:lnTo>
                <a:lnTo>
                  <a:pt x="29392" y="27116"/>
                </a:lnTo>
                <a:lnTo>
                  <a:pt x="29475" y="27166"/>
                </a:lnTo>
                <a:lnTo>
                  <a:pt x="29550" y="27232"/>
                </a:lnTo>
                <a:lnTo>
                  <a:pt x="29608" y="27299"/>
                </a:lnTo>
                <a:lnTo>
                  <a:pt x="29658" y="27373"/>
                </a:lnTo>
                <a:lnTo>
                  <a:pt x="29674" y="27415"/>
                </a:lnTo>
                <a:lnTo>
                  <a:pt x="29691" y="27456"/>
                </a:lnTo>
                <a:lnTo>
                  <a:pt x="29691" y="27506"/>
                </a:lnTo>
                <a:lnTo>
                  <a:pt x="29691" y="27548"/>
                </a:lnTo>
                <a:lnTo>
                  <a:pt x="29749" y="27622"/>
                </a:lnTo>
                <a:lnTo>
                  <a:pt x="29807" y="27689"/>
                </a:lnTo>
                <a:lnTo>
                  <a:pt x="29874" y="27755"/>
                </a:lnTo>
                <a:lnTo>
                  <a:pt x="29948" y="27813"/>
                </a:lnTo>
                <a:lnTo>
                  <a:pt x="30023" y="27872"/>
                </a:lnTo>
                <a:lnTo>
                  <a:pt x="30098" y="27913"/>
                </a:lnTo>
                <a:lnTo>
                  <a:pt x="30181" y="27963"/>
                </a:lnTo>
                <a:lnTo>
                  <a:pt x="30264" y="27996"/>
                </a:lnTo>
                <a:lnTo>
                  <a:pt x="30355" y="28029"/>
                </a:lnTo>
                <a:lnTo>
                  <a:pt x="30438" y="28054"/>
                </a:lnTo>
                <a:lnTo>
                  <a:pt x="30530" y="28071"/>
                </a:lnTo>
                <a:lnTo>
                  <a:pt x="30621" y="28087"/>
                </a:lnTo>
                <a:lnTo>
                  <a:pt x="30712" y="28096"/>
                </a:lnTo>
                <a:lnTo>
                  <a:pt x="30804" y="28087"/>
                </a:lnTo>
                <a:lnTo>
                  <a:pt x="30895" y="28087"/>
                </a:lnTo>
                <a:lnTo>
                  <a:pt x="30986" y="28071"/>
                </a:lnTo>
                <a:lnTo>
                  <a:pt x="31128" y="28038"/>
                </a:lnTo>
                <a:lnTo>
                  <a:pt x="31252" y="27988"/>
                </a:lnTo>
                <a:lnTo>
                  <a:pt x="31377" y="27930"/>
                </a:lnTo>
                <a:lnTo>
                  <a:pt x="31493" y="27863"/>
                </a:lnTo>
                <a:lnTo>
                  <a:pt x="31609" y="27788"/>
                </a:lnTo>
                <a:lnTo>
                  <a:pt x="31726" y="27714"/>
                </a:lnTo>
                <a:lnTo>
                  <a:pt x="31950" y="27539"/>
                </a:lnTo>
                <a:lnTo>
                  <a:pt x="32174" y="27365"/>
                </a:lnTo>
                <a:lnTo>
                  <a:pt x="32398" y="27199"/>
                </a:lnTo>
                <a:lnTo>
                  <a:pt x="32515" y="27116"/>
                </a:lnTo>
                <a:lnTo>
                  <a:pt x="32639" y="27049"/>
                </a:lnTo>
                <a:lnTo>
                  <a:pt x="32764" y="26983"/>
                </a:lnTo>
                <a:lnTo>
                  <a:pt x="32888" y="26933"/>
                </a:lnTo>
                <a:lnTo>
                  <a:pt x="33113" y="26858"/>
                </a:lnTo>
                <a:lnTo>
                  <a:pt x="33229" y="26825"/>
                </a:lnTo>
                <a:lnTo>
                  <a:pt x="33337" y="26775"/>
                </a:lnTo>
                <a:lnTo>
                  <a:pt x="33428" y="26717"/>
                </a:lnTo>
                <a:lnTo>
                  <a:pt x="33519" y="26651"/>
                </a:lnTo>
                <a:lnTo>
                  <a:pt x="33686" y="26510"/>
                </a:lnTo>
                <a:lnTo>
                  <a:pt x="33993" y="26235"/>
                </a:lnTo>
                <a:lnTo>
                  <a:pt x="34142" y="26094"/>
                </a:lnTo>
                <a:lnTo>
                  <a:pt x="34275" y="25945"/>
                </a:lnTo>
                <a:lnTo>
                  <a:pt x="34333" y="25870"/>
                </a:lnTo>
                <a:lnTo>
                  <a:pt x="34383" y="25795"/>
                </a:lnTo>
                <a:lnTo>
                  <a:pt x="34433" y="25712"/>
                </a:lnTo>
                <a:lnTo>
                  <a:pt x="34466" y="25629"/>
                </a:lnTo>
                <a:lnTo>
                  <a:pt x="34491" y="25538"/>
                </a:lnTo>
                <a:lnTo>
                  <a:pt x="34508" y="25455"/>
                </a:lnTo>
                <a:lnTo>
                  <a:pt x="34508" y="25363"/>
                </a:lnTo>
                <a:lnTo>
                  <a:pt x="34499" y="25264"/>
                </a:lnTo>
                <a:lnTo>
                  <a:pt x="34466" y="25148"/>
                </a:lnTo>
                <a:lnTo>
                  <a:pt x="34416" y="25023"/>
                </a:lnTo>
                <a:lnTo>
                  <a:pt x="34367" y="24915"/>
                </a:lnTo>
                <a:lnTo>
                  <a:pt x="34300" y="24807"/>
                </a:lnTo>
                <a:lnTo>
                  <a:pt x="34225" y="24699"/>
                </a:lnTo>
                <a:lnTo>
                  <a:pt x="34142" y="24608"/>
                </a:lnTo>
                <a:lnTo>
                  <a:pt x="34051" y="24516"/>
                </a:lnTo>
                <a:lnTo>
                  <a:pt x="33951" y="24433"/>
                </a:lnTo>
                <a:lnTo>
                  <a:pt x="33852" y="24350"/>
                </a:lnTo>
                <a:lnTo>
                  <a:pt x="33744" y="24284"/>
                </a:lnTo>
                <a:lnTo>
                  <a:pt x="33528" y="24151"/>
                </a:lnTo>
                <a:lnTo>
                  <a:pt x="33304" y="24026"/>
                </a:lnTo>
                <a:lnTo>
                  <a:pt x="33079" y="23918"/>
                </a:lnTo>
                <a:lnTo>
                  <a:pt x="32772" y="23769"/>
                </a:lnTo>
                <a:lnTo>
                  <a:pt x="32465" y="23628"/>
                </a:lnTo>
                <a:lnTo>
                  <a:pt x="32157" y="23495"/>
                </a:lnTo>
                <a:lnTo>
                  <a:pt x="31842" y="23370"/>
                </a:lnTo>
                <a:lnTo>
                  <a:pt x="31684" y="23312"/>
                </a:lnTo>
                <a:lnTo>
                  <a:pt x="31526" y="23262"/>
                </a:lnTo>
                <a:lnTo>
                  <a:pt x="31360" y="23221"/>
                </a:lnTo>
                <a:lnTo>
                  <a:pt x="31202" y="23188"/>
                </a:lnTo>
                <a:lnTo>
                  <a:pt x="31036" y="23154"/>
                </a:lnTo>
                <a:lnTo>
                  <a:pt x="30870" y="23129"/>
                </a:lnTo>
                <a:lnTo>
                  <a:pt x="30704" y="23113"/>
                </a:lnTo>
                <a:lnTo>
                  <a:pt x="30538" y="23105"/>
                </a:lnTo>
                <a:lnTo>
                  <a:pt x="30538" y="23105"/>
                </a:lnTo>
                <a:lnTo>
                  <a:pt x="30571" y="23279"/>
                </a:lnTo>
                <a:lnTo>
                  <a:pt x="30596" y="23453"/>
                </a:lnTo>
                <a:lnTo>
                  <a:pt x="30621" y="23619"/>
                </a:lnTo>
                <a:lnTo>
                  <a:pt x="30629" y="23794"/>
                </a:lnTo>
                <a:lnTo>
                  <a:pt x="30530" y="23877"/>
                </a:lnTo>
                <a:lnTo>
                  <a:pt x="30430" y="23968"/>
                </a:lnTo>
                <a:lnTo>
                  <a:pt x="30339" y="24060"/>
                </a:lnTo>
                <a:lnTo>
                  <a:pt x="30256" y="24159"/>
                </a:lnTo>
                <a:lnTo>
                  <a:pt x="30181" y="24259"/>
                </a:lnTo>
                <a:lnTo>
                  <a:pt x="30106" y="24367"/>
                </a:lnTo>
                <a:lnTo>
                  <a:pt x="30048" y="24483"/>
                </a:lnTo>
                <a:lnTo>
                  <a:pt x="29990" y="24599"/>
                </a:lnTo>
                <a:lnTo>
                  <a:pt x="29932" y="24724"/>
                </a:lnTo>
                <a:lnTo>
                  <a:pt x="29899" y="24782"/>
                </a:lnTo>
                <a:lnTo>
                  <a:pt x="29857" y="24832"/>
                </a:lnTo>
                <a:lnTo>
                  <a:pt x="29807" y="24873"/>
                </a:lnTo>
                <a:lnTo>
                  <a:pt x="29749" y="24907"/>
                </a:lnTo>
                <a:lnTo>
                  <a:pt x="29716" y="24915"/>
                </a:lnTo>
                <a:lnTo>
                  <a:pt x="29683" y="24915"/>
                </a:lnTo>
                <a:lnTo>
                  <a:pt x="29649" y="24907"/>
                </a:lnTo>
                <a:lnTo>
                  <a:pt x="29616" y="24890"/>
                </a:lnTo>
                <a:lnTo>
                  <a:pt x="29550" y="24533"/>
                </a:lnTo>
                <a:lnTo>
                  <a:pt x="29483" y="24541"/>
                </a:lnTo>
                <a:lnTo>
                  <a:pt x="29409" y="24550"/>
                </a:lnTo>
                <a:lnTo>
                  <a:pt x="29334" y="24558"/>
                </a:lnTo>
                <a:lnTo>
                  <a:pt x="29259" y="24541"/>
                </a:lnTo>
                <a:lnTo>
                  <a:pt x="29193" y="24516"/>
                </a:lnTo>
                <a:lnTo>
                  <a:pt x="29159" y="24500"/>
                </a:lnTo>
                <a:lnTo>
                  <a:pt x="29134" y="24475"/>
                </a:lnTo>
                <a:lnTo>
                  <a:pt x="29110" y="24450"/>
                </a:lnTo>
                <a:lnTo>
                  <a:pt x="29093" y="24417"/>
                </a:lnTo>
                <a:lnTo>
                  <a:pt x="29076" y="24383"/>
                </a:lnTo>
                <a:lnTo>
                  <a:pt x="29068" y="24350"/>
                </a:lnTo>
                <a:lnTo>
                  <a:pt x="29068" y="24309"/>
                </a:lnTo>
                <a:lnTo>
                  <a:pt x="29076" y="24267"/>
                </a:lnTo>
                <a:lnTo>
                  <a:pt x="29110" y="24192"/>
                </a:lnTo>
                <a:lnTo>
                  <a:pt x="29176" y="24035"/>
                </a:lnTo>
                <a:lnTo>
                  <a:pt x="29251" y="23877"/>
                </a:lnTo>
                <a:lnTo>
                  <a:pt x="29301" y="23719"/>
                </a:lnTo>
                <a:lnTo>
                  <a:pt x="29325" y="23636"/>
                </a:lnTo>
                <a:lnTo>
                  <a:pt x="29334" y="23553"/>
                </a:lnTo>
                <a:lnTo>
                  <a:pt x="29342" y="23470"/>
                </a:lnTo>
                <a:lnTo>
                  <a:pt x="29334" y="23387"/>
                </a:lnTo>
                <a:lnTo>
                  <a:pt x="29317" y="23304"/>
                </a:lnTo>
                <a:lnTo>
                  <a:pt x="29292" y="23221"/>
                </a:lnTo>
                <a:lnTo>
                  <a:pt x="29259" y="23146"/>
                </a:lnTo>
                <a:lnTo>
                  <a:pt x="29209" y="23071"/>
                </a:lnTo>
                <a:lnTo>
                  <a:pt x="29159" y="23013"/>
                </a:lnTo>
                <a:lnTo>
                  <a:pt x="29085" y="22972"/>
                </a:lnTo>
                <a:lnTo>
                  <a:pt x="29018" y="22938"/>
                </a:lnTo>
                <a:lnTo>
                  <a:pt x="28952" y="22897"/>
                </a:lnTo>
                <a:lnTo>
                  <a:pt x="28927" y="22872"/>
                </a:lnTo>
                <a:lnTo>
                  <a:pt x="28910" y="22847"/>
                </a:lnTo>
                <a:lnTo>
                  <a:pt x="28894" y="22822"/>
                </a:lnTo>
                <a:lnTo>
                  <a:pt x="28894" y="22789"/>
                </a:lnTo>
                <a:lnTo>
                  <a:pt x="28902" y="22756"/>
                </a:lnTo>
                <a:lnTo>
                  <a:pt x="28919" y="22731"/>
                </a:lnTo>
                <a:lnTo>
                  <a:pt x="28943" y="22714"/>
                </a:lnTo>
                <a:lnTo>
                  <a:pt x="28968" y="22698"/>
                </a:lnTo>
                <a:lnTo>
                  <a:pt x="29035" y="22673"/>
                </a:lnTo>
                <a:lnTo>
                  <a:pt x="29101" y="22664"/>
                </a:lnTo>
                <a:lnTo>
                  <a:pt x="29749" y="22631"/>
                </a:lnTo>
                <a:lnTo>
                  <a:pt x="30397" y="22606"/>
                </a:lnTo>
                <a:lnTo>
                  <a:pt x="31045" y="22606"/>
                </a:lnTo>
                <a:lnTo>
                  <a:pt x="31692" y="22623"/>
                </a:lnTo>
                <a:lnTo>
                  <a:pt x="31834" y="22623"/>
                </a:lnTo>
                <a:lnTo>
                  <a:pt x="31900" y="22615"/>
                </a:lnTo>
                <a:lnTo>
                  <a:pt x="31966" y="22606"/>
                </a:lnTo>
                <a:lnTo>
                  <a:pt x="32033" y="22590"/>
                </a:lnTo>
                <a:lnTo>
                  <a:pt x="32091" y="22556"/>
                </a:lnTo>
                <a:lnTo>
                  <a:pt x="32133" y="22515"/>
                </a:lnTo>
                <a:lnTo>
                  <a:pt x="32174" y="22465"/>
                </a:lnTo>
                <a:lnTo>
                  <a:pt x="32199" y="22399"/>
                </a:lnTo>
                <a:lnTo>
                  <a:pt x="32216" y="22332"/>
                </a:lnTo>
                <a:lnTo>
                  <a:pt x="32216" y="22266"/>
                </a:lnTo>
                <a:lnTo>
                  <a:pt x="32207" y="22191"/>
                </a:lnTo>
                <a:lnTo>
                  <a:pt x="32083" y="20090"/>
                </a:lnTo>
                <a:lnTo>
                  <a:pt x="32074" y="19949"/>
                </a:lnTo>
                <a:lnTo>
                  <a:pt x="32083" y="19882"/>
                </a:lnTo>
                <a:lnTo>
                  <a:pt x="32099" y="19807"/>
                </a:lnTo>
                <a:lnTo>
                  <a:pt x="32124" y="19741"/>
                </a:lnTo>
                <a:lnTo>
                  <a:pt x="32166" y="19683"/>
                </a:lnTo>
                <a:lnTo>
                  <a:pt x="32216" y="19633"/>
                </a:lnTo>
                <a:lnTo>
                  <a:pt x="32274" y="19583"/>
                </a:lnTo>
                <a:lnTo>
                  <a:pt x="32332" y="19542"/>
                </a:lnTo>
                <a:lnTo>
                  <a:pt x="32407" y="19508"/>
                </a:lnTo>
                <a:lnTo>
                  <a:pt x="32539" y="19434"/>
                </a:lnTo>
                <a:lnTo>
                  <a:pt x="32681" y="19359"/>
                </a:lnTo>
                <a:lnTo>
                  <a:pt x="32747" y="19317"/>
                </a:lnTo>
                <a:lnTo>
                  <a:pt x="32805" y="19276"/>
                </a:lnTo>
                <a:lnTo>
                  <a:pt x="32863" y="19226"/>
                </a:lnTo>
                <a:lnTo>
                  <a:pt x="32905" y="19176"/>
                </a:lnTo>
                <a:lnTo>
                  <a:pt x="32946" y="19118"/>
                </a:lnTo>
                <a:lnTo>
                  <a:pt x="32971" y="19043"/>
                </a:lnTo>
                <a:lnTo>
                  <a:pt x="32988" y="18944"/>
                </a:lnTo>
                <a:lnTo>
                  <a:pt x="32996" y="18894"/>
                </a:lnTo>
                <a:lnTo>
                  <a:pt x="33005" y="18844"/>
                </a:lnTo>
                <a:lnTo>
                  <a:pt x="33029" y="18794"/>
                </a:lnTo>
                <a:lnTo>
                  <a:pt x="33054" y="18744"/>
                </a:lnTo>
                <a:lnTo>
                  <a:pt x="33104" y="18645"/>
                </a:lnTo>
                <a:lnTo>
                  <a:pt x="33154" y="18553"/>
                </a:lnTo>
                <a:lnTo>
                  <a:pt x="33196" y="18462"/>
                </a:lnTo>
                <a:lnTo>
                  <a:pt x="33229" y="18362"/>
                </a:lnTo>
                <a:lnTo>
                  <a:pt x="33262" y="18263"/>
                </a:lnTo>
                <a:lnTo>
                  <a:pt x="33279" y="18163"/>
                </a:lnTo>
                <a:lnTo>
                  <a:pt x="33295" y="18063"/>
                </a:lnTo>
                <a:lnTo>
                  <a:pt x="33304" y="17964"/>
                </a:lnTo>
                <a:lnTo>
                  <a:pt x="33304" y="17864"/>
                </a:lnTo>
                <a:lnTo>
                  <a:pt x="33362" y="17864"/>
                </a:lnTo>
                <a:lnTo>
                  <a:pt x="33411" y="17872"/>
                </a:lnTo>
                <a:lnTo>
                  <a:pt x="33461" y="17897"/>
                </a:lnTo>
                <a:lnTo>
                  <a:pt x="33503" y="17931"/>
                </a:lnTo>
                <a:lnTo>
                  <a:pt x="33544" y="17964"/>
                </a:lnTo>
                <a:lnTo>
                  <a:pt x="33586" y="18014"/>
                </a:lnTo>
                <a:lnTo>
                  <a:pt x="33644" y="18105"/>
                </a:lnTo>
                <a:lnTo>
                  <a:pt x="33702" y="18196"/>
                </a:lnTo>
                <a:lnTo>
                  <a:pt x="33769" y="18296"/>
                </a:lnTo>
                <a:lnTo>
                  <a:pt x="33802" y="18337"/>
                </a:lnTo>
                <a:lnTo>
                  <a:pt x="33835" y="18379"/>
                </a:lnTo>
                <a:lnTo>
                  <a:pt x="33885" y="18412"/>
                </a:lnTo>
                <a:lnTo>
                  <a:pt x="33926" y="18437"/>
                </a:lnTo>
                <a:lnTo>
                  <a:pt x="34001" y="18462"/>
                </a:lnTo>
                <a:lnTo>
                  <a:pt x="34068" y="18470"/>
                </a:lnTo>
                <a:lnTo>
                  <a:pt x="34217" y="18495"/>
                </a:lnTo>
                <a:lnTo>
                  <a:pt x="34292" y="18504"/>
                </a:lnTo>
                <a:lnTo>
                  <a:pt x="34358" y="18528"/>
                </a:lnTo>
                <a:lnTo>
                  <a:pt x="34383" y="18545"/>
                </a:lnTo>
                <a:lnTo>
                  <a:pt x="34408" y="18562"/>
                </a:lnTo>
                <a:lnTo>
                  <a:pt x="34433" y="18587"/>
                </a:lnTo>
                <a:lnTo>
                  <a:pt x="34450" y="18620"/>
                </a:lnTo>
                <a:lnTo>
                  <a:pt x="34466" y="18661"/>
                </a:lnTo>
                <a:lnTo>
                  <a:pt x="34475" y="18711"/>
                </a:lnTo>
                <a:lnTo>
                  <a:pt x="34475" y="18819"/>
                </a:lnTo>
                <a:lnTo>
                  <a:pt x="34475" y="18911"/>
                </a:lnTo>
                <a:lnTo>
                  <a:pt x="34491" y="19002"/>
                </a:lnTo>
                <a:lnTo>
                  <a:pt x="34516" y="19093"/>
                </a:lnTo>
                <a:lnTo>
                  <a:pt x="34541" y="19185"/>
                </a:lnTo>
                <a:lnTo>
                  <a:pt x="34574" y="19268"/>
                </a:lnTo>
                <a:lnTo>
                  <a:pt x="34624" y="19351"/>
                </a:lnTo>
                <a:lnTo>
                  <a:pt x="34674" y="19434"/>
                </a:lnTo>
                <a:lnTo>
                  <a:pt x="34724" y="19508"/>
                </a:lnTo>
                <a:lnTo>
                  <a:pt x="34790" y="19583"/>
                </a:lnTo>
                <a:lnTo>
                  <a:pt x="34857" y="19650"/>
                </a:lnTo>
                <a:lnTo>
                  <a:pt x="34923" y="19708"/>
                </a:lnTo>
                <a:lnTo>
                  <a:pt x="34998" y="19758"/>
                </a:lnTo>
                <a:lnTo>
                  <a:pt x="35081" y="19807"/>
                </a:lnTo>
                <a:lnTo>
                  <a:pt x="35164" y="19841"/>
                </a:lnTo>
                <a:lnTo>
                  <a:pt x="35247" y="19874"/>
                </a:lnTo>
                <a:lnTo>
                  <a:pt x="35338" y="19891"/>
                </a:lnTo>
                <a:lnTo>
                  <a:pt x="32647" y="19891"/>
                </a:lnTo>
                <a:lnTo>
                  <a:pt x="32639" y="20065"/>
                </a:lnTo>
                <a:lnTo>
                  <a:pt x="32639" y="20231"/>
                </a:lnTo>
                <a:lnTo>
                  <a:pt x="32647" y="20405"/>
                </a:lnTo>
                <a:lnTo>
                  <a:pt x="32664" y="20572"/>
                </a:lnTo>
                <a:lnTo>
                  <a:pt x="32681" y="20746"/>
                </a:lnTo>
                <a:lnTo>
                  <a:pt x="32706" y="20912"/>
                </a:lnTo>
                <a:lnTo>
                  <a:pt x="32730" y="21086"/>
                </a:lnTo>
                <a:lnTo>
                  <a:pt x="32772" y="21253"/>
                </a:lnTo>
                <a:lnTo>
                  <a:pt x="32814" y="21419"/>
                </a:lnTo>
                <a:lnTo>
                  <a:pt x="32855" y="21585"/>
                </a:lnTo>
                <a:lnTo>
                  <a:pt x="32905" y="21743"/>
                </a:lnTo>
                <a:lnTo>
                  <a:pt x="32963" y="21909"/>
                </a:lnTo>
                <a:lnTo>
                  <a:pt x="33029" y="22066"/>
                </a:lnTo>
                <a:lnTo>
                  <a:pt x="33096" y="22224"/>
                </a:lnTo>
                <a:lnTo>
                  <a:pt x="33171" y="22374"/>
                </a:lnTo>
                <a:lnTo>
                  <a:pt x="33245" y="22531"/>
                </a:lnTo>
                <a:lnTo>
                  <a:pt x="33328" y="22681"/>
                </a:lnTo>
                <a:lnTo>
                  <a:pt x="33411" y="22830"/>
                </a:lnTo>
                <a:lnTo>
                  <a:pt x="33503" y="22972"/>
                </a:lnTo>
                <a:lnTo>
                  <a:pt x="33602" y="23113"/>
                </a:lnTo>
                <a:lnTo>
                  <a:pt x="33702" y="23254"/>
                </a:lnTo>
                <a:lnTo>
                  <a:pt x="33802" y="23387"/>
                </a:lnTo>
                <a:lnTo>
                  <a:pt x="33910" y="23520"/>
                </a:lnTo>
                <a:lnTo>
                  <a:pt x="34026" y="23653"/>
                </a:lnTo>
                <a:lnTo>
                  <a:pt x="34142" y="23777"/>
                </a:lnTo>
                <a:lnTo>
                  <a:pt x="34267" y="23893"/>
                </a:lnTo>
                <a:lnTo>
                  <a:pt x="34391" y="24010"/>
                </a:lnTo>
                <a:lnTo>
                  <a:pt x="34516" y="24126"/>
                </a:lnTo>
                <a:lnTo>
                  <a:pt x="34649" y="24234"/>
                </a:lnTo>
                <a:lnTo>
                  <a:pt x="34790" y="24334"/>
                </a:lnTo>
                <a:lnTo>
                  <a:pt x="34931" y="24433"/>
                </a:lnTo>
                <a:lnTo>
                  <a:pt x="35072" y="24525"/>
                </a:lnTo>
                <a:lnTo>
                  <a:pt x="35180" y="24583"/>
                </a:lnTo>
                <a:lnTo>
                  <a:pt x="35230" y="24608"/>
                </a:lnTo>
                <a:lnTo>
                  <a:pt x="35288" y="24624"/>
                </a:lnTo>
                <a:lnTo>
                  <a:pt x="35355" y="24624"/>
                </a:lnTo>
                <a:lnTo>
                  <a:pt x="35413" y="24616"/>
                </a:lnTo>
                <a:lnTo>
                  <a:pt x="35471" y="24599"/>
                </a:lnTo>
                <a:lnTo>
                  <a:pt x="35529" y="24574"/>
                </a:lnTo>
                <a:lnTo>
                  <a:pt x="35579" y="24541"/>
                </a:lnTo>
                <a:lnTo>
                  <a:pt x="35637" y="24508"/>
                </a:lnTo>
                <a:lnTo>
                  <a:pt x="35737" y="24433"/>
                </a:lnTo>
                <a:lnTo>
                  <a:pt x="37032" y="23403"/>
                </a:lnTo>
                <a:lnTo>
                  <a:pt x="37182" y="23287"/>
                </a:lnTo>
                <a:lnTo>
                  <a:pt x="37340" y="23188"/>
                </a:lnTo>
                <a:lnTo>
                  <a:pt x="37414" y="23138"/>
                </a:lnTo>
                <a:lnTo>
                  <a:pt x="37497" y="23096"/>
                </a:lnTo>
                <a:lnTo>
                  <a:pt x="37589" y="23063"/>
                </a:lnTo>
                <a:lnTo>
                  <a:pt x="37672" y="23046"/>
                </a:lnTo>
                <a:lnTo>
                  <a:pt x="37788" y="23030"/>
                </a:lnTo>
                <a:lnTo>
                  <a:pt x="37896" y="23013"/>
                </a:lnTo>
                <a:lnTo>
                  <a:pt x="38012" y="23005"/>
                </a:lnTo>
                <a:lnTo>
                  <a:pt x="38120" y="22980"/>
                </a:lnTo>
                <a:lnTo>
                  <a:pt x="38203" y="22955"/>
                </a:lnTo>
                <a:lnTo>
                  <a:pt x="38278" y="22922"/>
                </a:lnTo>
                <a:lnTo>
                  <a:pt x="38353" y="22872"/>
                </a:lnTo>
                <a:lnTo>
                  <a:pt x="38419" y="22822"/>
                </a:lnTo>
                <a:lnTo>
                  <a:pt x="38552" y="22706"/>
                </a:lnTo>
                <a:lnTo>
                  <a:pt x="38677" y="22581"/>
                </a:lnTo>
                <a:lnTo>
                  <a:pt x="38801" y="22457"/>
                </a:lnTo>
                <a:lnTo>
                  <a:pt x="38934" y="22340"/>
                </a:lnTo>
                <a:lnTo>
                  <a:pt x="39001" y="22299"/>
                </a:lnTo>
                <a:lnTo>
                  <a:pt x="39075" y="22257"/>
                </a:lnTo>
                <a:lnTo>
                  <a:pt x="39150" y="22216"/>
                </a:lnTo>
                <a:lnTo>
                  <a:pt x="39233" y="22191"/>
                </a:lnTo>
                <a:lnTo>
                  <a:pt x="39374" y="22166"/>
                </a:lnTo>
                <a:lnTo>
                  <a:pt x="39449" y="22149"/>
                </a:lnTo>
                <a:lnTo>
                  <a:pt x="39516" y="22125"/>
                </a:lnTo>
                <a:lnTo>
                  <a:pt x="39565" y="22083"/>
                </a:lnTo>
                <a:lnTo>
                  <a:pt x="39607" y="22033"/>
                </a:lnTo>
                <a:lnTo>
                  <a:pt x="39690" y="21917"/>
                </a:lnTo>
                <a:lnTo>
                  <a:pt x="39765" y="21817"/>
                </a:lnTo>
                <a:lnTo>
                  <a:pt x="39839" y="21726"/>
                </a:lnTo>
                <a:lnTo>
                  <a:pt x="39931" y="21643"/>
                </a:lnTo>
                <a:lnTo>
                  <a:pt x="40022" y="21560"/>
                </a:lnTo>
                <a:lnTo>
                  <a:pt x="40114" y="21493"/>
                </a:lnTo>
                <a:lnTo>
                  <a:pt x="40213" y="21419"/>
                </a:lnTo>
                <a:lnTo>
                  <a:pt x="40321" y="21360"/>
                </a:lnTo>
                <a:lnTo>
                  <a:pt x="40429" y="21294"/>
                </a:lnTo>
                <a:lnTo>
                  <a:pt x="40653" y="21194"/>
                </a:lnTo>
                <a:lnTo>
                  <a:pt x="40886" y="21095"/>
                </a:lnTo>
                <a:lnTo>
                  <a:pt x="41127" y="21012"/>
                </a:lnTo>
                <a:lnTo>
                  <a:pt x="41368" y="20929"/>
                </a:lnTo>
                <a:lnTo>
                  <a:pt x="43419" y="20264"/>
                </a:lnTo>
                <a:lnTo>
                  <a:pt x="43734" y="20165"/>
                </a:lnTo>
                <a:lnTo>
                  <a:pt x="44058" y="20065"/>
                </a:lnTo>
                <a:lnTo>
                  <a:pt x="44382" y="19982"/>
                </a:lnTo>
                <a:lnTo>
                  <a:pt x="44548" y="19949"/>
                </a:lnTo>
                <a:lnTo>
                  <a:pt x="44714" y="19924"/>
                </a:lnTo>
                <a:lnTo>
                  <a:pt x="45022" y="19891"/>
                </a:lnTo>
                <a:lnTo>
                  <a:pt x="45329" y="19857"/>
                </a:lnTo>
                <a:lnTo>
                  <a:pt x="45479" y="19832"/>
                </a:lnTo>
                <a:lnTo>
                  <a:pt x="45628" y="19807"/>
                </a:lnTo>
                <a:lnTo>
                  <a:pt x="45777" y="19766"/>
                </a:lnTo>
                <a:lnTo>
                  <a:pt x="45919" y="19716"/>
                </a:lnTo>
                <a:lnTo>
                  <a:pt x="46018" y="19675"/>
                </a:lnTo>
                <a:lnTo>
                  <a:pt x="46110" y="19625"/>
                </a:lnTo>
                <a:lnTo>
                  <a:pt x="46284" y="19525"/>
                </a:lnTo>
                <a:lnTo>
                  <a:pt x="46467" y="19417"/>
                </a:lnTo>
                <a:lnTo>
                  <a:pt x="46641" y="19309"/>
                </a:lnTo>
                <a:lnTo>
                  <a:pt x="46766" y="19243"/>
                </a:lnTo>
                <a:lnTo>
                  <a:pt x="46890" y="19185"/>
                </a:lnTo>
                <a:lnTo>
                  <a:pt x="47015" y="19135"/>
                </a:lnTo>
                <a:lnTo>
                  <a:pt x="47139" y="19085"/>
                </a:lnTo>
                <a:lnTo>
                  <a:pt x="47397" y="19002"/>
                </a:lnTo>
                <a:lnTo>
                  <a:pt x="47663" y="18927"/>
                </a:lnTo>
                <a:lnTo>
                  <a:pt x="47139" y="17524"/>
                </a:lnTo>
                <a:lnTo>
                  <a:pt x="47106" y="17441"/>
                </a:lnTo>
                <a:lnTo>
                  <a:pt x="47081" y="17407"/>
                </a:lnTo>
                <a:lnTo>
                  <a:pt x="47056" y="17374"/>
                </a:lnTo>
                <a:lnTo>
                  <a:pt x="47023" y="17357"/>
                </a:lnTo>
                <a:lnTo>
                  <a:pt x="46998" y="17349"/>
                </a:lnTo>
                <a:lnTo>
                  <a:pt x="46940" y="17333"/>
                </a:lnTo>
                <a:lnTo>
                  <a:pt x="46874" y="17333"/>
                </a:lnTo>
                <a:lnTo>
                  <a:pt x="46807" y="17341"/>
                </a:lnTo>
                <a:lnTo>
                  <a:pt x="46309" y="17407"/>
                </a:lnTo>
                <a:lnTo>
                  <a:pt x="45811" y="17499"/>
                </a:lnTo>
                <a:lnTo>
                  <a:pt x="45312" y="17607"/>
                </a:lnTo>
                <a:lnTo>
                  <a:pt x="44831" y="17731"/>
                </a:lnTo>
                <a:lnTo>
                  <a:pt x="44216" y="16369"/>
                </a:lnTo>
                <a:lnTo>
                  <a:pt x="44133" y="16178"/>
                </a:lnTo>
                <a:lnTo>
                  <a:pt x="44050" y="15979"/>
                </a:lnTo>
                <a:lnTo>
                  <a:pt x="43975" y="15780"/>
                </a:lnTo>
                <a:lnTo>
                  <a:pt x="43917" y="15572"/>
                </a:lnTo>
                <a:lnTo>
                  <a:pt x="43884" y="15431"/>
                </a:lnTo>
                <a:lnTo>
                  <a:pt x="43859" y="15281"/>
                </a:lnTo>
                <a:lnTo>
                  <a:pt x="43818" y="14982"/>
                </a:lnTo>
                <a:lnTo>
                  <a:pt x="43784" y="14625"/>
                </a:lnTo>
                <a:lnTo>
                  <a:pt x="43759" y="14268"/>
                </a:lnTo>
                <a:lnTo>
                  <a:pt x="43734" y="13911"/>
                </a:lnTo>
                <a:lnTo>
                  <a:pt x="43718" y="13546"/>
                </a:lnTo>
                <a:lnTo>
                  <a:pt x="43710" y="13188"/>
                </a:lnTo>
                <a:lnTo>
                  <a:pt x="43710" y="12823"/>
                </a:lnTo>
                <a:lnTo>
                  <a:pt x="43710" y="12466"/>
                </a:lnTo>
                <a:lnTo>
                  <a:pt x="43726" y="12109"/>
                </a:lnTo>
                <a:lnTo>
                  <a:pt x="43726" y="11934"/>
                </a:lnTo>
                <a:lnTo>
                  <a:pt x="43726" y="11760"/>
                </a:lnTo>
                <a:lnTo>
                  <a:pt x="43718" y="11586"/>
                </a:lnTo>
                <a:lnTo>
                  <a:pt x="43701" y="11419"/>
                </a:lnTo>
                <a:lnTo>
                  <a:pt x="43676" y="11336"/>
                </a:lnTo>
                <a:lnTo>
                  <a:pt x="43660" y="11253"/>
                </a:lnTo>
                <a:lnTo>
                  <a:pt x="43627" y="11179"/>
                </a:lnTo>
                <a:lnTo>
                  <a:pt x="43593" y="11104"/>
                </a:lnTo>
                <a:lnTo>
                  <a:pt x="43560" y="11037"/>
                </a:lnTo>
                <a:lnTo>
                  <a:pt x="43510" y="10971"/>
                </a:lnTo>
                <a:lnTo>
                  <a:pt x="43460" y="10913"/>
                </a:lnTo>
                <a:lnTo>
                  <a:pt x="43394" y="10855"/>
                </a:lnTo>
                <a:lnTo>
                  <a:pt x="42040" y="9767"/>
                </a:lnTo>
                <a:lnTo>
                  <a:pt x="41368" y="9210"/>
                </a:lnTo>
                <a:lnTo>
                  <a:pt x="41035" y="8928"/>
                </a:lnTo>
                <a:lnTo>
                  <a:pt x="40703" y="8646"/>
                </a:lnTo>
                <a:lnTo>
                  <a:pt x="40562" y="8737"/>
                </a:lnTo>
                <a:lnTo>
                  <a:pt x="40421" y="8820"/>
                </a:lnTo>
                <a:lnTo>
                  <a:pt x="40122" y="8978"/>
                </a:lnTo>
                <a:lnTo>
                  <a:pt x="39599" y="9235"/>
                </a:lnTo>
                <a:lnTo>
                  <a:pt x="39549" y="9260"/>
                </a:lnTo>
                <a:lnTo>
                  <a:pt x="39499" y="9277"/>
                </a:lnTo>
                <a:lnTo>
                  <a:pt x="39449" y="9277"/>
                </a:lnTo>
                <a:lnTo>
                  <a:pt x="39399" y="9268"/>
                </a:lnTo>
                <a:lnTo>
                  <a:pt x="39358" y="9244"/>
                </a:lnTo>
                <a:lnTo>
                  <a:pt x="39325" y="9210"/>
                </a:lnTo>
                <a:lnTo>
                  <a:pt x="39283" y="9177"/>
                </a:lnTo>
                <a:lnTo>
                  <a:pt x="39250" y="9136"/>
                </a:lnTo>
                <a:lnTo>
                  <a:pt x="39192" y="9044"/>
                </a:lnTo>
                <a:lnTo>
                  <a:pt x="39042" y="8820"/>
                </a:lnTo>
                <a:lnTo>
                  <a:pt x="38884" y="8596"/>
                </a:lnTo>
                <a:lnTo>
                  <a:pt x="38710" y="8388"/>
                </a:lnTo>
                <a:lnTo>
                  <a:pt x="38527" y="8181"/>
                </a:lnTo>
                <a:lnTo>
                  <a:pt x="38336" y="7981"/>
                </a:lnTo>
                <a:lnTo>
                  <a:pt x="38137" y="7799"/>
                </a:lnTo>
                <a:lnTo>
                  <a:pt x="37929" y="7624"/>
                </a:lnTo>
                <a:lnTo>
                  <a:pt x="37713" y="7458"/>
                </a:lnTo>
                <a:lnTo>
                  <a:pt x="37489" y="7309"/>
                </a:lnTo>
                <a:lnTo>
                  <a:pt x="37248" y="7167"/>
                </a:lnTo>
                <a:lnTo>
                  <a:pt x="37008" y="7043"/>
                </a:lnTo>
                <a:lnTo>
                  <a:pt x="36767" y="6935"/>
                </a:lnTo>
                <a:lnTo>
                  <a:pt x="36509" y="6835"/>
                </a:lnTo>
                <a:lnTo>
                  <a:pt x="36252" y="6760"/>
                </a:lnTo>
                <a:lnTo>
                  <a:pt x="35986" y="6694"/>
                </a:lnTo>
                <a:lnTo>
                  <a:pt x="35720" y="6652"/>
                </a:lnTo>
                <a:lnTo>
                  <a:pt x="35488" y="6619"/>
                </a:lnTo>
                <a:lnTo>
                  <a:pt x="35247" y="6611"/>
                </a:lnTo>
                <a:lnTo>
                  <a:pt x="34765" y="6594"/>
                </a:lnTo>
                <a:lnTo>
                  <a:pt x="34167" y="6578"/>
                </a:lnTo>
                <a:lnTo>
                  <a:pt x="33569" y="6569"/>
                </a:lnTo>
                <a:lnTo>
                  <a:pt x="33270" y="6569"/>
                </a:lnTo>
                <a:lnTo>
                  <a:pt x="32980" y="6578"/>
                </a:lnTo>
                <a:lnTo>
                  <a:pt x="32681" y="6586"/>
                </a:lnTo>
                <a:lnTo>
                  <a:pt x="32382" y="6611"/>
                </a:lnTo>
                <a:lnTo>
                  <a:pt x="31468" y="6686"/>
                </a:lnTo>
                <a:lnTo>
                  <a:pt x="31393" y="6686"/>
                </a:lnTo>
                <a:lnTo>
                  <a:pt x="31352" y="6677"/>
                </a:lnTo>
                <a:lnTo>
                  <a:pt x="31319" y="6661"/>
                </a:lnTo>
                <a:lnTo>
                  <a:pt x="31294" y="6644"/>
                </a:lnTo>
                <a:lnTo>
                  <a:pt x="31277" y="6611"/>
                </a:lnTo>
                <a:lnTo>
                  <a:pt x="31252" y="6553"/>
                </a:lnTo>
                <a:lnTo>
                  <a:pt x="31136" y="6229"/>
                </a:lnTo>
                <a:lnTo>
                  <a:pt x="31028" y="5905"/>
                </a:lnTo>
                <a:lnTo>
                  <a:pt x="30812" y="5249"/>
                </a:lnTo>
                <a:lnTo>
                  <a:pt x="30696" y="4917"/>
                </a:lnTo>
                <a:lnTo>
                  <a:pt x="30571" y="4601"/>
                </a:lnTo>
                <a:lnTo>
                  <a:pt x="30438" y="4286"/>
                </a:lnTo>
                <a:lnTo>
                  <a:pt x="30364" y="4128"/>
                </a:lnTo>
                <a:lnTo>
                  <a:pt x="30281" y="3978"/>
                </a:lnTo>
                <a:lnTo>
                  <a:pt x="30189" y="3820"/>
                </a:lnTo>
                <a:lnTo>
                  <a:pt x="30098" y="3663"/>
                </a:lnTo>
                <a:lnTo>
                  <a:pt x="29998" y="3513"/>
                </a:lnTo>
                <a:lnTo>
                  <a:pt x="29899" y="3364"/>
                </a:lnTo>
                <a:lnTo>
                  <a:pt x="29791" y="3223"/>
                </a:lnTo>
                <a:lnTo>
                  <a:pt x="29674" y="3090"/>
                </a:lnTo>
                <a:lnTo>
                  <a:pt x="29558" y="2948"/>
                </a:lnTo>
                <a:lnTo>
                  <a:pt x="29433" y="2816"/>
                </a:lnTo>
                <a:lnTo>
                  <a:pt x="29309" y="2691"/>
                </a:lnTo>
                <a:lnTo>
                  <a:pt x="29184" y="2566"/>
                </a:lnTo>
                <a:lnTo>
                  <a:pt x="29051" y="2450"/>
                </a:lnTo>
                <a:lnTo>
                  <a:pt x="28910" y="2326"/>
                </a:lnTo>
                <a:lnTo>
                  <a:pt x="28628" y="2110"/>
                </a:lnTo>
                <a:lnTo>
                  <a:pt x="28337" y="1894"/>
                </a:lnTo>
                <a:lnTo>
                  <a:pt x="28030" y="1703"/>
                </a:lnTo>
                <a:lnTo>
                  <a:pt x="27714" y="1520"/>
                </a:lnTo>
                <a:lnTo>
                  <a:pt x="27382" y="1354"/>
                </a:lnTo>
                <a:lnTo>
                  <a:pt x="27050" y="1204"/>
                </a:lnTo>
                <a:lnTo>
                  <a:pt x="26709" y="1063"/>
                </a:lnTo>
                <a:lnTo>
                  <a:pt x="26369" y="939"/>
                </a:lnTo>
                <a:lnTo>
                  <a:pt x="26020" y="831"/>
                </a:lnTo>
                <a:lnTo>
                  <a:pt x="25671" y="731"/>
                </a:lnTo>
                <a:lnTo>
                  <a:pt x="25298" y="648"/>
                </a:lnTo>
                <a:lnTo>
                  <a:pt x="24932" y="565"/>
                </a:lnTo>
                <a:lnTo>
                  <a:pt x="24185" y="424"/>
                </a:lnTo>
                <a:lnTo>
                  <a:pt x="22873" y="175"/>
                </a:lnTo>
                <a:lnTo>
                  <a:pt x="22407" y="92"/>
                </a:lnTo>
                <a:lnTo>
                  <a:pt x="22175" y="58"/>
                </a:lnTo>
                <a:lnTo>
                  <a:pt x="21934" y="33"/>
                </a:lnTo>
                <a:lnTo>
                  <a:pt x="21535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40"/>
          <p:cNvSpPr/>
          <p:nvPr/>
        </p:nvSpPr>
        <p:spPr>
          <a:xfrm>
            <a:off x="4115489" y="3695813"/>
            <a:ext cx="362001" cy="214823"/>
          </a:xfrm>
          <a:custGeom>
            <a:avLst/>
            <a:gdLst/>
            <a:ahLst/>
            <a:cxnLst/>
            <a:rect l="l" t="t" r="r" b="b"/>
            <a:pathLst>
              <a:path w="10050" h="5964" extrusionOk="0">
                <a:moveTo>
                  <a:pt x="9227" y="1919"/>
                </a:moveTo>
                <a:lnTo>
                  <a:pt x="9311" y="1977"/>
                </a:lnTo>
                <a:lnTo>
                  <a:pt x="9427" y="2069"/>
                </a:lnTo>
                <a:lnTo>
                  <a:pt x="9477" y="2119"/>
                </a:lnTo>
                <a:lnTo>
                  <a:pt x="9526" y="2160"/>
                </a:lnTo>
                <a:lnTo>
                  <a:pt x="9560" y="2210"/>
                </a:lnTo>
                <a:lnTo>
                  <a:pt x="9568" y="2243"/>
                </a:lnTo>
                <a:lnTo>
                  <a:pt x="9560" y="2310"/>
                </a:lnTo>
                <a:lnTo>
                  <a:pt x="9543" y="2376"/>
                </a:lnTo>
                <a:lnTo>
                  <a:pt x="9518" y="2434"/>
                </a:lnTo>
                <a:lnTo>
                  <a:pt x="9485" y="2492"/>
                </a:lnTo>
                <a:lnTo>
                  <a:pt x="9460" y="2534"/>
                </a:lnTo>
                <a:lnTo>
                  <a:pt x="9452" y="2559"/>
                </a:lnTo>
                <a:lnTo>
                  <a:pt x="9452" y="2584"/>
                </a:lnTo>
                <a:lnTo>
                  <a:pt x="9385" y="2625"/>
                </a:lnTo>
                <a:lnTo>
                  <a:pt x="9311" y="2650"/>
                </a:lnTo>
                <a:lnTo>
                  <a:pt x="9236" y="2658"/>
                </a:lnTo>
                <a:lnTo>
                  <a:pt x="9161" y="2667"/>
                </a:lnTo>
                <a:lnTo>
                  <a:pt x="9078" y="2667"/>
                </a:lnTo>
                <a:lnTo>
                  <a:pt x="9003" y="2650"/>
                </a:lnTo>
                <a:lnTo>
                  <a:pt x="8845" y="2617"/>
                </a:lnTo>
                <a:lnTo>
                  <a:pt x="8713" y="2584"/>
                </a:lnTo>
                <a:lnTo>
                  <a:pt x="8654" y="2550"/>
                </a:lnTo>
                <a:lnTo>
                  <a:pt x="8596" y="2517"/>
                </a:lnTo>
                <a:lnTo>
                  <a:pt x="8546" y="2467"/>
                </a:lnTo>
                <a:lnTo>
                  <a:pt x="8513" y="2418"/>
                </a:lnTo>
                <a:lnTo>
                  <a:pt x="8488" y="2351"/>
                </a:lnTo>
                <a:lnTo>
                  <a:pt x="8480" y="2318"/>
                </a:lnTo>
                <a:lnTo>
                  <a:pt x="8488" y="2285"/>
                </a:lnTo>
                <a:lnTo>
                  <a:pt x="8497" y="2235"/>
                </a:lnTo>
                <a:lnTo>
                  <a:pt x="8530" y="2185"/>
                </a:lnTo>
                <a:lnTo>
                  <a:pt x="8563" y="2143"/>
                </a:lnTo>
                <a:lnTo>
                  <a:pt x="8613" y="2110"/>
                </a:lnTo>
                <a:lnTo>
                  <a:pt x="8663" y="2077"/>
                </a:lnTo>
                <a:lnTo>
                  <a:pt x="8721" y="2060"/>
                </a:lnTo>
                <a:lnTo>
                  <a:pt x="8829" y="2027"/>
                </a:lnTo>
                <a:lnTo>
                  <a:pt x="9227" y="1919"/>
                </a:lnTo>
                <a:close/>
                <a:moveTo>
                  <a:pt x="275" y="1"/>
                </a:moveTo>
                <a:lnTo>
                  <a:pt x="217" y="17"/>
                </a:lnTo>
                <a:lnTo>
                  <a:pt x="159" y="42"/>
                </a:lnTo>
                <a:lnTo>
                  <a:pt x="109" y="67"/>
                </a:lnTo>
                <a:lnTo>
                  <a:pt x="67" y="109"/>
                </a:lnTo>
                <a:lnTo>
                  <a:pt x="34" y="159"/>
                </a:lnTo>
                <a:lnTo>
                  <a:pt x="9" y="208"/>
                </a:lnTo>
                <a:lnTo>
                  <a:pt x="1" y="267"/>
                </a:lnTo>
                <a:lnTo>
                  <a:pt x="9" y="300"/>
                </a:lnTo>
                <a:lnTo>
                  <a:pt x="17" y="333"/>
                </a:lnTo>
                <a:lnTo>
                  <a:pt x="42" y="391"/>
                </a:lnTo>
                <a:lnTo>
                  <a:pt x="84" y="449"/>
                </a:lnTo>
                <a:lnTo>
                  <a:pt x="134" y="499"/>
                </a:lnTo>
                <a:lnTo>
                  <a:pt x="208" y="557"/>
                </a:lnTo>
                <a:lnTo>
                  <a:pt x="283" y="607"/>
                </a:lnTo>
                <a:lnTo>
                  <a:pt x="366" y="657"/>
                </a:lnTo>
                <a:lnTo>
                  <a:pt x="457" y="698"/>
                </a:lnTo>
                <a:lnTo>
                  <a:pt x="624" y="773"/>
                </a:lnTo>
                <a:lnTo>
                  <a:pt x="715" y="815"/>
                </a:lnTo>
                <a:lnTo>
                  <a:pt x="798" y="865"/>
                </a:lnTo>
                <a:lnTo>
                  <a:pt x="889" y="923"/>
                </a:lnTo>
                <a:lnTo>
                  <a:pt x="981" y="989"/>
                </a:lnTo>
                <a:lnTo>
                  <a:pt x="1147" y="1130"/>
                </a:lnTo>
                <a:lnTo>
                  <a:pt x="3157" y="2816"/>
                </a:lnTo>
                <a:lnTo>
                  <a:pt x="3912" y="3439"/>
                </a:lnTo>
                <a:lnTo>
                  <a:pt x="4286" y="3746"/>
                </a:lnTo>
                <a:lnTo>
                  <a:pt x="4676" y="4045"/>
                </a:lnTo>
                <a:lnTo>
                  <a:pt x="4809" y="4145"/>
                </a:lnTo>
                <a:lnTo>
                  <a:pt x="4959" y="4245"/>
                </a:lnTo>
                <a:lnTo>
                  <a:pt x="5158" y="4369"/>
                </a:lnTo>
                <a:lnTo>
                  <a:pt x="5274" y="4452"/>
                </a:lnTo>
                <a:lnTo>
                  <a:pt x="5382" y="4535"/>
                </a:lnTo>
                <a:lnTo>
                  <a:pt x="7110" y="5872"/>
                </a:lnTo>
                <a:lnTo>
                  <a:pt x="7184" y="5922"/>
                </a:lnTo>
                <a:lnTo>
                  <a:pt x="7226" y="5939"/>
                </a:lnTo>
                <a:lnTo>
                  <a:pt x="7268" y="5955"/>
                </a:lnTo>
                <a:lnTo>
                  <a:pt x="7309" y="5964"/>
                </a:lnTo>
                <a:lnTo>
                  <a:pt x="7342" y="5955"/>
                </a:lnTo>
                <a:lnTo>
                  <a:pt x="7384" y="5947"/>
                </a:lnTo>
                <a:lnTo>
                  <a:pt x="7409" y="5922"/>
                </a:lnTo>
                <a:lnTo>
                  <a:pt x="7425" y="5897"/>
                </a:lnTo>
                <a:lnTo>
                  <a:pt x="7434" y="5872"/>
                </a:lnTo>
                <a:lnTo>
                  <a:pt x="7442" y="5831"/>
                </a:lnTo>
                <a:lnTo>
                  <a:pt x="7442" y="5723"/>
                </a:lnTo>
                <a:lnTo>
                  <a:pt x="7450" y="5640"/>
                </a:lnTo>
                <a:lnTo>
                  <a:pt x="7483" y="5565"/>
                </a:lnTo>
                <a:lnTo>
                  <a:pt x="7525" y="5490"/>
                </a:lnTo>
                <a:lnTo>
                  <a:pt x="7575" y="5424"/>
                </a:lnTo>
                <a:lnTo>
                  <a:pt x="7633" y="5358"/>
                </a:lnTo>
                <a:lnTo>
                  <a:pt x="7699" y="5299"/>
                </a:lnTo>
                <a:lnTo>
                  <a:pt x="7841" y="5191"/>
                </a:lnTo>
                <a:lnTo>
                  <a:pt x="8065" y="5042"/>
                </a:lnTo>
                <a:lnTo>
                  <a:pt x="8181" y="4967"/>
                </a:lnTo>
                <a:lnTo>
                  <a:pt x="8306" y="4901"/>
                </a:lnTo>
                <a:lnTo>
                  <a:pt x="8422" y="4843"/>
                </a:lnTo>
                <a:lnTo>
                  <a:pt x="8555" y="4801"/>
                </a:lnTo>
                <a:lnTo>
                  <a:pt x="8679" y="4768"/>
                </a:lnTo>
                <a:lnTo>
                  <a:pt x="8812" y="4751"/>
                </a:lnTo>
                <a:lnTo>
                  <a:pt x="8962" y="4743"/>
                </a:lnTo>
                <a:lnTo>
                  <a:pt x="9036" y="4743"/>
                </a:lnTo>
                <a:lnTo>
                  <a:pt x="9111" y="4726"/>
                </a:lnTo>
                <a:lnTo>
                  <a:pt x="9178" y="4710"/>
                </a:lnTo>
                <a:lnTo>
                  <a:pt x="9236" y="4685"/>
                </a:lnTo>
                <a:lnTo>
                  <a:pt x="9252" y="4660"/>
                </a:lnTo>
                <a:lnTo>
                  <a:pt x="9277" y="4635"/>
                </a:lnTo>
                <a:lnTo>
                  <a:pt x="9294" y="4610"/>
                </a:lnTo>
                <a:lnTo>
                  <a:pt x="9311" y="4577"/>
                </a:lnTo>
                <a:lnTo>
                  <a:pt x="9319" y="4519"/>
                </a:lnTo>
                <a:lnTo>
                  <a:pt x="9311" y="4452"/>
                </a:lnTo>
                <a:lnTo>
                  <a:pt x="9294" y="4328"/>
                </a:lnTo>
                <a:lnTo>
                  <a:pt x="9294" y="4261"/>
                </a:lnTo>
                <a:lnTo>
                  <a:pt x="9294" y="4195"/>
                </a:lnTo>
                <a:lnTo>
                  <a:pt x="9319" y="4070"/>
                </a:lnTo>
                <a:lnTo>
                  <a:pt x="9344" y="3937"/>
                </a:lnTo>
                <a:lnTo>
                  <a:pt x="9369" y="3813"/>
                </a:lnTo>
                <a:lnTo>
                  <a:pt x="9369" y="3746"/>
                </a:lnTo>
                <a:lnTo>
                  <a:pt x="9360" y="3680"/>
                </a:lnTo>
                <a:lnTo>
                  <a:pt x="9344" y="3613"/>
                </a:lnTo>
                <a:lnTo>
                  <a:pt x="9327" y="3547"/>
                </a:lnTo>
                <a:lnTo>
                  <a:pt x="9294" y="3497"/>
                </a:lnTo>
                <a:lnTo>
                  <a:pt x="9252" y="3447"/>
                </a:lnTo>
                <a:lnTo>
                  <a:pt x="9203" y="3414"/>
                </a:lnTo>
                <a:lnTo>
                  <a:pt x="9144" y="3398"/>
                </a:lnTo>
                <a:lnTo>
                  <a:pt x="9128" y="3364"/>
                </a:lnTo>
                <a:lnTo>
                  <a:pt x="9128" y="3331"/>
                </a:lnTo>
                <a:lnTo>
                  <a:pt x="9128" y="3298"/>
                </a:lnTo>
                <a:lnTo>
                  <a:pt x="9144" y="3265"/>
                </a:lnTo>
                <a:lnTo>
                  <a:pt x="9161" y="3231"/>
                </a:lnTo>
                <a:lnTo>
                  <a:pt x="9186" y="3198"/>
                </a:lnTo>
                <a:lnTo>
                  <a:pt x="9211" y="3173"/>
                </a:lnTo>
                <a:lnTo>
                  <a:pt x="9244" y="3157"/>
                </a:lnTo>
                <a:lnTo>
                  <a:pt x="9311" y="3123"/>
                </a:lnTo>
                <a:lnTo>
                  <a:pt x="9377" y="3107"/>
                </a:lnTo>
                <a:lnTo>
                  <a:pt x="9443" y="3082"/>
                </a:lnTo>
                <a:lnTo>
                  <a:pt x="9510" y="3057"/>
                </a:lnTo>
                <a:lnTo>
                  <a:pt x="9576" y="3024"/>
                </a:lnTo>
                <a:lnTo>
                  <a:pt x="9643" y="2974"/>
                </a:lnTo>
                <a:lnTo>
                  <a:pt x="9693" y="2924"/>
                </a:lnTo>
                <a:lnTo>
                  <a:pt x="9742" y="2866"/>
                </a:lnTo>
                <a:lnTo>
                  <a:pt x="9784" y="2808"/>
                </a:lnTo>
                <a:lnTo>
                  <a:pt x="9834" y="2741"/>
                </a:lnTo>
                <a:lnTo>
                  <a:pt x="9908" y="2609"/>
                </a:lnTo>
                <a:lnTo>
                  <a:pt x="9958" y="2501"/>
                </a:lnTo>
                <a:lnTo>
                  <a:pt x="10008" y="2401"/>
                </a:lnTo>
                <a:lnTo>
                  <a:pt x="10025" y="2343"/>
                </a:lnTo>
                <a:lnTo>
                  <a:pt x="10041" y="2285"/>
                </a:lnTo>
                <a:lnTo>
                  <a:pt x="10050" y="2235"/>
                </a:lnTo>
                <a:lnTo>
                  <a:pt x="10050" y="2177"/>
                </a:lnTo>
                <a:lnTo>
                  <a:pt x="10041" y="2085"/>
                </a:lnTo>
                <a:lnTo>
                  <a:pt x="10008" y="2002"/>
                </a:lnTo>
                <a:lnTo>
                  <a:pt x="9967" y="1919"/>
                </a:lnTo>
                <a:lnTo>
                  <a:pt x="9908" y="1853"/>
                </a:lnTo>
                <a:lnTo>
                  <a:pt x="9842" y="1795"/>
                </a:lnTo>
                <a:lnTo>
                  <a:pt x="9759" y="1737"/>
                </a:lnTo>
                <a:lnTo>
                  <a:pt x="9676" y="1703"/>
                </a:lnTo>
                <a:lnTo>
                  <a:pt x="9593" y="1670"/>
                </a:lnTo>
                <a:lnTo>
                  <a:pt x="9502" y="1654"/>
                </a:lnTo>
                <a:lnTo>
                  <a:pt x="9410" y="1645"/>
                </a:lnTo>
                <a:lnTo>
                  <a:pt x="9319" y="1645"/>
                </a:lnTo>
                <a:lnTo>
                  <a:pt x="9227" y="1654"/>
                </a:lnTo>
                <a:lnTo>
                  <a:pt x="9136" y="1662"/>
                </a:lnTo>
                <a:lnTo>
                  <a:pt x="9045" y="1687"/>
                </a:lnTo>
                <a:lnTo>
                  <a:pt x="8870" y="1728"/>
                </a:lnTo>
                <a:lnTo>
                  <a:pt x="8522" y="1836"/>
                </a:lnTo>
                <a:lnTo>
                  <a:pt x="8339" y="1878"/>
                </a:lnTo>
                <a:lnTo>
                  <a:pt x="8248" y="1886"/>
                </a:lnTo>
                <a:lnTo>
                  <a:pt x="8156" y="1894"/>
                </a:lnTo>
                <a:lnTo>
                  <a:pt x="8032" y="1894"/>
                </a:lnTo>
                <a:lnTo>
                  <a:pt x="7907" y="1886"/>
                </a:lnTo>
                <a:lnTo>
                  <a:pt x="7782" y="1861"/>
                </a:lnTo>
                <a:lnTo>
                  <a:pt x="7658" y="1836"/>
                </a:lnTo>
                <a:lnTo>
                  <a:pt x="7409" y="1761"/>
                </a:lnTo>
                <a:lnTo>
                  <a:pt x="7160" y="1678"/>
                </a:lnTo>
                <a:lnTo>
                  <a:pt x="6919" y="1604"/>
                </a:lnTo>
                <a:lnTo>
                  <a:pt x="6794" y="1579"/>
                </a:lnTo>
                <a:lnTo>
                  <a:pt x="6670" y="1554"/>
                </a:lnTo>
                <a:lnTo>
                  <a:pt x="6545" y="1537"/>
                </a:lnTo>
                <a:lnTo>
                  <a:pt x="6429" y="1537"/>
                </a:lnTo>
                <a:lnTo>
                  <a:pt x="6304" y="1546"/>
                </a:lnTo>
                <a:lnTo>
                  <a:pt x="6180" y="1579"/>
                </a:lnTo>
                <a:lnTo>
                  <a:pt x="6047" y="1620"/>
                </a:lnTo>
                <a:lnTo>
                  <a:pt x="5980" y="1637"/>
                </a:lnTo>
                <a:lnTo>
                  <a:pt x="5906" y="1654"/>
                </a:lnTo>
                <a:lnTo>
                  <a:pt x="5847" y="1654"/>
                </a:lnTo>
                <a:lnTo>
                  <a:pt x="5789" y="1645"/>
                </a:lnTo>
                <a:lnTo>
                  <a:pt x="5739" y="1629"/>
                </a:lnTo>
                <a:lnTo>
                  <a:pt x="5681" y="1612"/>
                </a:lnTo>
                <a:lnTo>
                  <a:pt x="5573" y="1562"/>
                </a:lnTo>
                <a:lnTo>
                  <a:pt x="5465" y="1504"/>
                </a:lnTo>
                <a:lnTo>
                  <a:pt x="4685" y="1080"/>
                </a:lnTo>
                <a:lnTo>
                  <a:pt x="4419" y="931"/>
                </a:lnTo>
                <a:lnTo>
                  <a:pt x="4153" y="773"/>
                </a:lnTo>
                <a:lnTo>
                  <a:pt x="3887" y="615"/>
                </a:lnTo>
                <a:lnTo>
                  <a:pt x="3638" y="441"/>
                </a:lnTo>
                <a:lnTo>
                  <a:pt x="3456" y="316"/>
                </a:lnTo>
                <a:lnTo>
                  <a:pt x="3364" y="258"/>
                </a:lnTo>
                <a:lnTo>
                  <a:pt x="3265" y="208"/>
                </a:lnTo>
                <a:lnTo>
                  <a:pt x="3165" y="167"/>
                </a:lnTo>
                <a:lnTo>
                  <a:pt x="3065" y="150"/>
                </a:lnTo>
                <a:lnTo>
                  <a:pt x="3015" y="142"/>
                </a:lnTo>
                <a:lnTo>
                  <a:pt x="2966" y="142"/>
                </a:lnTo>
                <a:lnTo>
                  <a:pt x="2916" y="150"/>
                </a:lnTo>
                <a:lnTo>
                  <a:pt x="2866" y="167"/>
                </a:lnTo>
                <a:lnTo>
                  <a:pt x="2783" y="200"/>
                </a:lnTo>
                <a:lnTo>
                  <a:pt x="2700" y="250"/>
                </a:lnTo>
                <a:lnTo>
                  <a:pt x="2534" y="350"/>
                </a:lnTo>
                <a:lnTo>
                  <a:pt x="2451" y="391"/>
                </a:lnTo>
                <a:lnTo>
                  <a:pt x="2368" y="424"/>
                </a:lnTo>
                <a:lnTo>
                  <a:pt x="2293" y="424"/>
                </a:lnTo>
                <a:lnTo>
                  <a:pt x="2251" y="416"/>
                </a:lnTo>
                <a:lnTo>
                  <a:pt x="2210" y="399"/>
                </a:lnTo>
                <a:lnTo>
                  <a:pt x="2168" y="366"/>
                </a:lnTo>
                <a:lnTo>
                  <a:pt x="2127" y="325"/>
                </a:lnTo>
                <a:lnTo>
                  <a:pt x="2085" y="292"/>
                </a:lnTo>
                <a:lnTo>
                  <a:pt x="2044" y="250"/>
                </a:lnTo>
                <a:lnTo>
                  <a:pt x="1994" y="225"/>
                </a:lnTo>
                <a:lnTo>
                  <a:pt x="1944" y="208"/>
                </a:lnTo>
                <a:lnTo>
                  <a:pt x="1894" y="200"/>
                </a:lnTo>
                <a:lnTo>
                  <a:pt x="1844" y="200"/>
                </a:lnTo>
                <a:lnTo>
                  <a:pt x="1795" y="208"/>
                </a:lnTo>
                <a:lnTo>
                  <a:pt x="1745" y="217"/>
                </a:lnTo>
                <a:lnTo>
                  <a:pt x="1637" y="250"/>
                </a:lnTo>
                <a:lnTo>
                  <a:pt x="1413" y="333"/>
                </a:lnTo>
                <a:lnTo>
                  <a:pt x="1296" y="358"/>
                </a:lnTo>
                <a:lnTo>
                  <a:pt x="1238" y="366"/>
                </a:lnTo>
                <a:lnTo>
                  <a:pt x="1188" y="375"/>
                </a:lnTo>
                <a:lnTo>
                  <a:pt x="1130" y="366"/>
                </a:lnTo>
                <a:lnTo>
                  <a:pt x="1072" y="350"/>
                </a:lnTo>
                <a:lnTo>
                  <a:pt x="1014" y="333"/>
                </a:lnTo>
                <a:lnTo>
                  <a:pt x="964" y="308"/>
                </a:lnTo>
                <a:lnTo>
                  <a:pt x="856" y="258"/>
                </a:lnTo>
                <a:lnTo>
                  <a:pt x="756" y="192"/>
                </a:lnTo>
                <a:lnTo>
                  <a:pt x="657" y="125"/>
                </a:lnTo>
                <a:lnTo>
                  <a:pt x="557" y="67"/>
                </a:lnTo>
                <a:lnTo>
                  <a:pt x="499" y="42"/>
                </a:lnTo>
                <a:lnTo>
                  <a:pt x="449" y="26"/>
                </a:lnTo>
                <a:lnTo>
                  <a:pt x="391" y="9"/>
                </a:lnTo>
                <a:lnTo>
                  <a:pt x="333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40"/>
          <p:cNvSpPr/>
          <p:nvPr/>
        </p:nvSpPr>
        <p:spPr>
          <a:xfrm>
            <a:off x="4303367" y="3662026"/>
            <a:ext cx="148691" cy="91275"/>
          </a:xfrm>
          <a:custGeom>
            <a:avLst/>
            <a:gdLst/>
            <a:ahLst/>
            <a:cxnLst/>
            <a:rect l="l" t="t" r="r" b="b"/>
            <a:pathLst>
              <a:path w="4128" h="2534" extrusionOk="0">
                <a:moveTo>
                  <a:pt x="1478" y="0"/>
                </a:moveTo>
                <a:lnTo>
                  <a:pt x="1395" y="17"/>
                </a:lnTo>
                <a:lnTo>
                  <a:pt x="1354" y="25"/>
                </a:lnTo>
                <a:lnTo>
                  <a:pt x="1312" y="42"/>
                </a:lnTo>
                <a:lnTo>
                  <a:pt x="1263" y="67"/>
                </a:lnTo>
                <a:lnTo>
                  <a:pt x="1221" y="100"/>
                </a:lnTo>
                <a:lnTo>
                  <a:pt x="1138" y="175"/>
                </a:lnTo>
                <a:lnTo>
                  <a:pt x="681" y="615"/>
                </a:lnTo>
                <a:lnTo>
                  <a:pt x="465" y="814"/>
                </a:lnTo>
                <a:lnTo>
                  <a:pt x="357" y="906"/>
                </a:lnTo>
                <a:lnTo>
                  <a:pt x="241" y="997"/>
                </a:lnTo>
                <a:lnTo>
                  <a:pt x="133" y="1063"/>
                </a:lnTo>
                <a:lnTo>
                  <a:pt x="83" y="1105"/>
                </a:lnTo>
                <a:lnTo>
                  <a:pt x="42" y="1155"/>
                </a:lnTo>
                <a:lnTo>
                  <a:pt x="9" y="1213"/>
                </a:lnTo>
                <a:lnTo>
                  <a:pt x="0" y="1279"/>
                </a:lnTo>
                <a:lnTo>
                  <a:pt x="0" y="1313"/>
                </a:lnTo>
                <a:lnTo>
                  <a:pt x="9" y="1337"/>
                </a:lnTo>
                <a:lnTo>
                  <a:pt x="25" y="1362"/>
                </a:lnTo>
                <a:lnTo>
                  <a:pt x="42" y="1387"/>
                </a:lnTo>
                <a:lnTo>
                  <a:pt x="839" y="1695"/>
                </a:lnTo>
                <a:lnTo>
                  <a:pt x="897" y="1719"/>
                </a:lnTo>
                <a:lnTo>
                  <a:pt x="947" y="1753"/>
                </a:lnTo>
                <a:lnTo>
                  <a:pt x="972" y="1778"/>
                </a:lnTo>
                <a:lnTo>
                  <a:pt x="997" y="1803"/>
                </a:lnTo>
                <a:lnTo>
                  <a:pt x="1047" y="1861"/>
                </a:lnTo>
                <a:lnTo>
                  <a:pt x="1088" y="1894"/>
                </a:lnTo>
                <a:lnTo>
                  <a:pt x="1130" y="1911"/>
                </a:lnTo>
                <a:lnTo>
                  <a:pt x="1180" y="1927"/>
                </a:lnTo>
                <a:lnTo>
                  <a:pt x="1229" y="1935"/>
                </a:lnTo>
                <a:lnTo>
                  <a:pt x="1346" y="1960"/>
                </a:lnTo>
                <a:lnTo>
                  <a:pt x="1454" y="1969"/>
                </a:lnTo>
                <a:lnTo>
                  <a:pt x="1570" y="1977"/>
                </a:lnTo>
                <a:lnTo>
                  <a:pt x="1844" y="1977"/>
                </a:lnTo>
                <a:lnTo>
                  <a:pt x="1902" y="1985"/>
                </a:lnTo>
                <a:lnTo>
                  <a:pt x="1960" y="2010"/>
                </a:lnTo>
                <a:lnTo>
                  <a:pt x="2010" y="2043"/>
                </a:lnTo>
                <a:lnTo>
                  <a:pt x="2110" y="2110"/>
                </a:lnTo>
                <a:lnTo>
                  <a:pt x="2226" y="2160"/>
                </a:lnTo>
                <a:lnTo>
                  <a:pt x="2342" y="2201"/>
                </a:lnTo>
                <a:lnTo>
                  <a:pt x="2583" y="2268"/>
                </a:lnTo>
                <a:lnTo>
                  <a:pt x="2699" y="2301"/>
                </a:lnTo>
                <a:lnTo>
                  <a:pt x="2816" y="2342"/>
                </a:lnTo>
                <a:lnTo>
                  <a:pt x="2915" y="2400"/>
                </a:lnTo>
                <a:lnTo>
                  <a:pt x="2965" y="2434"/>
                </a:lnTo>
                <a:lnTo>
                  <a:pt x="3015" y="2475"/>
                </a:lnTo>
                <a:lnTo>
                  <a:pt x="3056" y="2508"/>
                </a:lnTo>
                <a:lnTo>
                  <a:pt x="3081" y="2525"/>
                </a:lnTo>
                <a:lnTo>
                  <a:pt x="3106" y="2533"/>
                </a:lnTo>
                <a:lnTo>
                  <a:pt x="3131" y="2533"/>
                </a:lnTo>
                <a:lnTo>
                  <a:pt x="3156" y="2525"/>
                </a:lnTo>
                <a:lnTo>
                  <a:pt x="3214" y="2500"/>
                </a:lnTo>
                <a:lnTo>
                  <a:pt x="3438" y="2367"/>
                </a:lnTo>
                <a:lnTo>
                  <a:pt x="3654" y="2226"/>
                </a:lnTo>
                <a:lnTo>
                  <a:pt x="3870" y="2077"/>
                </a:lnTo>
                <a:lnTo>
                  <a:pt x="4078" y="1927"/>
                </a:lnTo>
                <a:lnTo>
                  <a:pt x="4103" y="1902"/>
                </a:lnTo>
                <a:lnTo>
                  <a:pt x="4119" y="1877"/>
                </a:lnTo>
                <a:lnTo>
                  <a:pt x="4128" y="1852"/>
                </a:lnTo>
                <a:lnTo>
                  <a:pt x="4128" y="1844"/>
                </a:lnTo>
                <a:lnTo>
                  <a:pt x="4119" y="1827"/>
                </a:lnTo>
                <a:lnTo>
                  <a:pt x="4020" y="1744"/>
                </a:lnTo>
                <a:lnTo>
                  <a:pt x="3937" y="1645"/>
                </a:lnTo>
                <a:lnTo>
                  <a:pt x="3854" y="1537"/>
                </a:lnTo>
                <a:lnTo>
                  <a:pt x="3796" y="1421"/>
                </a:lnTo>
                <a:lnTo>
                  <a:pt x="3746" y="1329"/>
                </a:lnTo>
                <a:lnTo>
                  <a:pt x="3696" y="1238"/>
                </a:lnTo>
                <a:lnTo>
                  <a:pt x="3671" y="1196"/>
                </a:lnTo>
                <a:lnTo>
                  <a:pt x="3638" y="1155"/>
                </a:lnTo>
                <a:lnTo>
                  <a:pt x="3596" y="1130"/>
                </a:lnTo>
                <a:lnTo>
                  <a:pt x="3555" y="1113"/>
                </a:lnTo>
                <a:lnTo>
                  <a:pt x="3480" y="1097"/>
                </a:lnTo>
                <a:lnTo>
                  <a:pt x="3405" y="1088"/>
                </a:lnTo>
                <a:lnTo>
                  <a:pt x="3364" y="1072"/>
                </a:lnTo>
                <a:lnTo>
                  <a:pt x="3322" y="1055"/>
                </a:lnTo>
                <a:lnTo>
                  <a:pt x="3256" y="1005"/>
                </a:lnTo>
                <a:lnTo>
                  <a:pt x="3198" y="939"/>
                </a:lnTo>
                <a:lnTo>
                  <a:pt x="3139" y="872"/>
                </a:lnTo>
                <a:lnTo>
                  <a:pt x="2948" y="640"/>
                </a:lnTo>
                <a:lnTo>
                  <a:pt x="2840" y="524"/>
                </a:lnTo>
                <a:lnTo>
                  <a:pt x="2733" y="416"/>
                </a:lnTo>
                <a:lnTo>
                  <a:pt x="2625" y="324"/>
                </a:lnTo>
                <a:lnTo>
                  <a:pt x="2500" y="233"/>
                </a:lnTo>
                <a:lnTo>
                  <a:pt x="2375" y="158"/>
                </a:lnTo>
                <a:lnTo>
                  <a:pt x="2234" y="100"/>
                </a:lnTo>
                <a:lnTo>
                  <a:pt x="2093" y="59"/>
                </a:lnTo>
                <a:lnTo>
                  <a:pt x="1952" y="34"/>
                </a:lnTo>
                <a:lnTo>
                  <a:pt x="1811" y="17"/>
                </a:lnTo>
                <a:lnTo>
                  <a:pt x="1661" y="9"/>
                </a:lnTo>
                <a:lnTo>
                  <a:pt x="1570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40"/>
          <p:cNvSpPr/>
          <p:nvPr/>
        </p:nvSpPr>
        <p:spPr>
          <a:xfrm>
            <a:off x="4474172" y="3795731"/>
            <a:ext cx="47294" cy="73049"/>
          </a:xfrm>
          <a:custGeom>
            <a:avLst/>
            <a:gdLst/>
            <a:ahLst/>
            <a:cxnLst/>
            <a:rect l="l" t="t" r="r" b="b"/>
            <a:pathLst>
              <a:path w="1313" h="2028" extrusionOk="0">
                <a:moveTo>
                  <a:pt x="1088" y="1"/>
                </a:moveTo>
                <a:lnTo>
                  <a:pt x="1055" y="9"/>
                </a:lnTo>
                <a:lnTo>
                  <a:pt x="1022" y="26"/>
                </a:lnTo>
                <a:lnTo>
                  <a:pt x="989" y="51"/>
                </a:lnTo>
                <a:lnTo>
                  <a:pt x="964" y="75"/>
                </a:lnTo>
                <a:lnTo>
                  <a:pt x="906" y="134"/>
                </a:lnTo>
                <a:lnTo>
                  <a:pt x="823" y="258"/>
                </a:lnTo>
                <a:lnTo>
                  <a:pt x="739" y="383"/>
                </a:lnTo>
                <a:lnTo>
                  <a:pt x="656" y="516"/>
                </a:lnTo>
                <a:lnTo>
                  <a:pt x="582" y="648"/>
                </a:lnTo>
                <a:lnTo>
                  <a:pt x="524" y="748"/>
                </a:lnTo>
                <a:lnTo>
                  <a:pt x="482" y="790"/>
                </a:lnTo>
                <a:lnTo>
                  <a:pt x="440" y="823"/>
                </a:lnTo>
                <a:lnTo>
                  <a:pt x="391" y="848"/>
                </a:lnTo>
                <a:lnTo>
                  <a:pt x="333" y="856"/>
                </a:lnTo>
                <a:lnTo>
                  <a:pt x="216" y="864"/>
                </a:lnTo>
                <a:lnTo>
                  <a:pt x="158" y="873"/>
                </a:lnTo>
                <a:lnTo>
                  <a:pt x="100" y="881"/>
                </a:lnTo>
                <a:lnTo>
                  <a:pt x="50" y="898"/>
                </a:lnTo>
                <a:lnTo>
                  <a:pt x="0" y="923"/>
                </a:lnTo>
                <a:lnTo>
                  <a:pt x="9" y="1878"/>
                </a:lnTo>
                <a:lnTo>
                  <a:pt x="9" y="1911"/>
                </a:lnTo>
                <a:lnTo>
                  <a:pt x="17" y="1952"/>
                </a:lnTo>
                <a:lnTo>
                  <a:pt x="34" y="1977"/>
                </a:lnTo>
                <a:lnTo>
                  <a:pt x="50" y="1994"/>
                </a:lnTo>
                <a:lnTo>
                  <a:pt x="75" y="2010"/>
                </a:lnTo>
                <a:lnTo>
                  <a:pt x="100" y="2027"/>
                </a:lnTo>
                <a:lnTo>
                  <a:pt x="150" y="2027"/>
                </a:lnTo>
                <a:lnTo>
                  <a:pt x="208" y="2019"/>
                </a:lnTo>
                <a:lnTo>
                  <a:pt x="258" y="1994"/>
                </a:lnTo>
                <a:lnTo>
                  <a:pt x="299" y="1952"/>
                </a:lnTo>
                <a:lnTo>
                  <a:pt x="341" y="1911"/>
                </a:lnTo>
                <a:lnTo>
                  <a:pt x="374" y="1869"/>
                </a:lnTo>
                <a:lnTo>
                  <a:pt x="474" y="1728"/>
                </a:lnTo>
                <a:lnTo>
                  <a:pt x="565" y="1587"/>
                </a:lnTo>
                <a:lnTo>
                  <a:pt x="748" y="1305"/>
                </a:lnTo>
                <a:lnTo>
                  <a:pt x="847" y="1163"/>
                </a:lnTo>
                <a:lnTo>
                  <a:pt x="947" y="1030"/>
                </a:lnTo>
                <a:lnTo>
                  <a:pt x="1055" y="906"/>
                </a:lnTo>
                <a:lnTo>
                  <a:pt x="1171" y="781"/>
                </a:lnTo>
                <a:lnTo>
                  <a:pt x="1229" y="732"/>
                </a:lnTo>
                <a:lnTo>
                  <a:pt x="1271" y="673"/>
                </a:lnTo>
                <a:lnTo>
                  <a:pt x="1296" y="640"/>
                </a:lnTo>
                <a:lnTo>
                  <a:pt x="1304" y="607"/>
                </a:lnTo>
                <a:lnTo>
                  <a:pt x="1312" y="574"/>
                </a:lnTo>
                <a:lnTo>
                  <a:pt x="1312" y="532"/>
                </a:lnTo>
                <a:lnTo>
                  <a:pt x="1304" y="507"/>
                </a:lnTo>
                <a:lnTo>
                  <a:pt x="1296" y="482"/>
                </a:lnTo>
                <a:lnTo>
                  <a:pt x="1263" y="433"/>
                </a:lnTo>
                <a:lnTo>
                  <a:pt x="1229" y="383"/>
                </a:lnTo>
                <a:lnTo>
                  <a:pt x="1205" y="333"/>
                </a:lnTo>
                <a:lnTo>
                  <a:pt x="1196" y="291"/>
                </a:lnTo>
                <a:lnTo>
                  <a:pt x="1196" y="250"/>
                </a:lnTo>
                <a:lnTo>
                  <a:pt x="1205" y="158"/>
                </a:lnTo>
                <a:lnTo>
                  <a:pt x="1196" y="125"/>
                </a:lnTo>
                <a:lnTo>
                  <a:pt x="1196" y="84"/>
                </a:lnTo>
                <a:lnTo>
                  <a:pt x="1180" y="51"/>
                </a:lnTo>
                <a:lnTo>
                  <a:pt x="1155" y="26"/>
                </a:lnTo>
                <a:lnTo>
                  <a:pt x="1121" y="9"/>
                </a:lnTo>
                <a:lnTo>
                  <a:pt x="108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40"/>
          <p:cNvSpPr/>
          <p:nvPr/>
        </p:nvSpPr>
        <p:spPr>
          <a:xfrm>
            <a:off x="4412830" y="3973739"/>
            <a:ext cx="41927" cy="41603"/>
          </a:xfrm>
          <a:custGeom>
            <a:avLst/>
            <a:gdLst/>
            <a:ahLst/>
            <a:cxnLst/>
            <a:rect l="l" t="t" r="r" b="b"/>
            <a:pathLst>
              <a:path w="1164" h="1155" extrusionOk="0">
                <a:moveTo>
                  <a:pt x="109" y="0"/>
                </a:moveTo>
                <a:lnTo>
                  <a:pt x="76" y="8"/>
                </a:lnTo>
                <a:lnTo>
                  <a:pt x="51" y="25"/>
                </a:lnTo>
                <a:lnTo>
                  <a:pt x="34" y="42"/>
                </a:lnTo>
                <a:lnTo>
                  <a:pt x="17" y="67"/>
                </a:lnTo>
                <a:lnTo>
                  <a:pt x="9" y="100"/>
                </a:lnTo>
                <a:lnTo>
                  <a:pt x="1" y="133"/>
                </a:lnTo>
                <a:lnTo>
                  <a:pt x="1" y="158"/>
                </a:lnTo>
                <a:lnTo>
                  <a:pt x="1" y="191"/>
                </a:lnTo>
                <a:lnTo>
                  <a:pt x="17" y="249"/>
                </a:lnTo>
                <a:lnTo>
                  <a:pt x="51" y="299"/>
                </a:lnTo>
                <a:lnTo>
                  <a:pt x="92" y="349"/>
                </a:lnTo>
                <a:lnTo>
                  <a:pt x="134" y="390"/>
                </a:lnTo>
                <a:lnTo>
                  <a:pt x="582" y="880"/>
                </a:lnTo>
                <a:lnTo>
                  <a:pt x="682" y="980"/>
                </a:lnTo>
                <a:lnTo>
                  <a:pt x="732" y="1030"/>
                </a:lnTo>
                <a:lnTo>
                  <a:pt x="790" y="1071"/>
                </a:lnTo>
                <a:lnTo>
                  <a:pt x="848" y="1105"/>
                </a:lnTo>
                <a:lnTo>
                  <a:pt x="906" y="1130"/>
                </a:lnTo>
                <a:lnTo>
                  <a:pt x="972" y="1146"/>
                </a:lnTo>
                <a:lnTo>
                  <a:pt x="1039" y="1154"/>
                </a:lnTo>
                <a:lnTo>
                  <a:pt x="1064" y="1146"/>
                </a:lnTo>
                <a:lnTo>
                  <a:pt x="1097" y="1138"/>
                </a:lnTo>
                <a:lnTo>
                  <a:pt x="1122" y="1121"/>
                </a:lnTo>
                <a:lnTo>
                  <a:pt x="1147" y="1096"/>
                </a:lnTo>
                <a:lnTo>
                  <a:pt x="1163" y="1071"/>
                </a:lnTo>
                <a:lnTo>
                  <a:pt x="1163" y="1038"/>
                </a:lnTo>
                <a:lnTo>
                  <a:pt x="1163" y="980"/>
                </a:lnTo>
                <a:lnTo>
                  <a:pt x="1139" y="847"/>
                </a:lnTo>
                <a:lnTo>
                  <a:pt x="1122" y="781"/>
                </a:lnTo>
                <a:lnTo>
                  <a:pt x="1089" y="723"/>
                </a:lnTo>
                <a:lnTo>
                  <a:pt x="1056" y="673"/>
                </a:lnTo>
                <a:lnTo>
                  <a:pt x="1014" y="631"/>
                </a:lnTo>
                <a:lnTo>
                  <a:pt x="840" y="465"/>
                </a:lnTo>
                <a:lnTo>
                  <a:pt x="649" y="307"/>
                </a:lnTo>
                <a:lnTo>
                  <a:pt x="458" y="166"/>
                </a:lnTo>
                <a:lnTo>
                  <a:pt x="250" y="42"/>
                </a:lnTo>
                <a:lnTo>
                  <a:pt x="175" y="8"/>
                </a:lnTo>
                <a:lnTo>
                  <a:pt x="142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40"/>
          <p:cNvSpPr/>
          <p:nvPr/>
        </p:nvSpPr>
        <p:spPr>
          <a:xfrm>
            <a:off x="4552838" y="3983284"/>
            <a:ext cx="85908" cy="39226"/>
          </a:xfrm>
          <a:custGeom>
            <a:avLst/>
            <a:gdLst/>
            <a:ahLst/>
            <a:cxnLst/>
            <a:rect l="l" t="t" r="r" b="b"/>
            <a:pathLst>
              <a:path w="2385" h="1089" extrusionOk="0">
                <a:moveTo>
                  <a:pt x="2226" y="1"/>
                </a:moveTo>
                <a:lnTo>
                  <a:pt x="2168" y="9"/>
                </a:lnTo>
                <a:lnTo>
                  <a:pt x="2110" y="26"/>
                </a:lnTo>
                <a:lnTo>
                  <a:pt x="2052" y="59"/>
                </a:lnTo>
                <a:lnTo>
                  <a:pt x="2002" y="101"/>
                </a:lnTo>
                <a:lnTo>
                  <a:pt x="1960" y="142"/>
                </a:lnTo>
                <a:lnTo>
                  <a:pt x="1877" y="225"/>
                </a:lnTo>
                <a:lnTo>
                  <a:pt x="1786" y="292"/>
                </a:lnTo>
                <a:lnTo>
                  <a:pt x="1686" y="341"/>
                </a:lnTo>
                <a:lnTo>
                  <a:pt x="1578" y="375"/>
                </a:lnTo>
                <a:lnTo>
                  <a:pt x="1470" y="383"/>
                </a:lnTo>
                <a:lnTo>
                  <a:pt x="1363" y="383"/>
                </a:lnTo>
                <a:lnTo>
                  <a:pt x="1255" y="366"/>
                </a:lnTo>
                <a:lnTo>
                  <a:pt x="1047" y="325"/>
                </a:lnTo>
                <a:lnTo>
                  <a:pt x="939" y="308"/>
                </a:lnTo>
                <a:lnTo>
                  <a:pt x="831" y="316"/>
                </a:lnTo>
                <a:lnTo>
                  <a:pt x="781" y="325"/>
                </a:lnTo>
                <a:lnTo>
                  <a:pt x="723" y="341"/>
                </a:lnTo>
                <a:lnTo>
                  <a:pt x="682" y="358"/>
                </a:lnTo>
                <a:lnTo>
                  <a:pt x="632" y="391"/>
                </a:lnTo>
                <a:lnTo>
                  <a:pt x="582" y="441"/>
                </a:lnTo>
                <a:lnTo>
                  <a:pt x="524" y="499"/>
                </a:lnTo>
                <a:lnTo>
                  <a:pt x="474" y="549"/>
                </a:lnTo>
                <a:lnTo>
                  <a:pt x="441" y="574"/>
                </a:lnTo>
                <a:lnTo>
                  <a:pt x="407" y="591"/>
                </a:lnTo>
                <a:lnTo>
                  <a:pt x="366" y="607"/>
                </a:lnTo>
                <a:lnTo>
                  <a:pt x="316" y="615"/>
                </a:lnTo>
                <a:lnTo>
                  <a:pt x="216" y="615"/>
                </a:lnTo>
                <a:lnTo>
                  <a:pt x="167" y="624"/>
                </a:lnTo>
                <a:lnTo>
                  <a:pt x="117" y="632"/>
                </a:lnTo>
                <a:lnTo>
                  <a:pt x="75" y="657"/>
                </a:lnTo>
                <a:lnTo>
                  <a:pt x="34" y="682"/>
                </a:lnTo>
                <a:lnTo>
                  <a:pt x="17" y="707"/>
                </a:lnTo>
                <a:lnTo>
                  <a:pt x="9" y="723"/>
                </a:lnTo>
                <a:lnTo>
                  <a:pt x="1" y="773"/>
                </a:lnTo>
                <a:lnTo>
                  <a:pt x="9" y="798"/>
                </a:lnTo>
                <a:lnTo>
                  <a:pt x="17" y="823"/>
                </a:lnTo>
                <a:lnTo>
                  <a:pt x="25" y="840"/>
                </a:lnTo>
                <a:lnTo>
                  <a:pt x="50" y="856"/>
                </a:lnTo>
                <a:lnTo>
                  <a:pt x="133" y="923"/>
                </a:lnTo>
                <a:lnTo>
                  <a:pt x="225" y="997"/>
                </a:lnTo>
                <a:lnTo>
                  <a:pt x="266" y="1031"/>
                </a:lnTo>
                <a:lnTo>
                  <a:pt x="316" y="1056"/>
                </a:lnTo>
                <a:lnTo>
                  <a:pt x="366" y="1081"/>
                </a:lnTo>
                <a:lnTo>
                  <a:pt x="416" y="1089"/>
                </a:lnTo>
                <a:lnTo>
                  <a:pt x="474" y="1089"/>
                </a:lnTo>
                <a:lnTo>
                  <a:pt x="532" y="1081"/>
                </a:lnTo>
                <a:lnTo>
                  <a:pt x="590" y="1064"/>
                </a:lnTo>
                <a:lnTo>
                  <a:pt x="640" y="1039"/>
                </a:lnTo>
                <a:lnTo>
                  <a:pt x="690" y="1006"/>
                </a:lnTo>
                <a:lnTo>
                  <a:pt x="740" y="973"/>
                </a:lnTo>
                <a:lnTo>
                  <a:pt x="839" y="889"/>
                </a:lnTo>
                <a:lnTo>
                  <a:pt x="939" y="806"/>
                </a:lnTo>
                <a:lnTo>
                  <a:pt x="1039" y="732"/>
                </a:lnTo>
                <a:lnTo>
                  <a:pt x="1088" y="698"/>
                </a:lnTo>
                <a:lnTo>
                  <a:pt x="1147" y="674"/>
                </a:lnTo>
                <a:lnTo>
                  <a:pt x="1205" y="657"/>
                </a:lnTo>
                <a:lnTo>
                  <a:pt x="1304" y="657"/>
                </a:lnTo>
                <a:lnTo>
                  <a:pt x="1346" y="665"/>
                </a:lnTo>
                <a:lnTo>
                  <a:pt x="1429" y="690"/>
                </a:lnTo>
                <a:lnTo>
                  <a:pt x="1595" y="765"/>
                </a:lnTo>
                <a:lnTo>
                  <a:pt x="1678" y="790"/>
                </a:lnTo>
                <a:lnTo>
                  <a:pt x="1753" y="815"/>
                </a:lnTo>
                <a:lnTo>
                  <a:pt x="1836" y="815"/>
                </a:lnTo>
                <a:lnTo>
                  <a:pt x="1877" y="806"/>
                </a:lnTo>
                <a:lnTo>
                  <a:pt x="1911" y="790"/>
                </a:lnTo>
                <a:lnTo>
                  <a:pt x="1944" y="773"/>
                </a:lnTo>
                <a:lnTo>
                  <a:pt x="1977" y="748"/>
                </a:lnTo>
                <a:lnTo>
                  <a:pt x="2027" y="698"/>
                </a:lnTo>
                <a:lnTo>
                  <a:pt x="2201" y="516"/>
                </a:lnTo>
                <a:lnTo>
                  <a:pt x="2259" y="466"/>
                </a:lnTo>
                <a:lnTo>
                  <a:pt x="2301" y="408"/>
                </a:lnTo>
                <a:lnTo>
                  <a:pt x="2342" y="341"/>
                </a:lnTo>
                <a:lnTo>
                  <a:pt x="2376" y="275"/>
                </a:lnTo>
                <a:lnTo>
                  <a:pt x="2384" y="242"/>
                </a:lnTo>
                <a:lnTo>
                  <a:pt x="2384" y="200"/>
                </a:lnTo>
                <a:lnTo>
                  <a:pt x="2384" y="167"/>
                </a:lnTo>
                <a:lnTo>
                  <a:pt x="2376" y="125"/>
                </a:lnTo>
                <a:lnTo>
                  <a:pt x="2359" y="92"/>
                </a:lnTo>
                <a:lnTo>
                  <a:pt x="2342" y="67"/>
                </a:lnTo>
                <a:lnTo>
                  <a:pt x="2318" y="42"/>
                </a:lnTo>
                <a:lnTo>
                  <a:pt x="2284" y="17"/>
                </a:lnTo>
                <a:lnTo>
                  <a:pt x="2259" y="9"/>
                </a:lnTo>
                <a:lnTo>
                  <a:pt x="2226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40"/>
          <p:cNvSpPr/>
          <p:nvPr/>
        </p:nvSpPr>
        <p:spPr>
          <a:xfrm>
            <a:off x="4487931" y="4067066"/>
            <a:ext cx="83494" cy="96966"/>
          </a:xfrm>
          <a:custGeom>
            <a:avLst/>
            <a:gdLst/>
            <a:ahLst/>
            <a:cxnLst/>
            <a:rect l="l" t="t" r="r" b="b"/>
            <a:pathLst>
              <a:path w="2318" h="2692" extrusionOk="0">
                <a:moveTo>
                  <a:pt x="324" y="0"/>
                </a:moveTo>
                <a:lnTo>
                  <a:pt x="266" y="17"/>
                </a:lnTo>
                <a:lnTo>
                  <a:pt x="216" y="42"/>
                </a:lnTo>
                <a:lnTo>
                  <a:pt x="166" y="67"/>
                </a:lnTo>
                <a:lnTo>
                  <a:pt x="125" y="100"/>
                </a:lnTo>
                <a:lnTo>
                  <a:pt x="92" y="141"/>
                </a:lnTo>
                <a:lnTo>
                  <a:pt x="58" y="183"/>
                </a:lnTo>
                <a:lnTo>
                  <a:pt x="34" y="233"/>
                </a:lnTo>
                <a:lnTo>
                  <a:pt x="17" y="283"/>
                </a:lnTo>
                <a:lnTo>
                  <a:pt x="0" y="341"/>
                </a:lnTo>
                <a:lnTo>
                  <a:pt x="0" y="391"/>
                </a:lnTo>
                <a:lnTo>
                  <a:pt x="0" y="449"/>
                </a:lnTo>
                <a:lnTo>
                  <a:pt x="17" y="499"/>
                </a:lnTo>
                <a:lnTo>
                  <a:pt x="34" y="548"/>
                </a:lnTo>
                <a:lnTo>
                  <a:pt x="58" y="598"/>
                </a:lnTo>
                <a:lnTo>
                  <a:pt x="83" y="648"/>
                </a:lnTo>
                <a:lnTo>
                  <a:pt x="142" y="731"/>
                </a:lnTo>
                <a:lnTo>
                  <a:pt x="216" y="814"/>
                </a:lnTo>
                <a:lnTo>
                  <a:pt x="449" y="1063"/>
                </a:lnTo>
                <a:lnTo>
                  <a:pt x="698" y="1296"/>
                </a:lnTo>
                <a:lnTo>
                  <a:pt x="997" y="1553"/>
                </a:lnTo>
                <a:lnTo>
                  <a:pt x="1146" y="1686"/>
                </a:lnTo>
                <a:lnTo>
                  <a:pt x="1296" y="1819"/>
                </a:lnTo>
                <a:lnTo>
                  <a:pt x="1437" y="1952"/>
                </a:lnTo>
                <a:lnTo>
                  <a:pt x="1570" y="2101"/>
                </a:lnTo>
                <a:lnTo>
                  <a:pt x="1686" y="2259"/>
                </a:lnTo>
                <a:lnTo>
                  <a:pt x="1736" y="2342"/>
                </a:lnTo>
                <a:lnTo>
                  <a:pt x="1786" y="2425"/>
                </a:lnTo>
                <a:lnTo>
                  <a:pt x="1844" y="2525"/>
                </a:lnTo>
                <a:lnTo>
                  <a:pt x="1877" y="2575"/>
                </a:lnTo>
                <a:lnTo>
                  <a:pt x="1910" y="2625"/>
                </a:lnTo>
                <a:lnTo>
                  <a:pt x="1952" y="2658"/>
                </a:lnTo>
                <a:lnTo>
                  <a:pt x="2002" y="2683"/>
                </a:lnTo>
                <a:lnTo>
                  <a:pt x="2052" y="2691"/>
                </a:lnTo>
                <a:lnTo>
                  <a:pt x="2101" y="2683"/>
                </a:lnTo>
                <a:lnTo>
                  <a:pt x="2101" y="2625"/>
                </a:lnTo>
                <a:lnTo>
                  <a:pt x="2101" y="2558"/>
                </a:lnTo>
                <a:lnTo>
                  <a:pt x="2126" y="2434"/>
                </a:lnTo>
                <a:lnTo>
                  <a:pt x="2168" y="2309"/>
                </a:lnTo>
                <a:lnTo>
                  <a:pt x="2209" y="2193"/>
                </a:lnTo>
                <a:lnTo>
                  <a:pt x="2251" y="2068"/>
                </a:lnTo>
                <a:lnTo>
                  <a:pt x="2268" y="2010"/>
                </a:lnTo>
                <a:lnTo>
                  <a:pt x="2276" y="1952"/>
                </a:lnTo>
                <a:lnTo>
                  <a:pt x="2276" y="1894"/>
                </a:lnTo>
                <a:lnTo>
                  <a:pt x="2276" y="1836"/>
                </a:lnTo>
                <a:lnTo>
                  <a:pt x="2259" y="1778"/>
                </a:lnTo>
                <a:lnTo>
                  <a:pt x="2234" y="1719"/>
                </a:lnTo>
                <a:lnTo>
                  <a:pt x="2193" y="1653"/>
                </a:lnTo>
                <a:lnTo>
                  <a:pt x="2135" y="1586"/>
                </a:lnTo>
                <a:lnTo>
                  <a:pt x="2077" y="1528"/>
                </a:lnTo>
                <a:lnTo>
                  <a:pt x="2027" y="1462"/>
                </a:lnTo>
                <a:lnTo>
                  <a:pt x="1977" y="1395"/>
                </a:lnTo>
                <a:lnTo>
                  <a:pt x="1960" y="1354"/>
                </a:lnTo>
                <a:lnTo>
                  <a:pt x="1944" y="1312"/>
                </a:lnTo>
                <a:lnTo>
                  <a:pt x="1935" y="1271"/>
                </a:lnTo>
                <a:lnTo>
                  <a:pt x="1944" y="1229"/>
                </a:lnTo>
                <a:lnTo>
                  <a:pt x="1952" y="1196"/>
                </a:lnTo>
                <a:lnTo>
                  <a:pt x="1969" y="1155"/>
                </a:lnTo>
                <a:lnTo>
                  <a:pt x="1985" y="1130"/>
                </a:lnTo>
                <a:lnTo>
                  <a:pt x="2010" y="1105"/>
                </a:lnTo>
                <a:lnTo>
                  <a:pt x="2068" y="1072"/>
                </a:lnTo>
                <a:lnTo>
                  <a:pt x="2201" y="1013"/>
                </a:lnTo>
                <a:lnTo>
                  <a:pt x="2226" y="997"/>
                </a:lnTo>
                <a:lnTo>
                  <a:pt x="2259" y="972"/>
                </a:lnTo>
                <a:lnTo>
                  <a:pt x="2276" y="947"/>
                </a:lnTo>
                <a:lnTo>
                  <a:pt x="2301" y="922"/>
                </a:lnTo>
                <a:lnTo>
                  <a:pt x="2309" y="889"/>
                </a:lnTo>
                <a:lnTo>
                  <a:pt x="2317" y="856"/>
                </a:lnTo>
                <a:lnTo>
                  <a:pt x="2317" y="831"/>
                </a:lnTo>
                <a:lnTo>
                  <a:pt x="2301" y="798"/>
                </a:lnTo>
                <a:lnTo>
                  <a:pt x="2276" y="781"/>
                </a:lnTo>
                <a:lnTo>
                  <a:pt x="2259" y="764"/>
                </a:lnTo>
                <a:lnTo>
                  <a:pt x="2226" y="756"/>
                </a:lnTo>
                <a:lnTo>
                  <a:pt x="2201" y="748"/>
                </a:lnTo>
                <a:lnTo>
                  <a:pt x="2077" y="748"/>
                </a:lnTo>
                <a:lnTo>
                  <a:pt x="1994" y="739"/>
                </a:lnTo>
                <a:lnTo>
                  <a:pt x="1910" y="723"/>
                </a:lnTo>
                <a:lnTo>
                  <a:pt x="1836" y="690"/>
                </a:lnTo>
                <a:lnTo>
                  <a:pt x="1761" y="656"/>
                </a:lnTo>
                <a:lnTo>
                  <a:pt x="1620" y="565"/>
                </a:lnTo>
                <a:lnTo>
                  <a:pt x="1479" y="474"/>
                </a:lnTo>
                <a:lnTo>
                  <a:pt x="1379" y="424"/>
                </a:lnTo>
                <a:lnTo>
                  <a:pt x="1271" y="382"/>
                </a:lnTo>
                <a:lnTo>
                  <a:pt x="1171" y="341"/>
                </a:lnTo>
                <a:lnTo>
                  <a:pt x="1063" y="316"/>
                </a:lnTo>
                <a:lnTo>
                  <a:pt x="947" y="299"/>
                </a:lnTo>
                <a:lnTo>
                  <a:pt x="839" y="291"/>
                </a:lnTo>
                <a:lnTo>
                  <a:pt x="731" y="291"/>
                </a:lnTo>
                <a:lnTo>
                  <a:pt x="615" y="299"/>
                </a:lnTo>
                <a:lnTo>
                  <a:pt x="623" y="233"/>
                </a:lnTo>
                <a:lnTo>
                  <a:pt x="623" y="166"/>
                </a:lnTo>
                <a:lnTo>
                  <a:pt x="607" y="108"/>
                </a:lnTo>
                <a:lnTo>
                  <a:pt x="590" y="42"/>
                </a:lnTo>
                <a:lnTo>
                  <a:pt x="540" y="25"/>
                </a:lnTo>
                <a:lnTo>
                  <a:pt x="482" y="9"/>
                </a:lnTo>
                <a:lnTo>
                  <a:pt x="432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40"/>
          <p:cNvSpPr/>
          <p:nvPr/>
        </p:nvSpPr>
        <p:spPr>
          <a:xfrm>
            <a:off x="4565697" y="4037133"/>
            <a:ext cx="84683" cy="90987"/>
          </a:xfrm>
          <a:custGeom>
            <a:avLst/>
            <a:gdLst/>
            <a:ahLst/>
            <a:cxnLst/>
            <a:rect l="l" t="t" r="r" b="b"/>
            <a:pathLst>
              <a:path w="2351" h="2526" extrusionOk="0">
                <a:moveTo>
                  <a:pt x="9" y="1"/>
                </a:moveTo>
                <a:lnTo>
                  <a:pt x="1" y="42"/>
                </a:lnTo>
                <a:lnTo>
                  <a:pt x="1" y="92"/>
                </a:lnTo>
                <a:lnTo>
                  <a:pt x="9" y="142"/>
                </a:lnTo>
                <a:lnTo>
                  <a:pt x="17" y="183"/>
                </a:lnTo>
                <a:lnTo>
                  <a:pt x="34" y="225"/>
                </a:lnTo>
                <a:lnTo>
                  <a:pt x="59" y="275"/>
                </a:lnTo>
                <a:lnTo>
                  <a:pt x="117" y="350"/>
                </a:lnTo>
                <a:lnTo>
                  <a:pt x="175" y="424"/>
                </a:lnTo>
                <a:lnTo>
                  <a:pt x="241" y="491"/>
                </a:lnTo>
                <a:lnTo>
                  <a:pt x="308" y="565"/>
                </a:lnTo>
                <a:lnTo>
                  <a:pt x="374" y="632"/>
                </a:lnTo>
                <a:lnTo>
                  <a:pt x="424" y="707"/>
                </a:lnTo>
                <a:lnTo>
                  <a:pt x="457" y="781"/>
                </a:lnTo>
                <a:lnTo>
                  <a:pt x="491" y="864"/>
                </a:lnTo>
                <a:lnTo>
                  <a:pt x="507" y="948"/>
                </a:lnTo>
                <a:lnTo>
                  <a:pt x="524" y="1055"/>
                </a:lnTo>
                <a:lnTo>
                  <a:pt x="532" y="1155"/>
                </a:lnTo>
                <a:lnTo>
                  <a:pt x="549" y="1213"/>
                </a:lnTo>
                <a:lnTo>
                  <a:pt x="557" y="1263"/>
                </a:lnTo>
                <a:lnTo>
                  <a:pt x="574" y="1305"/>
                </a:lnTo>
                <a:lnTo>
                  <a:pt x="607" y="1354"/>
                </a:lnTo>
                <a:lnTo>
                  <a:pt x="632" y="1379"/>
                </a:lnTo>
                <a:lnTo>
                  <a:pt x="657" y="1413"/>
                </a:lnTo>
                <a:lnTo>
                  <a:pt x="723" y="1454"/>
                </a:lnTo>
                <a:lnTo>
                  <a:pt x="798" y="1496"/>
                </a:lnTo>
                <a:lnTo>
                  <a:pt x="881" y="1529"/>
                </a:lnTo>
                <a:lnTo>
                  <a:pt x="972" y="1579"/>
                </a:lnTo>
                <a:lnTo>
                  <a:pt x="1064" y="1629"/>
                </a:lnTo>
                <a:lnTo>
                  <a:pt x="1147" y="1687"/>
                </a:lnTo>
                <a:lnTo>
                  <a:pt x="1230" y="1761"/>
                </a:lnTo>
                <a:lnTo>
                  <a:pt x="1296" y="1836"/>
                </a:lnTo>
                <a:lnTo>
                  <a:pt x="1354" y="1919"/>
                </a:lnTo>
                <a:lnTo>
                  <a:pt x="1388" y="2002"/>
                </a:lnTo>
                <a:lnTo>
                  <a:pt x="1404" y="2052"/>
                </a:lnTo>
                <a:lnTo>
                  <a:pt x="1412" y="2102"/>
                </a:lnTo>
                <a:lnTo>
                  <a:pt x="1421" y="2177"/>
                </a:lnTo>
                <a:lnTo>
                  <a:pt x="1421" y="2210"/>
                </a:lnTo>
                <a:lnTo>
                  <a:pt x="1429" y="2243"/>
                </a:lnTo>
                <a:lnTo>
                  <a:pt x="1454" y="2285"/>
                </a:lnTo>
                <a:lnTo>
                  <a:pt x="1479" y="2326"/>
                </a:lnTo>
                <a:lnTo>
                  <a:pt x="1554" y="2393"/>
                </a:lnTo>
                <a:lnTo>
                  <a:pt x="1612" y="2442"/>
                </a:lnTo>
                <a:lnTo>
                  <a:pt x="1678" y="2484"/>
                </a:lnTo>
                <a:lnTo>
                  <a:pt x="1745" y="2517"/>
                </a:lnTo>
                <a:lnTo>
                  <a:pt x="1786" y="2525"/>
                </a:lnTo>
                <a:lnTo>
                  <a:pt x="1819" y="2525"/>
                </a:lnTo>
                <a:lnTo>
                  <a:pt x="1869" y="2517"/>
                </a:lnTo>
                <a:lnTo>
                  <a:pt x="1911" y="2509"/>
                </a:lnTo>
                <a:lnTo>
                  <a:pt x="1952" y="2484"/>
                </a:lnTo>
                <a:lnTo>
                  <a:pt x="1994" y="2451"/>
                </a:lnTo>
                <a:lnTo>
                  <a:pt x="2027" y="2409"/>
                </a:lnTo>
                <a:lnTo>
                  <a:pt x="2052" y="2368"/>
                </a:lnTo>
                <a:lnTo>
                  <a:pt x="2069" y="2326"/>
                </a:lnTo>
                <a:lnTo>
                  <a:pt x="2085" y="2276"/>
                </a:lnTo>
                <a:lnTo>
                  <a:pt x="2093" y="2226"/>
                </a:lnTo>
                <a:lnTo>
                  <a:pt x="2102" y="2177"/>
                </a:lnTo>
                <a:lnTo>
                  <a:pt x="2093" y="2085"/>
                </a:lnTo>
                <a:lnTo>
                  <a:pt x="2077" y="1986"/>
                </a:lnTo>
                <a:lnTo>
                  <a:pt x="2052" y="1886"/>
                </a:lnTo>
                <a:lnTo>
                  <a:pt x="2160" y="1861"/>
                </a:lnTo>
                <a:lnTo>
                  <a:pt x="2210" y="1836"/>
                </a:lnTo>
                <a:lnTo>
                  <a:pt x="2260" y="1811"/>
                </a:lnTo>
                <a:lnTo>
                  <a:pt x="2293" y="1778"/>
                </a:lnTo>
                <a:lnTo>
                  <a:pt x="2326" y="1736"/>
                </a:lnTo>
                <a:lnTo>
                  <a:pt x="2343" y="1695"/>
                </a:lnTo>
                <a:lnTo>
                  <a:pt x="2351" y="1645"/>
                </a:lnTo>
                <a:lnTo>
                  <a:pt x="2334" y="1595"/>
                </a:lnTo>
                <a:lnTo>
                  <a:pt x="2309" y="1554"/>
                </a:lnTo>
                <a:lnTo>
                  <a:pt x="2276" y="1512"/>
                </a:lnTo>
                <a:lnTo>
                  <a:pt x="2235" y="1479"/>
                </a:lnTo>
                <a:lnTo>
                  <a:pt x="1579" y="864"/>
                </a:lnTo>
                <a:lnTo>
                  <a:pt x="1404" y="707"/>
                </a:lnTo>
                <a:lnTo>
                  <a:pt x="1230" y="549"/>
                </a:lnTo>
                <a:lnTo>
                  <a:pt x="1047" y="408"/>
                </a:lnTo>
                <a:lnTo>
                  <a:pt x="856" y="275"/>
                </a:lnTo>
                <a:lnTo>
                  <a:pt x="756" y="217"/>
                </a:lnTo>
                <a:lnTo>
                  <a:pt x="657" y="167"/>
                </a:lnTo>
                <a:lnTo>
                  <a:pt x="557" y="117"/>
                </a:lnTo>
                <a:lnTo>
                  <a:pt x="449" y="75"/>
                </a:lnTo>
                <a:lnTo>
                  <a:pt x="341" y="42"/>
                </a:lnTo>
                <a:lnTo>
                  <a:pt x="233" y="17"/>
                </a:lnTo>
                <a:lnTo>
                  <a:pt x="125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40"/>
          <p:cNvSpPr/>
          <p:nvPr/>
        </p:nvSpPr>
        <p:spPr>
          <a:xfrm>
            <a:off x="4638096" y="4048516"/>
            <a:ext cx="48483" cy="31445"/>
          </a:xfrm>
          <a:custGeom>
            <a:avLst/>
            <a:gdLst/>
            <a:ahLst/>
            <a:cxnLst/>
            <a:rect l="l" t="t" r="r" b="b"/>
            <a:pathLst>
              <a:path w="1346" h="873" extrusionOk="0">
                <a:moveTo>
                  <a:pt x="59" y="0"/>
                </a:moveTo>
                <a:lnTo>
                  <a:pt x="17" y="117"/>
                </a:lnTo>
                <a:lnTo>
                  <a:pt x="9" y="166"/>
                </a:lnTo>
                <a:lnTo>
                  <a:pt x="0" y="225"/>
                </a:lnTo>
                <a:lnTo>
                  <a:pt x="0" y="283"/>
                </a:lnTo>
                <a:lnTo>
                  <a:pt x="9" y="341"/>
                </a:lnTo>
                <a:lnTo>
                  <a:pt x="17" y="391"/>
                </a:lnTo>
                <a:lnTo>
                  <a:pt x="42" y="449"/>
                </a:lnTo>
                <a:lnTo>
                  <a:pt x="83" y="507"/>
                </a:lnTo>
                <a:lnTo>
                  <a:pt x="133" y="557"/>
                </a:lnTo>
                <a:lnTo>
                  <a:pt x="183" y="598"/>
                </a:lnTo>
                <a:lnTo>
                  <a:pt x="241" y="640"/>
                </a:lnTo>
                <a:lnTo>
                  <a:pt x="333" y="690"/>
                </a:lnTo>
                <a:lnTo>
                  <a:pt x="416" y="731"/>
                </a:lnTo>
                <a:lnTo>
                  <a:pt x="507" y="764"/>
                </a:lnTo>
                <a:lnTo>
                  <a:pt x="598" y="798"/>
                </a:lnTo>
                <a:lnTo>
                  <a:pt x="698" y="823"/>
                </a:lnTo>
                <a:lnTo>
                  <a:pt x="789" y="847"/>
                </a:lnTo>
                <a:lnTo>
                  <a:pt x="889" y="864"/>
                </a:lnTo>
                <a:lnTo>
                  <a:pt x="980" y="872"/>
                </a:lnTo>
                <a:lnTo>
                  <a:pt x="1080" y="872"/>
                </a:lnTo>
                <a:lnTo>
                  <a:pt x="1130" y="864"/>
                </a:lnTo>
                <a:lnTo>
                  <a:pt x="1180" y="856"/>
                </a:lnTo>
                <a:lnTo>
                  <a:pt x="1221" y="839"/>
                </a:lnTo>
                <a:lnTo>
                  <a:pt x="1263" y="814"/>
                </a:lnTo>
                <a:lnTo>
                  <a:pt x="1296" y="781"/>
                </a:lnTo>
                <a:lnTo>
                  <a:pt x="1321" y="748"/>
                </a:lnTo>
                <a:lnTo>
                  <a:pt x="1329" y="706"/>
                </a:lnTo>
                <a:lnTo>
                  <a:pt x="1337" y="673"/>
                </a:lnTo>
                <a:lnTo>
                  <a:pt x="1346" y="590"/>
                </a:lnTo>
                <a:lnTo>
                  <a:pt x="1346" y="474"/>
                </a:lnTo>
                <a:lnTo>
                  <a:pt x="1337" y="416"/>
                </a:lnTo>
                <a:lnTo>
                  <a:pt x="1329" y="366"/>
                </a:lnTo>
                <a:lnTo>
                  <a:pt x="1313" y="308"/>
                </a:lnTo>
                <a:lnTo>
                  <a:pt x="1288" y="266"/>
                </a:lnTo>
                <a:lnTo>
                  <a:pt x="1254" y="225"/>
                </a:lnTo>
                <a:lnTo>
                  <a:pt x="1213" y="191"/>
                </a:lnTo>
                <a:lnTo>
                  <a:pt x="1163" y="166"/>
                </a:lnTo>
                <a:lnTo>
                  <a:pt x="1113" y="150"/>
                </a:lnTo>
                <a:lnTo>
                  <a:pt x="1063" y="142"/>
                </a:lnTo>
                <a:lnTo>
                  <a:pt x="922" y="142"/>
                </a:lnTo>
                <a:lnTo>
                  <a:pt x="831" y="150"/>
                </a:lnTo>
                <a:lnTo>
                  <a:pt x="740" y="166"/>
                </a:lnTo>
                <a:lnTo>
                  <a:pt x="656" y="191"/>
                </a:lnTo>
                <a:lnTo>
                  <a:pt x="565" y="208"/>
                </a:lnTo>
                <a:lnTo>
                  <a:pt x="474" y="225"/>
                </a:lnTo>
                <a:lnTo>
                  <a:pt x="432" y="225"/>
                </a:lnTo>
                <a:lnTo>
                  <a:pt x="391" y="216"/>
                </a:lnTo>
                <a:lnTo>
                  <a:pt x="358" y="208"/>
                </a:lnTo>
                <a:lnTo>
                  <a:pt x="324" y="175"/>
                </a:lnTo>
                <a:lnTo>
                  <a:pt x="283" y="125"/>
                </a:lnTo>
                <a:lnTo>
                  <a:pt x="250" y="75"/>
                </a:lnTo>
                <a:lnTo>
                  <a:pt x="216" y="42"/>
                </a:lnTo>
                <a:lnTo>
                  <a:pt x="167" y="9"/>
                </a:lnTo>
                <a:lnTo>
                  <a:pt x="108" y="0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40"/>
          <p:cNvSpPr/>
          <p:nvPr/>
        </p:nvSpPr>
        <p:spPr>
          <a:xfrm>
            <a:off x="5333309" y="1991046"/>
            <a:ext cx="674871" cy="290177"/>
          </a:xfrm>
          <a:custGeom>
            <a:avLst/>
            <a:gdLst/>
            <a:ahLst/>
            <a:cxnLst/>
            <a:rect l="l" t="t" r="r" b="b"/>
            <a:pathLst>
              <a:path w="18736" h="8056" extrusionOk="0">
                <a:moveTo>
                  <a:pt x="2043" y="0"/>
                </a:moveTo>
                <a:lnTo>
                  <a:pt x="1952" y="17"/>
                </a:lnTo>
                <a:lnTo>
                  <a:pt x="1910" y="25"/>
                </a:lnTo>
                <a:lnTo>
                  <a:pt x="1869" y="42"/>
                </a:lnTo>
                <a:lnTo>
                  <a:pt x="1835" y="66"/>
                </a:lnTo>
                <a:lnTo>
                  <a:pt x="1802" y="91"/>
                </a:lnTo>
                <a:lnTo>
                  <a:pt x="1777" y="125"/>
                </a:lnTo>
                <a:lnTo>
                  <a:pt x="1752" y="166"/>
                </a:lnTo>
                <a:lnTo>
                  <a:pt x="1736" y="224"/>
                </a:lnTo>
                <a:lnTo>
                  <a:pt x="1719" y="274"/>
                </a:lnTo>
                <a:lnTo>
                  <a:pt x="1703" y="332"/>
                </a:lnTo>
                <a:lnTo>
                  <a:pt x="1678" y="382"/>
                </a:lnTo>
                <a:lnTo>
                  <a:pt x="1636" y="424"/>
                </a:lnTo>
                <a:lnTo>
                  <a:pt x="1595" y="448"/>
                </a:lnTo>
                <a:lnTo>
                  <a:pt x="1536" y="465"/>
                </a:lnTo>
                <a:lnTo>
                  <a:pt x="1487" y="482"/>
                </a:lnTo>
                <a:lnTo>
                  <a:pt x="1362" y="490"/>
                </a:lnTo>
                <a:lnTo>
                  <a:pt x="1246" y="507"/>
                </a:lnTo>
                <a:lnTo>
                  <a:pt x="1171" y="532"/>
                </a:lnTo>
                <a:lnTo>
                  <a:pt x="1096" y="565"/>
                </a:lnTo>
                <a:lnTo>
                  <a:pt x="1030" y="606"/>
                </a:lnTo>
                <a:lnTo>
                  <a:pt x="972" y="664"/>
                </a:lnTo>
                <a:lnTo>
                  <a:pt x="847" y="781"/>
                </a:lnTo>
                <a:lnTo>
                  <a:pt x="731" y="897"/>
                </a:lnTo>
                <a:lnTo>
                  <a:pt x="664" y="955"/>
                </a:lnTo>
                <a:lnTo>
                  <a:pt x="598" y="1005"/>
                </a:lnTo>
                <a:lnTo>
                  <a:pt x="523" y="1046"/>
                </a:lnTo>
                <a:lnTo>
                  <a:pt x="448" y="1080"/>
                </a:lnTo>
                <a:lnTo>
                  <a:pt x="374" y="1105"/>
                </a:lnTo>
                <a:lnTo>
                  <a:pt x="291" y="1113"/>
                </a:lnTo>
                <a:lnTo>
                  <a:pt x="216" y="1096"/>
                </a:lnTo>
                <a:lnTo>
                  <a:pt x="174" y="1088"/>
                </a:lnTo>
                <a:lnTo>
                  <a:pt x="141" y="1071"/>
                </a:lnTo>
                <a:lnTo>
                  <a:pt x="100" y="1088"/>
                </a:lnTo>
                <a:lnTo>
                  <a:pt x="66" y="1121"/>
                </a:lnTo>
                <a:lnTo>
                  <a:pt x="42" y="1154"/>
                </a:lnTo>
                <a:lnTo>
                  <a:pt x="25" y="1188"/>
                </a:lnTo>
                <a:lnTo>
                  <a:pt x="8" y="1229"/>
                </a:lnTo>
                <a:lnTo>
                  <a:pt x="0" y="1279"/>
                </a:lnTo>
                <a:lnTo>
                  <a:pt x="0" y="1321"/>
                </a:lnTo>
                <a:lnTo>
                  <a:pt x="8" y="1370"/>
                </a:lnTo>
                <a:lnTo>
                  <a:pt x="33" y="1470"/>
                </a:lnTo>
                <a:lnTo>
                  <a:pt x="75" y="1570"/>
                </a:lnTo>
                <a:lnTo>
                  <a:pt x="133" y="1661"/>
                </a:lnTo>
                <a:lnTo>
                  <a:pt x="199" y="1744"/>
                </a:lnTo>
                <a:lnTo>
                  <a:pt x="349" y="1894"/>
                </a:lnTo>
                <a:lnTo>
                  <a:pt x="415" y="1977"/>
                </a:lnTo>
                <a:lnTo>
                  <a:pt x="473" y="2060"/>
                </a:lnTo>
                <a:lnTo>
                  <a:pt x="523" y="2151"/>
                </a:lnTo>
                <a:lnTo>
                  <a:pt x="540" y="2193"/>
                </a:lnTo>
                <a:lnTo>
                  <a:pt x="548" y="2242"/>
                </a:lnTo>
                <a:lnTo>
                  <a:pt x="548" y="2284"/>
                </a:lnTo>
                <a:lnTo>
                  <a:pt x="548" y="2325"/>
                </a:lnTo>
                <a:lnTo>
                  <a:pt x="540" y="2375"/>
                </a:lnTo>
                <a:lnTo>
                  <a:pt x="523" y="2417"/>
                </a:lnTo>
                <a:lnTo>
                  <a:pt x="573" y="2417"/>
                </a:lnTo>
                <a:lnTo>
                  <a:pt x="623" y="2425"/>
                </a:lnTo>
                <a:lnTo>
                  <a:pt x="673" y="2442"/>
                </a:lnTo>
                <a:lnTo>
                  <a:pt x="714" y="2458"/>
                </a:lnTo>
                <a:lnTo>
                  <a:pt x="756" y="2492"/>
                </a:lnTo>
                <a:lnTo>
                  <a:pt x="797" y="2525"/>
                </a:lnTo>
                <a:lnTo>
                  <a:pt x="880" y="2599"/>
                </a:lnTo>
                <a:lnTo>
                  <a:pt x="955" y="2683"/>
                </a:lnTo>
                <a:lnTo>
                  <a:pt x="1038" y="2766"/>
                </a:lnTo>
                <a:lnTo>
                  <a:pt x="1121" y="2840"/>
                </a:lnTo>
                <a:lnTo>
                  <a:pt x="1171" y="2874"/>
                </a:lnTo>
                <a:lnTo>
                  <a:pt x="1221" y="2898"/>
                </a:lnTo>
                <a:lnTo>
                  <a:pt x="1279" y="2915"/>
                </a:lnTo>
                <a:lnTo>
                  <a:pt x="1345" y="2923"/>
                </a:lnTo>
                <a:lnTo>
                  <a:pt x="1404" y="2932"/>
                </a:lnTo>
                <a:lnTo>
                  <a:pt x="1470" y="2923"/>
                </a:lnTo>
                <a:lnTo>
                  <a:pt x="1611" y="2907"/>
                </a:lnTo>
                <a:lnTo>
                  <a:pt x="1744" y="2882"/>
                </a:lnTo>
                <a:lnTo>
                  <a:pt x="1869" y="2865"/>
                </a:lnTo>
                <a:lnTo>
                  <a:pt x="1935" y="2857"/>
                </a:lnTo>
                <a:lnTo>
                  <a:pt x="1993" y="2865"/>
                </a:lnTo>
                <a:lnTo>
                  <a:pt x="2051" y="2874"/>
                </a:lnTo>
                <a:lnTo>
                  <a:pt x="2109" y="2890"/>
                </a:lnTo>
                <a:lnTo>
                  <a:pt x="2159" y="2915"/>
                </a:lnTo>
                <a:lnTo>
                  <a:pt x="2209" y="2948"/>
                </a:lnTo>
                <a:lnTo>
                  <a:pt x="2259" y="3006"/>
                </a:lnTo>
                <a:lnTo>
                  <a:pt x="2292" y="3073"/>
                </a:lnTo>
                <a:lnTo>
                  <a:pt x="2309" y="3139"/>
                </a:lnTo>
                <a:lnTo>
                  <a:pt x="2325" y="3214"/>
                </a:lnTo>
                <a:lnTo>
                  <a:pt x="2325" y="3289"/>
                </a:lnTo>
                <a:lnTo>
                  <a:pt x="2317" y="3364"/>
                </a:lnTo>
                <a:lnTo>
                  <a:pt x="2292" y="3513"/>
                </a:lnTo>
                <a:lnTo>
                  <a:pt x="2591" y="3546"/>
                </a:lnTo>
                <a:lnTo>
                  <a:pt x="2890" y="3571"/>
                </a:lnTo>
                <a:lnTo>
                  <a:pt x="3015" y="3588"/>
                </a:lnTo>
                <a:lnTo>
                  <a:pt x="3148" y="3588"/>
                </a:lnTo>
                <a:lnTo>
                  <a:pt x="3206" y="3579"/>
                </a:lnTo>
                <a:lnTo>
                  <a:pt x="3272" y="3563"/>
                </a:lnTo>
                <a:lnTo>
                  <a:pt x="3330" y="3538"/>
                </a:lnTo>
                <a:lnTo>
                  <a:pt x="3380" y="3505"/>
                </a:lnTo>
                <a:lnTo>
                  <a:pt x="3438" y="3455"/>
                </a:lnTo>
                <a:lnTo>
                  <a:pt x="3480" y="3397"/>
                </a:lnTo>
                <a:lnTo>
                  <a:pt x="3521" y="3330"/>
                </a:lnTo>
                <a:lnTo>
                  <a:pt x="3555" y="3256"/>
                </a:lnTo>
                <a:lnTo>
                  <a:pt x="3621" y="3114"/>
                </a:lnTo>
                <a:lnTo>
                  <a:pt x="3662" y="3048"/>
                </a:lnTo>
                <a:lnTo>
                  <a:pt x="3712" y="2990"/>
                </a:lnTo>
                <a:lnTo>
                  <a:pt x="3754" y="2948"/>
                </a:lnTo>
                <a:lnTo>
                  <a:pt x="3804" y="2915"/>
                </a:lnTo>
                <a:lnTo>
                  <a:pt x="3903" y="2849"/>
                </a:lnTo>
                <a:lnTo>
                  <a:pt x="4020" y="2790"/>
                </a:lnTo>
                <a:lnTo>
                  <a:pt x="4128" y="2749"/>
                </a:lnTo>
                <a:lnTo>
                  <a:pt x="4194" y="2724"/>
                </a:lnTo>
                <a:lnTo>
                  <a:pt x="4252" y="2716"/>
                </a:lnTo>
                <a:lnTo>
                  <a:pt x="4310" y="2707"/>
                </a:lnTo>
                <a:lnTo>
                  <a:pt x="4368" y="2707"/>
                </a:lnTo>
                <a:lnTo>
                  <a:pt x="4435" y="2716"/>
                </a:lnTo>
                <a:lnTo>
                  <a:pt x="4493" y="2732"/>
                </a:lnTo>
                <a:lnTo>
                  <a:pt x="4551" y="2757"/>
                </a:lnTo>
                <a:lnTo>
                  <a:pt x="4601" y="2790"/>
                </a:lnTo>
                <a:lnTo>
                  <a:pt x="4642" y="2832"/>
                </a:lnTo>
                <a:lnTo>
                  <a:pt x="4676" y="2882"/>
                </a:lnTo>
                <a:lnTo>
                  <a:pt x="4701" y="2940"/>
                </a:lnTo>
                <a:lnTo>
                  <a:pt x="4709" y="2998"/>
                </a:lnTo>
                <a:lnTo>
                  <a:pt x="4709" y="3040"/>
                </a:lnTo>
                <a:lnTo>
                  <a:pt x="4692" y="3073"/>
                </a:lnTo>
                <a:lnTo>
                  <a:pt x="4676" y="3089"/>
                </a:lnTo>
                <a:lnTo>
                  <a:pt x="4659" y="3098"/>
                </a:lnTo>
                <a:lnTo>
                  <a:pt x="4618" y="3106"/>
                </a:lnTo>
                <a:lnTo>
                  <a:pt x="4468" y="3106"/>
                </a:lnTo>
                <a:lnTo>
                  <a:pt x="4410" y="3114"/>
                </a:lnTo>
                <a:lnTo>
                  <a:pt x="4352" y="3131"/>
                </a:lnTo>
                <a:lnTo>
                  <a:pt x="4294" y="3156"/>
                </a:lnTo>
                <a:lnTo>
                  <a:pt x="4186" y="3214"/>
                </a:lnTo>
                <a:lnTo>
                  <a:pt x="4086" y="3289"/>
                </a:lnTo>
                <a:lnTo>
                  <a:pt x="3978" y="3364"/>
                </a:lnTo>
                <a:lnTo>
                  <a:pt x="3878" y="3447"/>
                </a:lnTo>
                <a:lnTo>
                  <a:pt x="3762" y="3513"/>
                </a:lnTo>
                <a:lnTo>
                  <a:pt x="3712" y="3538"/>
                </a:lnTo>
                <a:lnTo>
                  <a:pt x="3654" y="3563"/>
                </a:lnTo>
                <a:lnTo>
                  <a:pt x="3646" y="3604"/>
                </a:lnTo>
                <a:lnTo>
                  <a:pt x="3654" y="3646"/>
                </a:lnTo>
                <a:lnTo>
                  <a:pt x="3662" y="3687"/>
                </a:lnTo>
                <a:lnTo>
                  <a:pt x="3687" y="3721"/>
                </a:lnTo>
                <a:lnTo>
                  <a:pt x="3762" y="3812"/>
                </a:lnTo>
                <a:lnTo>
                  <a:pt x="3845" y="3895"/>
                </a:lnTo>
                <a:lnTo>
                  <a:pt x="3928" y="3970"/>
                </a:lnTo>
                <a:lnTo>
                  <a:pt x="4020" y="4045"/>
                </a:lnTo>
                <a:lnTo>
                  <a:pt x="4119" y="4111"/>
                </a:lnTo>
                <a:lnTo>
                  <a:pt x="4219" y="4177"/>
                </a:lnTo>
                <a:lnTo>
                  <a:pt x="4427" y="4294"/>
                </a:lnTo>
                <a:lnTo>
                  <a:pt x="4642" y="4393"/>
                </a:lnTo>
                <a:lnTo>
                  <a:pt x="4867" y="4485"/>
                </a:lnTo>
                <a:lnTo>
                  <a:pt x="5315" y="4667"/>
                </a:lnTo>
                <a:lnTo>
                  <a:pt x="5539" y="4759"/>
                </a:lnTo>
                <a:lnTo>
                  <a:pt x="5755" y="4867"/>
                </a:lnTo>
                <a:lnTo>
                  <a:pt x="5971" y="4983"/>
                </a:lnTo>
                <a:lnTo>
                  <a:pt x="6071" y="5049"/>
                </a:lnTo>
                <a:lnTo>
                  <a:pt x="6171" y="5124"/>
                </a:lnTo>
                <a:lnTo>
                  <a:pt x="6262" y="5199"/>
                </a:lnTo>
                <a:lnTo>
                  <a:pt x="6345" y="5282"/>
                </a:lnTo>
                <a:lnTo>
                  <a:pt x="6428" y="5365"/>
                </a:lnTo>
                <a:lnTo>
                  <a:pt x="6503" y="5448"/>
                </a:lnTo>
                <a:lnTo>
                  <a:pt x="6569" y="5548"/>
                </a:lnTo>
                <a:lnTo>
                  <a:pt x="6627" y="5647"/>
                </a:lnTo>
                <a:lnTo>
                  <a:pt x="6677" y="5755"/>
                </a:lnTo>
                <a:lnTo>
                  <a:pt x="6719" y="5863"/>
                </a:lnTo>
                <a:lnTo>
                  <a:pt x="6769" y="5797"/>
                </a:lnTo>
                <a:lnTo>
                  <a:pt x="6802" y="5730"/>
                </a:lnTo>
                <a:lnTo>
                  <a:pt x="6818" y="5647"/>
                </a:lnTo>
                <a:lnTo>
                  <a:pt x="6835" y="5573"/>
                </a:lnTo>
                <a:lnTo>
                  <a:pt x="6843" y="5398"/>
                </a:lnTo>
                <a:lnTo>
                  <a:pt x="6843" y="5315"/>
                </a:lnTo>
                <a:lnTo>
                  <a:pt x="6852" y="5232"/>
                </a:lnTo>
                <a:lnTo>
                  <a:pt x="6860" y="5191"/>
                </a:lnTo>
                <a:lnTo>
                  <a:pt x="6876" y="5149"/>
                </a:lnTo>
                <a:lnTo>
                  <a:pt x="6918" y="5074"/>
                </a:lnTo>
                <a:lnTo>
                  <a:pt x="6968" y="5008"/>
                </a:lnTo>
                <a:lnTo>
                  <a:pt x="7034" y="4958"/>
                </a:lnTo>
                <a:lnTo>
                  <a:pt x="7101" y="4917"/>
                </a:lnTo>
                <a:lnTo>
                  <a:pt x="7142" y="4908"/>
                </a:lnTo>
                <a:lnTo>
                  <a:pt x="7209" y="4908"/>
                </a:lnTo>
                <a:lnTo>
                  <a:pt x="7242" y="4917"/>
                </a:lnTo>
                <a:lnTo>
                  <a:pt x="7267" y="4941"/>
                </a:lnTo>
                <a:lnTo>
                  <a:pt x="7300" y="4966"/>
                </a:lnTo>
                <a:lnTo>
                  <a:pt x="7325" y="5025"/>
                </a:lnTo>
                <a:lnTo>
                  <a:pt x="7342" y="5083"/>
                </a:lnTo>
                <a:lnTo>
                  <a:pt x="7358" y="5141"/>
                </a:lnTo>
                <a:lnTo>
                  <a:pt x="7366" y="5199"/>
                </a:lnTo>
                <a:lnTo>
                  <a:pt x="7375" y="5323"/>
                </a:lnTo>
                <a:lnTo>
                  <a:pt x="7358" y="5440"/>
                </a:lnTo>
                <a:lnTo>
                  <a:pt x="7325" y="5564"/>
                </a:lnTo>
                <a:lnTo>
                  <a:pt x="7275" y="5672"/>
                </a:lnTo>
                <a:lnTo>
                  <a:pt x="7250" y="5730"/>
                </a:lnTo>
                <a:lnTo>
                  <a:pt x="7209" y="5780"/>
                </a:lnTo>
                <a:lnTo>
                  <a:pt x="7175" y="5822"/>
                </a:lnTo>
                <a:lnTo>
                  <a:pt x="7126" y="5863"/>
                </a:lnTo>
                <a:lnTo>
                  <a:pt x="7051" y="5938"/>
                </a:lnTo>
                <a:lnTo>
                  <a:pt x="7018" y="5980"/>
                </a:lnTo>
                <a:lnTo>
                  <a:pt x="6993" y="6021"/>
                </a:lnTo>
                <a:lnTo>
                  <a:pt x="6984" y="6063"/>
                </a:lnTo>
                <a:lnTo>
                  <a:pt x="6993" y="6112"/>
                </a:lnTo>
                <a:lnTo>
                  <a:pt x="7009" y="6154"/>
                </a:lnTo>
                <a:lnTo>
                  <a:pt x="7034" y="6187"/>
                </a:lnTo>
                <a:lnTo>
                  <a:pt x="7067" y="6229"/>
                </a:lnTo>
                <a:lnTo>
                  <a:pt x="7109" y="6254"/>
                </a:lnTo>
                <a:lnTo>
                  <a:pt x="7151" y="6279"/>
                </a:lnTo>
                <a:lnTo>
                  <a:pt x="7200" y="6295"/>
                </a:lnTo>
                <a:lnTo>
                  <a:pt x="7292" y="6303"/>
                </a:lnTo>
                <a:lnTo>
                  <a:pt x="7391" y="6312"/>
                </a:lnTo>
                <a:lnTo>
                  <a:pt x="7483" y="6312"/>
                </a:lnTo>
                <a:lnTo>
                  <a:pt x="7582" y="6320"/>
                </a:lnTo>
                <a:lnTo>
                  <a:pt x="7649" y="6328"/>
                </a:lnTo>
                <a:lnTo>
                  <a:pt x="7707" y="6353"/>
                </a:lnTo>
                <a:lnTo>
                  <a:pt x="7773" y="6387"/>
                </a:lnTo>
                <a:lnTo>
                  <a:pt x="7823" y="6420"/>
                </a:lnTo>
                <a:lnTo>
                  <a:pt x="7881" y="6461"/>
                </a:lnTo>
                <a:lnTo>
                  <a:pt x="7931" y="6503"/>
                </a:lnTo>
                <a:lnTo>
                  <a:pt x="8023" y="6602"/>
                </a:lnTo>
                <a:lnTo>
                  <a:pt x="8106" y="6719"/>
                </a:lnTo>
                <a:lnTo>
                  <a:pt x="8180" y="6843"/>
                </a:lnTo>
                <a:lnTo>
                  <a:pt x="8330" y="7092"/>
                </a:lnTo>
                <a:lnTo>
                  <a:pt x="8405" y="7217"/>
                </a:lnTo>
                <a:lnTo>
                  <a:pt x="8479" y="7333"/>
                </a:lnTo>
                <a:lnTo>
                  <a:pt x="8571" y="7450"/>
                </a:lnTo>
                <a:lnTo>
                  <a:pt x="8662" y="7566"/>
                </a:lnTo>
                <a:lnTo>
                  <a:pt x="8762" y="7665"/>
                </a:lnTo>
                <a:lnTo>
                  <a:pt x="8878" y="7757"/>
                </a:lnTo>
                <a:lnTo>
                  <a:pt x="8986" y="7840"/>
                </a:lnTo>
                <a:lnTo>
                  <a:pt x="9111" y="7915"/>
                </a:lnTo>
                <a:lnTo>
                  <a:pt x="9243" y="7973"/>
                </a:lnTo>
                <a:lnTo>
                  <a:pt x="9385" y="8023"/>
                </a:lnTo>
                <a:lnTo>
                  <a:pt x="9526" y="8048"/>
                </a:lnTo>
                <a:lnTo>
                  <a:pt x="9675" y="8056"/>
                </a:lnTo>
                <a:lnTo>
                  <a:pt x="9816" y="8048"/>
                </a:lnTo>
                <a:lnTo>
                  <a:pt x="9883" y="8031"/>
                </a:lnTo>
                <a:lnTo>
                  <a:pt x="9958" y="8014"/>
                </a:lnTo>
                <a:lnTo>
                  <a:pt x="10024" y="7998"/>
                </a:lnTo>
                <a:lnTo>
                  <a:pt x="10090" y="7964"/>
                </a:lnTo>
                <a:lnTo>
                  <a:pt x="10149" y="7940"/>
                </a:lnTo>
                <a:lnTo>
                  <a:pt x="10215" y="7898"/>
                </a:lnTo>
                <a:lnTo>
                  <a:pt x="10223" y="7848"/>
                </a:lnTo>
                <a:lnTo>
                  <a:pt x="10215" y="7807"/>
                </a:lnTo>
                <a:lnTo>
                  <a:pt x="10198" y="7757"/>
                </a:lnTo>
                <a:lnTo>
                  <a:pt x="10165" y="7715"/>
                </a:lnTo>
                <a:lnTo>
                  <a:pt x="10132" y="7682"/>
                </a:lnTo>
                <a:lnTo>
                  <a:pt x="10090" y="7649"/>
                </a:lnTo>
                <a:lnTo>
                  <a:pt x="10041" y="7624"/>
                </a:lnTo>
                <a:lnTo>
                  <a:pt x="9991" y="7599"/>
                </a:lnTo>
                <a:lnTo>
                  <a:pt x="9891" y="7566"/>
                </a:lnTo>
                <a:lnTo>
                  <a:pt x="9800" y="7524"/>
                </a:lnTo>
                <a:lnTo>
                  <a:pt x="9750" y="7499"/>
                </a:lnTo>
                <a:lnTo>
                  <a:pt x="9717" y="7466"/>
                </a:lnTo>
                <a:lnTo>
                  <a:pt x="9684" y="7425"/>
                </a:lnTo>
                <a:lnTo>
                  <a:pt x="9659" y="7383"/>
                </a:lnTo>
                <a:lnTo>
                  <a:pt x="9650" y="7325"/>
                </a:lnTo>
                <a:lnTo>
                  <a:pt x="9650" y="7275"/>
                </a:lnTo>
                <a:lnTo>
                  <a:pt x="9659" y="7234"/>
                </a:lnTo>
                <a:lnTo>
                  <a:pt x="9684" y="7184"/>
                </a:lnTo>
                <a:lnTo>
                  <a:pt x="9717" y="7142"/>
                </a:lnTo>
                <a:lnTo>
                  <a:pt x="9758" y="7101"/>
                </a:lnTo>
                <a:lnTo>
                  <a:pt x="9858" y="7026"/>
                </a:lnTo>
                <a:lnTo>
                  <a:pt x="9958" y="6943"/>
                </a:lnTo>
                <a:lnTo>
                  <a:pt x="10057" y="6852"/>
                </a:lnTo>
                <a:lnTo>
                  <a:pt x="10099" y="6810"/>
                </a:lnTo>
                <a:lnTo>
                  <a:pt x="10132" y="6760"/>
                </a:lnTo>
                <a:lnTo>
                  <a:pt x="10157" y="6702"/>
                </a:lnTo>
                <a:lnTo>
                  <a:pt x="10174" y="6652"/>
                </a:lnTo>
                <a:lnTo>
                  <a:pt x="10248" y="6636"/>
                </a:lnTo>
                <a:lnTo>
                  <a:pt x="10323" y="6636"/>
                </a:lnTo>
                <a:lnTo>
                  <a:pt x="10398" y="6652"/>
                </a:lnTo>
                <a:lnTo>
                  <a:pt x="10464" y="6677"/>
                </a:lnTo>
                <a:lnTo>
                  <a:pt x="10531" y="6727"/>
                </a:lnTo>
                <a:lnTo>
                  <a:pt x="10589" y="6777"/>
                </a:lnTo>
                <a:lnTo>
                  <a:pt x="10639" y="6835"/>
                </a:lnTo>
                <a:lnTo>
                  <a:pt x="10680" y="6901"/>
                </a:lnTo>
                <a:lnTo>
                  <a:pt x="10705" y="6976"/>
                </a:lnTo>
                <a:lnTo>
                  <a:pt x="10730" y="7051"/>
                </a:lnTo>
                <a:lnTo>
                  <a:pt x="10747" y="7126"/>
                </a:lnTo>
                <a:lnTo>
                  <a:pt x="10755" y="7200"/>
                </a:lnTo>
                <a:lnTo>
                  <a:pt x="10755" y="7358"/>
                </a:lnTo>
                <a:lnTo>
                  <a:pt x="10755" y="7508"/>
                </a:lnTo>
                <a:lnTo>
                  <a:pt x="11021" y="7516"/>
                </a:lnTo>
                <a:lnTo>
                  <a:pt x="11278" y="7508"/>
                </a:lnTo>
                <a:lnTo>
                  <a:pt x="11544" y="7483"/>
                </a:lnTo>
                <a:lnTo>
                  <a:pt x="11801" y="7458"/>
                </a:lnTo>
                <a:lnTo>
                  <a:pt x="12059" y="7416"/>
                </a:lnTo>
                <a:lnTo>
                  <a:pt x="12316" y="7358"/>
                </a:lnTo>
                <a:lnTo>
                  <a:pt x="12574" y="7300"/>
                </a:lnTo>
                <a:lnTo>
                  <a:pt x="12823" y="7225"/>
                </a:lnTo>
                <a:lnTo>
                  <a:pt x="12939" y="7175"/>
                </a:lnTo>
                <a:lnTo>
                  <a:pt x="12997" y="7151"/>
                </a:lnTo>
                <a:lnTo>
                  <a:pt x="13039" y="7117"/>
                </a:lnTo>
                <a:lnTo>
                  <a:pt x="13072" y="7076"/>
                </a:lnTo>
                <a:lnTo>
                  <a:pt x="13097" y="7043"/>
                </a:lnTo>
                <a:lnTo>
                  <a:pt x="13147" y="6960"/>
                </a:lnTo>
                <a:lnTo>
                  <a:pt x="13197" y="6877"/>
                </a:lnTo>
                <a:lnTo>
                  <a:pt x="13221" y="6843"/>
                </a:lnTo>
                <a:lnTo>
                  <a:pt x="13255" y="6810"/>
                </a:lnTo>
                <a:lnTo>
                  <a:pt x="13321" y="6777"/>
                </a:lnTo>
                <a:lnTo>
                  <a:pt x="13388" y="6744"/>
                </a:lnTo>
                <a:lnTo>
                  <a:pt x="13529" y="6694"/>
                </a:lnTo>
                <a:lnTo>
                  <a:pt x="13595" y="6661"/>
                </a:lnTo>
                <a:lnTo>
                  <a:pt x="13645" y="6627"/>
                </a:lnTo>
                <a:lnTo>
                  <a:pt x="13662" y="6602"/>
                </a:lnTo>
                <a:lnTo>
                  <a:pt x="13678" y="6578"/>
                </a:lnTo>
                <a:lnTo>
                  <a:pt x="13687" y="6553"/>
                </a:lnTo>
                <a:lnTo>
                  <a:pt x="13687" y="6519"/>
                </a:lnTo>
                <a:lnTo>
                  <a:pt x="13678" y="6470"/>
                </a:lnTo>
                <a:lnTo>
                  <a:pt x="13653" y="6436"/>
                </a:lnTo>
                <a:lnTo>
                  <a:pt x="13620" y="6403"/>
                </a:lnTo>
                <a:lnTo>
                  <a:pt x="13579" y="6378"/>
                </a:lnTo>
                <a:lnTo>
                  <a:pt x="13529" y="6362"/>
                </a:lnTo>
                <a:lnTo>
                  <a:pt x="13479" y="6353"/>
                </a:lnTo>
                <a:lnTo>
                  <a:pt x="13379" y="6337"/>
                </a:lnTo>
                <a:lnTo>
                  <a:pt x="12657" y="6303"/>
                </a:lnTo>
                <a:lnTo>
                  <a:pt x="12657" y="6262"/>
                </a:lnTo>
                <a:lnTo>
                  <a:pt x="12665" y="6220"/>
                </a:lnTo>
                <a:lnTo>
                  <a:pt x="12682" y="6187"/>
                </a:lnTo>
                <a:lnTo>
                  <a:pt x="12707" y="6154"/>
                </a:lnTo>
                <a:lnTo>
                  <a:pt x="12740" y="6121"/>
                </a:lnTo>
                <a:lnTo>
                  <a:pt x="12773" y="6096"/>
                </a:lnTo>
                <a:lnTo>
                  <a:pt x="12814" y="6079"/>
                </a:lnTo>
                <a:lnTo>
                  <a:pt x="12856" y="6071"/>
                </a:lnTo>
                <a:lnTo>
                  <a:pt x="12939" y="6054"/>
                </a:lnTo>
                <a:lnTo>
                  <a:pt x="13022" y="6063"/>
                </a:lnTo>
                <a:lnTo>
                  <a:pt x="13197" y="6079"/>
                </a:lnTo>
                <a:lnTo>
                  <a:pt x="13338" y="6088"/>
                </a:lnTo>
                <a:lnTo>
                  <a:pt x="13487" y="6079"/>
                </a:lnTo>
                <a:lnTo>
                  <a:pt x="13637" y="6063"/>
                </a:lnTo>
                <a:lnTo>
                  <a:pt x="13778" y="6038"/>
                </a:lnTo>
                <a:lnTo>
                  <a:pt x="13927" y="6004"/>
                </a:lnTo>
                <a:lnTo>
                  <a:pt x="14069" y="5963"/>
                </a:lnTo>
                <a:lnTo>
                  <a:pt x="14359" y="5888"/>
                </a:lnTo>
                <a:lnTo>
                  <a:pt x="14650" y="5805"/>
                </a:lnTo>
                <a:lnTo>
                  <a:pt x="14791" y="5780"/>
                </a:lnTo>
                <a:lnTo>
                  <a:pt x="14941" y="5755"/>
                </a:lnTo>
                <a:lnTo>
                  <a:pt x="15082" y="5739"/>
                </a:lnTo>
                <a:lnTo>
                  <a:pt x="15223" y="5739"/>
                </a:lnTo>
                <a:lnTo>
                  <a:pt x="15372" y="5755"/>
                </a:lnTo>
                <a:lnTo>
                  <a:pt x="15514" y="5780"/>
                </a:lnTo>
                <a:lnTo>
                  <a:pt x="15597" y="5813"/>
                </a:lnTo>
                <a:lnTo>
                  <a:pt x="15688" y="5847"/>
                </a:lnTo>
                <a:lnTo>
                  <a:pt x="15862" y="5921"/>
                </a:lnTo>
                <a:lnTo>
                  <a:pt x="16037" y="5988"/>
                </a:lnTo>
                <a:lnTo>
                  <a:pt x="16120" y="6021"/>
                </a:lnTo>
                <a:lnTo>
                  <a:pt x="16211" y="6046"/>
                </a:lnTo>
                <a:lnTo>
                  <a:pt x="16303" y="6054"/>
                </a:lnTo>
                <a:lnTo>
                  <a:pt x="16402" y="6063"/>
                </a:lnTo>
                <a:lnTo>
                  <a:pt x="16502" y="6046"/>
                </a:lnTo>
                <a:lnTo>
                  <a:pt x="16593" y="6021"/>
                </a:lnTo>
                <a:lnTo>
                  <a:pt x="16676" y="5988"/>
                </a:lnTo>
                <a:lnTo>
                  <a:pt x="16751" y="5930"/>
                </a:lnTo>
                <a:lnTo>
                  <a:pt x="16776" y="5905"/>
                </a:lnTo>
                <a:lnTo>
                  <a:pt x="16809" y="5863"/>
                </a:lnTo>
                <a:lnTo>
                  <a:pt x="16826" y="5830"/>
                </a:lnTo>
                <a:lnTo>
                  <a:pt x="16851" y="5789"/>
                </a:lnTo>
                <a:lnTo>
                  <a:pt x="17083" y="5797"/>
                </a:lnTo>
                <a:lnTo>
                  <a:pt x="17324" y="5797"/>
                </a:lnTo>
                <a:lnTo>
                  <a:pt x="17557" y="5772"/>
                </a:lnTo>
                <a:lnTo>
                  <a:pt x="17797" y="5730"/>
                </a:lnTo>
                <a:lnTo>
                  <a:pt x="18030" y="5681"/>
                </a:lnTo>
                <a:lnTo>
                  <a:pt x="18254" y="5606"/>
                </a:lnTo>
                <a:lnTo>
                  <a:pt x="18478" y="5523"/>
                </a:lnTo>
                <a:lnTo>
                  <a:pt x="18694" y="5423"/>
                </a:lnTo>
                <a:lnTo>
                  <a:pt x="18719" y="5390"/>
                </a:lnTo>
                <a:lnTo>
                  <a:pt x="18736" y="5357"/>
                </a:lnTo>
                <a:lnTo>
                  <a:pt x="18736" y="5315"/>
                </a:lnTo>
                <a:lnTo>
                  <a:pt x="18736" y="5274"/>
                </a:lnTo>
                <a:lnTo>
                  <a:pt x="18719" y="5232"/>
                </a:lnTo>
                <a:lnTo>
                  <a:pt x="18694" y="5199"/>
                </a:lnTo>
                <a:lnTo>
                  <a:pt x="18669" y="5166"/>
                </a:lnTo>
                <a:lnTo>
                  <a:pt x="18636" y="5132"/>
                </a:lnTo>
                <a:lnTo>
                  <a:pt x="18561" y="5091"/>
                </a:lnTo>
                <a:lnTo>
                  <a:pt x="18487" y="5058"/>
                </a:lnTo>
                <a:lnTo>
                  <a:pt x="18404" y="5025"/>
                </a:lnTo>
                <a:lnTo>
                  <a:pt x="18329" y="4975"/>
                </a:lnTo>
                <a:lnTo>
                  <a:pt x="18304" y="4950"/>
                </a:lnTo>
                <a:lnTo>
                  <a:pt x="18271" y="4917"/>
                </a:lnTo>
                <a:lnTo>
                  <a:pt x="18254" y="4883"/>
                </a:lnTo>
                <a:lnTo>
                  <a:pt x="18238" y="4850"/>
                </a:lnTo>
                <a:lnTo>
                  <a:pt x="18213" y="4767"/>
                </a:lnTo>
                <a:lnTo>
                  <a:pt x="18204" y="4684"/>
                </a:lnTo>
                <a:lnTo>
                  <a:pt x="18221" y="4601"/>
                </a:lnTo>
                <a:lnTo>
                  <a:pt x="18246" y="4526"/>
                </a:lnTo>
                <a:lnTo>
                  <a:pt x="18271" y="4493"/>
                </a:lnTo>
                <a:lnTo>
                  <a:pt x="18296" y="4460"/>
                </a:lnTo>
                <a:lnTo>
                  <a:pt x="18321" y="4427"/>
                </a:lnTo>
                <a:lnTo>
                  <a:pt x="18354" y="4402"/>
                </a:lnTo>
                <a:lnTo>
                  <a:pt x="18454" y="4352"/>
                </a:lnTo>
                <a:lnTo>
                  <a:pt x="18561" y="4302"/>
                </a:lnTo>
                <a:lnTo>
                  <a:pt x="18603" y="4269"/>
                </a:lnTo>
                <a:lnTo>
                  <a:pt x="18636" y="4236"/>
                </a:lnTo>
                <a:lnTo>
                  <a:pt x="18661" y="4194"/>
                </a:lnTo>
                <a:lnTo>
                  <a:pt x="18678" y="4144"/>
                </a:lnTo>
                <a:lnTo>
                  <a:pt x="18669" y="4094"/>
                </a:lnTo>
                <a:lnTo>
                  <a:pt x="18645" y="4045"/>
                </a:lnTo>
                <a:lnTo>
                  <a:pt x="18620" y="3995"/>
                </a:lnTo>
                <a:lnTo>
                  <a:pt x="18595" y="3945"/>
                </a:lnTo>
                <a:lnTo>
                  <a:pt x="18586" y="3878"/>
                </a:lnTo>
                <a:lnTo>
                  <a:pt x="18578" y="3804"/>
                </a:lnTo>
                <a:lnTo>
                  <a:pt x="18586" y="3737"/>
                </a:lnTo>
                <a:lnTo>
                  <a:pt x="18603" y="3671"/>
                </a:lnTo>
                <a:lnTo>
                  <a:pt x="18611" y="3596"/>
                </a:lnTo>
                <a:lnTo>
                  <a:pt x="18628" y="3530"/>
                </a:lnTo>
                <a:lnTo>
                  <a:pt x="18628" y="3455"/>
                </a:lnTo>
                <a:lnTo>
                  <a:pt x="18611" y="3388"/>
                </a:lnTo>
                <a:lnTo>
                  <a:pt x="18603" y="3347"/>
                </a:lnTo>
                <a:lnTo>
                  <a:pt x="18578" y="3305"/>
                </a:lnTo>
                <a:lnTo>
                  <a:pt x="18553" y="3272"/>
                </a:lnTo>
                <a:lnTo>
                  <a:pt x="18528" y="3239"/>
                </a:lnTo>
                <a:lnTo>
                  <a:pt x="18454" y="3189"/>
                </a:lnTo>
                <a:lnTo>
                  <a:pt x="18379" y="3139"/>
                </a:lnTo>
                <a:lnTo>
                  <a:pt x="18196" y="3056"/>
                </a:lnTo>
                <a:lnTo>
                  <a:pt x="18113" y="3015"/>
                </a:lnTo>
                <a:lnTo>
                  <a:pt x="18030" y="2965"/>
                </a:lnTo>
                <a:lnTo>
                  <a:pt x="17922" y="2890"/>
                </a:lnTo>
                <a:lnTo>
                  <a:pt x="17822" y="2807"/>
                </a:lnTo>
                <a:lnTo>
                  <a:pt x="17773" y="2766"/>
                </a:lnTo>
                <a:lnTo>
                  <a:pt x="17714" y="2741"/>
                </a:lnTo>
                <a:lnTo>
                  <a:pt x="17656" y="2724"/>
                </a:lnTo>
                <a:lnTo>
                  <a:pt x="17598" y="2716"/>
                </a:lnTo>
                <a:lnTo>
                  <a:pt x="17540" y="2716"/>
                </a:lnTo>
                <a:lnTo>
                  <a:pt x="17498" y="2732"/>
                </a:lnTo>
                <a:lnTo>
                  <a:pt x="17399" y="2774"/>
                </a:lnTo>
                <a:lnTo>
                  <a:pt x="17307" y="2824"/>
                </a:lnTo>
                <a:lnTo>
                  <a:pt x="17258" y="2840"/>
                </a:lnTo>
                <a:lnTo>
                  <a:pt x="17208" y="2857"/>
                </a:lnTo>
                <a:lnTo>
                  <a:pt x="17158" y="2865"/>
                </a:lnTo>
                <a:lnTo>
                  <a:pt x="17100" y="2857"/>
                </a:lnTo>
                <a:lnTo>
                  <a:pt x="17050" y="2832"/>
                </a:lnTo>
                <a:lnTo>
                  <a:pt x="17008" y="2807"/>
                </a:lnTo>
                <a:lnTo>
                  <a:pt x="16975" y="2766"/>
                </a:lnTo>
                <a:lnTo>
                  <a:pt x="16959" y="2724"/>
                </a:lnTo>
                <a:lnTo>
                  <a:pt x="16959" y="2707"/>
                </a:lnTo>
                <a:lnTo>
                  <a:pt x="16959" y="2683"/>
                </a:lnTo>
                <a:lnTo>
                  <a:pt x="16967" y="2666"/>
                </a:lnTo>
                <a:lnTo>
                  <a:pt x="16984" y="2641"/>
                </a:lnTo>
                <a:lnTo>
                  <a:pt x="14999" y="2948"/>
                </a:lnTo>
                <a:lnTo>
                  <a:pt x="14907" y="2957"/>
                </a:lnTo>
                <a:lnTo>
                  <a:pt x="14824" y="2965"/>
                </a:lnTo>
                <a:lnTo>
                  <a:pt x="14733" y="2965"/>
                </a:lnTo>
                <a:lnTo>
                  <a:pt x="14650" y="2948"/>
                </a:lnTo>
                <a:lnTo>
                  <a:pt x="14567" y="2907"/>
                </a:lnTo>
                <a:lnTo>
                  <a:pt x="14484" y="2865"/>
                </a:lnTo>
                <a:lnTo>
                  <a:pt x="14326" y="2749"/>
                </a:lnTo>
                <a:lnTo>
                  <a:pt x="14243" y="2707"/>
                </a:lnTo>
                <a:lnTo>
                  <a:pt x="14168" y="2674"/>
                </a:lnTo>
                <a:lnTo>
                  <a:pt x="14127" y="2658"/>
                </a:lnTo>
                <a:lnTo>
                  <a:pt x="14085" y="2658"/>
                </a:lnTo>
                <a:lnTo>
                  <a:pt x="14044" y="2666"/>
                </a:lnTo>
                <a:lnTo>
                  <a:pt x="14002" y="2674"/>
                </a:lnTo>
                <a:lnTo>
                  <a:pt x="13952" y="2699"/>
                </a:lnTo>
                <a:lnTo>
                  <a:pt x="13911" y="2724"/>
                </a:lnTo>
                <a:lnTo>
                  <a:pt x="13861" y="2757"/>
                </a:lnTo>
                <a:lnTo>
                  <a:pt x="13811" y="2782"/>
                </a:lnTo>
                <a:lnTo>
                  <a:pt x="13778" y="2790"/>
                </a:lnTo>
                <a:lnTo>
                  <a:pt x="13753" y="2790"/>
                </a:lnTo>
                <a:lnTo>
                  <a:pt x="13687" y="2782"/>
                </a:lnTo>
                <a:lnTo>
                  <a:pt x="13628" y="2766"/>
                </a:lnTo>
                <a:lnTo>
                  <a:pt x="13570" y="2732"/>
                </a:lnTo>
                <a:lnTo>
                  <a:pt x="13512" y="2691"/>
                </a:lnTo>
                <a:lnTo>
                  <a:pt x="13454" y="2641"/>
                </a:lnTo>
                <a:lnTo>
                  <a:pt x="13346" y="2550"/>
                </a:lnTo>
                <a:lnTo>
                  <a:pt x="13263" y="2492"/>
                </a:lnTo>
                <a:lnTo>
                  <a:pt x="13180" y="2442"/>
                </a:lnTo>
                <a:lnTo>
                  <a:pt x="13089" y="2400"/>
                </a:lnTo>
                <a:lnTo>
                  <a:pt x="12997" y="2367"/>
                </a:lnTo>
                <a:lnTo>
                  <a:pt x="12906" y="2350"/>
                </a:lnTo>
                <a:lnTo>
                  <a:pt x="12806" y="2334"/>
                </a:lnTo>
                <a:lnTo>
                  <a:pt x="12707" y="2325"/>
                </a:lnTo>
                <a:lnTo>
                  <a:pt x="12607" y="2317"/>
                </a:lnTo>
                <a:lnTo>
                  <a:pt x="12399" y="2325"/>
                </a:lnTo>
                <a:lnTo>
                  <a:pt x="12192" y="2350"/>
                </a:lnTo>
                <a:lnTo>
                  <a:pt x="11984" y="2392"/>
                </a:lnTo>
                <a:lnTo>
                  <a:pt x="11785" y="2433"/>
                </a:lnTo>
                <a:lnTo>
                  <a:pt x="10580" y="2716"/>
                </a:lnTo>
                <a:lnTo>
                  <a:pt x="10306" y="2782"/>
                </a:lnTo>
                <a:lnTo>
                  <a:pt x="10198" y="2807"/>
                </a:lnTo>
                <a:lnTo>
                  <a:pt x="10099" y="2824"/>
                </a:lnTo>
                <a:lnTo>
                  <a:pt x="9999" y="2832"/>
                </a:lnTo>
                <a:lnTo>
                  <a:pt x="9899" y="2840"/>
                </a:lnTo>
                <a:lnTo>
                  <a:pt x="9700" y="2832"/>
                </a:lnTo>
                <a:lnTo>
                  <a:pt x="8596" y="2799"/>
                </a:lnTo>
                <a:lnTo>
                  <a:pt x="8521" y="2799"/>
                </a:lnTo>
                <a:lnTo>
                  <a:pt x="8122" y="2782"/>
                </a:lnTo>
                <a:lnTo>
                  <a:pt x="7923" y="2766"/>
                </a:lnTo>
                <a:lnTo>
                  <a:pt x="7724" y="2749"/>
                </a:lnTo>
                <a:lnTo>
                  <a:pt x="7533" y="2707"/>
                </a:lnTo>
                <a:lnTo>
                  <a:pt x="7342" y="2666"/>
                </a:lnTo>
                <a:lnTo>
                  <a:pt x="7159" y="2599"/>
                </a:lnTo>
                <a:lnTo>
                  <a:pt x="7067" y="2558"/>
                </a:lnTo>
                <a:lnTo>
                  <a:pt x="6984" y="2516"/>
                </a:lnTo>
                <a:lnTo>
                  <a:pt x="6868" y="2442"/>
                </a:lnTo>
                <a:lnTo>
                  <a:pt x="6760" y="2367"/>
                </a:lnTo>
                <a:lnTo>
                  <a:pt x="6661" y="2276"/>
                </a:lnTo>
                <a:lnTo>
                  <a:pt x="6578" y="2176"/>
                </a:lnTo>
                <a:lnTo>
                  <a:pt x="6511" y="2060"/>
                </a:lnTo>
                <a:lnTo>
                  <a:pt x="6445" y="1935"/>
                </a:lnTo>
                <a:lnTo>
                  <a:pt x="6378" y="1811"/>
                </a:lnTo>
                <a:lnTo>
                  <a:pt x="6312" y="1694"/>
                </a:lnTo>
                <a:lnTo>
                  <a:pt x="6262" y="1636"/>
                </a:lnTo>
                <a:lnTo>
                  <a:pt x="6212" y="1570"/>
                </a:lnTo>
                <a:lnTo>
                  <a:pt x="6162" y="1520"/>
                </a:lnTo>
                <a:lnTo>
                  <a:pt x="6104" y="1470"/>
                </a:lnTo>
                <a:lnTo>
                  <a:pt x="5971" y="1370"/>
                </a:lnTo>
                <a:lnTo>
                  <a:pt x="5838" y="1296"/>
                </a:lnTo>
                <a:lnTo>
                  <a:pt x="5697" y="1221"/>
                </a:lnTo>
                <a:lnTo>
                  <a:pt x="5548" y="1154"/>
                </a:lnTo>
                <a:lnTo>
                  <a:pt x="5249" y="1046"/>
                </a:lnTo>
                <a:lnTo>
                  <a:pt x="3953" y="598"/>
                </a:lnTo>
                <a:lnTo>
                  <a:pt x="2433" y="66"/>
                </a:lnTo>
                <a:lnTo>
                  <a:pt x="2342" y="42"/>
                </a:lnTo>
                <a:lnTo>
                  <a:pt x="2242" y="17"/>
                </a:lnTo>
                <a:lnTo>
                  <a:pt x="2143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40"/>
          <p:cNvSpPr/>
          <p:nvPr/>
        </p:nvSpPr>
        <p:spPr>
          <a:xfrm>
            <a:off x="5527742" y="2191170"/>
            <a:ext cx="92463" cy="89762"/>
          </a:xfrm>
          <a:custGeom>
            <a:avLst/>
            <a:gdLst/>
            <a:ahLst/>
            <a:cxnLst/>
            <a:rect l="l" t="t" r="r" b="b"/>
            <a:pathLst>
              <a:path w="2567" h="2492" extrusionOk="0">
                <a:moveTo>
                  <a:pt x="58" y="0"/>
                </a:moveTo>
                <a:lnTo>
                  <a:pt x="33" y="25"/>
                </a:lnTo>
                <a:lnTo>
                  <a:pt x="17" y="58"/>
                </a:lnTo>
                <a:lnTo>
                  <a:pt x="0" y="133"/>
                </a:lnTo>
                <a:lnTo>
                  <a:pt x="0" y="199"/>
                </a:lnTo>
                <a:lnTo>
                  <a:pt x="17" y="274"/>
                </a:lnTo>
                <a:lnTo>
                  <a:pt x="42" y="341"/>
                </a:lnTo>
                <a:lnTo>
                  <a:pt x="83" y="407"/>
                </a:lnTo>
                <a:lnTo>
                  <a:pt x="125" y="465"/>
                </a:lnTo>
                <a:lnTo>
                  <a:pt x="175" y="515"/>
                </a:lnTo>
                <a:lnTo>
                  <a:pt x="316" y="656"/>
                </a:lnTo>
                <a:lnTo>
                  <a:pt x="465" y="789"/>
                </a:lnTo>
                <a:lnTo>
                  <a:pt x="623" y="922"/>
                </a:lnTo>
                <a:lnTo>
                  <a:pt x="764" y="1063"/>
                </a:lnTo>
                <a:lnTo>
                  <a:pt x="847" y="1163"/>
                </a:lnTo>
                <a:lnTo>
                  <a:pt x="922" y="1262"/>
                </a:lnTo>
                <a:lnTo>
                  <a:pt x="1080" y="1470"/>
                </a:lnTo>
                <a:lnTo>
                  <a:pt x="1188" y="1603"/>
                </a:lnTo>
                <a:lnTo>
                  <a:pt x="1312" y="1727"/>
                </a:lnTo>
                <a:lnTo>
                  <a:pt x="1437" y="1844"/>
                </a:lnTo>
                <a:lnTo>
                  <a:pt x="1562" y="1960"/>
                </a:lnTo>
                <a:lnTo>
                  <a:pt x="1703" y="2068"/>
                </a:lnTo>
                <a:lnTo>
                  <a:pt x="1836" y="2176"/>
                </a:lnTo>
                <a:lnTo>
                  <a:pt x="2118" y="2384"/>
                </a:lnTo>
                <a:lnTo>
                  <a:pt x="2184" y="2433"/>
                </a:lnTo>
                <a:lnTo>
                  <a:pt x="2251" y="2467"/>
                </a:lnTo>
                <a:lnTo>
                  <a:pt x="2292" y="2483"/>
                </a:lnTo>
                <a:lnTo>
                  <a:pt x="2326" y="2483"/>
                </a:lnTo>
                <a:lnTo>
                  <a:pt x="2367" y="2492"/>
                </a:lnTo>
                <a:lnTo>
                  <a:pt x="2400" y="2483"/>
                </a:lnTo>
                <a:lnTo>
                  <a:pt x="2434" y="2475"/>
                </a:lnTo>
                <a:lnTo>
                  <a:pt x="2458" y="2458"/>
                </a:lnTo>
                <a:lnTo>
                  <a:pt x="2508" y="2408"/>
                </a:lnTo>
                <a:lnTo>
                  <a:pt x="2542" y="2350"/>
                </a:lnTo>
                <a:lnTo>
                  <a:pt x="2558" y="2292"/>
                </a:lnTo>
                <a:lnTo>
                  <a:pt x="2566" y="2226"/>
                </a:lnTo>
                <a:lnTo>
                  <a:pt x="2558" y="2159"/>
                </a:lnTo>
                <a:lnTo>
                  <a:pt x="2542" y="2093"/>
                </a:lnTo>
                <a:lnTo>
                  <a:pt x="2525" y="2035"/>
                </a:lnTo>
                <a:lnTo>
                  <a:pt x="2467" y="1902"/>
                </a:lnTo>
                <a:lnTo>
                  <a:pt x="2400" y="1786"/>
                </a:lnTo>
                <a:lnTo>
                  <a:pt x="2326" y="1669"/>
                </a:lnTo>
                <a:lnTo>
                  <a:pt x="2234" y="1561"/>
                </a:lnTo>
                <a:lnTo>
                  <a:pt x="2135" y="1462"/>
                </a:lnTo>
                <a:lnTo>
                  <a:pt x="2027" y="1379"/>
                </a:lnTo>
                <a:lnTo>
                  <a:pt x="1919" y="1296"/>
                </a:lnTo>
                <a:lnTo>
                  <a:pt x="1794" y="1237"/>
                </a:lnTo>
                <a:lnTo>
                  <a:pt x="1694" y="1196"/>
                </a:lnTo>
                <a:lnTo>
                  <a:pt x="1595" y="1154"/>
                </a:lnTo>
                <a:lnTo>
                  <a:pt x="1495" y="1121"/>
                </a:lnTo>
                <a:lnTo>
                  <a:pt x="1404" y="1080"/>
                </a:lnTo>
                <a:lnTo>
                  <a:pt x="1321" y="1038"/>
                </a:lnTo>
                <a:lnTo>
                  <a:pt x="1238" y="988"/>
                </a:lnTo>
                <a:lnTo>
                  <a:pt x="1163" y="938"/>
                </a:lnTo>
                <a:lnTo>
                  <a:pt x="1088" y="880"/>
                </a:lnTo>
                <a:lnTo>
                  <a:pt x="1022" y="822"/>
                </a:lnTo>
                <a:lnTo>
                  <a:pt x="955" y="756"/>
                </a:lnTo>
                <a:lnTo>
                  <a:pt x="889" y="689"/>
                </a:lnTo>
                <a:lnTo>
                  <a:pt x="839" y="615"/>
                </a:lnTo>
                <a:lnTo>
                  <a:pt x="706" y="424"/>
                </a:lnTo>
                <a:lnTo>
                  <a:pt x="640" y="324"/>
                </a:lnTo>
                <a:lnTo>
                  <a:pt x="565" y="241"/>
                </a:lnTo>
                <a:lnTo>
                  <a:pt x="515" y="191"/>
                </a:lnTo>
                <a:lnTo>
                  <a:pt x="457" y="141"/>
                </a:lnTo>
                <a:lnTo>
                  <a:pt x="399" y="108"/>
                </a:lnTo>
                <a:lnTo>
                  <a:pt x="332" y="75"/>
                </a:lnTo>
                <a:lnTo>
                  <a:pt x="266" y="42"/>
                </a:lnTo>
                <a:lnTo>
                  <a:pt x="200" y="25"/>
                </a:lnTo>
                <a:lnTo>
                  <a:pt x="125" y="8"/>
                </a:lnTo>
                <a:lnTo>
                  <a:pt x="58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40"/>
          <p:cNvSpPr/>
          <p:nvPr/>
        </p:nvSpPr>
        <p:spPr>
          <a:xfrm>
            <a:off x="6261820" y="2028722"/>
            <a:ext cx="103846" cy="123585"/>
          </a:xfrm>
          <a:custGeom>
            <a:avLst/>
            <a:gdLst/>
            <a:ahLst/>
            <a:cxnLst/>
            <a:rect l="l" t="t" r="r" b="b"/>
            <a:pathLst>
              <a:path w="2883" h="3431" extrusionOk="0">
                <a:moveTo>
                  <a:pt x="1055" y="0"/>
                </a:moveTo>
                <a:lnTo>
                  <a:pt x="1022" y="9"/>
                </a:lnTo>
                <a:lnTo>
                  <a:pt x="989" y="25"/>
                </a:lnTo>
                <a:lnTo>
                  <a:pt x="972" y="42"/>
                </a:lnTo>
                <a:lnTo>
                  <a:pt x="931" y="92"/>
                </a:lnTo>
                <a:lnTo>
                  <a:pt x="906" y="150"/>
                </a:lnTo>
                <a:lnTo>
                  <a:pt x="872" y="275"/>
                </a:lnTo>
                <a:lnTo>
                  <a:pt x="823" y="424"/>
                </a:lnTo>
                <a:lnTo>
                  <a:pt x="756" y="573"/>
                </a:lnTo>
                <a:lnTo>
                  <a:pt x="690" y="723"/>
                </a:lnTo>
                <a:lnTo>
                  <a:pt x="607" y="864"/>
                </a:lnTo>
                <a:lnTo>
                  <a:pt x="524" y="1005"/>
                </a:lnTo>
                <a:lnTo>
                  <a:pt x="432" y="1138"/>
                </a:lnTo>
                <a:lnTo>
                  <a:pt x="250" y="1412"/>
                </a:lnTo>
                <a:lnTo>
                  <a:pt x="167" y="1537"/>
                </a:lnTo>
                <a:lnTo>
                  <a:pt x="100" y="1661"/>
                </a:lnTo>
                <a:lnTo>
                  <a:pt x="67" y="1728"/>
                </a:lnTo>
                <a:lnTo>
                  <a:pt x="42" y="1794"/>
                </a:lnTo>
                <a:lnTo>
                  <a:pt x="25" y="1869"/>
                </a:lnTo>
                <a:lnTo>
                  <a:pt x="9" y="1935"/>
                </a:lnTo>
                <a:lnTo>
                  <a:pt x="0" y="2010"/>
                </a:lnTo>
                <a:lnTo>
                  <a:pt x="0" y="2077"/>
                </a:lnTo>
                <a:lnTo>
                  <a:pt x="9" y="2143"/>
                </a:lnTo>
                <a:lnTo>
                  <a:pt x="25" y="2210"/>
                </a:lnTo>
                <a:lnTo>
                  <a:pt x="42" y="2276"/>
                </a:lnTo>
                <a:lnTo>
                  <a:pt x="67" y="2342"/>
                </a:lnTo>
                <a:lnTo>
                  <a:pt x="125" y="2467"/>
                </a:lnTo>
                <a:lnTo>
                  <a:pt x="208" y="2583"/>
                </a:lnTo>
                <a:lnTo>
                  <a:pt x="291" y="2700"/>
                </a:lnTo>
                <a:lnTo>
                  <a:pt x="382" y="2808"/>
                </a:lnTo>
                <a:lnTo>
                  <a:pt x="482" y="2907"/>
                </a:lnTo>
                <a:lnTo>
                  <a:pt x="582" y="2999"/>
                </a:lnTo>
                <a:lnTo>
                  <a:pt x="681" y="3082"/>
                </a:lnTo>
                <a:lnTo>
                  <a:pt x="781" y="3165"/>
                </a:lnTo>
                <a:lnTo>
                  <a:pt x="889" y="3231"/>
                </a:lnTo>
                <a:lnTo>
                  <a:pt x="1005" y="3298"/>
                </a:lnTo>
                <a:lnTo>
                  <a:pt x="1122" y="3356"/>
                </a:lnTo>
                <a:lnTo>
                  <a:pt x="1238" y="3397"/>
                </a:lnTo>
                <a:lnTo>
                  <a:pt x="1362" y="3422"/>
                </a:lnTo>
                <a:lnTo>
                  <a:pt x="1470" y="3430"/>
                </a:lnTo>
                <a:lnTo>
                  <a:pt x="1570" y="3430"/>
                </a:lnTo>
                <a:lnTo>
                  <a:pt x="1678" y="3422"/>
                </a:lnTo>
                <a:lnTo>
                  <a:pt x="1778" y="3405"/>
                </a:lnTo>
                <a:lnTo>
                  <a:pt x="1985" y="3356"/>
                </a:lnTo>
                <a:lnTo>
                  <a:pt x="2185" y="3298"/>
                </a:lnTo>
                <a:lnTo>
                  <a:pt x="2384" y="3223"/>
                </a:lnTo>
                <a:lnTo>
                  <a:pt x="2484" y="3181"/>
                </a:lnTo>
                <a:lnTo>
                  <a:pt x="2575" y="3131"/>
                </a:lnTo>
                <a:lnTo>
                  <a:pt x="2658" y="3073"/>
                </a:lnTo>
                <a:lnTo>
                  <a:pt x="2733" y="3007"/>
                </a:lnTo>
                <a:lnTo>
                  <a:pt x="2791" y="2924"/>
                </a:lnTo>
                <a:lnTo>
                  <a:pt x="2824" y="2882"/>
                </a:lnTo>
                <a:lnTo>
                  <a:pt x="2841" y="2832"/>
                </a:lnTo>
                <a:lnTo>
                  <a:pt x="2857" y="2783"/>
                </a:lnTo>
                <a:lnTo>
                  <a:pt x="2874" y="2724"/>
                </a:lnTo>
                <a:lnTo>
                  <a:pt x="2882" y="2608"/>
                </a:lnTo>
                <a:lnTo>
                  <a:pt x="2874" y="2492"/>
                </a:lnTo>
                <a:lnTo>
                  <a:pt x="2857" y="2376"/>
                </a:lnTo>
                <a:lnTo>
                  <a:pt x="2824" y="2226"/>
                </a:lnTo>
                <a:lnTo>
                  <a:pt x="2791" y="2077"/>
                </a:lnTo>
                <a:lnTo>
                  <a:pt x="2741" y="1927"/>
                </a:lnTo>
                <a:lnTo>
                  <a:pt x="2691" y="1778"/>
                </a:lnTo>
                <a:lnTo>
                  <a:pt x="2625" y="1637"/>
                </a:lnTo>
                <a:lnTo>
                  <a:pt x="2542" y="1504"/>
                </a:lnTo>
                <a:lnTo>
                  <a:pt x="2459" y="1379"/>
                </a:lnTo>
                <a:lnTo>
                  <a:pt x="2359" y="1254"/>
                </a:lnTo>
                <a:lnTo>
                  <a:pt x="2243" y="1147"/>
                </a:lnTo>
                <a:lnTo>
                  <a:pt x="2118" y="1055"/>
                </a:lnTo>
                <a:lnTo>
                  <a:pt x="1985" y="980"/>
                </a:lnTo>
                <a:lnTo>
                  <a:pt x="1836" y="914"/>
                </a:lnTo>
                <a:lnTo>
                  <a:pt x="1761" y="889"/>
                </a:lnTo>
                <a:lnTo>
                  <a:pt x="1686" y="872"/>
                </a:lnTo>
                <a:lnTo>
                  <a:pt x="1612" y="856"/>
                </a:lnTo>
                <a:lnTo>
                  <a:pt x="1537" y="848"/>
                </a:lnTo>
                <a:lnTo>
                  <a:pt x="1387" y="848"/>
                </a:lnTo>
                <a:lnTo>
                  <a:pt x="1304" y="856"/>
                </a:lnTo>
                <a:lnTo>
                  <a:pt x="1230" y="872"/>
                </a:lnTo>
                <a:lnTo>
                  <a:pt x="1205" y="142"/>
                </a:lnTo>
                <a:lnTo>
                  <a:pt x="1196" y="92"/>
                </a:lnTo>
                <a:lnTo>
                  <a:pt x="1180" y="50"/>
                </a:lnTo>
                <a:lnTo>
                  <a:pt x="1163" y="25"/>
                </a:lnTo>
                <a:lnTo>
                  <a:pt x="1138" y="9"/>
                </a:lnTo>
                <a:lnTo>
                  <a:pt x="1113" y="0"/>
                </a:lnTo>
                <a:close/>
              </a:path>
            </a:pathLst>
          </a:custGeom>
          <a:solidFill>
            <a:schemeClr val="accent3"/>
          </a:solidFill>
          <a:ln w="58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40"/>
          <p:cNvSpPr/>
          <p:nvPr/>
        </p:nvSpPr>
        <p:spPr>
          <a:xfrm>
            <a:off x="6377875" y="1950056"/>
            <a:ext cx="589359" cy="555825"/>
          </a:xfrm>
          <a:custGeom>
            <a:avLst/>
            <a:gdLst/>
            <a:ahLst/>
            <a:cxnLst/>
            <a:rect l="l" t="t" r="r" b="b"/>
            <a:pathLst>
              <a:path w="16362" h="15431" extrusionOk="0">
                <a:moveTo>
                  <a:pt x="4477" y="3173"/>
                </a:moveTo>
                <a:lnTo>
                  <a:pt x="4560" y="3181"/>
                </a:lnTo>
                <a:lnTo>
                  <a:pt x="4544" y="3214"/>
                </a:lnTo>
                <a:lnTo>
                  <a:pt x="4535" y="3256"/>
                </a:lnTo>
                <a:lnTo>
                  <a:pt x="4535" y="3297"/>
                </a:lnTo>
                <a:lnTo>
                  <a:pt x="4552" y="3339"/>
                </a:lnTo>
                <a:lnTo>
                  <a:pt x="4568" y="3380"/>
                </a:lnTo>
                <a:lnTo>
                  <a:pt x="4593" y="3414"/>
                </a:lnTo>
                <a:lnTo>
                  <a:pt x="4627" y="3447"/>
                </a:lnTo>
                <a:lnTo>
                  <a:pt x="4668" y="3472"/>
                </a:lnTo>
                <a:lnTo>
                  <a:pt x="4710" y="3488"/>
                </a:lnTo>
                <a:lnTo>
                  <a:pt x="4743" y="3497"/>
                </a:lnTo>
                <a:lnTo>
                  <a:pt x="4834" y="3513"/>
                </a:lnTo>
                <a:lnTo>
                  <a:pt x="4917" y="3513"/>
                </a:lnTo>
                <a:lnTo>
                  <a:pt x="5009" y="3505"/>
                </a:lnTo>
                <a:lnTo>
                  <a:pt x="5440" y="3472"/>
                </a:lnTo>
                <a:lnTo>
                  <a:pt x="5507" y="3463"/>
                </a:lnTo>
                <a:lnTo>
                  <a:pt x="5573" y="3463"/>
                </a:lnTo>
                <a:lnTo>
                  <a:pt x="5640" y="3472"/>
                </a:lnTo>
                <a:lnTo>
                  <a:pt x="5698" y="3497"/>
                </a:lnTo>
                <a:lnTo>
                  <a:pt x="5756" y="3530"/>
                </a:lnTo>
                <a:lnTo>
                  <a:pt x="5806" y="3571"/>
                </a:lnTo>
                <a:lnTo>
                  <a:pt x="5856" y="3596"/>
                </a:lnTo>
                <a:lnTo>
                  <a:pt x="5906" y="3613"/>
                </a:lnTo>
                <a:lnTo>
                  <a:pt x="5964" y="3630"/>
                </a:lnTo>
                <a:lnTo>
                  <a:pt x="6014" y="3638"/>
                </a:lnTo>
                <a:lnTo>
                  <a:pt x="6130" y="3638"/>
                </a:lnTo>
                <a:lnTo>
                  <a:pt x="6238" y="3630"/>
                </a:lnTo>
                <a:lnTo>
                  <a:pt x="6254" y="3654"/>
                </a:lnTo>
                <a:lnTo>
                  <a:pt x="6254" y="3679"/>
                </a:lnTo>
                <a:lnTo>
                  <a:pt x="6254" y="3729"/>
                </a:lnTo>
                <a:lnTo>
                  <a:pt x="6238" y="3771"/>
                </a:lnTo>
                <a:lnTo>
                  <a:pt x="6205" y="3812"/>
                </a:lnTo>
                <a:lnTo>
                  <a:pt x="6163" y="3854"/>
                </a:lnTo>
                <a:lnTo>
                  <a:pt x="6113" y="3887"/>
                </a:lnTo>
                <a:lnTo>
                  <a:pt x="6063" y="3912"/>
                </a:lnTo>
                <a:lnTo>
                  <a:pt x="6005" y="3937"/>
                </a:lnTo>
                <a:lnTo>
                  <a:pt x="5872" y="3970"/>
                </a:lnTo>
                <a:lnTo>
                  <a:pt x="5739" y="3995"/>
                </a:lnTo>
                <a:lnTo>
                  <a:pt x="5607" y="4003"/>
                </a:lnTo>
                <a:lnTo>
                  <a:pt x="5465" y="4012"/>
                </a:lnTo>
                <a:lnTo>
                  <a:pt x="5233" y="4012"/>
                </a:lnTo>
                <a:lnTo>
                  <a:pt x="5175" y="4020"/>
                </a:lnTo>
                <a:lnTo>
                  <a:pt x="5125" y="4036"/>
                </a:lnTo>
                <a:lnTo>
                  <a:pt x="5075" y="4061"/>
                </a:lnTo>
                <a:lnTo>
                  <a:pt x="5025" y="4095"/>
                </a:lnTo>
                <a:lnTo>
                  <a:pt x="4984" y="4136"/>
                </a:lnTo>
                <a:lnTo>
                  <a:pt x="4942" y="4186"/>
                </a:lnTo>
                <a:lnTo>
                  <a:pt x="4917" y="4244"/>
                </a:lnTo>
                <a:lnTo>
                  <a:pt x="4892" y="4302"/>
                </a:lnTo>
                <a:lnTo>
                  <a:pt x="4859" y="4427"/>
                </a:lnTo>
                <a:lnTo>
                  <a:pt x="4818" y="4551"/>
                </a:lnTo>
                <a:lnTo>
                  <a:pt x="4776" y="4643"/>
                </a:lnTo>
                <a:lnTo>
                  <a:pt x="4735" y="4742"/>
                </a:lnTo>
                <a:lnTo>
                  <a:pt x="4710" y="4792"/>
                </a:lnTo>
                <a:lnTo>
                  <a:pt x="4701" y="4842"/>
                </a:lnTo>
                <a:lnTo>
                  <a:pt x="4693" y="4892"/>
                </a:lnTo>
                <a:lnTo>
                  <a:pt x="4693" y="4942"/>
                </a:lnTo>
                <a:lnTo>
                  <a:pt x="4693" y="4983"/>
                </a:lnTo>
                <a:lnTo>
                  <a:pt x="4710" y="5016"/>
                </a:lnTo>
                <a:lnTo>
                  <a:pt x="4743" y="5091"/>
                </a:lnTo>
                <a:lnTo>
                  <a:pt x="4784" y="5166"/>
                </a:lnTo>
                <a:lnTo>
                  <a:pt x="4834" y="5232"/>
                </a:lnTo>
                <a:lnTo>
                  <a:pt x="4934" y="5349"/>
                </a:lnTo>
                <a:lnTo>
                  <a:pt x="4984" y="5407"/>
                </a:lnTo>
                <a:lnTo>
                  <a:pt x="5042" y="5465"/>
                </a:lnTo>
                <a:lnTo>
                  <a:pt x="5100" y="5515"/>
                </a:lnTo>
                <a:lnTo>
                  <a:pt x="5158" y="5556"/>
                </a:lnTo>
                <a:lnTo>
                  <a:pt x="5225" y="5589"/>
                </a:lnTo>
                <a:lnTo>
                  <a:pt x="5299" y="5614"/>
                </a:lnTo>
                <a:lnTo>
                  <a:pt x="5357" y="5623"/>
                </a:lnTo>
                <a:lnTo>
                  <a:pt x="5416" y="5631"/>
                </a:lnTo>
                <a:lnTo>
                  <a:pt x="5540" y="5639"/>
                </a:lnTo>
                <a:lnTo>
                  <a:pt x="5598" y="5648"/>
                </a:lnTo>
                <a:lnTo>
                  <a:pt x="5648" y="5664"/>
                </a:lnTo>
                <a:lnTo>
                  <a:pt x="5706" y="5681"/>
                </a:lnTo>
                <a:lnTo>
                  <a:pt x="5756" y="5714"/>
                </a:lnTo>
                <a:lnTo>
                  <a:pt x="5781" y="5739"/>
                </a:lnTo>
                <a:lnTo>
                  <a:pt x="5806" y="5772"/>
                </a:lnTo>
                <a:lnTo>
                  <a:pt x="5831" y="5814"/>
                </a:lnTo>
                <a:lnTo>
                  <a:pt x="5839" y="5855"/>
                </a:lnTo>
                <a:lnTo>
                  <a:pt x="5847" y="5897"/>
                </a:lnTo>
                <a:lnTo>
                  <a:pt x="5847" y="5938"/>
                </a:lnTo>
                <a:lnTo>
                  <a:pt x="5839" y="5980"/>
                </a:lnTo>
                <a:lnTo>
                  <a:pt x="5823" y="6021"/>
                </a:lnTo>
                <a:lnTo>
                  <a:pt x="5798" y="6055"/>
                </a:lnTo>
                <a:lnTo>
                  <a:pt x="5773" y="6088"/>
                </a:lnTo>
                <a:lnTo>
                  <a:pt x="5739" y="6113"/>
                </a:lnTo>
                <a:lnTo>
                  <a:pt x="5698" y="6138"/>
                </a:lnTo>
                <a:lnTo>
                  <a:pt x="5656" y="6146"/>
                </a:lnTo>
                <a:lnTo>
                  <a:pt x="5615" y="6154"/>
                </a:lnTo>
                <a:lnTo>
                  <a:pt x="5573" y="6154"/>
                </a:lnTo>
                <a:lnTo>
                  <a:pt x="5532" y="6146"/>
                </a:lnTo>
                <a:lnTo>
                  <a:pt x="5524" y="6104"/>
                </a:lnTo>
                <a:lnTo>
                  <a:pt x="5515" y="6063"/>
                </a:lnTo>
                <a:lnTo>
                  <a:pt x="5490" y="6021"/>
                </a:lnTo>
                <a:lnTo>
                  <a:pt x="5465" y="5988"/>
                </a:lnTo>
                <a:lnTo>
                  <a:pt x="5432" y="5955"/>
                </a:lnTo>
                <a:lnTo>
                  <a:pt x="5391" y="5930"/>
                </a:lnTo>
                <a:lnTo>
                  <a:pt x="5349" y="5905"/>
                </a:lnTo>
                <a:lnTo>
                  <a:pt x="5308" y="5897"/>
                </a:lnTo>
                <a:lnTo>
                  <a:pt x="5258" y="5888"/>
                </a:lnTo>
                <a:lnTo>
                  <a:pt x="5216" y="5888"/>
                </a:lnTo>
                <a:lnTo>
                  <a:pt x="5166" y="5897"/>
                </a:lnTo>
                <a:lnTo>
                  <a:pt x="5125" y="5905"/>
                </a:lnTo>
                <a:lnTo>
                  <a:pt x="5034" y="5938"/>
                </a:lnTo>
                <a:lnTo>
                  <a:pt x="4950" y="5988"/>
                </a:lnTo>
                <a:lnTo>
                  <a:pt x="4876" y="6038"/>
                </a:lnTo>
                <a:lnTo>
                  <a:pt x="4834" y="6055"/>
                </a:lnTo>
                <a:lnTo>
                  <a:pt x="4793" y="6063"/>
                </a:lnTo>
                <a:lnTo>
                  <a:pt x="4759" y="6055"/>
                </a:lnTo>
                <a:lnTo>
                  <a:pt x="4726" y="6046"/>
                </a:lnTo>
                <a:lnTo>
                  <a:pt x="4701" y="6030"/>
                </a:lnTo>
                <a:lnTo>
                  <a:pt x="4676" y="6013"/>
                </a:lnTo>
                <a:lnTo>
                  <a:pt x="4635" y="5963"/>
                </a:lnTo>
                <a:lnTo>
                  <a:pt x="4610" y="5905"/>
                </a:lnTo>
                <a:lnTo>
                  <a:pt x="4610" y="5839"/>
                </a:lnTo>
                <a:lnTo>
                  <a:pt x="4610" y="5780"/>
                </a:lnTo>
                <a:lnTo>
                  <a:pt x="4635" y="5648"/>
                </a:lnTo>
                <a:lnTo>
                  <a:pt x="4593" y="5631"/>
                </a:lnTo>
                <a:lnTo>
                  <a:pt x="4552" y="5623"/>
                </a:lnTo>
                <a:lnTo>
                  <a:pt x="4510" y="5631"/>
                </a:lnTo>
                <a:lnTo>
                  <a:pt x="4461" y="5639"/>
                </a:lnTo>
                <a:lnTo>
                  <a:pt x="4377" y="5673"/>
                </a:lnTo>
                <a:lnTo>
                  <a:pt x="4286" y="5714"/>
                </a:lnTo>
                <a:lnTo>
                  <a:pt x="4195" y="5756"/>
                </a:lnTo>
                <a:lnTo>
                  <a:pt x="4103" y="5789"/>
                </a:lnTo>
                <a:lnTo>
                  <a:pt x="4062" y="5797"/>
                </a:lnTo>
                <a:lnTo>
                  <a:pt x="4020" y="5797"/>
                </a:lnTo>
                <a:lnTo>
                  <a:pt x="3979" y="5789"/>
                </a:lnTo>
                <a:lnTo>
                  <a:pt x="3937" y="5772"/>
                </a:lnTo>
                <a:lnTo>
                  <a:pt x="3904" y="5747"/>
                </a:lnTo>
                <a:lnTo>
                  <a:pt x="3879" y="5722"/>
                </a:lnTo>
                <a:lnTo>
                  <a:pt x="3821" y="5664"/>
                </a:lnTo>
                <a:lnTo>
                  <a:pt x="3771" y="5631"/>
                </a:lnTo>
                <a:lnTo>
                  <a:pt x="3713" y="5598"/>
                </a:lnTo>
                <a:lnTo>
                  <a:pt x="3588" y="5548"/>
                </a:lnTo>
                <a:lnTo>
                  <a:pt x="3472" y="5490"/>
                </a:lnTo>
                <a:lnTo>
                  <a:pt x="3414" y="5457"/>
                </a:lnTo>
                <a:lnTo>
                  <a:pt x="3364" y="5415"/>
                </a:lnTo>
                <a:lnTo>
                  <a:pt x="3331" y="5374"/>
                </a:lnTo>
                <a:lnTo>
                  <a:pt x="3298" y="5324"/>
                </a:lnTo>
                <a:lnTo>
                  <a:pt x="3281" y="5274"/>
                </a:lnTo>
                <a:lnTo>
                  <a:pt x="3256" y="5224"/>
                </a:lnTo>
                <a:lnTo>
                  <a:pt x="3231" y="5108"/>
                </a:lnTo>
                <a:lnTo>
                  <a:pt x="3223" y="4992"/>
                </a:lnTo>
                <a:lnTo>
                  <a:pt x="3123" y="4061"/>
                </a:lnTo>
                <a:lnTo>
                  <a:pt x="3123" y="3987"/>
                </a:lnTo>
                <a:lnTo>
                  <a:pt x="3132" y="3920"/>
                </a:lnTo>
                <a:lnTo>
                  <a:pt x="3140" y="3895"/>
                </a:lnTo>
                <a:lnTo>
                  <a:pt x="3157" y="3862"/>
                </a:lnTo>
                <a:lnTo>
                  <a:pt x="3182" y="3845"/>
                </a:lnTo>
                <a:lnTo>
                  <a:pt x="3206" y="3829"/>
                </a:lnTo>
                <a:lnTo>
                  <a:pt x="3240" y="3821"/>
                </a:lnTo>
                <a:lnTo>
                  <a:pt x="3265" y="3829"/>
                </a:lnTo>
                <a:lnTo>
                  <a:pt x="3290" y="3837"/>
                </a:lnTo>
                <a:lnTo>
                  <a:pt x="3323" y="3854"/>
                </a:lnTo>
                <a:lnTo>
                  <a:pt x="3373" y="3895"/>
                </a:lnTo>
                <a:lnTo>
                  <a:pt x="3414" y="3945"/>
                </a:lnTo>
                <a:lnTo>
                  <a:pt x="3505" y="4045"/>
                </a:lnTo>
                <a:lnTo>
                  <a:pt x="3605" y="4128"/>
                </a:lnTo>
                <a:lnTo>
                  <a:pt x="3655" y="4169"/>
                </a:lnTo>
                <a:lnTo>
                  <a:pt x="3713" y="4203"/>
                </a:lnTo>
                <a:lnTo>
                  <a:pt x="3771" y="4227"/>
                </a:lnTo>
                <a:lnTo>
                  <a:pt x="3838" y="4252"/>
                </a:lnTo>
                <a:lnTo>
                  <a:pt x="3904" y="4261"/>
                </a:lnTo>
                <a:lnTo>
                  <a:pt x="3971" y="4269"/>
                </a:lnTo>
                <a:lnTo>
                  <a:pt x="4037" y="4261"/>
                </a:lnTo>
                <a:lnTo>
                  <a:pt x="4103" y="4252"/>
                </a:lnTo>
                <a:lnTo>
                  <a:pt x="4162" y="4227"/>
                </a:lnTo>
                <a:lnTo>
                  <a:pt x="4220" y="4194"/>
                </a:lnTo>
                <a:lnTo>
                  <a:pt x="4269" y="4153"/>
                </a:lnTo>
                <a:lnTo>
                  <a:pt x="4311" y="4103"/>
                </a:lnTo>
                <a:lnTo>
                  <a:pt x="4336" y="4070"/>
                </a:lnTo>
                <a:lnTo>
                  <a:pt x="4353" y="4028"/>
                </a:lnTo>
                <a:lnTo>
                  <a:pt x="4369" y="3987"/>
                </a:lnTo>
                <a:lnTo>
                  <a:pt x="4377" y="3945"/>
                </a:lnTo>
                <a:lnTo>
                  <a:pt x="4377" y="3854"/>
                </a:lnTo>
                <a:lnTo>
                  <a:pt x="4369" y="3771"/>
                </a:lnTo>
                <a:lnTo>
                  <a:pt x="4344" y="3679"/>
                </a:lnTo>
                <a:lnTo>
                  <a:pt x="4303" y="3596"/>
                </a:lnTo>
                <a:lnTo>
                  <a:pt x="4261" y="3513"/>
                </a:lnTo>
                <a:lnTo>
                  <a:pt x="4211" y="3430"/>
                </a:lnTo>
                <a:lnTo>
                  <a:pt x="4170" y="3372"/>
                </a:lnTo>
                <a:lnTo>
                  <a:pt x="4162" y="3339"/>
                </a:lnTo>
                <a:lnTo>
                  <a:pt x="4162" y="3306"/>
                </a:lnTo>
                <a:lnTo>
                  <a:pt x="4170" y="3281"/>
                </a:lnTo>
                <a:lnTo>
                  <a:pt x="4195" y="3256"/>
                </a:lnTo>
                <a:lnTo>
                  <a:pt x="4220" y="3239"/>
                </a:lnTo>
                <a:lnTo>
                  <a:pt x="4245" y="3223"/>
                </a:lnTo>
                <a:lnTo>
                  <a:pt x="4319" y="3189"/>
                </a:lnTo>
                <a:lnTo>
                  <a:pt x="4402" y="3173"/>
                </a:lnTo>
                <a:close/>
                <a:moveTo>
                  <a:pt x="12184" y="8480"/>
                </a:moveTo>
                <a:lnTo>
                  <a:pt x="12192" y="8513"/>
                </a:lnTo>
                <a:lnTo>
                  <a:pt x="12184" y="8546"/>
                </a:lnTo>
                <a:lnTo>
                  <a:pt x="12167" y="8571"/>
                </a:lnTo>
                <a:lnTo>
                  <a:pt x="12151" y="8604"/>
                </a:lnTo>
                <a:lnTo>
                  <a:pt x="12093" y="8646"/>
                </a:lnTo>
                <a:lnTo>
                  <a:pt x="12026" y="8679"/>
                </a:lnTo>
                <a:lnTo>
                  <a:pt x="11736" y="8803"/>
                </a:lnTo>
                <a:lnTo>
                  <a:pt x="11437" y="8903"/>
                </a:lnTo>
                <a:lnTo>
                  <a:pt x="11138" y="9003"/>
                </a:lnTo>
                <a:lnTo>
                  <a:pt x="10839" y="9086"/>
                </a:lnTo>
                <a:lnTo>
                  <a:pt x="10540" y="9161"/>
                </a:lnTo>
                <a:lnTo>
                  <a:pt x="10232" y="9235"/>
                </a:lnTo>
                <a:lnTo>
                  <a:pt x="9618" y="9368"/>
                </a:lnTo>
                <a:lnTo>
                  <a:pt x="9468" y="9393"/>
                </a:lnTo>
                <a:lnTo>
                  <a:pt x="9394" y="9393"/>
                </a:lnTo>
                <a:lnTo>
                  <a:pt x="9327" y="9385"/>
                </a:lnTo>
                <a:lnTo>
                  <a:pt x="9252" y="9368"/>
                </a:lnTo>
                <a:lnTo>
                  <a:pt x="9194" y="9327"/>
                </a:lnTo>
                <a:lnTo>
                  <a:pt x="9161" y="9302"/>
                </a:lnTo>
                <a:lnTo>
                  <a:pt x="9144" y="9269"/>
                </a:lnTo>
                <a:lnTo>
                  <a:pt x="9128" y="9235"/>
                </a:lnTo>
                <a:lnTo>
                  <a:pt x="9120" y="9202"/>
                </a:lnTo>
                <a:lnTo>
                  <a:pt x="9186" y="9161"/>
                </a:lnTo>
                <a:lnTo>
                  <a:pt x="9261" y="9119"/>
                </a:lnTo>
                <a:lnTo>
                  <a:pt x="9419" y="9061"/>
                </a:lnTo>
                <a:lnTo>
                  <a:pt x="9576" y="9003"/>
                </a:lnTo>
                <a:lnTo>
                  <a:pt x="9742" y="8961"/>
                </a:lnTo>
                <a:lnTo>
                  <a:pt x="10041" y="8887"/>
                </a:lnTo>
                <a:lnTo>
                  <a:pt x="10349" y="8812"/>
                </a:lnTo>
                <a:lnTo>
                  <a:pt x="10648" y="8754"/>
                </a:lnTo>
                <a:lnTo>
                  <a:pt x="10955" y="8687"/>
                </a:lnTo>
                <a:lnTo>
                  <a:pt x="11570" y="8579"/>
                </a:lnTo>
                <a:lnTo>
                  <a:pt x="12184" y="8480"/>
                </a:lnTo>
                <a:close/>
                <a:moveTo>
                  <a:pt x="8057" y="0"/>
                </a:moveTo>
                <a:lnTo>
                  <a:pt x="7957" y="9"/>
                </a:lnTo>
                <a:lnTo>
                  <a:pt x="7907" y="25"/>
                </a:lnTo>
                <a:lnTo>
                  <a:pt x="7857" y="42"/>
                </a:lnTo>
                <a:lnTo>
                  <a:pt x="7807" y="67"/>
                </a:lnTo>
                <a:lnTo>
                  <a:pt x="7766" y="92"/>
                </a:lnTo>
                <a:lnTo>
                  <a:pt x="7716" y="133"/>
                </a:lnTo>
                <a:lnTo>
                  <a:pt x="7675" y="175"/>
                </a:lnTo>
                <a:lnTo>
                  <a:pt x="7600" y="274"/>
                </a:lnTo>
                <a:lnTo>
                  <a:pt x="7533" y="382"/>
                </a:lnTo>
                <a:lnTo>
                  <a:pt x="7467" y="490"/>
                </a:lnTo>
                <a:lnTo>
                  <a:pt x="7400" y="573"/>
                </a:lnTo>
                <a:lnTo>
                  <a:pt x="7326" y="640"/>
                </a:lnTo>
                <a:lnTo>
                  <a:pt x="7251" y="706"/>
                </a:lnTo>
                <a:lnTo>
                  <a:pt x="7168" y="764"/>
                </a:lnTo>
                <a:lnTo>
                  <a:pt x="7077" y="814"/>
                </a:lnTo>
                <a:lnTo>
                  <a:pt x="6985" y="856"/>
                </a:lnTo>
                <a:lnTo>
                  <a:pt x="6886" y="889"/>
                </a:lnTo>
                <a:lnTo>
                  <a:pt x="6786" y="914"/>
                </a:lnTo>
                <a:lnTo>
                  <a:pt x="6686" y="930"/>
                </a:lnTo>
                <a:lnTo>
                  <a:pt x="6578" y="939"/>
                </a:lnTo>
                <a:lnTo>
                  <a:pt x="6479" y="930"/>
                </a:lnTo>
                <a:lnTo>
                  <a:pt x="6379" y="922"/>
                </a:lnTo>
                <a:lnTo>
                  <a:pt x="6279" y="897"/>
                </a:lnTo>
                <a:lnTo>
                  <a:pt x="6180" y="872"/>
                </a:lnTo>
                <a:lnTo>
                  <a:pt x="6088" y="831"/>
                </a:lnTo>
                <a:lnTo>
                  <a:pt x="5997" y="781"/>
                </a:lnTo>
                <a:lnTo>
                  <a:pt x="5856" y="681"/>
                </a:lnTo>
                <a:lnTo>
                  <a:pt x="5781" y="631"/>
                </a:lnTo>
                <a:lnTo>
                  <a:pt x="5698" y="598"/>
                </a:lnTo>
                <a:lnTo>
                  <a:pt x="5623" y="582"/>
                </a:lnTo>
                <a:lnTo>
                  <a:pt x="5540" y="573"/>
                </a:lnTo>
                <a:lnTo>
                  <a:pt x="5457" y="573"/>
                </a:lnTo>
                <a:lnTo>
                  <a:pt x="5366" y="582"/>
                </a:lnTo>
                <a:lnTo>
                  <a:pt x="5200" y="590"/>
                </a:lnTo>
                <a:lnTo>
                  <a:pt x="5117" y="590"/>
                </a:lnTo>
                <a:lnTo>
                  <a:pt x="5034" y="573"/>
                </a:lnTo>
                <a:lnTo>
                  <a:pt x="4959" y="557"/>
                </a:lnTo>
                <a:lnTo>
                  <a:pt x="4892" y="523"/>
                </a:lnTo>
                <a:lnTo>
                  <a:pt x="4826" y="482"/>
                </a:lnTo>
                <a:lnTo>
                  <a:pt x="4768" y="440"/>
                </a:lnTo>
                <a:lnTo>
                  <a:pt x="4643" y="341"/>
                </a:lnTo>
                <a:lnTo>
                  <a:pt x="4527" y="241"/>
                </a:lnTo>
                <a:lnTo>
                  <a:pt x="4469" y="200"/>
                </a:lnTo>
                <a:lnTo>
                  <a:pt x="4402" y="158"/>
                </a:lnTo>
                <a:lnTo>
                  <a:pt x="4328" y="117"/>
                </a:lnTo>
                <a:lnTo>
                  <a:pt x="4261" y="92"/>
                </a:lnTo>
                <a:lnTo>
                  <a:pt x="4186" y="75"/>
                </a:lnTo>
                <a:lnTo>
                  <a:pt x="4112" y="67"/>
                </a:lnTo>
                <a:lnTo>
                  <a:pt x="4037" y="75"/>
                </a:lnTo>
                <a:lnTo>
                  <a:pt x="3971" y="100"/>
                </a:lnTo>
                <a:lnTo>
                  <a:pt x="3971" y="241"/>
                </a:lnTo>
                <a:lnTo>
                  <a:pt x="3962" y="382"/>
                </a:lnTo>
                <a:lnTo>
                  <a:pt x="3946" y="523"/>
                </a:lnTo>
                <a:lnTo>
                  <a:pt x="3912" y="665"/>
                </a:lnTo>
                <a:lnTo>
                  <a:pt x="3863" y="806"/>
                </a:lnTo>
                <a:lnTo>
                  <a:pt x="3813" y="939"/>
                </a:lnTo>
                <a:lnTo>
                  <a:pt x="3746" y="1072"/>
                </a:lnTo>
                <a:lnTo>
                  <a:pt x="3672" y="1196"/>
                </a:lnTo>
                <a:lnTo>
                  <a:pt x="3588" y="1321"/>
                </a:lnTo>
                <a:lnTo>
                  <a:pt x="3497" y="1429"/>
                </a:lnTo>
                <a:lnTo>
                  <a:pt x="3397" y="1537"/>
                </a:lnTo>
                <a:lnTo>
                  <a:pt x="3290" y="1628"/>
                </a:lnTo>
                <a:lnTo>
                  <a:pt x="3173" y="1719"/>
                </a:lnTo>
                <a:lnTo>
                  <a:pt x="3049" y="1794"/>
                </a:lnTo>
                <a:lnTo>
                  <a:pt x="2924" y="1861"/>
                </a:lnTo>
                <a:lnTo>
                  <a:pt x="2791" y="1910"/>
                </a:lnTo>
                <a:lnTo>
                  <a:pt x="2750" y="1960"/>
                </a:lnTo>
                <a:lnTo>
                  <a:pt x="2708" y="2002"/>
                </a:lnTo>
                <a:lnTo>
                  <a:pt x="2650" y="2035"/>
                </a:lnTo>
                <a:lnTo>
                  <a:pt x="2592" y="2052"/>
                </a:lnTo>
                <a:lnTo>
                  <a:pt x="2525" y="2060"/>
                </a:lnTo>
                <a:lnTo>
                  <a:pt x="2459" y="2060"/>
                </a:lnTo>
                <a:lnTo>
                  <a:pt x="2393" y="2052"/>
                </a:lnTo>
                <a:lnTo>
                  <a:pt x="2326" y="2043"/>
                </a:lnTo>
                <a:lnTo>
                  <a:pt x="2210" y="1993"/>
                </a:lnTo>
                <a:lnTo>
                  <a:pt x="2085" y="1952"/>
                </a:lnTo>
                <a:lnTo>
                  <a:pt x="1961" y="1902"/>
                </a:lnTo>
                <a:lnTo>
                  <a:pt x="1903" y="1894"/>
                </a:lnTo>
                <a:lnTo>
                  <a:pt x="1836" y="1885"/>
                </a:lnTo>
                <a:lnTo>
                  <a:pt x="1736" y="1885"/>
                </a:lnTo>
                <a:lnTo>
                  <a:pt x="1629" y="1902"/>
                </a:lnTo>
                <a:lnTo>
                  <a:pt x="1529" y="1935"/>
                </a:lnTo>
                <a:lnTo>
                  <a:pt x="1429" y="1969"/>
                </a:lnTo>
                <a:lnTo>
                  <a:pt x="1330" y="2010"/>
                </a:lnTo>
                <a:lnTo>
                  <a:pt x="1222" y="2035"/>
                </a:lnTo>
                <a:lnTo>
                  <a:pt x="1122" y="2060"/>
                </a:lnTo>
                <a:lnTo>
                  <a:pt x="1014" y="2068"/>
                </a:lnTo>
                <a:lnTo>
                  <a:pt x="956" y="2060"/>
                </a:lnTo>
                <a:lnTo>
                  <a:pt x="898" y="2052"/>
                </a:lnTo>
                <a:lnTo>
                  <a:pt x="781" y="2018"/>
                </a:lnTo>
                <a:lnTo>
                  <a:pt x="665" y="1985"/>
                </a:lnTo>
                <a:lnTo>
                  <a:pt x="557" y="1952"/>
                </a:lnTo>
                <a:lnTo>
                  <a:pt x="491" y="1944"/>
                </a:lnTo>
                <a:lnTo>
                  <a:pt x="374" y="1944"/>
                </a:lnTo>
                <a:lnTo>
                  <a:pt x="308" y="1952"/>
                </a:lnTo>
                <a:lnTo>
                  <a:pt x="258" y="1969"/>
                </a:lnTo>
                <a:lnTo>
                  <a:pt x="208" y="2002"/>
                </a:lnTo>
                <a:lnTo>
                  <a:pt x="159" y="2035"/>
                </a:lnTo>
                <a:lnTo>
                  <a:pt x="125" y="2085"/>
                </a:lnTo>
                <a:lnTo>
                  <a:pt x="100" y="2135"/>
                </a:lnTo>
                <a:lnTo>
                  <a:pt x="92" y="2184"/>
                </a:lnTo>
                <a:lnTo>
                  <a:pt x="76" y="2292"/>
                </a:lnTo>
                <a:lnTo>
                  <a:pt x="76" y="2492"/>
                </a:lnTo>
                <a:lnTo>
                  <a:pt x="84" y="2691"/>
                </a:lnTo>
                <a:lnTo>
                  <a:pt x="109" y="2882"/>
                </a:lnTo>
                <a:lnTo>
                  <a:pt x="142" y="3073"/>
                </a:lnTo>
                <a:lnTo>
                  <a:pt x="183" y="3264"/>
                </a:lnTo>
                <a:lnTo>
                  <a:pt x="242" y="3455"/>
                </a:lnTo>
                <a:lnTo>
                  <a:pt x="308" y="3638"/>
                </a:lnTo>
                <a:lnTo>
                  <a:pt x="383" y="3812"/>
                </a:lnTo>
                <a:lnTo>
                  <a:pt x="524" y="4103"/>
                </a:lnTo>
                <a:lnTo>
                  <a:pt x="590" y="4244"/>
                </a:lnTo>
                <a:lnTo>
                  <a:pt x="657" y="4385"/>
                </a:lnTo>
                <a:lnTo>
                  <a:pt x="707" y="4535"/>
                </a:lnTo>
                <a:lnTo>
                  <a:pt x="740" y="4684"/>
                </a:lnTo>
                <a:lnTo>
                  <a:pt x="748" y="4759"/>
                </a:lnTo>
                <a:lnTo>
                  <a:pt x="748" y="4834"/>
                </a:lnTo>
                <a:lnTo>
                  <a:pt x="748" y="4908"/>
                </a:lnTo>
                <a:lnTo>
                  <a:pt x="732" y="4983"/>
                </a:lnTo>
                <a:lnTo>
                  <a:pt x="715" y="5058"/>
                </a:lnTo>
                <a:lnTo>
                  <a:pt x="690" y="5133"/>
                </a:lnTo>
                <a:lnTo>
                  <a:pt x="632" y="5282"/>
                </a:lnTo>
                <a:lnTo>
                  <a:pt x="125" y="6470"/>
                </a:lnTo>
                <a:lnTo>
                  <a:pt x="67" y="6611"/>
                </a:lnTo>
                <a:lnTo>
                  <a:pt x="26" y="6752"/>
                </a:lnTo>
                <a:lnTo>
                  <a:pt x="9" y="6827"/>
                </a:lnTo>
                <a:lnTo>
                  <a:pt x="1" y="6902"/>
                </a:lnTo>
                <a:lnTo>
                  <a:pt x="1" y="6976"/>
                </a:lnTo>
                <a:lnTo>
                  <a:pt x="17" y="7043"/>
                </a:lnTo>
                <a:lnTo>
                  <a:pt x="42" y="7126"/>
                </a:lnTo>
                <a:lnTo>
                  <a:pt x="76" y="7201"/>
                </a:lnTo>
                <a:lnTo>
                  <a:pt x="117" y="7267"/>
                </a:lnTo>
                <a:lnTo>
                  <a:pt x="167" y="7334"/>
                </a:lnTo>
                <a:lnTo>
                  <a:pt x="242" y="7417"/>
                </a:lnTo>
                <a:lnTo>
                  <a:pt x="308" y="7491"/>
                </a:lnTo>
                <a:lnTo>
                  <a:pt x="391" y="7558"/>
                </a:lnTo>
                <a:lnTo>
                  <a:pt x="466" y="7632"/>
                </a:lnTo>
                <a:lnTo>
                  <a:pt x="632" y="7757"/>
                </a:lnTo>
                <a:lnTo>
                  <a:pt x="806" y="7873"/>
                </a:lnTo>
                <a:lnTo>
                  <a:pt x="989" y="7981"/>
                </a:lnTo>
                <a:lnTo>
                  <a:pt x="1180" y="8089"/>
                </a:lnTo>
                <a:lnTo>
                  <a:pt x="1554" y="8289"/>
                </a:lnTo>
                <a:lnTo>
                  <a:pt x="1736" y="8397"/>
                </a:lnTo>
                <a:lnTo>
                  <a:pt x="1919" y="8513"/>
                </a:lnTo>
                <a:lnTo>
                  <a:pt x="2094" y="8637"/>
                </a:lnTo>
                <a:lnTo>
                  <a:pt x="2260" y="8770"/>
                </a:lnTo>
                <a:lnTo>
                  <a:pt x="2343" y="8845"/>
                </a:lnTo>
                <a:lnTo>
                  <a:pt x="2417" y="8920"/>
                </a:lnTo>
                <a:lnTo>
                  <a:pt x="2484" y="8994"/>
                </a:lnTo>
                <a:lnTo>
                  <a:pt x="2550" y="9078"/>
                </a:lnTo>
                <a:lnTo>
                  <a:pt x="2609" y="9161"/>
                </a:lnTo>
                <a:lnTo>
                  <a:pt x="2658" y="9252"/>
                </a:lnTo>
                <a:lnTo>
                  <a:pt x="2708" y="9343"/>
                </a:lnTo>
                <a:lnTo>
                  <a:pt x="2750" y="9443"/>
                </a:lnTo>
                <a:lnTo>
                  <a:pt x="2800" y="9617"/>
                </a:lnTo>
                <a:lnTo>
                  <a:pt x="2841" y="9792"/>
                </a:lnTo>
                <a:lnTo>
                  <a:pt x="2891" y="9966"/>
                </a:lnTo>
                <a:lnTo>
                  <a:pt x="2924" y="10049"/>
                </a:lnTo>
                <a:lnTo>
                  <a:pt x="2957" y="10132"/>
                </a:lnTo>
                <a:lnTo>
                  <a:pt x="3015" y="10240"/>
                </a:lnTo>
                <a:lnTo>
                  <a:pt x="3090" y="10340"/>
                </a:lnTo>
                <a:lnTo>
                  <a:pt x="3248" y="10539"/>
                </a:lnTo>
                <a:lnTo>
                  <a:pt x="3605" y="10963"/>
                </a:lnTo>
                <a:lnTo>
                  <a:pt x="3946" y="11395"/>
                </a:lnTo>
                <a:lnTo>
                  <a:pt x="4269" y="11843"/>
                </a:lnTo>
                <a:lnTo>
                  <a:pt x="4577" y="12300"/>
                </a:lnTo>
                <a:lnTo>
                  <a:pt x="4635" y="12383"/>
                </a:lnTo>
                <a:lnTo>
                  <a:pt x="4693" y="12474"/>
                </a:lnTo>
                <a:lnTo>
                  <a:pt x="4735" y="12566"/>
                </a:lnTo>
                <a:lnTo>
                  <a:pt x="4768" y="12665"/>
                </a:lnTo>
                <a:lnTo>
                  <a:pt x="4784" y="12765"/>
                </a:lnTo>
                <a:lnTo>
                  <a:pt x="4793" y="12873"/>
                </a:lnTo>
                <a:lnTo>
                  <a:pt x="4784" y="12973"/>
                </a:lnTo>
                <a:lnTo>
                  <a:pt x="4768" y="13072"/>
                </a:lnTo>
                <a:lnTo>
                  <a:pt x="4735" y="13255"/>
                </a:lnTo>
                <a:lnTo>
                  <a:pt x="4676" y="13429"/>
                </a:lnTo>
                <a:lnTo>
                  <a:pt x="4610" y="13604"/>
                </a:lnTo>
                <a:lnTo>
                  <a:pt x="4527" y="13762"/>
                </a:lnTo>
                <a:lnTo>
                  <a:pt x="4436" y="13928"/>
                </a:lnTo>
                <a:lnTo>
                  <a:pt x="4328" y="14077"/>
                </a:lnTo>
                <a:lnTo>
                  <a:pt x="4211" y="14218"/>
                </a:lnTo>
                <a:lnTo>
                  <a:pt x="4078" y="14343"/>
                </a:lnTo>
                <a:lnTo>
                  <a:pt x="4012" y="14401"/>
                </a:lnTo>
                <a:lnTo>
                  <a:pt x="3954" y="14467"/>
                </a:lnTo>
                <a:lnTo>
                  <a:pt x="3896" y="14534"/>
                </a:lnTo>
                <a:lnTo>
                  <a:pt x="3879" y="14567"/>
                </a:lnTo>
                <a:lnTo>
                  <a:pt x="3863" y="14609"/>
                </a:lnTo>
                <a:lnTo>
                  <a:pt x="3846" y="14675"/>
                </a:lnTo>
                <a:lnTo>
                  <a:pt x="3838" y="14750"/>
                </a:lnTo>
                <a:lnTo>
                  <a:pt x="3829" y="14899"/>
                </a:lnTo>
                <a:lnTo>
                  <a:pt x="3813" y="14966"/>
                </a:lnTo>
                <a:lnTo>
                  <a:pt x="3796" y="15032"/>
                </a:lnTo>
                <a:lnTo>
                  <a:pt x="3771" y="15090"/>
                </a:lnTo>
                <a:lnTo>
                  <a:pt x="3738" y="15148"/>
                </a:lnTo>
                <a:lnTo>
                  <a:pt x="3696" y="15198"/>
                </a:lnTo>
                <a:lnTo>
                  <a:pt x="3655" y="15248"/>
                </a:lnTo>
                <a:lnTo>
                  <a:pt x="3605" y="15298"/>
                </a:lnTo>
                <a:lnTo>
                  <a:pt x="3547" y="15331"/>
                </a:lnTo>
                <a:lnTo>
                  <a:pt x="3522" y="15348"/>
                </a:lnTo>
                <a:lnTo>
                  <a:pt x="3522" y="15364"/>
                </a:lnTo>
                <a:lnTo>
                  <a:pt x="3522" y="15381"/>
                </a:lnTo>
                <a:lnTo>
                  <a:pt x="3539" y="15398"/>
                </a:lnTo>
                <a:lnTo>
                  <a:pt x="3580" y="15414"/>
                </a:lnTo>
                <a:lnTo>
                  <a:pt x="3647" y="15431"/>
                </a:lnTo>
                <a:lnTo>
                  <a:pt x="3829" y="15431"/>
                </a:lnTo>
                <a:lnTo>
                  <a:pt x="4020" y="15423"/>
                </a:lnTo>
                <a:lnTo>
                  <a:pt x="4203" y="15406"/>
                </a:lnTo>
                <a:lnTo>
                  <a:pt x="4386" y="15389"/>
                </a:lnTo>
                <a:lnTo>
                  <a:pt x="4577" y="15364"/>
                </a:lnTo>
                <a:lnTo>
                  <a:pt x="4759" y="15331"/>
                </a:lnTo>
                <a:lnTo>
                  <a:pt x="4942" y="15298"/>
                </a:lnTo>
                <a:lnTo>
                  <a:pt x="5117" y="15248"/>
                </a:lnTo>
                <a:lnTo>
                  <a:pt x="5391" y="15182"/>
                </a:lnTo>
                <a:lnTo>
                  <a:pt x="5524" y="15148"/>
                </a:lnTo>
                <a:lnTo>
                  <a:pt x="5656" y="15132"/>
                </a:lnTo>
                <a:lnTo>
                  <a:pt x="5856" y="15132"/>
                </a:lnTo>
                <a:lnTo>
                  <a:pt x="5922" y="15140"/>
                </a:lnTo>
                <a:lnTo>
                  <a:pt x="5980" y="15157"/>
                </a:lnTo>
                <a:lnTo>
                  <a:pt x="6047" y="15173"/>
                </a:lnTo>
                <a:lnTo>
                  <a:pt x="6105" y="15198"/>
                </a:lnTo>
                <a:lnTo>
                  <a:pt x="6163" y="15240"/>
                </a:lnTo>
                <a:lnTo>
                  <a:pt x="6238" y="15298"/>
                </a:lnTo>
                <a:lnTo>
                  <a:pt x="6279" y="15323"/>
                </a:lnTo>
                <a:lnTo>
                  <a:pt x="6329" y="15348"/>
                </a:lnTo>
                <a:lnTo>
                  <a:pt x="6387" y="15364"/>
                </a:lnTo>
                <a:lnTo>
                  <a:pt x="6454" y="15373"/>
                </a:lnTo>
                <a:lnTo>
                  <a:pt x="6578" y="15373"/>
                </a:lnTo>
                <a:lnTo>
                  <a:pt x="7093" y="15348"/>
                </a:lnTo>
                <a:lnTo>
                  <a:pt x="7351" y="15331"/>
                </a:lnTo>
                <a:lnTo>
                  <a:pt x="7608" y="15298"/>
                </a:lnTo>
                <a:lnTo>
                  <a:pt x="7857" y="15265"/>
                </a:lnTo>
                <a:lnTo>
                  <a:pt x="8106" y="15215"/>
                </a:lnTo>
                <a:lnTo>
                  <a:pt x="8356" y="15157"/>
                </a:lnTo>
                <a:lnTo>
                  <a:pt x="8596" y="15074"/>
                </a:lnTo>
                <a:lnTo>
                  <a:pt x="8787" y="14999"/>
                </a:lnTo>
                <a:lnTo>
                  <a:pt x="8970" y="14924"/>
                </a:lnTo>
                <a:lnTo>
                  <a:pt x="9327" y="14750"/>
                </a:lnTo>
                <a:lnTo>
                  <a:pt x="9626" y="14617"/>
                </a:lnTo>
                <a:lnTo>
                  <a:pt x="9933" y="14492"/>
                </a:lnTo>
                <a:lnTo>
                  <a:pt x="10241" y="14368"/>
                </a:lnTo>
                <a:lnTo>
                  <a:pt x="10548" y="14252"/>
                </a:lnTo>
                <a:lnTo>
                  <a:pt x="11171" y="14019"/>
                </a:lnTo>
                <a:lnTo>
                  <a:pt x="11794" y="13795"/>
                </a:lnTo>
                <a:lnTo>
                  <a:pt x="12417" y="13562"/>
                </a:lnTo>
                <a:lnTo>
                  <a:pt x="12724" y="13438"/>
                </a:lnTo>
                <a:lnTo>
                  <a:pt x="13023" y="13313"/>
                </a:lnTo>
                <a:lnTo>
                  <a:pt x="13330" y="13172"/>
                </a:lnTo>
                <a:lnTo>
                  <a:pt x="13621" y="13031"/>
                </a:lnTo>
                <a:lnTo>
                  <a:pt x="13911" y="12881"/>
                </a:lnTo>
                <a:lnTo>
                  <a:pt x="14202" y="12715"/>
                </a:lnTo>
                <a:lnTo>
                  <a:pt x="14269" y="12674"/>
                </a:lnTo>
                <a:lnTo>
                  <a:pt x="14343" y="12624"/>
                </a:lnTo>
                <a:lnTo>
                  <a:pt x="14401" y="12574"/>
                </a:lnTo>
                <a:lnTo>
                  <a:pt x="14460" y="12516"/>
                </a:lnTo>
                <a:lnTo>
                  <a:pt x="14485" y="12474"/>
                </a:lnTo>
                <a:lnTo>
                  <a:pt x="14518" y="12424"/>
                </a:lnTo>
                <a:lnTo>
                  <a:pt x="14559" y="12333"/>
                </a:lnTo>
                <a:lnTo>
                  <a:pt x="14584" y="12233"/>
                </a:lnTo>
                <a:lnTo>
                  <a:pt x="14609" y="12125"/>
                </a:lnTo>
                <a:lnTo>
                  <a:pt x="14742" y="11552"/>
                </a:lnTo>
                <a:lnTo>
                  <a:pt x="14883" y="10971"/>
                </a:lnTo>
                <a:lnTo>
                  <a:pt x="15606" y="8106"/>
                </a:lnTo>
                <a:lnTo>
                  <a:pt x="15656" y="7898"/>
                </a:lnTo>
                <a:lnTo>
                  <a:pt x="15672" y="7799"/>
                </a:lnTo>
                <a:lnTo>
                  <a:pt x="15680" y="7691"/>
                </a:lnTo>
                <a:lnTo>
                  <a:pt x="15689" y="7541"/>
                </a:lnTo>
                <a:lnTo>
                  <a:pt x="15680" y="7383"/>
                </a:lnTo>
                <a:lnTo>
                  <a:pt x="15672" y="7226"/>
                </a:lnTo>
                <a:lnTo>
                  <a:pt x="15672" y="7076"/>
                </a:lnTo>
                <a:lnTo>
                  <a:pt x="15680" y="7001"/>
                </a:lnTo>
                <a:lnTo>
                  <a:pt x="15689" y="6927"/>
                </a:lnTo>
                <a:lnTo>
                  <a:pt x="15705" y="6860"/>
                </a:lnTo>
                <a:lnTo>
                  <a:pt x="15722" y="6802"/>
                </a:lnTo>
                <a:lnTo>
                  <a:pt x="15755" y="6736"/>
                </a:lnTo>
                <a:lnTo>
                  <a:pt x="15788" y="6686"/>
                </a:lnTo>
                <a:lnTo>
                  <a:pt x="15838" y="6636"/>
                </a:lnTo>
                <a:lnTo>
                  <a:pt x="15896" y="6594"/>
                </a:lnTo>
                <a:lnTo>
                  <a:pt x="15979" y="6545"/>
                </a:lnTo>
                <a:lnTo>
                  <a:pt x="16071" y="6511"/>
                </a:lnTo>
                <a:lnTo>
                  <a:pt x="16162" y="6478"/>
                </a:lnTo>
                <a:lnTo>
                  <a:pt x="16204" y="6453"/>
                </a:lnTo>
                <a:lnTo>
                  <a:pt x="16237" y="6428"/>
                </a:lnTo>
                <a:lnTo>
                  <a:pt x="16278" y="6387"/>
                </a:lnTo>
                <a:lnTo>
                  <a:pt x="16312" y="6345"/>
                </a:lnTo>
                <a:lnTo>
                  <a:pt x="16328" y="6304"/>
                </a:lnTo>
                <a:lnTo>
                  <a:pt x="16345" y="6254"/>
                </a:lnTo>
                <a:lnTo>
                  <a:pt x="16361" y="6204"/>
                </a:lnTo>
                <a:lnTo>
                  <a:pt x="16361" y="6154"/>
                </a:lnTo>
                <a:lnTo>
                  <a:pt x="16361" y="6046"/>
                </a:lnTo>
                <a:lnTo>
                  <a:pt x="16337" y="5938"/>
                </a:lnTo>
                <a:lnTo>
                  <a:pt x="16303" y="5830"/>
                </a:lnTo>
                <a:lnTo>
                  <a:pt x="16253" y="5722"/>
                </a:lnTo>
                <a:lnTo>
                  <a:pt x="16204" y="5623"/>
                </a:lnTo>
                <a:lnTo>
                  <a:pt x="15896" y="5066"/>
                </a:lnTo>
                <a:lnTo>
                  <a:pt x="15739" y="4792"/>
                </a:lnTo>
                <a:lnTo>
                  <a:pt x="15564" y="4526"/>
                </a:lnTo>
                <a:lnTo>
                  <a:pt x="15390" y="4261"/>
                </a:lnTo>
                <a:lnTo>
                  <a:pt x="15199" y="4020"/>
                </a:lnTo>
                <a:lnTo>
                  <a:pt x="15091" y="3895"/>
                </a:lnTo>
                <a:lnTo>
                  <a:pt x="14983" y="3779"/>
                </a:lnTo>
                <a:lnTo>
                  <a:pt x="14875" y="3671"/>
                </a:lnTo>
                <a:lnTo>
                  <a:pt x="14759" y="3563"/>
                </a:lnTo>
                <a:lnTo>
                  <a:pt x="14642" y="3463"/>
                </a:lnTo>
                <a:lnTo>
                  <a:pt x="14518" y="3364"/>
                </a:lnTo>
                <a:lnTo>
                  <a:pt x="14269" y="3173"/>
                </a:lnTo>
                <a:lnTo>
                  <a:pt x="14011" y="2990"/>
                </a:lnTo>
                <a:lnTo>
                  <a:pt x="13770" y="2791"/>
                </a:lnTo>
                <a:lnTo>
                  <a:pt x="13637" y="2674"/>
                </a:lnTo>
                <a:lnTo>
                  <a:pt x="13513" y="2558"/>
                </a:lnTo>
                <a:lnTo>
                  <a:pt x="13255" y="2317"/>
                </a:lnTo>
                <a:lnTo>
                  <a:pt x="13131" y="2193"/>
                </a:lnTo>
                <a:lnTo>
                  <a:pt x="12998" y="2076"/>
                </a:lnTo>
                <a:lnTo>
                  <a:pt x="12857" y="1969"/>
                </a:lnTo>
                <a:lnTo>
                  <a:pt x="12716" y="1869"/>
                </a:lnTo>
                <a:lnTo>
                  <a:pt x="12525" y="1744"/>
                </a:lnTo>
                <a:lnTo>
                  <a:pt x="12317" y="1645"/>
                </a:lnTo>
                <a:lnTo>
                  <a:pt x="12109" y="1545"/>
                </a:lnTo>
                <a:lnTo>
                  <a:pt x="11902" y="1454"/>
                </a:lnTo>
                <a:lnTo>
                  <a:pt x="11080" y="1105"/>
                </a:lnTo>
                <a:lnTo>
                  <a:pt x="10257" y="764"/>
                </a:lnTo>
                <a:lnTo>
                  <a:pt x="9427" y="432"/>
                </a:lnTo>
                <a:lnTo>
                  <a:pt x="9012" y="266"/>
                </a:lnTo>
                <a:lnTo>
                  <a:pt x="8588" y="108"/>
                </a:lnTo>
                <a:lnTo>
                  <a:pt x="8488" y="75"/>
                </a:lnTo>
                <a:lnTo>
                  <a:pt x="8380" y="42"/>
                </a:lnTo>
                <a:lnTo>
                  <a:pt x="8272" y="17"/>
                </a:lnTo>
                <a:lnTo>
                  <a:pt x="8164" y="0"/>
                </a:lnTo>
                <a:close/>
              </a:path>
            </a:pathLst>
          </a:custGeom>
          <a:solidFill>
            <a:schemeClr val="accent3"/>
          </a:solidFill>
          <a:ln w="58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40"/>
          <p:cNvSpPr/>
          <p:nvPr/>
        </p:nvSpPr>
        <p:spPr>
          <a:xfrm>
            <a:off x="5008737" y="2276104"/>
            <a:ext cx="1441592" cy="995305"/>
          </a:xfrm>
          <a:custGeom>
            <a:avLst/>
            <a:gdLst/>
            <a:ahLst/>
            <a:cxnLst/>
            <a:rect l="l" t="t" r="r" b="b"/>
            <a:pathLst>
              <a:path w="40022" h="27632" extrusionOk="0">
                <a:moveTo>
                  <a:pt x="8969" y="15157"/>
                </a:moveTo>
                <a:lnTo>
                  <a:pt x="9019" y="15481"/>
                </a:lnTo>
                <a:lnTo>
                  <a:pt x="9028" y="15531"/>
                </a:lnTo>
                <a:lnTo>
                  <a:pt x="9036" y="15556"/>
                </a:lnTo>
                <a:lnTo>
                  <a:pt x="9053" y="15581"/>
                </a:lnTo>
                <a:lnTo>
                  <a:pt x="9077" y="15606"/>
                </a:lnTo>
                <a:lnTo>
                  <a:pt x="9119" y="15614"/>
                </a:lnTo>
                <a:lnTo>
                  <a:pt x="9161" y="15622"/>
                </a:lnTo>
                <a:lnTo>
                  <a:pt x="9194" y="15622"/>
                </a:lnTo>
                <a:lnTo>
                  <a:pt x="9659" y="15631"/>
                </a:lnTo>
                <a:lnTo>
                  <a:pt x="9800" y="15639"/>
                </a:lnTo>
                <a:lnTo>
                  <a:pt x="9875" y="15647"/>
                </a:lnTo>
                <a:lnTo>
                  <a:pt x="9941" y="15664"/>
                </a:lnTo>
                <a:lnTo>
                  <a:pt x="10008" y="15689"/>
                </a:lnTo>
                <a:lnTo>
                  <a:pt x="10057" y="15730"/>
                </a:lnTo>
                <a:lnTo>
                  <a:pt x="10107" y="15772"/>
                </a:lnTo>
                <a:lnTo>
                  <a:pt x="10132" y="15830"/>
                </a:lnTo>
                <a:lnTo>
                  <a:pt x="10149" y="15888"/>
                </a:lnTo>
                <a:lnTo>
                  <a:pt x="10157" y="15946"/>
                </a:lnTo>
                <a:lnTo>
                  <a:pt x="10157" y="16062"/>
                </a:lnTo>
                <a:lnTo>
                  <a:pt x="10165" y="16129"/>
                </a:lnTo>
                <a:lnTo>
                  <a:pt x="10182" y="16187"/>
                </a:lnTo>
                <a:lnTo>
                  <a:pt x="10199" y="16245"/>
                </a:lnTo>
                <a:lnTo>
                  <a:pt x="10224" y="16303"/>
                </a:lnTo>
                <a:lnTo>
                  <a:pt x="10257" y="16353"/>
                </a:lnTo>
                <a:lnTo>
                  <a:pt x="10298" y="16411"/>
                </a:lnTo>
                <a:lnTo>
                  <a:pt x="10340" y="16453"/>
                </a:lnTo>
                <a:lnTo>
                  <a:pt x="10381" y="16503"/>
                </a:lnTo>
                <a:lnTo>
                  <a:pt x="10431" y="16536"/>
                </a:lnTo>
                <a:lnTo>
                  <a:pt x="10489" y="16569"/>
                </a:lnTo>
                <a:lnTo>
                  <a:pt x="10547" y="16602"/>
                </a:lnTo>
                <a:lnTo>
                  <a:pt x="10606" y="16627"/>
                </a:lnTo>
                <a:lnTo>
                  <a:pt x="10664" y="16644"/>
                </a:lnTo>
                <a:lnTo>
                  <a:pt x="10730" y="16652"/>
                </a:lnTo>
                <a:lnTo>
                  <a:pt x="10855" y="16652"/>
                </a:lnTo>
                <a:lnTo>
                  <a:pt x="10855" y="17134"/>
                </a:lnTo>
                <a:lnTo>
                  <a:pt x="10772" y="17159"/>
                </a:lnTo>
                <a:lnTo>
                  <a:pt x="10689" y="17175"/>
                </a:lnTo>
                <a:lnTo>
                  <a:pt x="10606" y="17175"/>
                </a:lnTo>
                <a:lnTo>
                  <a:pt x="10514" y="17167"/>
                </a:lnTo>
                <a:lnTo>
                  <a:pt x="10431" y="17150"/>
                </a:lnTo>
                <a:lnTo>
                  <a:pt x="10348" y="17125"/>
                </a:lnTo>
                <a:lnTo>
                  <a:pt x="10182" y="17059"/>
                </a:lnTo>
                <a:lnTo>
                  <a:pt x="10033" y="16984"/>
                </a:lnTo>
                <a:lnTo>
                  <a:pt x="9875" y="16918"/>
                </a:lnTo>
                <a:lnTo>
                  <a:pt x="9792" y="16885"/>
                </a:lnTo>
                <a:lnTo>
                  <a:pt x="9709" y="16860"/>
                </a:lnTo>
                <a:lnTo>
                  <a:pt x="9626" y="16835"/>
                </a:lnTo>
                <a:lnTo>
                  <a:pt x="9543" y="16826"/>
                </a:lnTo>
                <a:lnTo>
                  <a:pt x="9451" y="16818"/>
                </a:lnTo>
                <a:lnTo>
                  <a:pt x="9352" y="16826"/>
                </a:lnTo>
                <a:lnTo>
                  <a:pt x="9260" y="16843"/>
                </a:lnTo>
                <a:lnTo>
                  <a:pt x="9169" y="16860"/>
                </a:lnTo>
                <a:lnTo>
                  <a:pt x="8986" y="16901"/>
                </a:lnTo>
                <a:lnTo>
                  <a:pt x="8795" y="16934"/>
                </a:lnTo>
                <a:lnTo>
                  <a:pt x="8679" y="16943"/>
                </a:lnTo>
                <a:lnTo>
                  <a:pt x="8563" y="16943"/>
                </a:lnTo>
                <a:lnTo>
                  <a:pt x="8446" y="16926"/>
                </a:lnTo>
                <a:lnTo>
                  <a:pt x="8330" y="16909"/>
                </a:lnTo>
                <a:lnTo>
                  <a:pt x="8222" y="16876"/>
                </a:lnTo>
                <a:lnTo>
                  <a:pt x="8106" y="16835"/>
                </a:lnTo>
                <a:lnTo>
                  <a:pt x="8006" y="16785"/>
                </a:lnTo>
                <a:lnTo>
                  <a:pt x="7898" y="16727"/>
                </a:lnTo>
                <a:lnTo>
                  <a:pt x="7807" y="16660"/>
                </a:lnTo>
                <a:lnTo>
                  <a:pt x="7707" y="16594"/>
                </a:lnTo>
                <a:lnTo>
                  <a:pt x="7624" y="16511"/>
                </a:lnTo>
                <a:lnTo>
                  <a:pt x="7549" y="16428"/>
                </a:lnTo>
                <a:lnTo>
                  <a:pt x="7475" y="16336"/>
                </a:lnTo>
                <a:lnTo>
                  <a:pt x="7408" y="16237"/>
                </a:lnTo>
                <a:lnTo>
                  <a:pt x="7358" y="16129"/>
                </a:lnTo>
                <a:lnTo>
                  <a:pt x="7309" y="16021"/>
                </a:lnTo>
                <a:lnTo>
                  <a:pt x="7284" y="15913"/>
                </a:lnTo>
                <a:lnTo>
                  <a:pt x="7267" y="15863"/>
                </a:lnTo>
                <a:lnTo>
                  <a:pt x="7267" y="15805"/>
                </a:lnTo>
                <a:lnTo>
                  <a:pt x="7267" y="15747"/>
                </a:lnTo>
                <a:lnTo>
                  <a:pt x="7275" y="15697"/>
                </a:lnTo>
                <a:lnTo>
                  <a:pt x="7292" y="15647"/>
                </a:lnTo>
                <a:lnTo>
                  <a:pt x="7317" y="15597"/>
                </a:lnTo>
                <a:lnTo>
                  <a:pt x="7367" y="15539"/>
                </a:lnTo>
                <a:lnTo>
                  <a:pt x="7425" y="15498"/>
                </a:lnTo>
                <a:lnTo>
                  <a:pt x="7491" y="15456"/>
                </a:lnTo>
                <a:lnTo>
                  <a:pt x="7558" y="15423"/>
                </a:lnTo>
                <a:lnTo>
                  <a:pt x="7724" y="15356"/>
                </a:lnTo>
                <a:lnTo>
                  <a:pt x="7898" y="15298"/>
                </a:lnTo>
                <a:lnTo>
                  <a:pt x="8073" y="15248"/>
                </a:lnTo>
                <a:lnTo>
                  <a:pt x="8247" y="15207"/>
                </a:lnTo>
                <a:lnTo>
                  <a:pt x="8421" y="15182"/>
                </a:lnTo>
                <a:lnTo>
                  <a:pt x="8604" y="15165"/>
                </a:lnTo>
                <a:lnTo>
                  <a:pt x="8787" y="15157"/>
                </a:lnTo>
                <a:close/>
                <a:moveTo>
                  <a:pt x="10124" y="1"/>
                </a:moveTo>
                <a:lnTo>
                  <a:pt x="10066" y="17"/>
                </a:lnTo>
                <a:lnTo>
                  <a:pt x="9949" y="50"/>
                </a:lnTo>
                <a:lnTo>
                  <a:pt x="9842" y="109"/>
                </a:lnTo>
                <a:lnTo>
                  <a:pt x="9734" y="158"/>
                </a:lnTo>
                <a:lnTo>
                  <a:pt x="9302" y="399"/>
                </a:lnTo>
                <a:lnTo>
                  <a:pt x="8870" y="648"/>
                </a:lnTo>
                <a:lnTo>
                  <a:pt x="8446" y="898"/>
                </a:lnTo>
                <a:lnTo>
                  <a:pt x="8031" y="1155"/>
                </a:lnTo>
                <a:lnTo>
                  <a:pt x="7749" y="1329"/>
                </a:lnTo>
                <a:lnTo>
                  <a:pt x="7616" y="1421"/>
                </a:lnTo>
                <a:lnTo>
                  <a:pt x="7483" y="1512"/>
                </a:lnTo>
                <a:lnTo>
                  <a:pt x="7350" y="1620"/>
                </a:lnTo>
                <a:lnTo>
                  <a:pt x="7234" y="1728"/>
                </a:lnTo>
                <a:lnTo>
                  <a:pt x="7117" y="1844"/>
                </a:lnTo>
                <a:lnTo>
                  <a:pt x="7010" y="1969"/>
                </a:lnTo>
                <a:lnTo>
                  <a:pt x="6902" y="2127"/>
                </a:lnTo>
                <a:lnTo>
                  <a:pt x="6802" y="2284"/>
                </a:lnTo>
                <a:lnTo>
                  <a:pt x="6719" y="2459"/>
                </a:lnTo>
                <a:lnTo>
                  <a:pt x="6636" y="2633"/>
                </a:lnTo>
                <a:lnTo>
                  <a:pt x="6486" y="2990"/>
                </a:lnTo>
                <a:lnTo>
                  <a:pt x="6412" y="3165"/>
                </a:lnTo>
                <a:lnTo>
                  <a:pt x="6320" y="3339"/>
                </a:lnTo>
                <a:lnTo>
                  <a:pt x="6229" y="3505"/>
                </a:lnTo>
                <a:lnTo>
                  <a:pt x="6121" y="3663"/>
                </a:lnTo>
                <a:lnTo>
                  <a:pt x="6005" y="3813"/>
                </a:lnTo>
                <a:lnTo>
                  <a:pt x="5938" y="3879"/>
                </a:lnTo>
                <a:lnTo>
                  <a:pt x="5863" y="3945"/>
                </a:lnTo>
                <a:lnTo>
                  <a:pt x="5797" y="4004"/>
                </a:lnTo>
                <a:lnTo>
                  <a:pt x="5722" y="4062"/>
                </a:lnTo>
                <a:lnTo>
                  <a:pt x="5639" y="4112"/>
                </a:lnTo>
                <a:lnTo>
                  <a:pt x="5556" y="4153"/>
                </a:lnTo>
                <a:lnTo>
                  <a:pt x="5473" y="4186"/>
                </a:lnTo>
                <a:lnTo>
                  <a:pt x="5390" y="4220"/>
                </a:lnTo>
                <a:lnTo>
                  <a:pt x="5299" y="4236"/>
                </a:lnTo>
                <a:lnTo>
                  <a:pt x="5207" y="4253"/>
                </a:lnTo>
                <a:lnTo>
                  <a:pt x="5041" y="4552"/>
                </a:lnTo>
                <a:lnTo>
                  <a:pt x="4883" y="4851"/>
                </a:lnTo>
                <a:lnTo>
                  <a:pt x="4734" y="5158"/>
                </a:lnTo>
                <a:lnTo>
                  <a:pt x="4601" y="5474"/>
                </a:lnTo>
                <a:lnTo>
                  <a:pt x="4477" y="5789"/>
                </a:lnTo>
                <a:lnTo>
                  <a:pt x="4360" y="6096"/>
                </a:lnTo>
                <a:lnTo>
                  <a:pt x="4236" y="6404"/>
                </a:lnTo>
                <a:lnTo>
                  <a:pt x="4111" y="6719"/>
                </a:lnTo>
                <a:lnTo>
                  <a:pt x="3854" y="7342"/>
                </a:lnTo>
                <a:lnTo>
                  <a:pt x="3638" y="7857"/>
                </a:lnTo>
                <a:lnTo>
                  <a:pt x="3521" y="8115"/>
                </a:lnTo>
                <a:lnTo>
                  <a:pt x="3405" y="8364"/>
                </a:lnTo>
                <a:lnTo>
                  <a:pt x="3281" y="8613"/>
                </a:lnTo>
                <a:lnTo>
                  <a:pt x="3148" y="8854"/>
                </a:lnTo>
                <a:lnTo>
                  <a:pt x="2998" y="9095"/>
                </a:lnTo>
                <a:lnTo>
                  <a:pt x="2840" y="9319"/>
                </a:lnTo>
                <a:lnTo>
                  <a:pt x="2633" y="9585"/>
                </a:lnTo>
                <a:lnTo>
                  <a:pt x="2541" y="9726"/>
                </a:lnTo>
                <a:lnTo>
                  <a:pt x="2500" y="9800"/>
                </a:lnTo>
                <a:lnTo>
                  <a:pt x="2467" y="9875"/>
                </a:lnTo>
                <a:lnTo>
                  <a:pt x="2425" y="9975"/>
                </a:lnTo>
                <a:lnTo>
                  <a:pt x="2392" y="10075"/>
                </a:lnTo>
                <a:lnTo>
                  <a:pt x="2342" y="10282"/>
                </a:lnTo>
                <a:lnTo>
                  <a:pt x="2292" y="10473"/>
                </a:lnTo>
                <a:lnTo>
                  <a:pt x="2234" y="10656"/>
                </a:lnTo>
                <a:lnTo>
                  <a:pt x="2176" y="10847"/>
                </a:lnTo>
                <a:lnTo>
                  <a:pt x="2101" y="11038"/>
                </a:lnTo>
                <a:lnTo>
                  <a:pt x="2035" y="11221"/>
                </a:lnTo>
                <a:lnTo>
                  <a:pt x="1952" y="11403"/>
                </a:lnTo>
                <a:lnTo>
                  <a:pt x="1869" y="11586"/>
                </a:lnTo>
                <a:lnTo>
                  <a:pt x="1777" y="11760"/>
                </a:lnTo>
                <a:lnTo>
                  <a:pt x="1686" y="11935"/>
                </a:lnTo>
                <a:lnTo>
                  <a:pt x="1586" y="12109"/>
                </a:lnTo>
                <a:lnTo>
                  <a:pt x="1478" y="12275"/>
                </a:lnTo>
                <a:lnTo>
                  <a:pt x="1362" y="12433"/>
                </a:lnTo>
                <a:lnTo>
                  <a:pt x="1238" y="12591"/>
                </a:lnTo>
                <a:lnTo>
                  <a:pt x="1113" y="12740"/>
                </a:lnTo>
                <a:lnTo>
                  <a:pt x="980" y="12882"/>
                </a:lnTo>
                <a:lnTo>
                  <a:pt x="839" y="13014"/>
                </a:lnTo>
                <a:lnTo>
                  <a:pt x="283" y="13521"/>
                </a:lnTo>
                <a:lnTo>
                  <a:pt x="249" y="13554"/>
                </a:lnTo>
                <a:lnTo>
                  <a:pt x="216" y="13587"/>
                </a:lnTo>
                <a:lnTo>
                  <a:pt x="200" y="13629"/>
                </a:lnTo>
                <a:lnTo>
                  <a:pt x="191" y="13671"/>
                </a:lnTo>
                <a:lnTo>
                  <a:pt x="200" y="13720"/>
                </a:lnTo>
                <a:lnTo>
                  <a:pt x="216" y="13762"/>
                </a:lnTo>
                <a:lnTo>
                  <a:pt x="249" y="13795"/>
                </a:lnTo>
                <a:lnTo>
                  <a:pt x="283" y="13828"/>
                </a:lnTo>
                <a:lnTo>
                  <a:pt x="374" y="13920"/>
                </a:lnTo>
                <a:lnTo>
                  <a:pt x="457" y="14011"/>
                </a:lnTo>
                <a:lnTo>
                  <a:pt x="532" y="14111"/>
                </a:lnTo>
                <a:lnTo>
                  <a:pt x="606" y="14219"/>
                </a:lnTo>
                <a:lnTo>
                  <a:pt x="673" y="14318"/>
                </a:lnTo>
                <a:lnTo>
                  <a:pt x="731" y="14435"/>
                </a:lnTo>
                <a:lnTo>
                  <a:pt x="781" y="14543"/>
                </a:lnTo>
                <a:lnTo>
                  <a:pt x="831" y="14659"/>
                </a:lnTo>
                <a:lnTo>
                  <a:pt x="872" y="14783"/>
                </a:lnTo>
                <a:lnTo>
                  <a:pt x="905" y="14900"/>
                </a:lnTo>
                <a:lnTo>
                  <a:pt x="939" y="15024"/>
                </a:lnTo>
                <a:lnTo>
                  <a:pt x="955" y="15149"/>
                </a:lnTo>
                <a:lnTo>
                  <a:pt x="972" y="15273"/>
                </a:lnTo>
                <a:lnTo>
                  <a:pt x="980" y="15398"/>
                </a:lnTo>
                <a:lnTo>
                  <a:pt x="980" y="15523"/>
                </a:lnTo>
                <a:lnTo>
                  <a:pt x="980" y="15647"/>
                </a:lnTo>
                <a:lnTo>
                  <a:pt x="964" y="15772"/>
                </a:lnTo>
                <a:lnTo>
                  <a:pt x="947" y="15896"/>
                </a:lnTo>
                <a:lnTo>
                  <a:pt x="922" y="16013"/>
                </a:lnTo>
                <a:lnTo>
                  <a:pt x="889" y="16137"/>
                </a:lnTo>
                <a:lnTo>
                  <a:pt x="847" y="16253"/>
                </a:lnTo>
                <a:lnTo>
                  <a:pt x="797" y="16370"/>
                </a:lnTo>
                <a:lnTo>
                  <a:pt x="748" y="16486"/>
                </a:lnTo>
                <a:lnTo>
                  <a:pt x="689" y="16594"/>
                </a:lnTo>
                <a:lnTo>
                  <a:pt x="623" y="16702"/>
                </a:lnTo>
                <a:lnTo>
                  <a:pt x="548" y="16810"/>
                </a:lnTo>
                <a:lnTo>
                  <a:pt x="474" y="16909"/>
                </a:lnTo>
                <a:lnTo>
                  <a:pt x="399" y="17001"/>
                </a:lnTo>
                <a:lnTo>
                  <a:pt x="307" y="17092"/>
                </a:lnTo>
                <a:lnTo>
                  <a:pt x="216" y="17184"/>
                </a:lnTo>
                <a:lnTo>
                  <a:pt x="125" y="17258"/>
                </a:lnTo>
                <a:lnTo>
                  <a:pt x="25" y="17333"/>
                </a:lnTo>
                <a:lnTo>
                  <a:pt x="0" y="17350"/>
                </a:lnTo>
                <a:lnTo>
                  <a:pt x="332" y="17632"/>
                </a:lnTo>
                <a:lnTo>
                  <a:pt x="665" y="17914"/>
                </a:lnTo>
                <a:lnTo>
                  <a:pt x="1337" y="18471"/>
                </a:lnTo>
                <a:lnTo>
                  <a:pt x="2691" y="19559"/>
                </a:lnTo>
                <a:lnTo>
                  <a:pt x="2757" y="19617"/>
                </a:lnTo>
                <a:lnTo>
                  <a:pt x="2807" y="19675"/>
                </a:lnTo>
                <a:lnTo>
                  <a:pt x="2857" y="19741"/>
                </a:lnTo>
                <a:lnTo>
                  <a:pt x="2890" y="19808"/>
                </a:lnTo>
                <a:lnTo>
                  <a:pt x="2924" y="19883"/>
                </a:lnTo>
                <a:lnTo>
                  <a:pt x="2957" y="19957"/>
                </a:lnTo>
                <a:lnTo>
                  <a:pt x="2973" y="20040"/>
                </a:lnTo>
                <a:lnTo>
                  <a:pt x="2998" y="20123"/>
                </a:lnTo>
                <a:lnTo>
                  <a:pt x="3015" y="20290"/>
                </a:lnTo>
                <a:lnTo>
                  <a:pt x="3023" y="20464"/>
                </a:lnTo>
                <a:lnTo>
                  <a:pt x="3023" y="20638"/>
                </a:lnTo>
                <a:lnTo>
                  <a:pt x="3023" y="20813"/>
                </a:lnTo>
                <a:lnTo>
                  <a:pt x="3007" y="21170"/>
                </a:lnTo>
                <a:lnTo>
                  <a:pt x="3007" y="21527"/>
                </a:lnTo>
                <a:lnTo>
                  <a:pt x="3007" y="21892"/>
                </a:lnTo>
                <a:lnTo>
                  <a:pt x="3015" y="22250"/>
                </a:lnTo>
                <a:lnTo>
                  <a:pt x="3031" y="22615"/>
                </a:lnTo>
                <a:lnTo>
                  <a:pt x="3056" y="22972"/>
                </a:lnTo>
                <a:lnTo>
                  <a:pt x="3081" y="23329"/>
                </a:lnTo>
                <a:lnTo>
                  <a:pt x="3115" y="23686"/>
                </a:lnTo>
                <a:lnTo>
                  <a:pt x="3156" y="23985"/>
                </a:lnTo>
                <a:lnTo>
                  <a:pt x="3181" y="24135"/>
                </a:lnTo>
                <a:lnTo>
                  <a:pt x="3214" y="24276"/>
                </a:lnTo>
                <a:lnTo>
                  <a:pt x="3272" y="24484"/>
                </a:lnTo>
                <a:lnTo>
                  <a:pt x="3347" y="24683"/>
                </a:lnTo>
                <a:lnTo>
                  <a:pt x="3430" y="24882"/>
                </a:lnTo>
                <a:lnTo>
                  <a:pt x="3513" y="25073"/>
                </a:lnTo>
                <a:lnTo>
                  <a:pt x="4128" y="26435"/>
                </a:lnTo>
                <a:lnTo>
                  <a:pt x="4609" y="26311"/>
                </a:lnTo>
                <a:lnTo>
                  <a:pt x="5108" y="26203"/>
                </a:lnTo>
                <a:lnTo>
                  <a:pt x="5606" y="26111"/>
                </a:lnTo>
                <a:lnTo>
                  <a:pt x="6104" y="26045"/>
                </a:lnTo>
                <a:lnTo>
                  <a:pt x="6171" y="26037"/>
                </a:lnTo>
                <a:lnTo>
                  <a:pt x="6237" y="26037"/>
                </a:lnTo>
                <a:lnTo>
                  <a:pt x="6295" y="26053"/>
                </a:lnTo>
                <a:lnTo>
                  <a:pt x="6320" y="26061"/>
                </a:lnTo>
                <a:lnTo>
                  <a:pt x="6353" y="26078"/>
                </a:lnTo>
                <a:lnTo>
                  <a:pt x="6378" y="26111"/>
                </a:lnTo>
                <a:lnTo>
                  <a:pt x="6403" y="26145"/>
                </a:lnTo>
                <a:lnTo>
                  <a:pt x="6436" y="26228"/>
                </a:lnTo>
                <a:lnTo>
                  <a:pt x="6960" y="27631"/>
                </a:lnTo>
                <a:lnTo>
                  <a:pt x="7142" y="27590"/>
                </a:lnTo>
                <a:lnTo>
                  <a:pt x="7333" y="27556"/>
                </a:lnTo>
                <a:lnTo>
                  <a:pt x="7715" y="27490"/>
                </a:lnTo>
                <a:lnTo>
                  <a:pt x="8106" y="27432"/>
                </a:lnTo>
                <a:lnTo>
                  <a:pt x="8488" y="27365"/>
                </a:lnTo>
                <a:lnTo>
                  <a:pt x="8870" y="27291"/>
                </a:lnTo>
                <a:lnTo>
                  <a:pt x="9053" y="27241"/>
                </a:lnTo>
                <a:lnTo>
                  <a:pt x="9235" y="27191"/>
                </a:lnTo>
                <a:lnTo>
                  <a:pt x="9418" y="27133"/>
                </a:lnTo>
                <a:lnTo>
                  <a:pt x="9601" y="27066"/>
                </a:lnTo>
                <a:lnTo>
                  <a:pt x="9775" y="26992"/>
                </a:lnTo>
                <a:lnTo>
                  <a:pt x="9949" y="26909"/>
                </a:lnTo>
                <a:lnTo>
                  <a:pt x="10074" y="26842"/>
                </a:lnTo>
                <a:lnTo>
                  <a:pt x="10199" y="26776"/>
                </a:lnTo>
                <a:lnTo>
                  <a:pt x="10331" y="26718"/>
                </a:lnTo>
                <a:lnTo>
                  <a:pt x="10398" y="26701"/>
                </a:lnTo>
                <a:lnTo>
                  <a:pt x="10473" y="26684"/>
                </a:lnTo>
                <a:lnTo>
                  <a:pt x="10531" y="26676"/>
                </a:lnTo>
                <a:lnTo>
                  <a:pt x="10589" y="26676"/>
                </a:lnTo>
                <a:lnTo>
                  <a:pt x="10714" y="26684"/>
                </a:lnTo>
                <a:lnTo>
                  <a:pt x="10838" y="26693"/>
                </a:lnTo>
                <a:lnTo>
                  <a:pt x="10954" y="26701"/>
                </a:lnTo>
                <a:lnTo>
                  <a:pt x="11087" y="26684"/>
                </a:lnTo>
                <a:lnTo>
                  <a:pt x="11204" y="26651"/>
                </a:lnTo>
                <a:lnTo>
                  <a:pt x="11328" y="26610"/>
                </a:lnTo>
                <a:lnTo>
                  <a:pt x="11444" y="26560"/>
                </a:lnTo>
                <a:lnTo>
                  <a:pt x="11569" y="26493"/>
                </a:lnTo>
                <a:lnTo>
                  <a:pt x="11685" y="26435"/>
                </a:lnTo>
                <a:lnTo>
                  <a:pt x="11909" y="26294"/>
                </a:lnTo>
                <a:lnTo>
                  <a:pt x="12026" y="26228"/>
                </a:lnTo>
                <a:lnTo>
                  <a:pt x="12142" y="26169"/>
                </a:lnTo>
                <a:lnTo>
                  <a:pt x="12258" y="26111"/>
                </a:lnTo>
                <a:lnTo>
                  <a:pt x="12375" y="26070"/>
                </a:lnTo>
                <a:lnTo>
                  <a:pt x="12491" y="26045"/>
                </a:lnTo>
                <a:lnTo>
                  <a:pt x="12607" y="26028"/>
                </a:lnTo>
                <a:lnTo>
                  <a:pt x="12723" y="26037"/>
                </a:lnTo>
                <a:lnTo>
                  <a:pt x="12790" y="26045"/>
                </a:lnTo>
                <a:lnTo>
                  <a:pt x="12848" y="26061"/>
                </a:lnTo>
                <a:lnTo>
                  <a:pt x="14924" y="25331"/>
                </a:lnTo>
                <a:lnTo>
                  <a:pt x="15248" y="25223"/>
                </a:lnTo>
                <a:lnTo>
                  <a:pt x="15572" y="25115"/>
                </a:lnTo>
                <a:lnTo>
                  <a:pt x="15738" y="25073"/>
                </a:lnTo>
                <a:lnTo>
                  <a:pt x="15904" y="25032"/>
                </a:lnTo>
                <a:lnTo>
                  <a:pt x="16070" y="24998"/>
                </a:lnTo>
                <a:lnTo>
                  <a:pt x="16236" y="24965"/>
                </a:lnTo>
                <a:lnTo>
                  <a:pt x="16394" y="24949"/>
                </a:lnTo>
                <a:lnTo>
                  <a:pt x="16552" y="24940"/>
                </a:lnTo>
                <a:lnTo>
                  <a:pt x="16876" y="24915"/>
                </a:lnTo>
                <a:lnTo>
                  <a:pt x="17034" y="24907"/>
                </a:lnTo>
                <a:lnTo>
                  <a:pt x="17191" y="24891"/>
                </a:lnTo>
                <a:lnTo>
                  <a:pt x="17349" y="24866"/>
                </a:lnTo>
                <a:lnTo>
                  <a:pt x="17507" y="24832"/>
                </a:lnTo>
                <a:lnTo>
                  <a:pt x="17715" y="24774"/>
                </a:lnTo>
                <a:lnTo>
                  <a:pt x="17914" y="24699"/>
                </a:lnTo>
                <a:lnTo>
                  <a:pt x="18105" y="24616"/>
                </a:lnTo>
                <a:lnTo>
                  <a:pt x="18304" y="24525"/>
                </a:lnTo>
                <a:lnTo>
                  <a:pt x="18695" y="24342"/>
                </a:lnTo>
                <a:lnTo>
                  <a:pt x="18894" y="24259"/>
                </a:lnTo>
                <a:lnTo>
                  <a:pt x="19093" y="24185"/>
                </a:lnTo>
                <a:lnTo>
                  <a:pt x="19317" y="24126"/>
                </a:lnTo>
                <a:lnTo>
                  <a:pt x="19542" y="24077"/>
                </a:lnTo>
                <a:lnTo>
                  <a:pt x="19766" y="24043"/>
                </a:lnTo>
                <a:lnTo>
                  <a:pt x="19990" y="24010"/>
                </a:lnTo>
                <a:lnTo>
                  <a:pt x="20455" y="23960"/>
                </a:lnTo>
                <a:lnTo>
                  <a:pt x="20679" y="23927"/>
                </a:lnTo>
                <a:lnTo>
                  <a:pt x="20904" y="23877"/>
                </a:lnTo>
                <a:lnTo>
                  <a:pt x="21186" y="23811"/>
                </a:lnTo>
                <a:lnTo>
                  <a:pt x="21468" y="23728"/>
                </a:lnTo>
                <a:lnTo>
                  <a:pt x="21742" y="23653"/>
                </a:lnTo>
                <a:lnTo>
                  <a:pt x="22025" y="23587"/>
                </a:lnTo>
                <a:lnTo>
                  <a:pt x="22166" y="23553"/>
                </a:lnTo>
                <a:lnTo>
                  <a:pt x="22307" y="23537"/>
                </a:lnTo>
                <a:lnTo>
                  <a:pt x="22440" y="23528"/>
                </a:lnTo>
                <a:lnTo>
                  <a:pt x="22581" y="23528"/>
                </a:lnTo>
                <a:lnTo>
                  <a:pt x="22714" y="23537"/>
                </a:lnTo>
                <a:lnTo>
                  <a:pt x="22847" y="23553"/>
                </a:lnTo>
                <a:lnTo>
                  <a:pt x="22980" y="23595"/>
                </a:lnTo>
                <a:lnTo>
                  <a:pt x="23104" y="23645"/>
                </a:lnTo>
                <a:lnTo>
                  <a:pt x="23187" y="23678"/>
                </a:lnTo>
                <a:lnTo>
                  <a:pt x="23229" y="23695"/>
                </a:lnTo>
                <a:lnTo>
                  <a:pt x="23279" y="23703"/>
                </a:lnTo>
                <a:lnTo>
                  <a:pt x="23320" y="23703"/>
                </a:lnTo>
                <a:lnTo>
                  <a:pt x="23362" y="23695"/>
                </a:lnTo>
                <a:lnTo>
                  <a:pt x="23403" y="23678"/>
                </a:lnTo>
                <a:lnTo>
                  <a:pt x="23437" y="23661"/>
                </a:lnTo>
                <a:lnTo>
                  <a:pt x="23520" y="23620"/>
                </a:lnTo>
                <a:lnTo>
                  <a:pt x="23594" y="23570"/>
                </a:lnTo>
                <a:lnTo>
                  <a:pt x="23711" y="23512"/>
                </a:lnTo>
                <a:lnTo>
                  <a:pt x="23835" y="23462"/>
                </a:lnTo>
                <a:lnTo>
                  <a:pt x="23960" y="23429"/>
                </a:lnTo>
                <a:lnTo>
                  <a:pt x="24093" y="23404"/>
                </a:lnTo>
                <a:lnTo>
                  <a:pt x="24226" y="23396"/>
                </a:lnTo>
                <a:lnTo>
                  <a:pt x="24367" y="23387"/>
                </a:lnTo>
                <a:lnTo>
                  <a:pt x="24633" y="23387"/>
                </a:lnTo>
                <a:lnTo>
                  <a:pt x="24832" y="23396"/>
                </a:lnTo>
                <a:lnTo>
                  <a:pt x="24932" y="23404"/>
                </a:lnTo>
                <a:lnTo>
                  <a:pt x="25023" y="23421"/>
                </a:lnTo>
                <a:lnTo>
                  <a:pt x="25123" y="23445"/>
                </a:lnTo>
                <a:lnTo>
                  <a:pt x="25206" y="23479"/>
                </a:lnTo>
                <a:lnTo>
                  <a:pt x="25297" y="23520"/>
                </a:lnTo>
                <a:lnTo>
                  <a:pt x="25372" y="23578"/>
                </a:lnTo>
                <a:lnTo>
                  <a:pt x="25422" y="23628"/>
                </a:lnTo>
                <a:lnTo>
                  <a:pt x="25463" y="23678"/>
                </a:lnTo>
                <a:lnTo>
                  <a:pt x="25496" y="23736"/>
                </a:lnTo>
                <a:lnTo>
                  <a:pt x="25521" y="23794"/>
                </a:lnTo>
                <a:lnTo>
                  <a:pt x="25546" y="23852"/>
                </a:lnTo>
                <a:lnTo>
                  <a:pt x="25563" y="23919"/>
                </a:lnTo>
                <a:lnTo>
                  <a:pt x="25588" y="24060"/>
                </a:lnTo>
                <a:lnTo>
                  <a:pt x="25588" y="24201"/>
                </a:lnTo>
                <a:lnTo>
                  <a:pt x="25579" y="24342"/>
                </a:lnTo>
                <a:lnTo>
                  <a:pt x="25563" y="24492"/>
                </a:lnTo>
                <a:lnTo>
                  <a:pt x="25546" y="24633"/>
                </a:lnTo>
                <a:lnTo>
                  <a:pt x="25961" y="24508"/>
                </a:lnTo>
                <a:lnTo>
                  <a:pt x="26177" y="24459"/>
                </a:lnTo>
                <a:lnTo>
                  <a:pt x="26385" y="24409"/>
                </a:lnTo>
                <a:lnTo>
                  <a:pt x="26601" y="24376"/>
                </a:lnTo>
                <a:lnTo>
                  <a:pt x="26817" y="24351"/>
                </a:lnTo>
                <a:lnTo>
                  <a:pt x="27033" y="24334"/>
                </a:lnTo>
                <a:lnTo>
                  <a:pt x="27249" y="24342"/>
                </a:lnTo>
                <a:lnTo>
                  <a:pt x="27406" y="24359"/>
                </a:lnTo>
                <a:lnTo>
                  <a:pt x="27564" y="24384"/>
                </a:lnTo>
                <a:lnTo>
                  <a:pt x="27722" y="24425"/>
                </a:lnTo>
                <a:lnTo>
                  <a:pt x="27871" y="24467"/>
                </a:lnTo>
                <a:lnTo>
                  <a:pt x="28029" y="24525"/>
                </a:lnTo>
                <a:lnTo>
                  <a:pt x="28179" y="24583"/>
                </a:lnTo>
                <a:lnTo>
                  <a:pt x="28469" y="24716"/>
                </a:lnTo>
                <a:lnTo>
                  <a:pt x="29416" y="25181"/>
                </a:lnTo>
                <a:lnTo>
                  <a:pt x="29657" y="25289"/>
                </a:lnTo>
                <a:lnTo>
                  <a:pt x="29773" y="25339"/>
                </a:lnTo>
                <a:lnTo>
                  <a:pt x="29906" y="25372"/>
                </a:lnTo>
                <a:lnTo>
                  <a:pt x="30022" y="25397"/>
                </a:lnTo>
                <a:lnTo>
                  <a:pt x="30147" y="25414"/>
                </a:lnTo>
                <a:lnTo>
                  <a:pt x="30272" y="25414"/>
                </a:lnTo>
                <a:lnTo>
                  <a:pt x="30388" y="25405"/>
                </a:lnTo>
                <a:lnTo>
                  <a:pt x="30512" y="25389"/>
                </a:lnTo>
                <a:lnTo>
                  <a:pt x="30637" y="25372"/>
                </a:lnTo>
                <a:lnTo>
                  <a:pt x="30878" y="25322"/>
                </a:lnTo>
                <a:lnTo>
                  <a:pt x="31110" y="25256"/>
                </a:lnTo>
                <a:lnTo>
                  <a:pt x="31343" y="25189"/>
                </a:lnTo>
                <a:lnTo>
                  <a:pt x="31575" y="25115"/>
                </a:lnTo>
                <a:lnTo>
                  <a:pt x="31808" y="25032"/>
                </a:lnTo>
                <a:lnTo>
                  <a:pt x="31874" y="24998"/>
                </a:lnTo>
                <a:lnTo>
                  <a:pt x="31933" y="24965"/>
                </a:lnTo>
                <a:lnTo>
                  <a:pt x="31957" y="24940"/>
                </a:lnTo>
                <a:lnTo>
                  <a:pt x="31982" y="24915"/>
                </a:lnTo>
                <a:lnTo>
                  <a:pt x="31999" y="24882"/>
                </a:lnTo>
                <a:lnTo>
                  <a:pt x="31999" y="24849"/>
                </a:lnTo>
                <a:lnTo>
                  <a:pt x="31999" y="24816"/>
                </a:lnTo>
                <a:lnTo>
                  <a:pt x="31991" y="24783"/>
                </a:lnTo>
                <a:lnTo>
                  <a:pt x="31957" y="24716"/>
                </a:lnTo>
                <a:lnTo>
                  <a:pt x="31933" y="24650"/>
                </a:lnTo>
                <a:lnTo>
                  <a:pt x="31924" y="24608"/>
                </a:lnTo>
                <a:lnTo>
                  <a:pt x="31924" y="24575"/>
                </a:lnTo>
                <a:lnTo>
                  <a:pt x="31933" y="24525"/>
                </a:lnTo>
                <a:lnTo>
                  <a:pt x="31957" y="24484"/>
                </a:lnTo>
                <a:lnTo>
                  <a:pt x="32007" y="24401"/>
                </a:lnTo>
                <a:lnTo>
                  <a:pt x="32065" y="24317"/>
                </a:lnTo>
                <a:lnTo>
                  <a:pt x="32124" y="24243"/>
                </a:lnTo>
                <a:lnTo>
                  <a:pt x="32190" y="24176"/>
                </a:lnTo>
                <a:lnTo>
                  <a:pt x="32232" y="24151"/>
                </a:lnTo>
                <a:lnTo>
                  <a:pt x="32273" y="24126"/>
                </a:lnTo>
                <a:lnTo>
                  <a:pt x="32315" y="24110"/>
                </a:lnTo>
                <a:lnTo>
                  <a:pt x="32364" y="24093"/>
                </a:lnTo>
                <a:lnTo>
                  <a:pt x="32414" y="24085"/>
                </a:lnTo>
                <a:lnTo>
                  <a:pt x="32456" y="24077"/>
                </a:lnTo>
                <a:lnTo>
                  <a:pt x="32506" y="24085"/>
                </a:lnTo>
                <a:lnTo>
                  <a:pt x="32555" y="24102"/>
                </a:lnTo>
                <a:lnTo>
                  <a:pt x="32580" y="24110"/>
                </a:lnTo>
                <a:lnTo>
                  <a:pt x="32605" y="24126"/>
                </a:lnTo>
                <a:lnTo>
                  <a:pt x="32630" y="24160"/>
                </a:lnTo>
                <a:lnTo>
                  <a:pt x="32647" y="24201"/>
                </a:lnTo>
                <a:lnTo>
                  <a:pt x="32663" y="24234"/>
                </a:lnTo>
                <a:lnTo>
                  <a:pt x="32688" y="24259"/>
                </a:lnTo>
                <a:lnTo>
                  <a:pt x="32722" y="24293"/>
                </a:lnTo>
                <a:lnTo>
                  <a:pt x="32755" y="24309"/>
                </a:lnTo>
                <a:lnTo>
                  <a:pt x="32821" y="24342"/>
                </a:lnTo>
                <a:lnTo>
                  <a:pt x="32904" y="24367"/>
                </a:lnTo>
                <a:lnTo>
                  <a:pt x="32987" y="24376"/>
                </a:lnTo>
                <a:lnTo>
                  <a:pt x="33070" y="24384"/>
                </a:lnTo>
                <a:lnTo>
                  <a:pt x="33162" y="24376"/>
                </a:lnTo>
                <a:lnTo>
                  <a:pt x="33245" y="24367"/>
                </a:lnTo>
                <a:lnTo>
                  <a:pt x="33153" y="23977"/>
                </a:lnTo>
                <a:lnTo>
                  <a:pt x="33145" y="23944"/>
                </a:lnTo>
                <a:lnTo>
                  <a:pt x="33145" y="23927"/>
                </a:lnTo>
                <a:lnTo>
                  <a:pt x="33153" y="23911"/>
                </a:lnTo>
                <a:lnTo>
                  <a:pt x="33178" y="23886"/>
                </a:lnTo>
                <a:lnTo>
                  <a:pt x="33203" y="23869"/>
                </a:lnTo>
                <a:lnTo>
                  <a:pt x="33411" y="23794"/>
                </a:lnTo>
                <a:lnTo>
                  <a:pt x="33618" y="23728"/>
                </a:lnTo>
                <a:lnTo>
                  <a:pt x="33826" y="23670"/>
                </a:lnTo>
                <a:lnTo>
                  <a:pt x="34042" y="23620"/>
                </a:lnTo>
                <a:lnTo>
                  <a:pt x="34258" y="23587"/>
                </a:lnTo>
                <a:lnTo>
                  <a:pt x="34474" y="23562"/>
                </a:lnTo>
                <a:lnTo>
                  <a:pt x="34690" y="23545"/>
                </a:lnTo>
                <a:lnTo>
                  <a:pt x="34914" y="23545"/>
                </a:lnTo>
                <a:lnTo>
                  <a:pt x="35105" y="23553"/>
                </a:lnTo>
                <a:lnTo>
                  <a:pt x="35304" y="23570"/>
                </a:lnTo>
                <a:lnTo>
                  <a:pt x="35686" y="23620"/>
                </a:lnTo>
                <a:lnTo>
                  <a:pt x="36077" y="23670"/>
                </a:lnTo>
                <a:lnTo>
                  <a:pt x="36268" y="23686"/>
                </a:lnTo>
                <a:lnTo>
                  <a:pt x="36459" y="23703"/>
                </a:lnTo>
                <a:lnTo>
                  <a:pt x="36467" y="23670"/>
                </a:lnTo>
                <a:lnTo>
                  <a:pt x="36467" y="23039"/>
                </a:lnTo>
                <a:lnTo>
                  <a:pt x="36467" y="22906"/>
                </a:lnTo>
                <a:lnTo>
                  <a:pt x="36475" y="22773"/>
                </a:lnTo>
                <a:lnTo>
                  <a:pt x="36500" y="22499"/>
                </a:lnTo>
                <a:lnTo>
                  <a:pt x="36808" y="22515"/>
                </a:lnTo>
                <a:lnTo>
                  <a:pt x="37115" y="22524"/>
                </a:lnTo>
                <a:lnTo>
                  <a:pt x="37729" y="22524"/>
                </a:lnTo>
                <a:lnTo>
                  <a:pt x="37729" y="22391"/>
                </a:lnTo>
                <a:lnTo>
                  <a:pt x="37771" y="22374"/>
                </a:lnTo>
                <a:lnTo>
                  <a:pt x="37821" y="22358"/>
                </a:lnTo>
                <a:lnTo>
                  <a:pt x="37879" y="22349"/>
                </a:lnTo>
                <a:lnTo>
                  <a:pt x="37929" y="22349"/>
                </a:lnTo>
                <a:lnTo>
                  <a:pt x="37979" y="22358"/>
                </a:lnTo>
                <a:lnTo>
                  <a:pt x="38028" y="22366"/>
                </a:lnTo>
                <a:lnTo>
                  <a:pt x="38078" y="22382"/>
                </a:lnTo>
                <a:lnTo>
                  <a:pt x="38120" y="22407"/>
                </a:lnTo>
                <a:lnTo>
                  <a:pt x="38095" y="22881"/>
                </a:lnTo>
                <a:lnTo>
                  <a:pt x="38045" y="23354"/>
                </a:lnTo>
                <a:lnTo>
                  <a:pt x="38012" y="23371"/>
                </a:lnTo>
                <a:lnTo>
                  <a:pt x="37987" y="23387"/>
                </a:lnTo>
                <a:lnTo>
                  <a:pt x="37954" y="23412"/>
                </a:lnTo>
                <a:lnTo>
                  <a:pt x="37929" y="23437"/>
                </a:lnTo>
                <a:lnTo>
                  <a:pt x="37904" y="23495"/>
                </a:lnTo>
                <a:lnTo>
                  <a:pt x="37887" y="23562"/>
                </a:lnTo>
                <a:lnTo>
                  <a:pt x="37887" y="23628"/>
                </a:lnTo>
                <a:lnTo>
                  <a:pt x="37896" y="23695"/>
                </a:lnTo>
                <a:lnTo>
                  <a:pt x="38394" y="23695"/>
                </a:lnTo>
                <a:lnTo>
                  <a:pt x="38394" y="20995"/>
                </a:lnTo>
                <a:lnTo>
                  <a:pt x="35985" y="21012"/>
                </a:lnTo>
                <a:lnTo>
                  <a:pt x="35861" y="21004"/>
                </a:lnTo>
                <a:lnTo>
                  <a:pt x="35803" y="20995"/>
                </a:lnTo>
                <a:lnTo>
                  <a:pt x="35745" y="20979"/>
                </a:lnTo>
                <a:lnTo>
                  <a:pt x="35695" y="20962"/>
                </a:lnTo>
                <a:lnTo>
                  <a:pt x="35645" y="20929"/>
                </a:lnTo>
                <a:lnTo>
                  <a:pt x="35603" y="20896"/>
                </a:lnTo>
                <a:lnTo>
                  <a:pt x="35578" y="20846"/>
                </a:lnTo>
                <a:lnTo>
                  <a:pt x="35570" y="20813"/>
                </a:lnTo>
                <a:lnTo>
                  <a:pt x="35562" y="20771"/>
                </a:lnTo>
                <a:lnTo>
                  <a:pt x="35570" y="20738"/>
                </a:lnTo>
                <a:lnTo>
                  <a:pt x="35570" y="20697"/>
                </a:lnTo>
                <a:lnTo>
                  <a:pt x="35595" y="20622"/>
                </a:lnTo>
                <a:lnTo>
                  <a:pt x="35628" y="20547"/>
                </a:lnTo>
                <a:lnTo>
                  <a:pt x="39191" y="12732"/>
                </a:lnTo>
                <a:lnTo>
                  <a:pt x="39249" y="12574"/>
                </a:lnTo>
                <a:lnTo>
                  <a:pt x="39307" y="12416"/>
                </a:lnTo>
                <a:lnTo>
                  <a:pt x="39399" y="12093"/>
                </a:lnTo>
                <a:lnTo>
                  <a:pt x="39440" y="11927"/>
                </a:lnTo>
                <a:lnTo>
                  <a:pt x="39490" y="11769"/>
                </a:lnTo>
                <a:lnTo>
                  <a:pt x="39548" y="11611"/>
                </a:lnTo>
                <a:lnTo>
                  <a:pt x="39615" y="11461"/>
                </a:lnTo>
                <a:lnTo>
                  <a:pt x="39980" y="10714"/>
                </a:lnTo>
                <a:lnTo>
                  <a:pt x="39997" y="10672"/>
                </a:lnTo>
                <a:lnTo>
                  <a:pt x="40013" y="10623"/>
                </a:lnTo>
                <a:lnTo>
                  <a:pt x="40022" y="10581"/>
                </a:lnTo>
                <a:lnTo>
                  <a:pt x="40022" y="10531"/>
                </a:lnTo>
                <a:lnTo>
                  <a:pt x="40005" y="10506"/>
                </a:lnTo>
                <a:lnTo>
                  <a:pt x="39988" y="10490"/>
                </a:lnTo>
                <a:lnTo>
                  <a:pt x="39955" y="10448"/>
                </a:lnTo>
                <a:lnTo>
                  <a:pt x="39905" y="10423"/>
                </a:lnTo>
                <a:lnTo>
                  <a:pt x="39847" y="10398"/>
                </a:lnTo>
                <a:lnTo>
                  <a:pt x="39532" y="10290"/>
                </a:lnTo>
                <a:lnTo>
                  <a:pt x="39216" y="10191"/>
                </a:lnTo>
                <a:lnTo>
                  <a:pt x="38892" y="10099"/>
                </a:lnTo>
                <a:lnTo>
                  <a:pt x="38568" y="10016"/>
                </a:lnTo>
                <a:lnTo>
                  <a:pt x="37912" y="9842"/>
                </a:lnTo>
                <a:lnTo>
                  <a:pt x="37597" y="9751"/>
                </a:lnTo>
                <a:lnTo>
                  <a:pt x="37273" y="9651"/>
                </a:lnTo>
                <a:lnTo>
                  <a:pt x="37107" y="9601"/>
                </a:lnTo>
                <a:lnTo>
                  <a:pt x="36932" y="9551"/>
                </a:lnTo>
                <a:lnTo>
                  <a:pt x="36575" y="9477"/>
                </a:lnTo>
                <a:lnTo>
                  <a:pt x="36218" y="9394"/>
                </a:lnTo>
                <a:lnTo>
                  <a:pt x="36035" y="9352"/>
                </a:lnTo>
                <a:lnTo>
                  <a:pt x="35869" y="9302"/>
                </a:lnTo>
                <a:lnTo>
                  <a:pt x="35695" y="9252"/>
                </a:lnTo>
                <a:lnTo>
                  <a:pt x="35529" y="9194"/>
                </a:lnTo>
                <a:lnTo>
                  <a:pt x="35371" y="9128"/>
                </a:lnTo>
                <a:lnTo>
                  <a:pt x="35221" y="9045"/>
                </a:lnTo>
                <a:lnTo>
                  <a:pt x="35080" y="8962"/>
                </a:lnTo>
                <a:lnTo>
                  <a:pt x="34947" y="8854"/>
                </a:lnTo>
                <a:lnTo>
                  <a:pt x="34831" y="8737"/>
                </a:lnTo>
                <a:lnTo>
                  <a:pt x="34773" y="8671"/>
                </a:lnTo>
                <a:lnTo>
                  <a:pt x="34723" y="8605"/>
                </a:lnTo>
                <a:lnTo>
                  <a:pt x="34673" y="8546"/>
                </a:lnTo>
                <a:lnTo>
                  <a:pt x="34623" y="8488"/>
                </a:lnTo>
                <a:lnTo>
                  <a:pt x="34565" y="8447"/>
                </a:lnTo>
                <a:lnTo>
                  <a:pt x="34507" y="8405"/>
                </a:lnTo>
                <a:lnTo>
                  <a:pt x="34441" y="8372"/>
                </a:lnTo>
                <a:lnTo>
                  <a:pt x="34374" y="8339"/>
                </a:lnTo>
                <a:lnTo>
                  <a:pt x="34299" y="8314"/>
                </a:lnTo>
                <a:lnTo>
                  <a:pt x="34225" y="8297"/>
                </a:lnTo>
                <a:lnTo>
                  <a:pt x="34150" y="8289"/>
                </a:lnTo>
                <a:lnTo>
                  <a:pt x="34075" y="8281"/>
                </a:lnTo>
                <a:lnTo>
                  <a:pt x="33917" y="8272"/>
                </a:lnTo>
                <a:lnTo>
                  <a:pt x="33760" y="8289"/>
                </a:lnTo>
                <a:lnTo>
                  <a:pt x="33610" y="8314"/>
                </a:lnTo>
                <a:lnTo>
                  <a:pt x="33461" y="8347"/>
                </a:lnTo>
                <a:lnTo>
                  <a:pt x="33311" y="8397"/>
                </a:lnTo>
                <a:lnTo>
                  <a:pt x="33021" y="8488"/>
                </a:lnTo>
                <a:lnTo>
                  <a:pt x="32871" y="8538"/>
                </a:lnTo>
                <a:lnTo>
                  <a:pt x="32722" y="8571"/>
                </a:lnTo>
                <a:lnTo>
                  <a:pt x="32572" y="8605"/>
                </a:lnTo>
                <a:lnTo>
                  <a:pt x="32423" y="8621"/>
                </a:lnTo>
                <a:lnTo>
                  <a:pt x="32423" y="8621"/>
                </a:lnTo>
                <a:lnTo>
                  <a:pt x="32447" y="8596"/>
                </a:lnTo>
                <a:lnTo>
                  <a:pt x="32464" y="8571"/>
                </a:lnTo>
                <a:lnTo>
                  <a:pt x="32472" y="8538"/>
                </a:lnTo>
                <a:lnTo>
                  <a:pt x="32481" y="8513"/>
                </a:lnTo>
                <a:lnTo>
                  <a:pt x="32472" y="8447"/>
                </a:lnTo>
                <a:lnTo>
                  <a:pt x="32447" y="8389"/>
                </a:lnTo>
                <a:lnTo>
                  <a:pt x="32406" y="8330"/>
                </a:lnTo>
                <a:lnTo>
                  <a:pt x="32364" y="8272"/>
                </a:lnTo>
                <a:lnTo>
                  <a:pt x="32306" y="8231"/>
                </a:lnTo>
                <a:lnTo>
                  <a:pt x="32240" y="8206"/>
                </a:lnTo>
                <a:lnTo>
                  <a:pt x="32173" y="8181"/>
                </a:lnTo>
                <a:lnTo>
                  <a:pt x="32107" y="8173"/>
                </a:lnTo>
                <a:lnTo>
                  <a:pt x="31966" y="8156"/>
                </a:lnTo>
                <a:lnTo>
                  <a:pt x="31825" y="8139"/>
                </a:lnTo>
                <a:lnTo>
                  <a:pt x="31758" y="8123"/>
                </a:lnTo>
                <a:lnTo>
                  <a:pt x="31700" y="8090"/>
                </a:lnTo>
                <a:lnTo>
                  <a:pt x="31683" y="8040"/>
                </a:lnTo>
                <a:lnTo>
                  <a:pt x="31683" y="7990"/>
                </a:lnTo>
                <a:lnTo>
                  <a:pt x="31692" y="7932"/>
                </a:lnTo>
                <a:lnTo>
                  <a:pt x="31708" y="7890"/>
                </a:lnTo>
                <a:lnTo>
                  <a:pt x="31733" y="7840"/>
                </a:lnTo>
                <a:lnTo>
                  <a:pt x="31766" y="7799"/>
                </a:lnTo>
                <a:lnTo>
                  <a:pt x="31800" y="7757"/>
                </a:lnTo>
                <a:lnTo>
                  <a:pt x="31841" y="7716"/>
                </a:lnTo>
                <a:lnTo>
                  <a:pt x="31891" y="7691"/>
                </a:lnTo>
                <a:lnTo>
                  <a:pt x="31941" y="7666"/>
                </a:lnTo>
                <a:lnTo>
                  <a:pt x="31991" y="7641"/>
                </a:lnTo>
                <a:lnTo>
                  <a:pt x="32049" y="7625"/>
                </a:lnTo>
                <a:lnTo>
                  <a:pt x="32157" y="7625"/>
                </a:lnTo>
                <a:lnTo>
                  <a:pt x="32215" y="7633"/>
                </a:lnTo>
                <a:lnTo>
                  <a:pt x="32265" y="7649"/>
                </a:lnTo>
                <a:lnTo>
                  <a:pt x="32281" y="7600"/>
                </a:lnTo>
                <a:lnTo>
                  <a:pt x="32281" y="7542"/>
                </a:lnTo>
                <a:lnTo>
                  <a:pt x="32273" y="7492"/>
                </a:lnTo>
                <a:lnTo>
                  <a:pt x="32256" y="7442"/>
                </a:lnTo>
                <a:lnTo>
                  <a:pt x="32232" y="7392"/>
                </a:lnTo>
                <a:lnTo>
                  <a:pt x="32198" y="7350"/>
                </a:lnTo>
                <a:lnTo>
                  <a:pt x="32165" y="7309"/>
                </a:lnTo>
                <a:lnTo>
                  <a:pt x="32124" y="7267"/>
                </a:lnTo>
                <a:lnTo>
                  <a:pt x="32041" y="7201"/>
                </a:lnTo>
                <a:lnTo>
                  <a:pt x="31949" y="7151"/>
                </a:lnTo>
                <a:lnTo>
                  <a:pt x="31850" y="7093"/>
                </a:lnTo>
                <a:lnTo>
                  <a:pt x="31758" y="7043"/>
                </a:lnTo>
                <a:lnTo>
                  <a:pt x="31667" y="6977"/>
                </a:lnTo>
                <a:lnTo>
                  <a:pt x="31575" y="6902"/>
                </a:lnTo>
                <a:lnTo>
                  <a:pt x="31501" y="6819"/>
                </a:lnTo>
                <a:lnTo>
                  <a:pt x="31426" y="6728"/>
                </a:lnTo>
                <a:lnTo>
                  <a:pt x="31360" y="6636"/>
                </a:lnTo>
                <a:lnTo>
                  <a:pt x="31293" y="6537"/>
                </a:lnTo>
                <a:lnTo>
                  <a:pt x="31177" y="6337"/>
                </a:lnTo>
                <a:lnTo>
                  <a:pt x="31077" y="6146"/>
                </a:lnTo>
                <a:lnTo>
                  <a:pt x="30986" y="5955"/>
                </a:lnTo>
                <a:lnTo>
                  <a:pt x="30894" y="5764"/>
                </a:lnTo>
                <a:lnTo>
                  <a:pt x="30811" y="5573"/>
                </a:lnTo>
                <a:lnTo>
                  <a:pt x="30728" y="5374"/>
                </a:lnTo>
                <a:lnTo>
                  <a:pt x="30654" y="5175"/>
                </a:lnTo>
                <a:lnTo>
                  <a:pt x="30587" y="4967"/>
                </a:lnTo>
                <a:lnTo>
                  <a:pt x="30521" y="4768"/>
                </a:lnTo>
                <a:lnTo>
                  <a:pt x="30454" y="4527"/>
                </a:lnTo>
                <a:lnTo>
                  <a:pt x="30380" y="4286"/>
                </a:lnTo>
                <a:lnTo>
                  <a:pt x="30346" y="4161"/>
                </a:lnTo>
                <a:lnTo>
                  <a:pt x="30297" y="4045"/>
                </a:lnTo>
                <a:lnTo>
                  <a:pt x="30247" y="3929"/>
                </a:lnTo>
                <a:lnTo>
                  <a:pt x="30189" y="3821"/>
                </a:lnTo>
                <a:lnTo>
                  <a:pt x="30089" y="3671"/>
                </a:lnTo>
                <a:lnTo>
                  <a:pt x="29973" y="3530"/>
                </a:lnTo>
                <a:lnTo>
                  <a:pt x="29848" y="3397"/>
                </a:lnTo>
                <a:lnTo>
                  <a:pt x="29715" y="3273"/>
                </a:lnTo>
                <a:lnTo>
                  <a:pt x="29566" y="3165"/>
                </a:lnTo>
                <a:lnTo>
                  <a:pt x="29416" y="3057"/>
                </a:lnTo>
                <a:lnTo>
                  <a:pt x="29258" y="2957"/>
                </a:lnTo>
                <a:lnTo>
                  <a:pt x="29101" y="2866"/>
                </a:lnTo>
                <a:lnTo>
                  <a:pt x="28827" y="2708"/>
                </a:lnTo>
                <a:lnTo>
                  <a:pt x="28685" y="2642"/>
                </a:lnTo>
                <a:lnTo>
                  <a:pt x="28536" y="2575"/>
                </a:lnTo>
                <a:lnTo>
                  <a:pt x="28386" y="2517"/>
                </a:lnTo>
                <a:lnTo>
                  <a:pt x="28237" y="2475"/>
                </a:lnTo>
                <a:lnTo>
                  <a:pt x="28087" y="2434"/>
                </a:lnTo>
                <a:lnTo>
                  <a:pt x="27930" y="2401"/>
                </a:lnTo>
                <a:lnTo>
                  <a:pt x="27672" y="2368"/>
                </a:lnTo>
                <a:lnTo>
                  <a:pt x="27548" y="2351"/>
                </a:lnTo>
                <a:lnTo>
                  <a:pt x="27415" y="2334"/>
                </a:lnTo>
                <a:lnTo>
                  <a:pt x="27282" y="2309"/>
                </a:lnTo>
                <a:lnTo>
                  <a:pt x="27141" y="2276"/>
                </a:lnTo>
                <a:lnTo>
                  <a:pt x="26875" y="2193"/>
                </a:lnTo>
                <a:lnTo>
                  <a:pt x="26659" y="2135"/>
                </a:lnTo>
                <a:lnTo>
                  <a:pt x="26443" y="2085"/>
                </a:lnTo>
                <a:lnTo>
                  <a:pt x="26227" y="2044"/>
                </a:lnTo>
                <a:lnTo>
                  <a:pt x="26011" y="2010"/>
                </a:lnTo>
                <a:lnTo>
                  <a:pt x="25787" y="1977"/>
                </a:lnTo>
                <a:lnTo>
                  <a:pt x="25571" y="1961"/>
                </a:lnTo>
                <a:lnTo>
                  <a:pt x="25347" y="1944"/>
                </a:lnTo>
                <a:lnTo>
                  <a:pt x="25123" y="1936"/>
                </a:lnTo>
                <a:lnTo>
                  <a:pt x="24682" y="1936"/>
                </a:lnTo>
                <a:lnTo>
                  <a:pt x="24466" y="1952"/>
                </a:lnTo>
                <a:lnTo>
                  <a:pt x="24242" y="1969"/>
                </a:lnTo>
                <a:lnTo>
                  <a:pt x="24026" y="1994"/>
                </a:lnTo>
                <a:lnTo>
                  <a:pt x="23802" y="2027"/>
                </a:lnTo>
                <a:lnTo>
                  <a:pt x="23586" y="2060"/>
                </a:lnTo>
                <a:lnTo>
                  <a:pt x="23370" y="2110"/>
                </a:lnTo>
                <a:lnTo>
                  <a:pt x="23138" y="2168"/>
                </a:lnTo>
                <a:lnTo>
                  <a:pt x="23030" y="2201"/>
                </a:lnTo>
                <a:lnTo>
                  <a:pt x="22913" y="2243"/>
                </a:lnTo>
                <a:lnTo>
                  <a:pt x="22805" y="2293"/>
                </a:lnTo>
                <a:lnTo>
                  <a:pt x="22706" y="2351"/>
                </a:lnTo>
                <a:lnTo>
                  <a:pt x="22606" y="2409"/>
                </a:lnTo>
                <a:lnTo>
                  <a:pt x="22515" y="2484"/>
                </a:lnTo>
                <a:lnTo>
                  <a:pt x="22432" y="2567"/>
                </a:lnTo>
                <a:lnTo>
                  <a:pt x="22357" y="2667"/>
                </a:lnTo>
                <a:lnTo>
                  <a:pt x="22299" y="2766"/>
                </a:lnTo>
                <a:lnTo>
                  <a:pt x="22257" y="2882"/>
                </a:lnTo>
                <a:lnTo>
                  <a:pt x="22232" y="2990"/>
                </a:lnTo>
                <a:lnTo>
                  <a:pt x="22224" y="3107"/>
                </a:lnTo>
                <a:lnTo>
                  <a:pt x="22224" y="3165"/>
                </a:lnTo>
                <a:lnTo>
                  <a:pt x="22232" y="3223"/>
                </a:lnTo>
                <a:lnTo>
                  <a:pt x="22249" y="3281"/>
                </a:lnTo>
                <a:lnTo>
                  <a:pt x="22266" y="3331"/>
                </a:lnTo>
                <a:lnTo>
                  <a:pt x="22299" y="3406"/>
                </a:lnTo>
                <a:lnTo>
                  <a:pt x="22307" y="3447"/>
                </a:lnTo>
                <a:lnTo>
                  <a:pt x="22307" y="3489"/>
                </a:lnTo>
                <a:lnTo>
                  <a:pt x="22291" y="3514"/>
                </a:lnTo>
                <a:lnTo>
                  <a:pt x="22282" y="3530"/>
                </a:lnTo>
                <a:lnTo>
                  <a:pt x="22241" y="3563"/>
                </a:lnTo>
                <a:lnTo>
                  <a:pt x="22191" y="3588"/>
                </a:lnTo>
                <a:lnTo>
                  <a:pt x="22141" y="3613"/>
                </a:lnTo>
                <a:lnTo>
                  <a:pt x="21958" y="3671"/>
                </a:lnTo>
                <a:lnTo>
                  <a:pt x="21784" y="3754"/>
                </a:lnTo>
                <a:lnTo>
                  <a:pt x="21618" y="3838"/>
                </a:lnTo>
                <a:lnTo>
                  <a:pt x="21452" y="3937"/>
                </a:lnTo>
                <a:lnTo>
                  <a:pt x="21294" y="4045"/>
                </a:lnTo>
                <a:lnTo>
                  <a:pt x="21144" y="4161"/>
                </a:lnTo>
                <a:lnTo>
                  <a:pt x="21012" y="4294"/>
                </a:lnTo>
                <a:lnTo>
                  <a:pt x="20879" y="4427"/>
                </a:lnTo>
                <a:lnTo>
                  <a:pt x="20812" y="4502"/>
                </a:lnTo>
                <a:lnTo>
                  <a:pt x="20762" y="4585"/>
                </a:lnTo>
                <a:lnTo>
                  <a:pt x="20721" y="4668"/>
                </a:lnTo>
                <a:lnTo>
                  <a:pt x="20704" y="4710"/>
                </a:lnTo>
                <a:lnTo>
                  <a:pt x="20696" y="4759"/>
                </a:lnTo>
                <a:lnTo>
                  <a:pt x="20696" y="4834"/>
                </a:lnTo>
                <a:lnTo>
                  <a:pt x="20704" y="4909"/>
                </a:lnTo>
                <a:lnTo>
                  <a:pt x="20729" y="5050"/>
                </a:lnTo>
                <a:lnTo>
                  <a:pt x="20729" y="5125"/>
                </a:lnTo>
                <a:lnTo>
                  <a:pt x="20729" y="5191"/>
                </a:lnTo>
                <a:lnTo>
                  <a:pt x="20713" y="5249"/>
                </a:lnTo>
                <a:lnTo>
                  <a:pt x="20696" y="5283"/>
                </a:lnTo>
                <a:lnTo>
                  <a:pt x="20671" y="5307"/>
                </a:lnTo>
                <a:lnTo>
                  <a:pt x="20630" y="5341"/>
                </a:lnTo>
                <a:lnTo>
                  <a:pt x="20571" y="5357"/>
                </a:lnTo>
                <a:lnTo>
                  <a:pt x="20463" y="5357"/>
                </a:lnTo>
                <a:lnTo>
                  <a:pt x="20405" y="5341"/>
                </a:lnTo>
                <a:lnTo>
                  <a:pt x="20347" y="5316"/>
                </a:lnTo>
                <a:lnTo>
                  <a:pt x="20297" y="5283"/>
                </a:lnTo>
                <a:lnTo>
                  <a:pt x="20248" y="5241"/>
                </a:lnTo>
                <a:lnTo>
                  <a:pt x="20148" y="5158"/>
                </a:lnTo>
                <a:lnTo>
                  <a:pt x="20040" y="5083"/>
                </a:lnTo>
                <a:lnTo>
                  <a:pt x="19982" y="5050"/>
                </a:lnTo>
                <a:lnTo>
                  <a:pt x="19924" y="5017"/>
                </a:lnTo>
                <a:lnTo>
                  <a:pt x="19866" y="5000"/>
                </a:lnTo>
                <a:lnTo>
                  <a:pt x="19807" y="4984"/>
                </a:lnTo>
                <a:lnTo>
                  <a:pt x="19782" y="4959"/>
                </a:lnTo>
                <a:lnTo>
                  <a:pt x="19758" y="4942"/>
                </a:lnTo>
                <a:lnTo>
                  <a:pt x="19708" y="4917"/>
                </a:lnTo>
                <a:lnTo>
                  <a:pt x="19583" y="4917"/>
                </a:lnTo>
                <a:lnTo>
                  <a:pt x="19517" y="4934"/>
                </a:lnTo>
                <a:lnTo>
                  <a:pt x="19450" y="4959"/>
                </a:lnTo>
                <a:lnTo>
                  <a:pt x="19317" y="5017"/>
                </a:lnTo>
                <a:lnTo>
                  <a:pt x="19126" y="5100"/>
                </a:lnTo>
                <a:lnTo>
                  <a:pt x="18927" y="5166"/>
                </a:lnTo>
                <a:lnTo>
                  <a:pt x="18728" y="5224"/>
                </a:lnTo>
                <a:lnTo>
                  <a:pt x="18520" y="5258"/>
                </a:lnTo>
                <a:lnTo>
                  <a:pt x="18304" y="5274"/>
                </a:lnTo>
                <a:lnTo>
                  <a:pt x="18097" y="5274"/>
                </a:lnTo>
                <a:lnTo>
                  <a:pt x="17889" y="5249"/>
                </a:lnTo>
                <a:lnTo>
                  <a:pt x="17681" y="5216"/>
                </a:lnTo>
                <a:lnTo>
                  <a:pt x="17490" y="5175"/>
                </a:lnTo>
                <a:lnTo>
                  <a:pt x="17391" y="5158"/>
                </a:lnTo>
                <a:lnTo>
                  <a:pt x="17299" y="5141"/>
                </a:lnTo>
                <a:lnTo>
                  <a:pt x="17200" y="5141"/>
                </a:lnTo>
                <a:lnTo>
                  <a:pt x="17108" y="5158"/>
                </a:lnTo>
                <a:lnTo>
                  <a:pt x="17025" y="5183"/>
                </a:lnTo>
                <a:lnTo>
                  <a:pt x="16984" y="5208"/>
                </a:lnTo>
                <a:lnTo>
                  <a:pt x="16942" y="5233"/>
                </a:lnTo>
                <a:lnTo>
                  <a:pt x="16909" y="5266"/>
                </a:lnTo>
                <a:lnTo>
                  <a:pt x="16859" y="5283"/>
                </a:lnTo>
                <a:lnTo>
                  <a:pt x="16826" y="5291"/>
                </a:lnTo>
                <a:lnTo>
                  <a:pt x="16801" y="5283"/>
                </a:lnTo>
                <a:lnTo>
                  <a:pt x="16768" y="5274"/>
                </a:lnTo>
                <a:lnTo>
                  <a:pt x="16743" y="5258"/>
                </a:lnTo>
                <a:lnTo>
                  <a:pt x="16685" y="5200"/>
                </a:lnTo>
                <a:lnTo>
                  <a:pt x="16643" y="5150"/>
                </a:lnTo>
                <a:lnTo>
                  <a:pt x="16568" y="5067"/>
                </a:lnTo>
                <a:lnTo>
                  <a:pt x="16485" y="5000"/>
                </a:lnTo>
                <a:lnTo>
                  <a:pt x="16394" y="4942"/>
                </a:lnTo>
                <a:lnTo>
                  <a:pt x="16303" y="4892"/>
                </a:lnTo>
                <a:lnTo>
                  <a:pt x="16203" y="4851"/>
                </a:lnTo>
                <a:lnTo>
                  <a:pt x="16103" y="4809"/>
                </a:lnTo>
                <a:lnTo>
                  <a:pt x="15904" y="4734"/>
                </a:lnTo>
                <a:lnTo>
                  <a:pt x="15713" y="4660"/>
                </a:lnTo>
                <a:lnTo>
                  <a:pt x="15522" y="4577"/>
                </a:lnTo>
                <a:lnTo>
                  <a:pt x="15339" y="4494"/>
                </a:lnTo>
                <a:lnTo>
                  <a:pt x="15157" y="4402"/>
                </a:lnTo>
                <a:lnTo>
                  <a:pt x="14800" y="4211"/>
                </a:lnTo>
                <a:lnTo>
                  <a:pt x="14442" y="4012"/>
                </a:lnTo>
                <a:lnTo>
                  <a:pt x="14094" y="3796"/>
                </a:lnTo>
                <a:lnTo>
                  <a:pt x="13753" y="3572"/>
                </a:lnTo>
                <a:lnTo>
                  <a:pt x="13080" y="3115"/>
                </a:lnTo>
                <a:lnTo>
                  <a:pt x="12906" y="2990"/>
                </a:lnTo>
                <a:lnTo>
                  <a:pt x="12740" y="2866"/>
                </a:lnTo>
                <a:lnTo>
                  <a:pt x="12582" y="2733"/>
                </a:lnTo>
                <a:lnTo>
                  <a:pt x="12507" y="2658"/>
                </a:lnTo>
                <a:lnTo>
                  <a:pt x="12441" y="2583"/>
                </a:lnTo>
                <a:lnTo>
                  <a:pt x="12341" y="2451"/>
                </a:lnTo>
                <a:lnTo>
                  <a:pt x="12250" y="2301"/>
                </a:lnTo>
                <a:lnTo>
                  <a:pt x="12084" y="2010"/>
                </a:lnTo>
                <a:lnTo>
                  <a:pt x="11959" y="1803"/>
                </a:lnTo>
                <a:lnTo>
                  <a:pt x="11835" y="1595"/>
                </a:lnTo>
                <a:lnTo>
                  <a:pt x="11702" y="1388"/>
                </a:lnTo>
                <a:lnTo>
                  <a:pt x="11561" y="1188"/>
                </a:lnTo>
                <a:lnTo>
                  <a:pt x="11411" y="997"/>
                </a:lnTo>
                <a:lnTo>
                  <a:pt x="11262" y="806"/>
                </a:lnTo>
                <a:lnTo>
                  <a:pt x="11104" y="615"/>
                </a:lnTo>
                <a:lnTo>
                  <a:pt x="10946" y="432"/>
                </a:lnTo>
                <a:lnTo>
                  <a:pt x="10863" y="349"/>
                </a:lnTo>
                <a:lnTo>
                  <a:pt x="10780" y="266"/>
                </a:lnTo>
                <a:lnTo>
                  <a:pt x="10697" y="192"/>
                </a:lnTo>
                <a:lnTo>
                  <a:pt x="10606" y="125"/>
                </a:lnTo>
                <a:lnTo>
                  <a:pt x="10506" y="67"/>
                </a:lnTo>
                <a:lnTo>
                  <a:pt x="10406" y="26"/>
                </a:lnTo>
                <a:lnTo>
                  <a:pt x="10298" y="1"/>
                </a:lnTo>
                <a:close/>
              </a:path>
            </a:pathLst>
          </a:custGeom>
          <a:solidFill>
            <a:schemeClr val="accent4"/>
          </a:solidFill>
          <a:ln w="58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40"/>
          <p:cNvSpPr/>
          <p:nvPr/>
        </p:nvSpPr>
        <p:spPr>
          <a:xfrm>
            <a:off x="4212706" y="2021554"/>
            <a:ext cx="1120942" cy="902229"/>
          </a:xfrm>
          <a:custGeom>
            <a:avLst/>
            <a:gdLst/>
            <a:ahLst/>
            <a:cxnLst/>
            <a:rect l="l" t="t" r="r" b="b"/>
            <a:pathLst>
              <a:path w="31120" h="25048" extrusionOk="0">
                <a:moveTo>
                  <a:pt x="14642" y="0"/>
                </a:moveTo>
                <a:lnTo>
                  <a:pt x="14526" y="8"/>
                </a:lnTo>
                <a:lnTo>
                  <a:pt x="14410" y="17"/>
                </a:lnTo>
                <a:lnTo>
                  <a:pt x="14294" y="25"/>
                </a:lnTo>
                <a:lnTo>
                  <a:pt x="14069" y="67"/>
                </a:lnTo>
                <a:lnTo>
                  <a:pt x="13837" y="125"/>
                </a:lnTo>
                <a:lnTo>
                  <a:pt x="13621" y="191"/>
                </a:lnTo>
                <a:lnTo>
                  <a:pt x="13530" y="515"/>
                </a:lnTo>
                <a:lnTo>
                  <a:pt x="13430" y="831"/>
                </a:lnTo>
                <a:lnTo>
                  <a:pt x="13330" y="1146"/>
                </a:lnTo>
                <a:lnTo>
                  <a:pt x="13214" y="1462"/>
                </a:lnTo>
                <a:lnTo>
                  <a:pt x="13089" y="1769"/>
                </a:lnTo>
                <a:lnTo>
                  <a:pt x="12948" y="2068"/>
                </a:lnTo>
                <a:lnTo>
                  <a:pt x="12790" y="2359"/>
                </a:lnTo>
                <a:lnTo>
                  <a:pt x="12707" y="2500"/>
                </a:lnTo>
                <a:lnTo>
                  <a:pt x="12624" y="2641"/>
                </a:lnTo>
                <a:lnTo>
                  <a:pt x="12483" y="2840"/>
                </a:lnTo>
                <a:lnTo>
                  <a:pt x="12359" y="3040"/>
                </a:lnTo>
                <a:lnTo>
                  <a:pt x="12300" y="3148"/>
                </a:lnTo>
                <a:lnTo>
                  <a:pt x="12251" y="3256"/>
                </a:lnTo>
                <a:lnTo>
                  <a:pt x="12201" y="3364"/>
                </a:lnTo>
                <a:lnTo>
                  <a:pt x="12176" y="3480"/>
                </a:lnTo>
                <a:lnTo>
                  <a:pt x="12143" y="3646"/>
                </a:lnTo>
                <a:lnTo>
                  <a:pt x="12118" y="3820"/>
                </a:lnTo>
                <a:lnTo>
                  <a:pt x="12093" y="3962"/>
                </a:lnTo>
                <a:lnTo>
                  <a:pt x="12051" y="4103"/>
                </a:lnTo>
                <a:lnTo>
                  <a:pt x="11943" y="4369"/>
                </a:lnTo>
                <a:lnTo>
                  <a:pt x="11802" y="4742"/>
                </a:lnTo>
                <a:lnTo>
                  <a:pt x="11719" y="4917"/>
                </a:lnTo>
                <a:lnTo>
                  <a:pt x="11628" y="5099"/>
                </a:lnTo>
                <a:lnTo>
                  <a:pt x="11536" y="5265"/>
                </a:lnTo>
                <a:lnTo>
                  <a:pt x="11428" y="5423"/>
                </a:lnTo>
                <a:lnTo>
                  <a:pt x="11304" y="5581"/>
                </a:lnTo>
                <a:lnTo>
                  <a:pt x="11237" y="5647"/>
                </a:lnTo>
                <a:lnTo>
                  <a:pt x="11171" y="5714"/>
                </a:lnTo>
                <a:lnTo>
                  <a:pt x="11021" y="5838"/>
                </a:lnTo>
                <a:lnTo>
                  <a:pt x="10955" y="5905"/>
                </a:lnTo>
                <a:lnTo>
                  <a:pt x="10889" y="5971"/>
                </a:lnTo>
                <a:lnTo>
                  <a:pt x="10830" y="6046"/>
                </a:lnTo>
                <a:lnTo>
                  <a:pt x="10781" y="6121"/>
                </a:lnTo>
                <a:lnTo>
                  <a:pt x="10756" y="6204"/>
                </a:lnTo>
                <a:lnTo>
                  <a:pt x="10747" y="6245"/>
                </a:lnTo>
                <a:lnTo>
                  <a:pt x="10739" y="6295"/>
                </a:lnTo>
                <a:lnTo>
                  <a:pt x="10747" y="6345"/>
                </a:lnTo>
                <a:lnTo>
                  <a:pt x="10756" y="6403"/>
                </a:lnTo>
                <a:lnTo>
                  <a:pt x="10789" y="6503"/>
                </a:lnTo>
                <a:lnTo>
                  <a:pt x="10830" y="6611"/>
                </a:lnTo>
                <a:lnTo>
                  <a:pt x="10880" y="6719"/>
                </a:lnTo>
                <a:lnTo>
                  <a:pt x="10913" y="6818"/>
                </a:lnTo>
                <a:lnTo>
                  <a:pt x="10930" y="6868"/>
                </a:lnTo>
                <a:lnTo>
                  <a:pt x="10938" y="6910"/>
                </a:lnTo>
                <a:lnTo>
                  <a:pt x="10938" y="6960"/>
                </a:lnTo>
                <a:lnTo>
                  <a:pt x="10930" y="7009"/>
                </a:lnTo>
                <a:lnTo>
                  <a:pt x="10913" y="7051"/>
                </a:lnTo>
                <a:lnTo>
                  <a:pt x="10889" y="7093"/>
                </a:lnTo>
                <a:lnTo>
                  <a:pt x="9909" y="7408"/>
                </a:lnTo>
                <a:lnTo>
                  <a:pt x="8929" y="7724"/>
                </a:lnTo>
                <a:lnTo>
                  <a:pt x="8447" y="7890"/>
                </a:lnTo>
                <a:lnTo>
                  <a:pt x="7957" y="8064"/>
                </a:lnTo>
                <a:lnTo>
                  <a:pt x="7484" y="8247"/>
                </a:lnTo>
                <a:lnTo>
                  <a:pt x="7002" y="8438"/>
                </a:lnTo>
                <a:lnTo>
                  <a:pt x="6620" y="8604"/>
                </a:lnTo>
                <a:lnTo>
                  <a:pt x="6421" y="8695"/>
                </a:lnTo>
                <a:lnTo>
                  <a:pt x="6238" y="8787"/>
                </a:lnTo>
                <a:lnTo>
                  <a:pt x="6038" y="8886"/>
                </a:lnTo>
                <a:lnTo>
                  <a:pt x="5931" y="8936"/>
                </a:lnTo>
                <a:lnTo>
                  <a:pt x="5831" y="8969"/>
                </a:lnTo>
                <a:lnTo>
                  <a:pt x="5756" y="8986"/>
                </a:lnTo>
                <a:lnTo>
                  <a:pt x="5681" y="8994"/>
                </a:lnTo>
                <a:lnTo>
                  <a:pt x="5524" y="9003"/>
                </a:lnTo>
                <a:lnTo>
                  <a:pt x="5374" y="8994"/>
                </a:lnTo>
                <a:lnTo>
                  <a:pt x="5225" y="8986"/>
                </a:lnTo>
                <a:lnTo>
                  <a:pt x="4726" y="8936"/>
                </a:lnTo>
                <a:lnTo>
                  <a:pt x="4236" y="8878"/>
                </a:lnTo>
                <a:lnTo>
                  <a:pt x="3987" y="8845"/>
                </a:lnTo>
                <a:lnTo>
                  <a:pt x="3746" y="8803"/>
                </a:lnTo>
                <a:lnTo>
                  <a:pt x="3505" y="8762"/>
                </a:lnTo>
                <a:lnTo>
                  <a:pt x="3256" y="8712"/>
                </a:lnTo>
                <a:lnTo>
                  <a:pt x="3040" y="8654"/>
                </a:lnTo>
                <a:lnTo>
                  <a:pt x="2816" y="8596"/>
                </a:lnTo>
                <a:lnTo>
                  <a:pt x="2376" y="8471"/>
                </a:lnTo>
                <a:lnTo>
                  <a:pt x="1238" y="8139"/>
                </a:lnTo>
                <a:lnTo>
                  <a:pt x="1180" y="8305"/>
                </a:lnTo>
                <a:lnTo>
                  <a:pt x="1105" y="8463"/>
                </a:lnTo>
                <a:lnTo>
                  <a:pt x="1031" y="8629"/>
                </a:lnTo>
                <a:lnTo>
                  <a:pt x="939" y="8778"/>
                </a:lnTo>
                <a:lnTo>
                  <a:pt x="881" y="8870"/>
                </a:lnTo>
                <a:lnTo>
                  <a:pt x="815" y="8961"/>
                </a:lnTo>
                <a:lnTo>
                  <a:pt x="674" y="9144"/>
                </a:lnTo>
                <a:lnTo>
                  <a:pt x="524" y="9318"/>
                </a:lnTo>
                <a:lnTo>
                  <a:pt x="383" y="9493"/>
                </a:lnTo>
                <a:lnTo>
                  <a:pt x="250" y="9675"/>
                </a:lnTo>
                <a:lnTo>
                  <a:pt x="192" y="9767"/>
                </a:lnTo>
                <a:lnTo>
                  <a:pt x="142" y="9858"/>
                </a:lnTo>
                <a:lnTo>
                  <a:pt x="92" y="9958"/>
                </a:lnTo>
                <a:lnTo>
                  <a:pt x="59" y="10057"/>
                </a:lnTo>
                <a:lnTo>
                  <a:pt x="26" y="10165"/>
                </a:lnTo>
                <a:lnTo>
                  <a:pt x="9" y="10273"/>
                </a:lnTo>
                <a:lnTo>
                  <a:pt x="1" y="10365"/>
                </a:lnTo>
                <a:lnTo>
                  <a:pt x="9" y="10415"/>
                </a:lnTo>
                <a:lnTo>
                  <a:pt x="17" y="10456"/>
                </a:lnTo>
                <a:lnTo>
                  <a:pt x="34" y="10498"/>
                </a:lnTo>
                <a:lnTo>
                  <a:pt x="59" y="10539"/>
                </a:lnTo>
                <a:lnTo>
                  <a:pt x="84" y="10572"/>
                </a:lnTo>
                <a:lnTo>
                  <a:pt x="117" y="10597"/>
                </a:lnTo>
                <a:lnTo>
                  <a:pt x="150" y="10614"/>
                </a:lnTo>
                <a:lnTo>
                  <a:pt x="184" y="10622"/>
                </a:lnTo>
                <a:lnTo>
                  <a:pt x="250" y="10630"/>
                </a:lnTo>
                <a:lnTo>
                  <a:pt x="458" y="10630"/>
                </a:lnTo>
                <a:lnTo>
                  <a:pt x="507" y="10647"/>
                </a:lnTo>
                <a:lnTo>
                  <a:pt x="557" y="10664"/>
                </a:lnTo>
                <a:lnTo>
                  <a:pt x="607" y="10689"/>
                </a:lnTo>
                <a:lnTo>
                  <a:pt x="698" y="10747"/>
                </a:lnTo>
                <a:lnTo>
                  <a:pt x="773" y="10830"/>
                </a:lnTo>
                <a:lnTo>
                  <a:pt x="848" y="10913"/>
                </a:lnTo>
                <a:lnTo>
                  <a:pt x="923" y="11012"/>
                </a:lnTo>
                <a:lnTo>
                  <a:pt x="981" y="11112"/>
                </a:lnTo>
                <a:lnTo>
                  <a:pt x="1039" y="11212"/>
                </a:lnTo>
                <a:lnTo>
                  <a:pt x="1006" y="11262"/>
                </a:lnTo>
                <a:lnTo>
                  <a:pt x="964" y="11303"/>
                </a:lnTo>
                <a:lnTo>
                  <a:pt x="881" y="11378"/>
                </a:lnTo>
                <a:lnTo>
                  <a:pt x="790" y="11453"/>
                </a:lnTo>
                <a:lnTo>
                  <a:pt x="698" y="11527"/>
                </a:lnTo>
                <a:lnTo>
                  <a:pt x="640" y="11586"/>
                </a:lnTo>
                <a:lnTo>
                  <a:pt x="590" y="11660"/>
                </a:lnTo>
                <a:lnTo>
                  <a:pt x="549" y="11743"/>
                </a:lnTo>
                <a:lnTo>
                  <a:pt x="516" y="11826"/>
                </a:lnTo>
                <a:lnTo>
                  <a:pt x="491" y="11909"/>
                </a:lnTo>
                <a:lnTo>
                  <a:pt x="483" y="11992"/>
                </a:lnTo>
                <a:lnTo>
                  <a:pt x="483" y="12084"/>
                </a:lnTo>
                <a:lnTo>
                  <a:pt x="491" y="12175"/>
                </a:lnTo>
                <a:lnTo>
                  <a:pt x="516" y="12258"/>
                </a:lnTo>
                <a:lnTo>
                  <a:pt x="532" y="12308"/>
                </a:lnTo>
                <a:lnTo>
                  <a:pt x="557" y="12341"/>
                </a:lnTo>
                <a:lnTo>
                  <a:pt x="607" y="12399"/>
                </a:lnTo>
                <a:lnTo>
                  <a:pt x="657" y="12433"/>
                </a:lnTo>
                <a:lnTo>
                  <a:pt x="723" y="12466"/>
                </a:lnTo>
                <a:lnTo>
                  <a:pt x="790" y="12491"/>
                </a:lnTo>
                <a:lnTo>
                  <a:pt x="856" y="12507"/>
                </a:lnTo>
                <a:lnTo>
                  <a:pt x="931" y="12516"/>
                </a:lnTo>
                <a:lnTo>
                  <a:pt x="1072" y="12524"/>
                </a:lnTo>
                <a:lnTo>
                  <a:pt x="1919" y="12549"/>
                </a:lnTo>
                <a:lnTo>
                  <a:pt x="2085" y="12557"/>
                </a:lnTo>
                <a:lnTo>
                  <a:pt x="2251" y="12574"/>
                </a:lnTo>
                <a:lnTo>
                  <a:pt x="2335" y="12590"/>
                </a:lnTo>
                <a:lnTo>
                  <a:pt x="2418" y="12615"/>
                </a:lnTo>
                <a:lnTo>
                  <a:pt x="2492" y="12640"/>
                </a:lnTo>
                <a:lnTo>
                  <a:pt x="2567" y="12673"/>
                </a:lnTo>
                <a:lnTo>
                  <a:pt x="2633" y="12723"/>
                </a:lnTo>
                <a:lnTo>
                  <a:pt x="2700" y="12781"/>
                </a:lnTo>
                <a:lnTo>
                  <a:pt x="2750" y="12840"/>
                </a:lnTo>
                <a:lnTo>
                  <a:pt x="2791" y="12914"/>
                </a:lnTo>
                <a:lnTo>
                  <a:pt x="2824" y="12989"/>
                </a:lnTo>
                <a:lnTo>
                  <a:pt x="2841" y="13064"/>
                </a:lnTo>
                <a:lnTo>
                  <a:pt x="2841" y="13147"/>
                </a:lnTo>
                <a:lnTo>
                  <a:pt x="2824" y="13222"/>
                </a:lnTo>
                <a:lnTo>
                  <a:pt x="2800" y="13280"/>
                </a:lnTo>
                <a:lnTo>
                  <a:pt x="2766" y="13330"/>
                </a:lnTo>
                <a:lnTo>
                  <a:pt x="2692" y="13421"/>
                </a:lnTo>
                <a:lnTo>
                  <a:pt x="2625" y="13521"/>
                </a:lnTo>
                <a:lnTo>
                  <a:pt x="2592" y="13570"/>
                </a:lnTo>
                <a:lnTo>
                  <a:pt x="2575" y="13629"/>
                </a:lnTo>
                <a:lnTo>
                  <a:pt x="2559" y="13678"/>
                </a:lnTo>
                <a:lnTo>
                  <a:pt x="2559" y="13728"/>
                </a:lnTo>
                <a:lnTo>
                  <a:pt x="2559" y="13786"/>
                </a:lnTo>
                <a:lnTo>
                  <a:pt x="2567" y="13836"/>
                </a:lnTo>
                <a:lnTo>
                  <a:pt x="2600" y="13944"/>
                </a:lnTo>
                <a:lnTo>
                  <a:pt x="2633" y="14044"/>
                </a:lnTo>
                <a:lnTo>
                  <a:pt x="2824" y="14550"/>
                </a:lnTo>
                <a:lnTo>
                  <a:pt x="2883" y="14700"/>
                </a:lnTo>
                <a:lnTo>
                  <a:pt x="2924" y="14858"/>
                </a:lnTo>
                <a:lnTo>
                  <a:pt x="2966" y="15007"/>
                </a:lnTo>
                <a:lnTo>
                  <a:pt x="2999" y="15165"/>
                </a:lnTo>
                <a:lnTo>
                  <a:pt x="3016" y="15314"/>
                </a:lnTo>
                <a:lnTo>
                  <a:pt x="3016" y="15389"/>
                </a:lnTo>
                <a:lnTo>
                  <a:pt x="3016" y="15472"/>
                </a:lnTo>
                <a:lnTo>
                  <a:pt x="2999" y="15547"/>
                </a:lnTo>
                <a:lnTo>
                  <a:pt x="2991" y="15622"/>
                </a:lnTo>
                <a:lnTo>
                  <a:pt x="2966" y="15696"/>
                </a:lnTo>
                <a:lnTo>
                  <a:pt x="2932" y="15763"/>
                </a:lnTo>
                <a:lnTo>
                  <a:pt x="2932" y="15771"/>
                </a:lnTo>
                <a:lnTo>
                  <a:pt x="3331" y="15804"/>
                </a:lnTo>
                <a:lnTo>
                  <a:pt x="3572" y="15829"/>
                </a:lnTo>
                <a:lnTo>
                  <a:pt x="3804" y="15863"/>
                </a:lnTo>
                <a:lnTo>
                  <a:pt x="4270" y="15946"/>
                </a:lnTo>
                <a:lnTo>
                  <a:pt x="5582" y="16195"/>
                </a:lnTo>
                <a:lnTo>
                  <a:pt x="6329" y="16336"/>
                </a:lnTo>
                <a:lnTo>
                  <a:pt x="6695" y="16419"/>
                </a:lnTo>
                <a:lnTo>
                  <a:pt x="7068" y="16502"/>
                </a:lnTo>
                <a:lnTo>
                  <a:pt x="7417" y="16602"/>
                </a:lnTo>
                <a:lnTo>
                  <a:pt x="7766" y="16710"/>
                </a:lnTo>
                <a:lnTo>
                  <a:pt x="8106" y="16834"/>
                </a:lnTo>
                <a:lnTo>
                  <a:pt x="8447" y="16975"/>
                </a:lnTo>
                <a:lnTo>
                  <a:pt x="8779" y="17125"/>
                </a:lnTo>
                <a:lnTo>
                  <a:pt x="9111" y="17291"/>
                </a:lnTo>
                <a:lnTo>
                  <a:pt x="9427" y="17474"/>
                </a:lnTo>
                <a:lnTo>
                  <a:pt x="9734" y="17665"/>
                </a:lnTo>
                <a:lnTo>
                  <a:pt x="10025" y="17881"/>
                </a:lnTo>
                <a:lnTo>
                  <a:pt x="10307" y="18097"/>
                </a:lnTo>
                <a:lnTo>
                  <a:pt x="10448" y="18221"/>
                </a:lnTo>
                <a:lnTo>
                  <a:pt x="10581" y="18337"/>
                </a:lnTo>
                <a:lnTo>
                  <a:pt x="10706" y="18462"/>
                </a:lnTo>
                <a:lnTo>
                  <a:pt x="10830" y="18587"/>
                </a:lnTo>
                <a:lnTo>
                  <a:pt x="10955" y="18719"/>
                </a:lnTo>
                <a:lnTo>
                  <a:pt x="11071" y="18861"/>
                </a:lnTo>
                <a:lnTo>
                  <a:pt x="11188" y="18994"/>
                </a:lnTo>
                <a:lnTo>
                  <a:pt x="11296" y="19135"/>
                </a:lnTo>
                <a:lnTo>
                  <a:pt x="11395" y="19284"/>
                </a:lnTo>
                <a:lnTo>
                  <a:pt x="11495" y="19434"/>
                </a:lnTo>
                <a:lnTo>
                  <a:pt x="11586" y="19591"/>
                </a:lnTo>
                <a:lnTo>
                  <a:pt x="11678" y="19749"/>
                </a:lnTo>
                <a:lnTo>
                  <a:pt x="11761" y="19899"/>
                </a:lnTo>
                <a:lnTo>
                  <a:pt x="11835" y="20057"/>
                </a:lnTo>
                <a:lnTo>
                  <a:pt x="11968" y="20372"/>
                </a:lnTo>
                <a:lnTo>
                  <a:pt x="12093" y="20688"/>
                </a:lnTo>
                <a:lnTo>
                  <a:pt x="12209" y="21020"/>
                </a:lnTo>
                <a:lnTo>
                  <a:pt x="12425" y="21676"/>
                </a:lnTo>
                <a:lnTo>
                  <a:pt x="12533" y="22000"/>
                </a:lnTo>
                <a:lnTo>
                  <a:pt x="12649" y="22324"/>
                </a:lnTo>
                <a:lnTo>
                  <a:pt x="12674" y="22382"/>
                </a:lnTo>
                <a:lnTo>
                  <a:pt x="12691" y="22415"/>
                </a:lnTo>
                <a:lnTo>
                  <a:pt x="12716" y="22432"/>
                </a:lnTo>
                <a:lnTo>
                  <a:pt x="12749" y="22448"/>
                </a:lnTo>
                <a:lnTo>
                  <a:pt x="12790" y="22457"/>
                </a:lnTo>
                <a:lnTo>
                  <a:pt x="12865" y="22457"/>
                </a:lnTo>
                <a:lnTo>
                  <a:pt x="13779" y="22382"/>
                </a:lnTo>
                <a:lnTo>
                  <a:pt x="14078" y="22357"/>
                </a:lnTo>
                <a:lnTo>
                  <a:pt x="14377" y="22349"/>
                </a:lnTo>
                <a:lnTo>
                  <a:pt x="14667" y="22340"/>
                </a:lnTo>
                <a:lnTo>
                  <a:pt x="14966" y="22340"/>
                </a:lnTo>
                <a:lnTo>
                  <a:pt x="15564" y="22349"/>
                </a:lnTo>
                <a:lnTo>
                  <a:pt x="16162" y="22365"/>
                </a:lnTo>
                <a:lnTo>
                  <a:pt x="16644" y="22382"/>
                </a:lnTo>
                <a:lnTo>
                  <a:pt x="16885" y="22390"/>
                </a:lnTo>
                <a:lnTo>
                  <a:pt x="17117" y="22423"/>
                </a:lnTo>
                <a:lnTo>
                  <a:pt x="17383" y="22465"/>
                </a:lnTo>
                <a:lnTo>
                  <a:pt x="17649" y="22531"/>
                </a:lnTo>
                <a:lnTo>
                  <a:pt x="17906" y="22606"/>
                </a:lnTo>
                <a:lnTo>
                  <a:pt x="18164" y="22706"/>
                </a:lnTo>
                <a:lnTo>
                  <a:pt x="18405" y="22814"/>
                </a:lnTo>
                <a:lnTo>
                  <a:pt x="18645" y="22938"/>
                </a:lnTo>
                <a:lnTo>
                  <a:pt x="18886" y="23080"/>
                </a:lnTo>
                <a:lnTo>
                  <a:pt x="19110" y="23229"/>
                </a:lnTo>
                <a:lnTo>
                  <a:pt x="19326" y="23395"/>
                </a:lnTo>
                <a:lnTo>
                  <a:pt x="19534" y="23570"/>
                </a:lnTo>
                <a:lnTo>
                  <a:pt x="19733" y="23752"/>
                </a:lnTo>
                <a:lnTo>
                  <a:pt x="19924" y="23952"/>
                </a:lnTo>
                <a:lnTo>
                  <a:pt x="20107" y="24159"/>
                </a:lnTo>
                <a:lnTo>
                  <a:pt x="20281" y="24367"/>
                </a:lnTo>
                <a:lnTo>
                  <a:pt x="20439" y="24591"/>
                </a:lnTo>
                <a:lnTo>
                  <a:pt x="20589" y="24815"/>
                </a:lnTo>
                <a:lnTo>
                  <a:pt x="20647" y="24907"/>
                </a:lnTo>
                <a:lnTo>
                  <a:pt x="20680" y="24948"/>
                </a:lnTo>
                <a:lnTo>
                  <a:pt x="20722" y="24981"/>
                </a:lnTo>
                <a:lnTo>
                  <a:pt x="20755" y="25015"/>
                </a:lnTo>
                <a:lnTo>
                  <a:pt x="20796" y="25039"/>
                </a:lnTo>
                <a:lnTo>
                  <a:pt x="20846" y="25048"/>
                </a:lnTo>
                <a:lnTo>
                  <a:pt x="20896" y="25048"/>
                </a:lnTo>
                <a:lnTo>
                  <a:pt x="20946" y="25031"/>
                </a:lnTo>
                <a:lnTo>
                  <a:pt x="20996" y="25006"/>
                </a:lnTo>
                <a:lnTo>
                  <a:pt x="21519" y="24749"/>
                </a:lnTo>
                <a:lnTo>
                  <a:pt x="21826" y="24583"/>
                </a:lnTo>
                <a:lnTo>
                  <a:pt x="21976" y="24500"/>
                </a:lnTo>
                <a:lnTo>
                  <a:pt x="22125" y="24400"/>
                </a:lnTo>
                <a:lnTo>
                  <a:pt x="22225" y="24325"/>
                </a:lnTo>
                <a:lnTo>
                  <a:pt x="22316" y="24251"/>
                </a:lnTo>
                <a:lnTo>
                  <a:pt x="22407" y="24159"/>
                </a:lnTo>
                <a:lnTo>
                  <a:pt x="22499" y="24068"/>
                </a:lnTo>
                <a:lnTo>
                  <a:pt x="22574" y="23976"/>
                </a:lnTo>
                <a:lnTo>
                  <a:pt x="22648" y="23877"/>
                </a:lnTo>
                <a:lnTo>
                  <a:pt x="22723" y="23769"/>
                </a:lnTo>
                <a:lnTo>
                  <a:pt x="22789" y="23661"/>
                </a:lnTo>
                <a:lnTo>
                  <a:pt x="22848" y="23553"/>
                </a:lnTo>
                <a:lnTo>
                  <a:pt x="22897" y="23437"/>
                </a:lnTo>
                <a:lnTo>
                  <a:pt x="22947" y="23320"/>
                </a:lnTo>
                <a:lnTo>
                  <a:pt x="22989" y="23204"/>
                </a:lnTo>
                <a:lnTo>
                  <a:pt x="23022" y="23080"/>
                </a:lnTo>
                <a:lnTo>
                  <a:pt x="23047" y="22963"/>
                </a:lnTo>
                <a:lnTo>
                  <a:pt x="23064" y="22839"/>
                </a:lnTo>
                <a:lnTo>
                  <a:pt x="23080" y="22714"/>
                </a:lnTo>
                <a:lnTo>
                  <a:pt x="23080" y="22590"/>
                </a:lnTo>
                <a:lnTo>
                  <a:pt x="23080" y="22465"/>
                </a:lnTo>
                <a:lnTo>
                  <a:pt x="23072" y="22340"/>
                </a:lnTo>
                <a:lnTo>
                  <a:pt x="23055" y="22216"/>
                </a:lnTo>
                <a:lnTo>
                  <a:pt x="23039" y="22091"/>
                </a:lnTo>
                <a:lnTo>
                  <a:pt x="23005" y="21967"/>
                </a:lnTo>
                <a:lnTo>
                  <a:pt x="22972" y="21850"/>
                </a:lnTo>
                <a:lnTo>
                  <a:pt x="22931" y="21726"/>
                </a:lnTo>
                <a:lnTo>
                  <a:pt x="22881" y="21610"/>
                </a:lnTo>
                <a:lnTo>
                  <a:pt x="22831" y="21502"/>
                </a:lnTo>
                <a:lnTo>
                  <a:pt x="22773" y="21385"/>
                </a:lnTo>
                <a:lnTo>
                  <a:pt x="22706" y="21286"/>
                </a:lnTo>
                <a:lnTo>
                  <a:pt x="22632" y="21178"/>
                </a:lnTo>
                <a:lnTo>
                  <a:pt x="22557" y="21078"/>
                </a:lnTo>
                <a:lnTo>
                  <a:pt x="22474" y="20987"/>
                </a:lnTo>
                <a:lnTo>
                  <a:pt x="22383" y="20895"/>
                </a:lnTo>
                <a:lnTo>
                  <a:pt x="22349" y="20862"/>
                </a:lnTo>
                <a:lnTo>
                  <a:pt x="22316" y="20829"/>
                </a:lnTo>
                <a:lnTo>
                  <a:pt x="22300" y="20787"/>
                </a:lnTo>
                <a:lnTo>
                  <a:pt x="22291" y="20738"/>
                </a:lnTo>
                <a:lnTo>
                  <a:pt x="22300" y="20696"/>
                </a:lnTo>
                <a:lnTo>
                  <a:pt x="22316" y="20654"/>
                </a:lnTo>
                <a:lnTo>
                  <a:pt x="22349" y="20621"/>
                </a:lnTo>
                <a:lnTo>
                  <a:pt x="22383" y="20588"/>
                </a:lnTo>
                <a:lnTo>
                  <a:pt x="22939" y="20081"/>
                </a:lnTo>
                <a:lnTo>
                  <a:pt x="23080" y="19949"/>
                </a:lnTo>
                <a:lnTo>
                  <a:pt x="23213" y="19807"/>
                </a:lnTo>
                <a:lnTo>
                  <a:pt x="23338" y="19658"/>
                </a:lnTo>
                <a:lnTo>
                  <a:pt x="23462" y="19500"/>
                </a:lnTo>
                <a:lnTo>
                  <a:pt x="23578" y="19342"/>
                </a:lnTo>
                <a:lnTo>
                  <a:pt x="23686" y="19176"/>
                </a:lnTo>
                <a:lnTo>
                  <a:pt x="23786" y="19002"/>
                </a:lnTo>
                <a:lnTo>
                  <a:pt x="23877" y="18827"/>
                </a:lnTo>
                <a:lnTo>
                  <a:pt x="23969" y="18653"/>
                </a:lnTo>
                <a:lnTo>
                  <a:pt x="24052" y="18470"/>
                </a:lnTo>
                <a:lnTo>
                  <a:pt x="24135" y="18288"/>
                </a:lnTo>
                <a:lnTo>
                  <a:pt x="24201" y="18105"/>
                </a:lnTo>
                <a:lnTo>
                  <a:pt x="24276" y="17914"/>
                </a:lnTo>
                <a:lnTo>
                  <a:pt x="24334" y="17723"/>
                </a:lnTo>
                <a:lnTo>
                  <a:pt x="24392" y="17540"/>
                </a:lnTo>
                <a:lnTo>
                  <a:pt x="24442" y="17349"/>
                </a:lnTo>
                <a:lnTo>
                  <a:pt x="24492" y="17142"/>
                </a:lnTo>
                <a:lnTo>
                  <a:pt x="24525" y="17042"/>
                </a:lnTo>
                <a:lnTo>
                  <a:pt x="24567" y="16942"/>
                </a:lnTo>
                <a:lnTo>
                  <a:pt x="24600" y="16867"/>
                </a:lnTo>
                <a:lnTo>
                  <a:pt x="24641" y="16793"/>
                </a:lnTo>
                <a:lnTo>
                  <a:pt x="24733" y="16652"/>
                </a:lnTo>
                <a:lnTo>
                  <a:pt x="24940" y="16386"/>
                </a:lnTo>
                <a:lnTo>
                  <a:pt x="25098" y="16162"/>
                </a:lnTo>
                <a:lnTo>
                  <a:pt x="25248" y="15921"/>
                </a:lnTo>
                <a:lnTo>
                  <a:pt x="25381" y="15680"/>
                </a:lnTo>
                <a:lnTo>
                  <a:pt x="25505" y="15431"/>
                </a:lnTo>
                <a:lnTo>
                  <a:pt x="25621" y="15182"/>
                </a:lnTo>
                <a:lnTo>
                  <a:pt x="25738" y="14924"/>
                </a:lnTo>
                <a:lnTo>
                  <a:pt x="25954" y="14409"/>
                </a:lnTo>
                <a:lnTo>
                  <a:pt x="26211" y="13786"/>
                </a:lnTo>
                <a:lnTo>
                  <a:pt x="26336" y="13471"/>
                </a:lnTo>
                <a:lnTo>
                  <a:pt x="26460" y="13163"/>
                </a:lnTo>
                <a:lnTo>
                  <a:pt x="26577" y="12856"/>
                </a:lnTo>
                <a:lnTo>
                  <a:pt x="26701" y="12541"/>
                </a:lnTo>
                <a:lnTo>
                  <a:pt x="26834" y="12225"/>
                </a:lnTo>
                <a:lnTo>
                  <a:pt x="26983" y="11918"/>
                </a:lnTo>
                <a:lnTo>
                  <a:pt x="27141" y="11619"/>
                </a:lnTo>
                <a:lnTo>
                  <a:pt x="27307" y="11320"/>
                </a:lnTo>
                <a:lnTo>
                  <a:pt x="27282" y="11320"/>
                </a:lnTo>
                <a:lnTo>
                  <a:pt x="27291" y="11203"/>
                </a:lnTo>
                <a:lnTo>
                  <a:pt x="27307" y="11087"/>
                </a:lnTo>
                <a:lnTo>
                  <a:pt x="27324" y="10979"/>
                </a:lnTo>
                <a:lnTo>
                  <a:pt x="27357" y="10863"/>
                </a:lnTo>
                <a:lnTo>
                  <a:pt x="27390" y="10755"/>
                </a:lnTo>
                <a:lnTo>
                  <a:pt x="27432" y="10647"/>
                </a:lnTo>
                <a:lnTo>
                  <a:pt x="27532" y="10431"/>
                </a:lnTo>
                <a:lnTo>
                  <a:pt x="27640" y="10224"/>
                </a:lnTo>
                <a:lnTo>
                  <a:pt x="27764" y="10024"/>
                </a:lnTo>
                <a:lnTo>
                  <a:pt x="27897" y="9825"/>
                </a:lnTo>
                <a:lnTo>
                  <a:pt x="28030" y="9634"/>
                </a:lnTo>
                <a:lnTo>
                  <a:pt x="28254" y="9310"/>
                </a:lnTo>
                <a:lnTo>
                  <a:pt x="28487" y="8994"/>
                </a:lnTo>
                <a:lnTo>
                  <a:pt x="28728" y="8687"/>
                </a:lnTo>
                <a:lnTo>
                  <a:pt x="28852" y="8538"/>
                </a:lnTo>
                <a:lnTo>
                  <a:pt x="28985" y="8396"/>
                </a:lnTo>
                <a:lnTo>
                  <a:pt x="29118" y="8247"/>
                </a:lnTo>
                <a:lnTo>
                  <a:pt x="29251" y="8114"/>
                </a:lnTo>
                <a:lnTo>
                  <a:pt x="29392" y="7981"/>
                </a:lnTo>
                <a:lnTo>
                  <a:pt x="29541" y="7857"/>
                </a:lnTo>
                <a:lnTo>
                  <a:pt x="29691" y="7740"/>
                </a:lnTo>
                <a:lnTo>
                  <a:pt x="29849" y="7632"/>
                </a:lnTo>
                <a:lnTo>
                  <a:pt x="30006" y="7533"/>
                </a:lnTo>
                <a:lnTo>
                  <a:pt x="30181" y="7441"/>
                </a:lnTo>
                <a:lnTo>
                  <a:pt x="30397" y="7333"/>
                </a:lnTo>
                <a:lnTo>
                  <a:pt x="30505" y="7275"/>
                </a:lnTo>
                <a:lnTo>
                  <a:pt x="30613" y="7217"/>
                </a:lnTo>
                <a:lnTo>
                  <a:pt x="30721" y="7159"/>
                </a:lnTo>
                <a:lnTo>
                  <a:pt x="30812" y="7093"/>
                </a:lnTo>
                <a:lnTo>
                  <a:pt x="30903" y="7009"/>
                </a:lnTo>
                <a:lnTo>
                  <a:pt x="30978" y="6918"/>
                </a:lnTo>
                <a:lnTo>
                  <a:pt x="31045" y="6818"/>
                </a:lnTo>
                <a:lnTo>
                  <a:pt x="31086" y="6719"/>
                </a:lnTo>
                <a:lnTo>
                  <a:pt x="31111" y="6619"/>
                </a:lnTo>
                <a:lnTo>
                  <a:pt x="31119" y="6569"/>
                </a:lnTo>
                <a:lnTo>
                  <a:pt x="31119" y="6520"/>
                </a:lnTo>
                <a:lnTo>
                  <a:pt x="31111" y="6478"/>
                </a:lnTo>
                <a:lnTo>
                  <a:pt x="31103" y="6428"/>
                </a:lnTo>
                <a:lnTo>
                  <a:pt x="31086" y="6387"/>
                </a:lnTo>
                <a:lnTo>
                  <a:pt x="31061" y="6345"/>
                </a:lnTo>
                <a:lnTo>
                  <a:pt x="31036" y="6304"/>
                </a:lnTo>
                <a:lnTo>
                  <a:pt x="30995" y="6270"/>
                </a:lnTo>
                <a:lnTo>
                  <a:pt x="30953" y="6237"/>
                </a:lnTo>
                <a:lnTo>
                  <a:pt x="30903" y="6204"/>
                </a:lnTo>
                <a:lnTo>
                  <a:pt x="30472" y="5980"/>
                </a:lnTo>
                <a:lnTo>
                  <a:pt x="30040" y="5739"/>
                </a:lnTo>
                <a:lnTo>
                  <a:pt x="29824" y="5614"/>
                </a:lnTo>
                <a:lnTo>
                  <a:pt x="29616" y="5481"/>
                </a:lnTo>
                <a:lnTo>
                  <a:pt x="29417" y="5349"/>
                </a:lnTo>
                <a:lnTo>
                  <a:pt x="29217" y="5199"/>
                </a:lnTo>
                <a:lnTo>
                  <a:pt x="29026" y="5050"/>
                </a:lnTo>
                <a:lnTo>
                  <a:pt x="28844" y="4883"/>
                </a:lnTo>
                <a:lnTo>
                  <a:pt x="28669" y="4709"/>
                </a:lnTo>
                <a:lnTo>
                  <a:pt x="28512" y="4518"/>
                </a:lnTo>
                <a:lnTo>
                  <a:pt x="28362" y="4327"/>
                </a:lnTo>
                <a:lnTo>
                  <a:pt x="28229" y="4119"/>
                </a:lnTo>
                <a:lnTo>
                  <a:pt x="28163" y="4011"/>
                </a:lnTo>
                <a:lnTo>
                  <a:pt x="28113" y="3903"/>
                </a:lnTo>
                <a:lnTo>
                  <a:pt x="28055" y="3795"/>
                </a:lnTo>
                <a:lnTo>
                  <a:pt x="28013" y="3679"/>
                </a:lnTo>
                <a:lnTo>
                  <a:pt x="27947" y="3513"/>
                </a:lnTo>
                <a:lnTo>
                  <a:pt x="27897" y="3339"/>
                </a:lnTo>
                <a:lnTo>
                  <a:pt x="27855" y="3164"/>
                </a:lnTo>
                <a:lnTo>
                  <a:pt x="27814" y="2990"/>
                </a:lnTo>
                <a:lnTo>
                  <a:pt x="27748" y="2633"/>
                </a:lnTo>
                <a:lnTo>
                  <a:pt x="27681" y="2276"/>
                </a:lnTo>
                <a:lnTo>
                  <a:pt x="27648" y="2101"/>
                </a:lnTo>
                <a:lnTo>
                  <a:pt x="27606" y="1927"/>
                </a:lnTo>
                <a:lnTo>
                  <a:pt x="27557" y="1761"/>
                </a:lnTo>
                <a:lnTo>
                  <a:pt x="27507" y="1595"/>
                </a:lnTo>
                <a:lnTo>
                  <a:pt x="27440" y="1429"/>
                </a:lnTo>
                <a:lnTo>
                  <a:pt x="27366" y="1279"/>
                </a:lnTo>
                <a:lnTo>
                  <a:pt x="27274" y="1130"/>
                </a:lnTo>
                <a:lnTo>
                  <a:pt x="27166" y="988"/>
                </a:lnTo>
                <a:lnTo>
                  <a:pt x="27133" y="939"/>
                </a:lnTo>
                <a:lnTo>
                  <a:pt x="27091" y="897"/>
                </a:lnTo>
                <a:lnTo>
                  <a:pt x="27042" y="864"/>
                </a:lnTo>
                <a:lnTo>
                  <a:pt x="26992" y="839"/>
                </a:lnTo>
                <a:lnTo>
                  <a:pt x="26942" y="814"/>
                </a:lnTo>
                <a:lnTo>
                  <a:pt x="26884" y="806"/>
                </a:lnTo>
                <a:lnTo>
                  <a:pt x="26834" y="806"/>
                </a:lnTo>
                <a:lnTo>
                  <a:pt x="26784" y="822"/>
                </a:lnTo>
                <a:lnTo>
                  <a:pt x="26726" y="831"/>
                </a:lnTo>
                <a:lnTo>
                  <a:pt x="26676" y="856"/>
                </a:lnTo>
                <a:lnTo>
                  <a:pt x="26577" y="914"/>
                </a:lnTo>
                <a:lnTo>
                  <a:pt x="26369" y="1055"/>
                </a:lnTo>
                <a:lnTo>
                  <a:pt x="26269" y="1130"/>
                </a:lnTo>
                <a:lnTo>
                  <a:pt x="26161" y="1188"/>
                </a:lnTo>
                <a:lnTo>
                  <a:pt x="26095" y="1204"/>
                </a:lnTo>
                <a:lnTo>
                  <a:pt x="26020" y="1229"/>
                </a:lnTo>
                <a:lnTo>
                  <a:pt x="25954" y="1238"/>
                </a:lnTo>
                <a:lnTo>
                  <a:pt x="25879" y="1246"/>
                </a:lnTo>
                <a:lnTo>
                  <a:pt x="25588" y="1246"/>
                </a:lnTo>
                <a:lnTo>
                  <a:pt x="25389" y="1254"/>
                </a:lnTo>
                <a:lnTo>
                  <a:pt x="25190" y="1271"/>
                </a:lnTo>
                <a:lnTo>
                  <a:pt x="24990" y="1296"/>
                </a:lnTo>
                <a:lnTo>
                  <a:pt x="24791" y="1346"/>
                </a:lnTo>
                <a:lnTo>
                  <a:pt x="24600" y="1404"/>
                </a:lnTo>
                <a:lnTo>
                  <a:pt x="24509" y="1445"/>
                </a:lnTo>
                <a:lnTo>
                  <a:pt x="24426" y="1487"/>
                </a:lnTo>
                <a:lnTo>
                  <a:pt x="24334" y="1537"/>
                </a:lnTo>
                <a:lnTo>
                  <a:pt x="24251" y="1586"/>
                </a:lnTo>
                <a:lnTo>
                  <a:pt x="24176" y="1645"/>
                </a:lnTo>
                <a:lnTo>
                  <a:pt x="24102" y="1711"/>
                </a:lnTo>
                <a:lnTo>
                  <a:pt x="24019" y="1786"/>
                </a:lnTo>
                <a:lnTo>
                  <a:pt x="23944" y="1869"/>
                </a:lnTo>
                <a:lnTo>
                  <a:pt x="23877" y="1952"/>
                </a:lnTo>
                <a:lnTo>
                  <a:pt x="23811" y="2043"/>
                </a:lnTo>
                <a:lnTo>
                  <a:pt x="23695" y="2234"/>
                </a:lnTo>
                <a:lnTo>
                  <a:pt x="23578" y="2425"/>
                </a:lnTo>
                <a:lnTo>
                  <a:pt x="22441" y="4377"/>
                </a:lnTo>
                <a:lnTo>
                  <a:pt x="22349" y="4535"/>
                </a:lnTo>
                <a:lnTo>
                  <a:pt x="22250" y="4692"/>
                </a:lnTo>
                <a:lnTo>
                  <a:pt x="22142" y="4842"/>
                </a:lnTo>
                <a:lnTo>
                  <a:pt x="22084" y="4908"/>
                </a:lnTo>
                <a:lnTo>
                  <a:pt x="22025" y="4975"/>
                </a:lnTo>
                <a:lnTo>
                  <a:pt x="21951" y="5050"/>
                </a:lnTo>
                <a:lnTo>
                  <a:pt x="21876" y="5108"/>
                </a:lnTo>
                <a:lnTo>
                  <a:pt x="21710" y="5224"/>
                </a:lnTo>
                <a:lnTo>
                  <a:pt x="21544" y="5324"/>
                </a:lnTo>
                <a:lnTo>
                  <a:pt x="21361" y="5423"/>
                </a:lnTo>
                <a:lnTo>
                  <a:pt x="21004" y="5606"/>
                </a:lnTo>
                <a:lnTo>
                  <a:pt x="20838" y="5714"/>
                </a:lnTo>
                <a:lnTo>
                  <a:pt x="20672" y="5822"/>
                </a:lnTo>
                <a:lnTo>
                  <a:pt x="20597" y="5888"/>
                </a:lnTo>
                <a:lnTo>
                  <a:pt x="20531" y="5955"/>
                </a:lnTo>
                <a:lnTo>
                  <a:pt x="20464" y="6021"/>
                </a:lnTo>
                <a:lnTo>
                  <a:pt x="20406" y="6104"/>
                </a:lnTo>
                <a:lnTo>
                  <a:pt x="20364" y="6179"/>
                </a:lnTo>
                <a:lnTo>
                  <a:pt x="20331" y="6270"/>
                </a:lnTo>
                <a:lnTo>
                  <a:pt x="20306" y="6353"/>
                </a:lnTo>
                <a:lnTo>
                  <a:pt x="20298" y="6453"/>
                </a:lnTo>
                <a:lnTo>
                  <a:pt x="20298" y="6553"/>
                </a:lnTo>
                <a:lnTo>
                  <a:pt x="20298" y="6611"/>
                </a:lnTo>
                <a:lnTo>
                  <a:pt x="20281" y="6661"/>
                </a:lnTo>
                <a:lnTo>
                  <a:pt x="20240" y="6702"/>
                </a:lnTo>
                <a:lnTo>
                  <a:pt x="20198" y="6735"/>
                </a:lnTo>
                <a:lnTo>
                  <a:pt x="20149" y="6769"/>
                </a:lnTo>
                <a:lnTo>
                  <a:pt x="20107" y="6802"/>
                </a:lnTo>
                <a:lnTo>
                  <a:pt x="20065" y="6852"/>
                </a:lnTo>
                <a:lnTo>
                  <a:pt x="20041" y="6902"/>
                </a:lnTo>
                <a:lnTo>
                  <a:pt x="20024" y="6951"/>
                </a:lnTo>
                <a:lnTo>
                  <a:pt x="20016" y="7009"/>
                </a:lnTo>
                <a:lnTo>
                  <a:pt x="20016" y="7076"/>
                </a:lnTo>
                <a:lnTo>
                  <a:pt x="20016" y="7142"/>
                </a:lnTo>
                <a:lnTo>
                  <a:pt x="20032" y="7275"/>
                </a:lnTo>
                <a:lnTo>
                  <a:pt x="20057" y="7408"/>
                </a:lnTo>
                <a:lnTo>
                  <a:pt x="20057" y="7475"/>
                </a:lnTo>
                <a:lnTo>
                  <a:pt x="20065" y="7533"/>
                </a:lnTo>
                <a:lnTo>
                  <a:pt x="20057" y="7599"/>
                </a:lnTo>
                <a:lnTo>
                  <a:pt x="20041" y="7657"/>
                </a:lnTo>
                <a:lnTo>
                  <a:pt x="20024" y="7707"/>
                </a:lnTo>
                <a:lnTo>
                  <a:pt x="19982" y="7757"/>
                </a:lnTo>
                <a:lnTo>
                  <a:pt x="19949" y="7798"/>
                </a:lnTo>
                <a:lnTo>
                  <a:pt x="19908" y="7832"/>
                </a:lnTo>
                <a:lnTo>
                  <a:pt x="19866" y="7873"/>
                </a:lnTo>
                <a:lnTo>
                  <a:pt x="19841" y="7915"/>
                </a:lnTo>
                <a:lnTo>
                  <a:pt x="19825" y="7948"/>
                </a:lnTo>
                <a:lnTo>
                  <a:pt x="19825" y="7973"/>
                </a:lnTo>
                <a:lnTo>
                  <a:pt x="19825" y="8039"/>
                </a:lnTo>
                <a:lnTo>
                  <a:pt x="19841" y="8106"/>
                </a:lnTo>
                <a:lnTo>
                  <a:pt x="19858" y="8164"/>
                </a:lnTo>
                <a:lnTo>
                  <a:pt x="19874" y="8230"/>
                </a:lnTo>
                <a:lnTo>
                  <a:pt x="19883" y="8288"/>
                </a:lnTo>
                <a:lnTo>
                  <a:pt x="19883" y="8355"/>
                </a:lnTo>
                <a:lnTo>
                  <a:pt x="19874" y="8380"/>
                </a:lnTo>
                <a:lnTo>
                  <a:pt x="19858" y="8405"/>
                </a:lnTo>
                <a:lnTo>
                  <a:pt x="19833" y="8438"/>
                </a:lnTo>
                <a:lnTo>
                  <a:pt x="19800" y="8463"/>
                </a:lnTo>
                <a:lnTo>
                  <a:pt x="19758" y="8479"/>
                </a:lnTo>
                <a:lnTo>
                  <a:pt x="19717" y="8488"/>
                </a:lnTo>
                <a:lnTo>
                  <a:pt x="19534" y="8488"/>
                </a:lnTo>
                <a:lnTo>
                  <a:pt x="19434" y="8479"/>
                </a:lnTo>
                <a:lnTo>
                  <a:pt x="19326" y="8488"/>
                </a:lnTo>
                <a:lnTo>
                  <a:pt x="19218" y="8504"/>
                </a:lnTo>
                <a:lnTo>
                  <a:pt x="19119" y="8529"/>
                </a:lnTo>
                <a:lnTo>
                  <a:pt x="19019" y="8563"/>
                </a:lnTo>
                <a:lnTo>
                  <a:pt x="18919" y="8612"/>
                </a:lnTo>
                <a:lnTo>
                  <a:pt x="18828" y="8662"/>
                </a:lnTo>
                <a:lnTo>
                  <a:pt x="18745" y="8720"/>
                </a:lnTo>
                <a:lnTo>
                  <a:pt x="19102" y="8172"/>
                </a:lnTo>
                <a:lnTo>
                  <a:pt x="19177" y="8056"/>
                </a:lnTo>
                <a:lnTo>
                  <a:pt x="19252" y="7931"/>
                </a:lnTo>
                <a:lnTo>
                  <a:pt x="19310" y="7807"/>
                </a:lnTo>
                <a:lnTo>
                  <a:pt x="19360" y="7674"/>
                </a:lnTo>
                <a:lnTo>
                  <a:pt x="19384" y="7591"/>
                </a:lnTo>
                <a:lnTo>
                  <a:pt x="19401" y="7508"/>
                </a:lnTo>
                <a:lnTo>
                  <a:pt x="19401" y="7425"/>
                </a:lnTo>
                <a:lnTo>
                  <a:pt x="19401" y="7342"/>
                </a:lnTo>
                <a:lnTo>
                  <a:pt x="19393" y="7250"/>
                </a:lnTo>
                <a:lnTo>
                  <a:pt x="19376" y="7167"/>
                </a:lnTo>
                <a:lnTo>
                  <a:pt x="19351" y="7084"/>
                </a:lnTo>
                <a:lnTo>
                  <a:pt x="19318" y="7009"/>
                </a:lnTo>
                <a:lnTo>
                  <a:pt x="19285" y="6935"/>
                </a:lnTo>
                <a:lnTo>
                  <a:pt x="19243" y="6860"/>
                </a:lnTo>
                <a:lnTo>
                  <a:pt x="19193" y="6794"/>
                </a:lnTo>
                <a:lnTo>
                  <a:pt x="19135" y="6727"/>
                </a:lnTo>
                <a:lnTo>
                  <a:pt x="19077" y="6669"/>
                </a:lnTo>
                <a:lnTo>
                  <a:pt x="19002" y="6619"/>
                </a:lnTo>
                <a:lnTo>
                  <a:pt x="18936" y="6578"/>
                </a:lnTo>
                <a:lnTo>
                  <a:pt x="18853" y="6544"/>
                </a:lnTo>
                <a:lnTo>
                  <a:pt x="18778" y="6520"/>
                </a:lnTo>
                <a:lnTo>
                  <a:pt x="18695" y="6495"/>
                </a:lnTo>
                <a:lnTo>
                  <a:pt x="18521" y="6461"/>
                </a:lnTo>
                <a:lnTo>
                  <a:pt x="18438" y="6436"/>
                </a:lnTo>
                <a:lnTo>
                  <a:pt x="18363" y="6403"/>
                </a:lnTo>
                <a:lnTo>
                  <a:pt x="18288" y="6370"/>
                </a:lnTo>
                <a:lnTo>
                  <a:pt x="18222" y="6320"/>
                </a:lnTo>
                <a:lnTo>
                  <a:pt x="18213" y="6279"/>
                </a:lnTo>
                <a:lnTo>
                  <a:pt x="18222" y="6237"/>
                </a:lnTo>
                <a:lnTo>
                  <a:pt x="18247" y="6204"/>
                </a:lnTo>
                <a:lnTo>
                  <a:pt x="18280" y="6179"/>
                </a:lnTo>
                <a:lnTo>
                  <a:pt x="18321" y="6154"/>
                </a:lnTo>
                <a:lnTo>
                  <a:pt x="18371" y="6137"/>
                </a:lnTo>
                <a:lnTo>
                  <a:pt x="18421" y="6121"/>
                </a:lnTo>
                <a:lnTo>
                  <a:pt x="18471" y="6113"/>
                </a:lnTo>
                <a:lnTo>
                  <a:pt x="18986" y="6113"/>
                </a:lnTo>
                <a:lnTo>
                  <a:pt x="19235" y="6121"/>
                </a:lnTo>
                <a:lnTo>
                  <a:pt x="19492" y="6146"/>
                </a:lnTo>
                <a:lnTo>
                  <a:pt x="19600" y="6013"/>
                </a:lnTo>
                <a:lnTo>
                  <a:pt x="19717" y="5897"/>
                </a:lnTo>
                <a:lnTo>
                  <a:pt x="19833" y="5780"/>
                </a:lnTo>
                <a:lnTo>
                  <a:pt x="19949" y="5672"/>
                </a:lnTo>
                <a:lnTo>
                  <a:pt x="20207" y="5456"/>
                </a:lnTo>
                <a:lnTo>
                  <a:pt x="20464" y="5257"/>
                </a:lnTo>
                <a:lnTo>
                  <a:pt x="21652" y="4335"/>
                </a:lnTo>
                <a:lnTo>
                  <a:pt x="21776" y="4236"/>
                </a:lnTo>
                <a:lnTo>
                  <a:pt x="21893" y="4136"/>
                </a:lnTo>
                <a:lnTo>
                  <a:pt x="22001" y="4028"/>
                </a:lnTo>
                <a:lnTo>
                  <a:pt x="22042" y="3970"/>
                </a:lnTo>
                <a:lnTo>
                  <a:pt x="22084" y="3903"/>
                </a:lnTo>
                <a:lnTo>
                  <a:pt x="22125" y="3837"/>
                </a:lnTo>
                <a:lnTo>
                  <a:pt x="22158" y="3771"/>
                </a:lnTo>
                <a:lnTo>
                  <a:pt x="22175" y="3696"/>
                </a:lnTo>
                <a:lnTo>
                  <a:pt x="22192" y="3621"/>
                </a:lnTo>
                <a:lnTo>
                  <a:pt x="22200" y="3546"/>
                </a:lnTo>
                <a:lnTo>
                  <a:pt x="22192" y="3472"/>
                </a:lnTo>
                <a:lnTo>
                  <a:pt x="22175" y="3397"/>
                </a:lnTo>
                <a:lnTo>
                  <a:pt x="22150" y="3322"/>
                </a:lnTo>
                <a:lnTo>
                  <a:pt x="22108" y="3272"/>
                </a:lnTo>
                <a:lnTo>
                  <a:pt x="22067" y="3222"/>
                </a:lnTo>
                <a:lnTo>
                  <a:pt x="22025" y="3173"/>
                </a:lnTo>
                <a:lnTo>
                  <a:pt x="21976" y="3139"/>
                </a:lnTo>
                <a:lnTo>
                  <a:pt x="21917" y="3106"/>
                </a:lnTo>
                <a:lnTo>
                  <a:pt x="21859" y="3081"/>
                </a:lnTo>
                <a:lnTo>
                  <a:pt x="21726" y="3048"/>
                </a:lnTo>
                <a:lnTo>
                  <a:pt x="21585" y="3023"/>
                </a:lnTo>
                <a:lnTo>
                  <a:pt x="21444" y="3007"/>
                </a:lnTo>
                <a:lnTo>
                  <a:pt x="21162" y="2990"/>
                </a:lnTo>
                <a:lnTo>
                  <a:pt x="20979" y="2973"/>
                </a:lnTo>
                <a:lnTo>
                  <a:pt x="20805" y="2948"/>
                </a:lnTo>
                <a:lnTo>
                  <a:pt x="20622" y="2907"/>
                </a:lnTo>
                <a:lnTo>
                  <a:pt x="20448" y="2857"/>
                </a:lnTo>
                <a:lnTo>
                  <a:pt x="20281" y="2791"/>
                </a:lnTo>
                <a:lnTo>
                  <a:pt x="20115" y="2716"/>
                </a:lnTo>
                <a:lnTo>
                  <a:pt x="19958" y="2633"/>
                </a:lnTo>
                <a:lnTo>
                  <a:pt x="19800" y="2533"/>
                </a:lnTo>
                <a:lnTo>
                  <a:pt x="19717" y="2483"/>
                </a:lnTo>
                <a:lnTo>
                  <a:pt x="19625" y="2433"/>
                </a:lnTo>
                <a:lnTo>
                  <a:pt x="19526" y="2400"/>
                </a:lnTo>
                <a:lnTo>
                  <a:pt x="19434" y="2367"/>
                </a:lnTo>
                <a:lnTo>
                  <a:pt x="19235" y="2317"/>
                </a:lnTo>
                <a:lnTo>
                  <a:pt x="19027" y="2259"/>
                </a:lnTo>
                <a:lnTo>
                  <a:pt x="18978" y="2251"/>
                </a:lnTo>
                <a:lnTo>
                  <a:pt x="18878" y="2251"/>
                </a:lnTo>
                <a:lnTo>
                  <a:pt x="18828" y="2259"/>
                </a:lnTo>
                <a:lnTo>
                  <a:pt x="18778" y="2267"/>
                </a:lnTo>
                <a:lnTo>
                  <a:pt x="18728" y="2284"/>
                </a:lnTo>
                <a:lnTo>
                  <a:pt x="18629" y="2334"/>
                </a:lnTo>
                <a:lnTo>
                  <a:pt x="18546" y="2392"/>
                </a:lnTo>
                <a:lnTo>
                  <a:pt x="18463" y="2467"/>
                </a:lnTo>
                <a:lnTo>
                  <a:pt x="18396" y="2550"/>
                </a:lnTo>
                <a:lnTo>
                  <a:pt x="18346" y="2649"/>
                </a:lnTo>
                <a:lnTo>
                  <a:pt x="18305" y="2741"/>
                </a:lnTo>
                <a:lnTo>
                  <a:pt x="18272" y="2849"/>
                </a:lnTo>
                <a:lnTo>
                  <a:pt x="18247" y="2948"/>
                </a:lnTo>
                <a:lnTo>
                  <a:pt x="18230" y="3056"/>
                </a:lnTo>
                <a:lnTo>
                  <a:pt x="18222" y="3164"/>
                </a:lnTo>
                <a:lnTo>
                  <a:pt x="18222" y="3272"/>
                </a:lnTo>
                <a:lnTo>
                  <a:pt x="18222" y="3480"/>
                </a:lnTo>
                <a:lnTo>
                  <a:pt x="18180" y="3513"/>
                </a:lnTo>
                <a:lnTo>
                  <a:pt x="18130" y="3521"/>
                </a:lnTo>
                <a:lnTo>
                  <a:pt x="18081" y="3530"/>
                </a:lnTo>
                <a:lnTo>
                  <a:pt x="18022" y="3513"/>
                </a:lnTo>
                <a:lnTo>
                  <a:pt x="17973" y="3497"/>
                </a:lnTo>
                <a:lnTo>
                  <a:pt x="17931" y="3463"/>
                </a:lnTo>
                <a:lnTo>
                  <a:pt x="17890" y="3430"/>
                </a:lnTo>
                <a:lnTo>
                  <a:pt x="17865" y="3389"/>
                </a:lnTo>
                <a:lnTo>
                  <a:pt x="17840" y="3339"/>
                </a:lnTo>
                <a:lnTo>
                  <a:pt x="17831" y="3289"/>
                </a:lnTo>
                <a:lnTo>
                  <a:pt x="17831" y="3231"/>
                </a:lnTo>
                <a:lnTo>
                  <a:pt x="17840" y="3181"/>
                </a:lnTo>
                <a:lnTo>
                  <a:pt x="17848" y="3131"/>
                </a:lnTo>
                <a:lnTo>
                  <a:pt x="17865" y="3081"/>
                </a:lnTo>
                <a:lnTo>
                  <a:pt x="17890" y="3031"/>
                </a:lnTo>
                <a:lnTo>
                  <a:pt x="17923" y="2982"/>
                </a:lnTo>
                <a:lnTo>
                  <a:pt x="18014" y="2874"/>
                </a:lnTo>
                <a:lnTo>
                  <a:pt x="18056" y="2807"/>
                </a:lnTo>
                <a:lnTo>
                  <a:pt x="18072" y="2774"/>
                </a:lnTo>
                <a:lnTo>
                  <a:pt x="18081" y="2741"/>
                </a:lnTo>
                <a:lnTo>
                  <a:pt x="18089" y="2699"/>
                </a:lnTo>
                <a:lnTo>
                  <a:pt x="18081" y="2649"/>
                </a:lnTo>
                <a:lnTo>
                  <a:pt x="18072" y="2600"/>
                </a:lnTo>
                <a:lnTo>
                  <a:pt x="18047" y="2558"/>
                </a:lnTo>
                <a:lnTo>
                  <a:pt x="18022" y="2517"/>
                </a:lnTo>
                <a:lnTo>
                  <a:pt x="17989" y="2483"/>
                </a:lnTo>
                <a:lnTo>
                  <a:pt x="17948" y="2450"/>
                </a:lnTo>
                <a:lnTo>
                  <a:pt x="17906" y="2425"/>
                </a:lnTo>
                <a:lnTo>
                  <a:pt x="17823" y="2384"/>
                </a:lnTo>
                <a:lnTo>
                  <a:pt x="17732" y="2350"/>
                </a:lnTo>
                <a:lnTo>
                  <a:pt x="17541" y="2292"/>
                </a:lnTo>
                <a:lnTo>
                  <a:pt x="17449" y="2259"/>
                </a:lnTo>
                <a:lnTo>
                  <a:pt x="17366" y="2226"/>
                </a:lnTo>
                <a:lnTo>
                  <a:pt x="17283" y="2184"/>
                </a:lnTo>
                <a:lnTo>
                  <a:pt x="17209" y="2134"/>
                </a:lnTo>
                <a:lnTo>
                  <a:pt x="17134" y="2076"/>
                </a:lnTo>
                <a:lnTo>
                  <a:pt x="17059" y="2027"/>
                </a:lnTo>
                <a:lnTo>
                  <a:pt x="16926" y="1894"/>
                </a:lnTo>
                <a:lnTo>
                  <a:pt x="16793" y="1761"/>
                </a:lnTo>
                <a:lnTo>
                  <a:pt x="16677" y="1611"/>
                </a:lnTo>
                <a:lnTo>
                  <a:pt x="16561" y="1453"/>
                </a:lnTo>
                <a:lnTo>
                  <a:pt x="16445" y="1296"/>
                </a:lnTo>
                <a:lnTo>
                  <a:pt x="16220" y="972"/>
                </a:lnTo>
                <a:lnTo>
                  <a:pt x="16104" y="814"/>
                </a:lnTo>
                <a:lnTo>
                  <a:pt x="15979" y="665"/>
                </a:lnTo>
                <a:lnTo>
                  <a:pt x="15855" y="523"/>
                </a:lnTo>
                <a:lnTo>
                  <a:pt x="15714" y="390"/>
                </a:lnTo>
                <a:lnTo>
                  <a:pt x="15639" y="332"/>
                </a:lnTo>
                <a:lnTo>
                  <a:pt x="15564" y="274"/>
                </a:lnTo>
                <a:lnTo>
                  <a:pt x="15489" y="224"/>
                </a:lnTo>
                <a:lnTo>
                  <a:pt x="15406" y="183"/>
                </a:lnTo>
                <a:lnTo>
                  <a:pt x="15298" y="133"/>
                </a:lnTo>
                <a:lnTo>
                  <a:pt x="15191" y="91"/>
                </a:lnTo>
                <a:lnTo>
                  <a:pt x="15083" y="58"/>
                </a:lnTo>
                <a:lnTo>
                  <a:pt x="14975" y="33"/>
                </a:lnTo>
                <a:lnTo>
                  <a:pt x="14867" y="17"/>
                </a:lnTo>
                <a:lnTo>
                  <a:pt x="14750" y="8"/>
                </a:lnTo>
                <a:lnTo>
                  <a:pt x="14642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40"/>
          <p:cNvSpPr/>
          <p:nvPr/>
        </p:nvSpPr>
        <p:spPr>
          <a:xfrm>
            <a:off x="4754764" y="1979952"/>
            <a:ext cx="158884" cy="109249"/>
          </a:xfrm>
          <a:custGeom>
            <a:avLst/>
            <a:gdLst/>
            <a:ahLst/>
            <a:cxnLst/>
            <a:rect l="l" t="t" r="r" b="b"/>
            <a:pathLst>
              <a:path w="4411" h="3033" extrusionOk="0">
                <a:moveTo>
                  <a:pt x="1570" y="1"/>
                </a:moveTo>
                <a:lnTo>
                  <a:pt x="1437" y="17"/>
                </a:lnTo>
                <a:lnTo>
                  <a:pt x="1296" y="34"/>
                </a:lnTo>
                <a:lnTo>
                  <a:pt x="1155" y="59"/>
                </a:lnTo>
                <a:lnTo>
                  <a:pt x="1022" y="100"/>
                </a:lnTo>
                <a:lnTo>
                  <a:pt x="889" y="142"/>
                </a:lnTo>
                <a:lnTo>
                  <a:pt x="756" y="192"/>
                </a:lnTo>
                <a:lnTo>
                  <a:pt x="631" y="258"/>
                </a:lnTo>
                <a:lnTo>
                  <a:pt x="507" y="325"/>
                </a:lnTo>
                <a:lnTo>
                  <a:pt x="391" y="399"/>
                </a:lnTo>
                <a:lnTo>
                  <a:pt x="274" y="482"/>
                </a:lnTo>
                <a:lnTo>
                  <a:pt x="166" y="565"/>
                </a:lnTo>
                <a:lnTo>
                  <a:pt x="67" y="665"/>
                </a:lnTo>
                <a:lnTo>
                  <a:pt x="25" y="707"/>
                </a:lnTo>
                <a:lnTo>
                  <a:pt x="0" y="756"/>
                </a:lnTo>
                <a:lnTo>
                  <a:pt x="117" y="840"/>
                </a:lnTo>
                <a:lnTo>
                  <a:pt x="241" y="914"/>
                </a:lnTo>
                <a:lnTo>
                  <a:pt x="366" y="981"/>
                </a:lnTo>
                <a:lnTo>
                  <a:pt x="499" y="1047"/>
                </a:lnTo>
                <a:lnTo>
                  <a:pt x="764" y="1163"/>
                </a:lnTo>
                <a:lnTo>
                  <a:pt x="897" y="1222"/>
                </a:lnTo>
                <a:lnTo>
                  <a:pt x="1022" y="1288"/>
                </a:lnTo>
                <a:lnTo>
                  <a:pt x="1188" y="1396"/>
                </a:lnTo>
                <a:lnTo>
                  <a:pt x="1346" y="1512"/>
                </a:lnTo>
                <a:lnTo>
                  <a:pt x="1495" y="1645"/>
                </a:lnTo>
                <a:lnTo>
                  <a:pt x="1628" y="1786"/>
                </a:lnTo>
                <a:lnTo>
                  <a:pt x="1753" y="1944"/>
                </a:lnTo>
                <a:lnTo>
                  <a:pt x="1861" y="2102"/>
                </a:lnTo>
                <a:lnTo>
                  <a:pt x="1960" y="2276"/>
                </a:lnTo>
                <a:lnTo>
                  <a:pt x="2035" y="2459"/>
                </a:lnTo>
                <a:lnTo>
                  <a:pt x="2101" y="2608"/>
                </a:lnTo>
                <a:lnTo>
                  <a:pt x="2135" y="2683"/>
                </a:lnTo>
                <a:lnTo>
                  <a:pt x="2176" y="2758"/>
                </a:lnTo>
                <a:lnTo>
                  <a:pt x="2201" y="2800"/>
                </a:lnTo>
                <a:lnTo>
                  <a:pt x="2234" y="2841"/>
                </a:lnTo>
                <a:lnTo>
                  <a:pt x="2317" y="2907"/>
                </a:lnTo>
                <a:lnTo>
                  <a:pt x="2400" y="2957"/>
                </a:lnTo>
                <a:lnTo>
                  <a:pt x="2500" y="2999"/>
                </a:lnTo>
                <a:lnTo>
                  <a:pt x="2600" y="3024"/>
                </a:lnTo>
                <a:lnTo>
                  <a:pt x="2708" y="3032"/>
                </a:lnTo>
                <a:lnTo>
                  <a:pt x="2807" y="3015"/>
                </a:lnTo>
                <a:lnTo>
                  <a:pt x="2857" y="3007"/>
                </a:lnTo>
                <a:lnTo>
                  <a:pt x="2907" y="2982"/>
                </a:lnTo>
                <a:lnTo>
                  <a:pt x="2982" y="2949"/>
                </a:lnTo>
                <a:lnTo>
                  <a:pt x="3057" y="2907"/>
                </a:lnTo>
                <a:lnTo>
                  <a:pt x="3189" y="2808"/>
                </a:lnTo>
                <a:lnTo>
                  <a:pt x="4311" y="1919"/>
                </a:lnTo>
                <a:lnTo>
                  <a:pt x="4360" y="1878"/>
                </a:lnTo>
                <a:lnTo>
                  <a:pt x="4385" y="1853"/>
                </a:lnTo>
                <a:lnTo>
                  <a:pt x="4402" y="1820"/>
                </a:lnTo>
                <a:lnTo>
                  <a:pt x="4410" y="1786"/>
                </a:lnTo>
                <a:lnTo>
                  <a:pt x="4402" y="1761"/>
                </a:lnTo>
                <a:lnTo>
                  <a:pt x="4402" y="1728"/>
                </a:lnTo>
                <a:lnTo>
                  <a:pt x="4385" y="1695"/>
                </a:lnTo>
                <a:lnTo>
                  <a:pt x="4352" y="1645"/>
                </a:lnTo>
                <a:lnTo>
                  <a:pt x="4302" y="1587"/>
                </a:lnTo>
                <a:lnTo>
                  <a:pt x="4070" y="1338"/>
                </a:lnTo>
                <a:lnTo>
                  <a:pt x="3829" y="1097"/>
                </a:lnTo>
                <a:lnTo>
                  <a:pt x="3580" y="864"/>
                </a:lnTo>
                <a:lnTo>
                  <a:pt x="3447" y="748"/>
                </a:lnTo>
                <a:lnTo>
                  <a:pt x="3314" y="640"/>
                </a:lnTo>
                <a:lnTo>
                  <a:pt x="3181" y="541"/>
                </a:lnTo>
                <a:lnTo>
                  <a:pt x="3048" y="449"/>
                </a:lnTo>
                <a:lnTo>
                  <a:pt x="2899" y="358"/>
                </a:lnTo>
                <a:lnTo>
                  <a:pt x="2758" y="275"/>
                </a:lnTo>
                <a:lnTo>
                  <a:pt x="2608" y="208"/>
                </a:lnTo>
                <a:lnTo>
                  <a:pt x="2450" y="142"/>
                </a:lnTo>
                <a:lnTo>
                  <a:pt x="2292" y="92"/>
                </a:lnTo>
                <a:lnTo>
                  <a:pt x="2126" y="51"/>
                </a:lnTo>
                <a:lnTo>
                  <a:pt x="1993" y="26"/>
                </a:lnTo>
                <a:lnTo>
                  <a:pt x="1852" y="9"/>
                </a:lnTo>
                <a:lnTo>
                  <a:pt x="1711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40"/>
          <p:cNvSpPr/>
          <p:nvPr/>
        </p:nvSpPr>
        <p:spPr>
          <a:xfrm>
            <a:off x="4890881" y="2049073"/>
            <a:ext cx="124773" cy="71536"/>
          </a:xfrm>
          <a:custGeom>
            <a:avLst/>
            <a:gdLst/>
            <a:ahLst/>
            <a:cxnLst/>
            <a:rect l="l" t="t" r="r" b="b"/>
            <a:pathLst>
              <a:path w="3464" h="1986" extrusionOk="0">
                <a:moveTo>
                  <a:pt x="1080" y="0"/>
                </a:moveTo>
                <a:lnTo>
                  <a:pt x="1055" y="8"/>
                </a:lnTo>
                <a:lnTo>
                  <a:pt x="1038" y="8"/>
                </a:lnTo>
                <a:lnTo>
                  <a:pt x="1022" y="25"/>
                </a:lnTo>
                <a:lnTo>
                  <a:pt x="988" y="50"/>
                </a:lnTo>
                <a:lnTo>
                  <a:pt x="125" y="922"/>
                </a:lnTo>
                <a:lnTo>
                  <a:pt x="75" y="972"/>
                </a:lnTo>
                <a:lnTo>
                  <a:pt x="25" y="1038"/>
                </a:lnTo>
                <a:lnTo>
                  <a:pt x="8" y="1072"/>
                </a:lnTo>
                <a:lnTo>
                  <a:pt x="0" y="1105"/>
                </a:lnTo>
                <a:lnTo>
                  <a:pt x="0" y="1138"/>
                </a:lnTo>
                <a:lnTo>
                  <a:pt x="0" y="1171"/>
                </a:lnTo>
                <a:lnTo>
                  <a:pt x="116" y="1188"/>
                </a:lnTo>
                <a:lnTo>
                  <a:pt x="224" y="1188"/>
                </a:lnTo>
                <a:lnTo>
                  <a:pt x="449" y="1163"/>
                </a:lnTo>
                <a:lnTo>
                  <a:pt x="556" y="1146"/>
                </a:lnTo>
                <a:lnTo>
                  <a:pt x="664" y="1155"/>
                </a:lnTo>
                <a:lnTo>
                  <a:pt x="723" y="1155"/>
                </a:lnTo>
                <a:lnTo>
                  <a:pt x="772" y="1171"/>
                </a:lnTo>
                <a:lnTo>
                  <a:pt x="822" y="1188"/>
                </a:lnTo>
                <a:lnTo>
                  <a:pt x="872" y="1204"/>
                </a:lnTo>
                <a:lnTo>
                  <a:pt x="914" y="1238"/>
                </a:lnTo>
                <a:lnTo>
                  <a:pt x="955" y="1271"/>
                </a:lnTo>
                <a:lnTo>
                  <a:pt x="1030" y="1346"/>
                </a:lnTo>
                <a:lnTo>
                  <a:pt x="1105" y="1429"/>
                </a:lnTo>
                <a:lnTo>
                  <a:pt x="1179" y="1503"/>
                </a:lnTo>
                <a:lnTo>
                  <a:pt x="1271" y="1578"/>
                </a:lnTo>
                <a:lnTo>
                  <a:pt x="1370" y="1645"/>
                </a:lnTo>
                <a:lnTo>
                  <a:pt x="1478" y="1703"/>
                </a:lnTo>
                <a:lnTo>
                  <a:pt x="1595" y="1744"/>
                </a:lnTo>
                <a:lnTo>
                  <a:pt x="1711" y="1777"/>
                </a:lnTo>
                <a:lnTo>
                  <a:pt x="1827" y="1811"/>
                </a:lnTo>
                <a:lnTo>
                  <a:pt x="2076" y="1852"/>
                </a:lnTo>
                <a:lnTo>
                  <a:pt x="2641" y="1960"/>
                </a:lnTo>
                <a:lnTo>
                  <a:pt x="2757" y="1977"/>
                </a:lnTo>
                <a:lnTo>
                  <a:pt x="2865" y="1985"/>
                </a:lnTo>
                <a:lnTo>
                  <a:pt x="2940" y="1985"/>
                </a:lnTo>
                <a:lnTo>
                  <a:pt x="3015" y="1977"/>
                </a:lnTo>
                <a:lnTo>
                  <a:pt x="3089" y="1968"/>
                </a:lnTo>
                <a:lnTo>
                  <a:pt x="3156" y="1952"/>
                </a:lnTo>
                <a:lnTo>
                  <a:pt x="3231" y="1927"/>
                </a:lnTo>
                <a:lnTo>
                  <a:pt x="3297" y="1894"/>
                </a:lnTo>
                <a:lnTo>
                  <a:pt x="3355" y="1852"/>
                </a:lnTo>
                <a:lnTo>
                  <a:pt x="3413" y="1811"/>
                </a:lnTo>
                <a:lnTo>
                  <a:pt x="3438" y="1794"/>
                </a:lnTo>
                <a:lnTo>
                  <a:pt x="3455" y="1769"/>
                </a:lnTo>
                <a:lnTo>
                  <a:pt x="3463" y="1728"/>
                </a:lnTo>
                <a:lnTo>
                  <a:pt x="3455" y="1694"/>
                </a:lnTo>
                <a:lnTo>
                  <a:pt x="3380" y="1387"/>
                </a:lnTo>
                <a:lnTo>
                  <a:pt x="3289" y="1088"/>
                </a:lnTo>
                <a:lnTo>
                  <a:pt x="3256" y="997"/>
                </a:lnTo>
                <a:lnTo>
                  <a:pt x="3231" y="947"/>
                </a:lnTo>
                <a:lnTo>
                  <a:pt x="3197" y="914"/>
                </a:lnTo>
                <a:lnTo>
                  <a:pt x="3164" y="889"/>
                </a:lnTo>
                <a:lnTo>
                  <a:pt x="3131" y="864"/>
                </a:lnTo>
                <a:lnTo>
                  <a:pt x="3056" y="839"/>
                </a:lnTo>
                <a:lnTo>
                  <a:pt x="1138" y="25"/>
                </a:lnTo>
                <a:lnTo>
                  <a:pt x="1096" y="8"/>
                </a:lnTo>
                <a:lnTo>
                  <a:pt x="1080" y="0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40"/>
          <p:cNvSpPr/>
          <p:nvPr/>
        </p:nvSpPr>
        <p:spPr>
          <a:xfrm>
            <a:off x="5221108" y="2099609"/>
            <a:ext cx="160685" cy="149015"/>
          </a:xfrm>
          <a:custGeom>
            <a:avLst/>
            <a:gdLst/>
            <a:ahLst/>
            <a:cxnLst/>
            <a:rect l="l" t="t" r="r" b="b"/>
            <a:pathLst>
              <a:path w="4461" h="4137" extrusionOk="0">
                <a:moveTo>
                  <a:pt x="208" y="1"/>
                </a:moveTo>
                <a:lnTo>
                  <a:pt x="167" y="9"/>
                </a:lnTo>
                <a:lnTo>
                  <a:pt x="125" y="17"/>
                </a:lnTo>
                <a:lnTo>
                  <a:pt x="92" y="34"/>
                </a:lnTo>
                <a:lnTo>
                  <a:pt x="67" y="59"/>
                </a:lnTo>
                <a:lnTo>
                  <a:pt x="34" y="84"/>
                </a:lnTo>
                <a:lnTo>
                  <a:pt x="17" y="117"/>
                </a:lnTo>
                <a:lnTo>
                  <a:pt x="1" y="150"/>
                </a:lnTo>
                <a:lnTo>
                  <a:pt x="1" y="183"/>
                </a:lnTo>
                <a:lnTo>
                  <a:pt x="1" y="217"/>
                </a:lnTo>
                <a:lnTo>
                  <a:pt x="17" y="275"/>
                </a:lnTo>
                <a:lnTo>
                  <a:pt x="51" y="333"/>
                </a:lnTo>
                <a:lnTo>
                  <a:pt x="84" y="391"/>
                </a:lnTo>
                <a:lnTo>
                  <a:pt x="200" y="557"/>
                </a:lnTo>
                <a:lnTo>
                  <a:pt x="333" y="723"/>
                </a:lnTo>
                <a:lnTo>
                  <a:pt x="399" y="798"/>
                </a:lnTo>
                <a:lnTo>
                  <a:pt x="466" y="873"/>
                </a:lnTo>
                <a:lnTo>
                  <a:pt x="549" y="939"/>
                </a:lnTo>
                <a:lnTo>
                  <a:pt x="632" y="997"/>
                </a:lnTo>
                <a:lnTo>
                  <a:pt x="732" y="1047"/>
                </a:lnTo>
                <a:lnTo>
                  <a:pt x="839" y="1097"/>
                </a:lnTo>
                <a:lnTo>
                  <a:pt x="1055" y="1197"/>
                </a:lnTo>
                <a:lnTo>
                  <a:pt x="1155" y="1255"/>
                </a:lnTo>
                <a:lnTo>
                  <a:pt x="1246" y="1313"/>
                </a:lnTo>
                <a:lnTo>
                  <a:pt x="1280" y="1354"/>
                </a:lnTo>
                <a:lnTo>
                  <a:pt x="1321" y="1396"/>
                </a:lnTo>
                <a:lnTo>
                  <a:pt x="1354" y="1437"/>
                </a:lnTo>
                <a:lnTo>
                  <a:pt x="1379" y="1487"/>
                </a:lnTo>
                <a:lnTo>
                  <a:pt x="1413" y="1562"/>
                </a:lnTo>
                <a:lnTo>
                  <a:pt x="1437" y="1645"/>
                </a:lnTo>
                <a:lnTo>
                  <a:pt x="1454" y="1728"/>
                </a:lnTo>
                <a:lnTo>
                  <a:pt x="1479" y="1811"/>
                </a:lnTo>
                <a:lnTo>
                  <a:pt x="1529" y="1911"/>
                </a:lnTo>
                <a:lnTo>
                  <a:pt x="1587" y="2002"/>
                </a:lnTo>
                <a:lnTo>
                  <a:pt x="1653" y="2077"/>
                </a:lnTo>
                <a:lnTo>
                  <a:pt x="1728" y="2152"/>
                </a:lnTo>
                <a:lnTo>
                  <a:pt x="1819" y="2226"/>
                </a:lnTo>
                <a:lnTo>
                  <a:pt x="1911" y="2285"/>
                </a:lnTo>
                <a:lnTo>
                  <a:pt x="2085" y="2409"/>
                </a:lnTo>
                <a:lnTo>
                  <a:pt x="2185" y="2484"/>
                </a:lnTo>
                <a:lnTo>
                  <a:pt x="2276" y="2567"/>
                </a:lnTo>
                <a:lnTo>
                  <a:pt x="2318" y="2608"/>
                </a:lnTo>
                <a:lnTo>
                  <a:pt x="2351" y="2658"/>
                </a:lnTo>
                <a:lnTo>
                  <a:pt x="2376" y="2716"/>
                </a:lnTo>
                <a:lnTo>
                  <a:pt x="2401" y="2775"/>
                </a:lnTo>
                <a:lnTo>
                  <a:pt x="2401" y="2824"/>
                </a:lnTo>
                <a:lnTo>
                  <a:pt x="2401" y="2874"/>
                </a:lnTo>
                <a:lnTo>
                  <a:pt x="2392" y="2982"/>
                </a:lnTo>
                <a:lnTo>
                  <a:pt x="2376" y="3090"/>
                </a:lnTo>
                <a:lnTo>
                  <a:pt x="2368" y="3198"/>
                </a:lnTo>
                <a:lnTo>
                  <a:pt x="2368" y="3248"/>
                </a:lnTo>
                <a:lnTo>
                  <a:pt x="2384" y="3306"/>
                </a:lnTo>
                <a:lnTo>
                  <a:pt x="2401" y="3356"/>
                </a:lnTo>
                <a:lnTo>
                  <a:pt x="2434" y="3406"/>
                </a:lnTo>
                <a:lnTo>
                  <a:pt x="2467" y="3439"/>
                </a:lnTo>
                <a:lnTo>
                  <a:pt x="2509" y="3472"/>
                </a:lnTo>
                <a:lnTo>
                  <a:pt x="2559" y="3480"/>
                </a:lnTo>
                <a:lnTo>
                  <a:pt x="2608" y="3480"/>
                </a:lnTo>
                <a:lnTo>
                  <a:pt x="2642" y="3464"/>
                </a:lnTo>
                <a:lnTo>
                  <a:pt x="2675" y="3447"/>
                </a:lnTo>
                <a:lnTo>
                  <a:pt x="2725" y="3397"/>
                </a:lnTo>
                <a:lnTo>
                  <a:pt x="2775" y="3339"/>
                </a:lnTo>
                <a:lnTo>
                  <a:pt x="2824" y="3289"/>
                </a:lnTo>
                <a:lnTo>
                  <a:pt x="2874" y="3256"/>
                </a:lnTo>
                <a:lnTo>
                  <a:pt x="2924" y="3240"/>
                </a:lnTo>
                <a:lnTo>
                  <a:pt x="2982" y="3231"/>
                </a:lnTo>
                <a:lnTo>
                  <a:pt x="3032" y="3231"/>
                </a:lnTo>
                <a:lnTo>
                  <a:pt x="3090" y="3240"/>
                </a:lnTo>
                <a:lnTo>
                  <a:pt x="3140" y="3256"/>
                </a:lnTo>
                <a:lnTo>
                  <a:pt x="3198" y="3281"/>
                </a:lnTo>
                <a:lnTo>
                  <a:pt x="3240" y="3306"/>
                </a:lnTo>
                <a:lnTo>
                  <a:pt x="3331" y="3381"/>
                </a:lnTo>
                <a:lnTo>
                  <a:pt x="3406" y="3464"/>
                </a:lnTo>
                <a:lnTo>
                  <a:pt x="3539" y="3638"/>
                </a:lnTo>
                <a:lnTo>
                  <a:pt x="3630" y="3738"/>
                </a:lnTo>
                <a:lnTo>
                  <a:pt x="3721" y="3838"/>
                </a:lnTo>
                <a:lnTo>
                  <a:pt x="3821" y="3929"/>
                </a:lnTo>
                <a:lnTo>
                  <a:pt x="3929" y="4012"/>
                </a:lnTo>
                <a:lnTo>
                  <a:pt x="4045" y="4070"/>
                </a:lnTo>
                <a:lnTo>
                  <a:pt x="4103" y="4095"/>
                </a:lnTo>
                <a:lnTo>
                  <a:pt x="4170" y="4120"/>
                </a:lnTo>
                <a:lnTo>
                  <a:pt x="4228" y="4128"/>
                </a:lnTo>
                <a:lnTo>
                  <a:pt x="4294" y="4137"/>
                </a:lnTo>
                <a:lnTo>
                  <a:pt x="4427" y="4137"/>
                </a:lnTo>
                <a:lnTo>
                  <a:pt x="4444" y="4078"/>
                </a:lnTo>
                <a:lnTo>
                  <a:pt x="4460" y="4029"/>
                </a:lnTo>
                <a:lnTo>
                  <a:pt x="4460" y="3970"/>
                </a:lnTo>
                <a:lnTo>
                  <a:pt x="4460" y="3912"/>
                </a:lnTo>
                <a:lnTo>
                  <a:pt x="4444" y="3854"/>
                </a:lnTo>
                <a:lnTo>
                  <a:pt x="4427" y="3796"/>
                </a:lnTo>
                <a:lnTo>
                  <a:pt x="4402" y="3746"/>
                </a:lnTo>
                <a:lnTo>
                  <a:pt x="4377" y="3696"/>
                </a:lnTo>
                <a:lnTo>
                  <a:pt x="4303" y="3597"/>
                </a:lnTo>
                <a:lnTo>
                  <a:pt x="4228" y="3514"/>
                </a:lnTo>
                <a:lnTo>
                  <a:pt x="4137" y="3439"/>
                </a:lnTo>
                <a:lnTo>
                  <a:pt x="4045" y="3364"/>
                </a:lnTo>
                <a:lnTo>
                  <a:pt x="3854" y="3206"/>
                </a:lnTo>
                <a:lnTo>
                  <a:pt x="3663" y="3040"/>
                </a:lnTo>
                <a:lnTo>
                  <a:pt x="3281" y="2692"/>
                </a:lnTo>
                <a:lnTo>
                  <a:pt x="2916" y="2343"/>
                </a:lnTo>
                <a:lnTo>
                  <a:pt x="2559" y="1986"/>
                </a:lnTo>
                <a:lnTo>
                  <a:pt x="2467" y="1894"/>
                </a:lnTo>
                <a:lnTo>
                  <a:pt x="2434" y="1844"/>
                </a:lnTo>
                <a:lnTo>
                  <a:pt x="2401" y="1795"/>
                </a:lnTo>
                <a:lnTo>
                  <a:pt x="2368" y="1736"/>
                </a:lnTo>
                <a:lnTo>
                  <a:pt x="2343" y="1678"/>
                </a:lnTo>
                <a:lnTo>
                  <a:pt x="2318" y="1620"/>
                </a:lnTo>
                <a:lnTo>
                  <a:pt x="2293" y="1562"/>
                </a:lnTo>
                <a:lnTo>
                  <a:pt x="2251" y="1496"/>
                </a:lnTo>
                <a:lnTo>
                  <a:pt x="2201" y="1429"/>
                </a:lnTo>
                <a:lnTo>
                  <a:pt x="2143" y="1371"/>
                </a:lnTo>
                <a:lnTo>
                  <a:pt x="2077" y="1321"/>
                </a:lnTo>
                <a:lnTo>
                  <a:pt x="1969" y="1238"/>
                </a:lnTo>
                <a:lnTo>
                  <a:pt x="1853" y="1163"/>
                </a:lnTo>
                <a:lnTo>
                  <a:pt x="1736" y="1097"/>
                </a:lnTo>
                <a:lnTo>
                  <a:pt x="1620" y="1039"/>
                </a:lnTo>
                <a:lnTo>
                  <a:pt x="1496" y="981"/>
                </a:lnTo>
                <a:lnTo>
                  <a:pt x="1363" y="931"/>
                </a:lnTo>
                <a:lnTo>
                  <a:pt x="1238" y="898"/>
                </a:lnTo>
                <a:lnTo>
                  <a:pt x="1105" y="864"/>
                </a:lnTo>
                <a:lnTo>
                  <a:pt x="1105" y="798"/>
                </a:lnTo>
                <a:lnTo>
                  <a:pt x="1097" y="740"/>
                </a:lnTo>
                <a:lnTo>
                  <a:pt x="1080" y="682"/>
                </a:lnTo>
                <a:lnTo>
                  <a:pt x="1064" y="624"/>
                </a:lnTo>
                <a:lnTo>
                  <a:pt x="1039" y="565"/>
                </a:lnTo>
                <a:lnTo>
                  <a:pt x="1006" y="507"/>
                </a:lnTo>
                <a:lnTo>
                  <a:pt x="964" y="457"/>
                </a:lnTo>
                <a:lnTo>
                  <a:pt x="923" y="408"/>
                </a:lnTo>
                <a:lnTo>
                  <a:pt x="831" y="325"/>
                </a:lnTo>
                <a:lnTo>
                  <a:pt x="732" y="250"/>
                </a:lnTo>
                <a:lnTo>
                  <a:pt x="632" y="183"/>
                </a:lnTo>
                <a:lnTo>
                  <a:pt x="524" y="117"/>
                </a:lnTo>
                <a:lnTo>
                  <a:pt x="457" y="75"/>
                </a:lnTo>
                <a:lnTo>
                  <a:pt x="391" y="42"/>
                </a:lnTo>
                <a:lnTo>
                  <a:pt x="316" y="17"/>
                </a:lnTo>
                <a:lnTo>
                  <a:pt x="242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41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227" name="Google Shape;1227;p41"/>
          <p:cNvSpPr/>
          <p:nvPr/>
        </p:nvSpPr>
        <p:spPr>
          <a:xfrm>
            <a:off x="2736925" y="1061801"/>
            <a:ext cx="3684300" cy="3684300"/>
          </a:xfrm>
          <a:prstGeom prst="donut">
            <a:avLst>
              <a:gd name="adj" fmla="val 1654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41"/>
          <p:cNvSpPr/>
          <p:nvPr/>
        </p:nvSpPr>
        <p:spPr>
          <a:xfrm rot="5400000">
            <a:off x="2736925" y="1061801"/>
            <a:ext cx="3684300" cy="3684300"/>
          </a:xfrm>
          <a:prstGeom prst="blockArc">
            <a:avLst>
              <a:gd name="adj1" fmla="val 10804968"/>
              <a:gd name="adj2" fmla="val 16261833"/>
              <a:gd name="adj3" fmla="val 1653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41"/>
          <p:cNvSpPr/>
          <p:nvPr/>
        </p:nvSpPr>
        <p:spPr>
          <a:xfrm>
            <a:off x="6940700" y="20846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0" name="Google Shape;1230;p41"/>
          <p:cNvSpPr/>
          <p:nvPr/>
        </p:nvSpPr>
        <p:spPr>
          <a:xfrm>
            <a:off x="6940700" y="3987825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1" name="Google Shape;1231;p41"/>
          <p:cNvSpPr txBox="1"/>
          <p:nvPr/>
        </p:nvSpPr>
        <p:spPr>
          <a:xfrm>
            <a:off x="7192400" y="3558250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Indian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2" name="Google Shape;1232;p41"/>
          <p:cNvSpPr txBox="1"/>
          <p:nvPr/>
        </p:nvSpPr>
        <p:spPr>
          <a:xfrm>
            <a:off x="7192400" y="1655025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Malay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3" name="Google Shape;1233;p41"/>
          <p:cNvSpPr txBox="1"/>
          <p:nvPr/>
        </p:nvSpPr>
        <p:spPr>
          <a:xfrm>
            <a:off x="7979600" y="1318175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24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4" name="Google Shape;1234;p41"/>
          <p:cNvSpPr txBox="1"/>
          <p:nvPr/>
        </p:nvSpPr>
        <p:spPr>
          <a:xfrm>
            <a:off x="7979600" y="3221400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sz="24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5" name="Google Shape;1235;p41"/>
          <p:cNvSpPr txBox="1"/>
          <p:nvPr/>
        </p:nvSpPr>
        <p:spPr>
          <a:xfrm>
            <a:off x="486675" y="1361088"/>
            <a:ext cx="1927800" cy="6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Ethnic Groups in Singapore</a:t>
            </a:r>
            <a:endParaRPr sz="24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6" name="Google Shape;1236;p41"/>
          <p:cNvSpPr txBox="1"/>
          <p:nvPr/>
        </p:nvSpPr>
        <p:spPr>
          <a:xfrm flipH="1">
            <a:off x="491247" y="2089349"/>
            <a:ext cx="1726200" cy="8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really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7" name="Google Shape;1237;p41"/>
          <p:cNvSpPr/>
          <p:nvPr/>
        </p:nvSpPr>
        <p:spPr>
          <a:xfrm>
            <a:off x="451350" y="3987825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8" name="Google Shape;1238;p41"/>
          <p:cNvSpPr txBox="1"/>
          <p:nvPr/>
        </p:nvSpPr>
        <p:spPr>
          <a:xfrm>
            <a:off x="451350" y="3558250"/>
            <a:ext cx="151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Chinese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39" name="Google Shape;1239;p41"/>
          <p:cNvSpPr txBox="1"/>
          <p:nvPr/>
        </p:nvSpPr>
        <p:spPr>
          <a:xfrm>
            <a:off x="451350" y="3221400"/>
            <a:ext cx="7272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75%</a:t>
            </a:r>
            <a:endParaRPr sz="24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40" name="Google Shape;1240;p41"/>
          <p:cNvSpPr/>
          <p:nvPr/>
        </p:nvSpPr>
        <p:spPr>
          <a:xfrm rot="5400000">
            <a:off x="2736913" y="1061801"/>
            <a:ext cx="3684300" cy="3684300"/>
          </a:xfrm>
          <a:prstGeom prst="blockArc">
            <a:avLst>
              <a:gd name="adj1" fmla="val 10804968"/>
              <a:gd name="adj2" fmla="val 14753188"/>
              <a:gd name="adj3" fmla="val 1653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" name="Google Shape;1241;p41"/>
          <p:cNvGrpSpPr/>
          <p:nvPr/>
        </p:nvGrpSpPr>
        <p:grpSpPr>
          <a:xfrm>
            <a:off x="3528732" y="2356129"/>
            <a:ext cx="2101250" cy="1438539"/>
            <a:chOff x="4913950" y="4026150"/>
            <a:chExt cx="2119050" cy="1450725"/>
          </a:xfrm>
        </p:grpSpPr>
        <p:sp>
          <p:nvSpPr>
            <p:cNvPr id="1242" name="Google Shape;1242;p41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1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1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1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1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1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1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1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1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1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1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1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1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42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260" name="Google Shape;1260;p42"/>
          <p:cNvSpPr/>
          <p:nvPr/>
        </p:nvSpPr>
        <p:spPr>
          <a:xfrm>
            <a:off x="7829725" y="2548241"/>
            <a:ext cx="640500" cy="641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42"/>
          <p:cNvSpPr/>
          <p:nvPr/>
        </p:nvSpPr>
        <p:spPr>
          <a:xfrm>
            <a:off x="7829725" y="3449987"/>
            <a:ext cx="640500" cy="64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42"/>
          <p:cNvSpPr txBox="1"/>
          <p:nvPr/>
        </p:nvSpPr>
        <p:spPr>
          <a:xfrm>
            <a:off x="5690075" y="3648952"/>
            <a:ext cx="19041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3" name="Google Shape;1263;p42"/>
          <p:cNvSpPr txBox="1"/>
          <p:nvPr/>
        </p:nvSpPr>
        <p:spPr>
          <a:xfrm>
            <a:off x="5690236" y="2763739"/>
            <a:ext cx="19107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name, but it’s really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4" name="Google Shape;1264;p42"/>
          <p:cNvSpPr/>
          <p:nvPr/>
        </p:nvSpPr>
        <p:spPr>
          <a:xfrm>
            <a:off x="7829725" y="1646496"/>
            <a:ext cx="640500" cy="64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42"/>
          <p:cNvSpPr txBox="1"/>
          <p:nvPr/>
        </p:nvSpPr>
        <p:spPr>
          <a:xfrm>
            <a:off x="5690303" y="1849600"/>
            <a:ext cx="19107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66" name="Google Shape;1266;p42"/>
          <p:cNvGrpSpPr/>
          <p:nvPr/>
        </p:nvGrpSpPr>
        <p:grpSpPr>
          <a:xfrm>
            <a:off x="7971661" y="1788739"/>
            <a:ext cx="356619" cy="356624"/>
            <a:chOff x="-21298675" y="2414425"/>
            <a:chExt cx="306400" cy="306325"/>
          </a:xfrm>
        </p:grpSpPr>
        <p:sp>
          <p:nvSpPr>
            <p:cNvPr id="1267" name="Google Shape;1267;p4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" name="Google Shape;1270;p42"/>
          <p:cNvSpPr/>
          <p:nvPr/>
        </p:nvSpPr>
        <p:spPr>
          <a:xfrm>
            <a:off x="7971656" y="2690463"/>
            <a:ext cx="356620" cy="356628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42"/>
          <p:cNvSpPr/>
          <p:nvPr/>
        </p:nvSpPr>
        <p:spPr>
          <a:xfrm>
            <a:off x="8012815" y="3636015"/>
            <a:ext cx="274307" cy="269044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42"/>
          <p:cNvSpPr txBox="1"/>
          <p:nvPr/>
        </p:nvSpPr>
        <p:spPr>
          <a:xfrm>
            <a:off x="5475072" y="3415220"/>
            <a:ext cx="2118300" cy="2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73" name="Google Shape;1273;p42"/>
          <p:cNvSpPr txBox="1"/>
          <p:nvPr/>
        </p:nvSpPr>
        <p:spPr>
          <a:xfrm>
            <a:off x="5475244" y="2501075"/>
            <a:ext cx="2125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74" name="Google Shape;1274;p42"/>
          <p:cNvSpPr txBox="1"/>
          <p:nvPr/>
        </p:nvSpPr>
        <p:spPr>
          <a:xfrm>
            <a:off x="5475318" y="1588950"/>
            <a:ext cx="2125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75" name="Google Shape;1275;p42"/>
          <p:cNvSpPr/>
          <p:nvPr/>
        </p:nvSpPr>
        <p:spPr>
          <a:xfrm>
            <a:off x="1944808" y="4291018"/>
            <a:ext cx="139814" cy="100323"/>
          </a:xfrm>
          <a:custGeom>
            <a:avLst/>
            <a:gdLst/>
            <a:ahLst/>
            <a:cxnLst/>
            <a:rect l="l" t="t" r="r" b="b"/>
            <a:pathLst>
              <a:path w="4029" h="2891" extrusionOk="0">
                <a:moveTo>
                  <a:pt x="1163" y="1"/>
                </a:moveTo>
                <a:lnTo>
                  <a:pt x="1113" y="17"/>
                </a:lnTo>
                <a:lnTo>
                  <a:pt x="1013" y="50"/>
                </a:lnTo>
                <a:lnTo>
                  <a:pt x="922" y="100"/>
                </a:lnTo>
                <a:lnTo>
                  <a:pt x="175" y="474"/>
                </a:lnTo>
                <a:lnTo>
                  <a:pt x="100" y="524"/>
                </a:lnTo>
                <a:lnTo>
                  <a:pt x="67" y="549"/>
                </a:lnTo>
                <a:lnTo>
                  <a:pt x="34" y="582"/>
                </a:lnTo>
                <a:lnTo>
                  <a:pt x="17" y="623"/>
                </a:lnTo>
                <a:lnTo>
                  <a:pt x="0" y="657"/>
                </a:lnTo>
                <a:lnTo>
                  <a:pt x="9" y="698"/>
                </a:lnTo>
                <a:lnTo>
                  <a:pt x="25" y="731"/>
                </a:lnTo>
                <a:lnTo>
                  <a:pt x="50" y="756"/>
                </a:lnTo>
                <a:lnTo>
                  <a:pt x="92" y="773"/>
                </a:lnTo>
                <a:lnTo>
                  <a:pt x="166" y="790"/>
                </a:lnTo>
                <a:lnTo>
                  <a:pt x="274" y="823"/>
                </a:lnTo>
                <a:lnTo>
                  <a:pt x="374" y="873"/>
                </a:lnTo>
                <a:lnTo>
                  <a:pt x="474" y="939"/>
                </a:lnTo>
                <a:lnTo>
                  <a:pt x="565" y="1006"/>
                </a:lnTo>
                <a:lnTo>
                  <a:pt x="640" y="1089"/>
                </a:lnTo>
                <a:lnTo>
                  <a:pt x="715" y="1180"/>
                </a:lnTo>
                <a:lnTo>
                  <a:pt x="789" y="1271"/>
                </a:lnTo>
                <a:lnTo>
                  <a:pt x="847" y="1371"/>
                </a:lnTo>
                <a:lnTo>
                  <a:pt x="897" y="1471"/>
                </a:lnTo>
                <a:lnTo>
                  <a:pt x="947" y="1579"/>
                </a:lnTo>
                <a:lnTo>
                  <a:pt x="1038" y="1794"/>
                </a:lnTo>
                <a:lnTo>
                  <a:pt x="1121" y="2010"/>
                </a:lnTo>
                <a:lnTo>
                  <a:pt x="1205" y="2218"/>
                </a:lnTo>
                <a:lnTo>
                  <a:pt x="1246" y="2301"/>
                </a:lnTo>
                <a:lnTo>
                  <a:pt x="1288" y="2376"/>
                </a:lnTo>
                <a:lnTo>
                  <a:pt x="1337" y="2451"/>
                </a:lnTo>
                <a:lnTo>
                  <a:pt x="1396" y="2525"/>
                </a:lnTo>
                <a:lnTo>
                  <a:pt x="1470" y="2583"/>
                </a:lnTo>
                <a:lnTo>
                  <a:pt x="1545" y="2633"/>
                </a:lnTo>
                <a:lnTo>
                  <a:pt x="1628" y="2675"/>
                </a:lnTo>
                <a:lnTo>
                  <a:pt x="1719" y="2708"/>
                </a:lnTo>
                <a:lnTo>
                  <a:pt x="1811" y="2733"/>
                </a:lnTo>
                <a:lnTo>
                  <a:pt x="1910" y="2750"/>
                </a:lnTo>
                <a:lnTo>
                  <a:pt x="2093" y="2783"/>
                </a:lnTo>
                <a:lnTo>
                  <a:pt x="2749" y="2874"/>
                </a:lnTo>
                <a:lnTo>
                  <a:pt x="2841" y="2882"/>
                </a:lnTo>
                <a:lnTo>
                  <a:pt x="2932" y="2891"/>
                </a:lnTo>
                <a:lnTo>
                  <a:pt x="3015" y="2882"/>
                </a:lnTo>
                <a:lnTo>
                  <a:pt x="3056" y="2874"/>
                </a:lnTo>
                <a:lnTo>
                  <a:pt x="3098" y="2858"/>
                </a:lnTo>
                <a:lnTo>
                  <a:pt x="3164" y="2816"/>
                </a:lnTo>
                <a:lnTo>
                  <a:pt x="3214" y="2758"/>
                </a:lnTo>
                <a:lnTo>
                  <a:pt x="3256" y="2691"/>
                </a:lnTo>
                <a:lnTo>
                  <a:pt x="3281" y="2625"/>
                </a:lnTo>
                <a:lnTo>
                  <a:pt x="3306" y="2542"/>
                </a:lnTo>
                <a:lnTo>
                  <a:pt x="3322" y="2467"/>
                </a:lnTo>
                <a:lnTo>
                  <a:pt x="3331" y="2301"/>
                </a:lnTo>
                <a:lnTo>
                  <a:pt x="3372" y="1587"/>
                </a:lnTo>
                <a:lnTo>
                  <a:pt x="3380" y="1496"/>
                </a:lnTo>
                <a:lnTo>
                  <a:pt x="3389" y="1446"/>
                </a:lnTo>
                <a:lnTo>
                  <a:pt x="3414" y="1404"/>
                </a:lnTo>
                <a:lnTo>
                  <a:pt x="3455" y="1354"/>
                </a:lnTo>
                <a:lnTo>
                  <a:pt x="3505" y="1321"/>
                </a:lnTo>
                <a:lnTo>
                  <a:pt x="3679" y="1205"/>
                </a:lnTo>
                <a:lnTo>
                  <a:pt x="3771" y="1147"/>
                </a:lnTo>
                <a:lnTo>
                  <a:pt x="3854" y="1089"/>
                </a:lnTo>
                <a:lnTo>
                  <a:pt x="3929" y="1022"/>
                </a:lnTo>
                <a:lnTo>
                  <a:pt x="3962" y="989"/>
                </a:lnTo>
                <a:lnTo>
                  <a:pt x="3987" y="947"/>
                </a:lnTo>
                <a:lnTo>
                  <a:pt x="4003" y="906"/>
                </a:lnTo>
                <a:lnTo>
                  <a:pt x="4020" y="864"/>
                </a:lnTo>
                <a:lnTo>
                  <a:pt x="4028" y="823"/>
                </a:lnTo>
                <a:lnTo>
                  <a:pt x="4028" y="773"/>
                </a:lnTo>
                <a:lnTo>
                  <a:pt x="4020" y="723"/>
                </a:lnTo>
                <a:lnTo>
                  <a:pt x="4003" y="673"/>
                </a:lnTo>
                <a:lnTo>
                  <a:pt x="3978" y="632"/>
                </a:lnTo>
                <a:lnTo>
                  <a:pt x="3945" y="590"/>
                </a:lnTo>
                <a:lnTo>
                  <a:pt x="3904" y="549"/>
                </a:lnTo>
                <a:lnTo>
                  <a:pt x="3862" y="516"/>
                </a:lnTo>
                <a:lnTo>
                  <a:pt x="3821" y="491"/>
                </a:lnTo>
                <a:lnTo>
                  <a:pt x="3771" y="474"/>
                </a:lnTo>
                <a:lnTo>
                  <a:pt x="3671" y="441"/>
                </a:lnTo>
                <a:lnTo>
                  <a:pt x="3563" y="424"/>
                </a:lnTo>
                <a:lnTo>
                  <a:pt x="3355" y="424"/>
                </a:lnTo>
                <a:lnTo>
                  <a:pt x="2500" y="441"/>
                </a:lnTo>
                <a:lnTo>
                  <a:pt x="2268" y="441"/>
                </a:lnTo>
                <a:lnTo>
                  <a:pt x="2160" y="432"/>
                </a:lnTo>
                <a:lnTo>
                  <a:pt x="2043" y="416"/>
                </a:lnTo>
                <a:lnTo>
                  <a:pt x="1935" y="399"/>
                </a:lnTo>
                <a:lnTo>
                  <a:pt x="1827" y="366"/>
                </a:lnTo>
                <a:lnTo>
                  <a:pt x="1728" y="316"/>
                </a:lnTo>
                <a:lnTo>
                  <a:pt x="1636" y="250"/>
                </a:lnTo>
                <a:lnTo>
                  <a:pt x="1562" y="183"/>
                </a:lnTo>
                <a:lnTo>
                  <a:pt x="1487" y="109"/>
                </a:lnTo>
                <a:lnTo>
                  <a:pt x="1404" y="50"/>
                </a:lnTo>
                <a:lnTo>
                  <a:pt x="1354" y="26"/>
                </a:lnTo>
                <a:lnTo>
                  <a:pt x="1312" y="9"/>
                </a:lnTo>
                <a:lnTo>
                  <a:pt x="1263" y="1"/>
                </a:lnTo>
                <a:close/>
              </a:path>
            </a:pathLst>
          </a:custGeom>
          <a:solidFill>
            <a:schemeClr val="accent1"/>
          </a:solidFill>
          <a:ln w="58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6" name="Google Shape;1276;p42"/>
          <p:cNvGrpSpPr/>
          <p:nvPr/>
        </p:nvGrpSpPr>
        <p:grpSpPr>
          <a:xfrm>
            <a:off x="618707" y="1457813"/>
            <a:ext cx="4856586" cy="2997553"/>
            <a:chOff x="860028" y="1401844"/>
            <a:chExt cx="4615210" cy="2848573"/>
          </a:xfrm>
        </p:grpSpPr>
        <p:sp>
          <p:nvSpPr>
            <p:cNvPr id="1277" name="Google Shape;1277;p42"/>
            <p:cNvSpPr/>
            <p:nvPr/>
          </p:nvSpPr>
          <p:spPr>
            <a:xfrm>
              <a:off x="1072160" y="1759517"/>
              <a:ext cx="1033214" cy="1061461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2375667" y="1924073"/>
              <a:ext cx="655969" cy="788531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2"/>
            <p:cNvSpPr/>
            <p:nvPr/>
          </p:nvSpPr>
          <p:spPr>
            <a:xfrm>
              <a:off x="1627494" y="1600999"/>
              <a:ext cx="428568" cy="388800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2050267" y="1401844"/>
              <a:ext cx="1243889" cy="806714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2"/>
            <p:cNvSpPr/>
            <p:nvPr/>
          </p:nvSpPr>
          <p:spPr>
            <a:xfrm>
              <a:off x="1899835" y="1596106"/>
              <a:ext cx="44696" cy="25679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2"/>
            <p:cNvSpPr/>
            <p:nvPr/>
          </p:nvSpPr>
          <p:spPr>
            <a:xfrm>
              <a:off x="860028" y="2033002"/>
              <a:ext cx="1710768" cy="1664094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1948556" y="2686057"/>
              <a:ext cx="36055" cy="31162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2"/>
            <p:cNvSpPr/>
            <p:nvPr/>
          </p:nvSpPr>
          <p:spPr>
            <a:xfrm>
              <a:off x="1797256" y="3018362"/>
              <a:ext cx="55072" cy="55349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2"/>
            <p:cNvSpPr/>
            <p:nvPr/>
          </p:nvSpPr>
          <p:spPr>
            <a:xfrm>
              <a:off x="1618264" y="3016904"/>
              <a:ext cx="43863" cy="62290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2"/>
            <p:cNvSpPr/>
            <p:nvPr/>
          </p:nvSpPr>
          <p:spPr>
            <a:xfrm>
              <a:off x="1227208" y="3146308"/>
              <a:ext cx="848461" cy="54846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2"/>
            <p:cNvSpPr/>
            <p:nvPr/>
          </p:nvSpPr>
          <p:spPr>
            <a:xfrm>
              <a:off x="1738159" y="3926440"/>
              <a:ext cx="257696" cy="110699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2"/>
            <p:cNvSpPr/>
            <p:nvPr/>
          </p:nvSpPr>
          <p:spPr>
            <a:xfrm>
              <a:off x="1837302" y="4144056"/>
              <a:ext cx="139536" cy="106361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2"/>
            <p:cNvSpPr/>
            <p:nvPr/>
          </p:nvSpPr>
          <p:spPr>
            <a:xfrm>
              <a:off x="2237900" y="3891877"/>
              <a:ext cx="73533" cy="157095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2"/>
            <p:cNvSpPr/>
            <p:nvPr/>
          </p:nvSpPr>
          <p:spPr>
            <a:xfrm>
              <a:off x="2394961" y="3967944"/>
              <a:ext cx="58264" cy="28560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2"/>
            <p:cNvSpPr/>
            <p:nvPr/>
          </p:nvSpPr>
          <p:spPr>
            <a:xfrm>
              <a:off x="2574508" y="3950662"/>
              <a:ext cx="101468" cy="104349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2"/>
            <p:cNvSpPr/>
            <p:nvPr/>
          </p:nvSpPr>
          <p:spPr>
            <a:xfrm>
              <a:off x="2130984" y="3777153"/>
              <a:ext cx="70063" cy="51636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2"/>
            <p:cNvSpPr/>
            <p:nvPr/>
          </p:nvSpPr>
          <p:spPr>
            <a:xfrm>
              <a:off x="2056340" y="3692133"/>
              <a:ext cx="112712" cy="62290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2"/>
            <p:cNvSpPr/>
            <p:nvPr/>
          </p:nvSpPr>
          <p:spPr>
            <a:xfrm>
              <a:off x="2198687" y="3694181"/>
              <a:ext cx="53649" cy="80717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2"/>
            <p:cNvSpPr/>
            <p:nvPr/>
          </p:nvSpPr>
          <p:spPr>
            <a:xfrm>
              <a:off x="2260075" y="3661596"/>
              <a:ext cx="192283" cy="155950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2"/>
            <p:cNvSpPr/>
            <p:nvPr/>
          </p:nvSpPr>
          <p:spPr>
            <a:xfrm>
              <a:off x="2248276" y="3754701"/>
              <a:ext cx="117605" cy="54204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2"/>
            <p:cNvSpPr/>
            <p:nvPr/>
          </p:nvSpPr>
          <p:spPr>
            <a:xfrm>
              <a:off x="2175923" y="2401328"/>
              <a:ext cx="1653995" cy="1060871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2"/>
            <p:cNvSpPr/>
            <p:nvPr/>
          </p:nvSpPr>
          <p:spPr>
            <a:xfrm>
              <a:off x="2753188" y="3420973"/>
              <a:ext cx="34910" cy="24222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2"/>
            <p:cNvSpPr/>
            <p:nvPr/>
          </p:nvSpPr>
          <p:spPr>
            <a:xfrm>
              <a:off x="2727821" y="3467057"/>
              <a:ext cx="348754" cy="206962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2"/>
            <p:cNvSpPr/>
            <p:nvPr/>
          </p:nvSpPr>
          <p:spPr>
            <a:xfrm>
              <a:off x="2908826" y="3434507"/>
              <a:ext cx="143249" cy="87935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2"/>
            <p:cNvSpPr/>
            <p:nvPr/>
          </p:nvSpPr>
          <p:spPr>
            <a:xfrm>
              <a:off x="3073383" y="3563320"/>
              <a:ext cx="45564" cy="70375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2"/>
            <p:cNvSpPr/>
            <p:nvPr/>
          </p:nvSpPr>
          <p:spPr>
            <a:xfrm>
              <a:off x="3014285" y="3734817"/>
              <a:ext cx="40393" cy="40081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2"/>
            <p:cNvSpPr/>
            <p:nvPr/>
          </p:nvSpPr>
          <p:spPr>
            <a:xfrm>
              <a:off x="3149171" y="3744013"/>
              <a:ext cx="82764" cy="37790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2"/>
            <p:cNvSpPr/>
            <p:nvPr/>
          </p:nvSpPr>
          <p:spPr>
            <a:xfrm>
              <a:off x="3086639" y="3824729"/>
              <a:ext cx="80439" cy="93417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2"/>
            <p:cNvSpPr/>
            <p:nvPr/>
          </p:nvSpPr>
          <p:spPr>
            <a:xfrm>
              <a:off x="3161560" y="3795892"/>
              <a:ext cx="81584" cy="87657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2"/>
            <p:cNvSpPr/>
            <p:nvPr/>
          </p:nvSpPr>
          <p:spPr>
            <a:xfrm>
              <a:off x="3231311" y="3806858"/>
              <a:ext cx="46709" cy="30295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2"/>
            <p:cNvSpPr/>
            <p:nvPr/>
          </p:nvSpPr>
          <p:spPr>
            <a:xfrm>
              <a:off x="3901092" y="1824652"/>
              <a:ext cx="650174" cy="279558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2"/>
            <p:cNvSpPr/>
            <p:nvPr/>
          </p:nvSpPr>
          <p:spPr>
            <a:xfrm>
              <a:off x="4088412" y="2017456"/>
              <a:ext cx="89080" cy="86477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2"/>
            <p:cNvSpPr/>
            <p:nvPr/>
          </p:nvSpPr>
          <p:spPr>
            <a:xfrm>
              <a:off x="4795636" y="1860950"/>
              <a:ext cx="100045" cy="119062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2"/>
            <p:cNvSpPr/>
            <p:nvPr/>
          </p:nvSpPr>
          <p:spPr>
            <a:xfrm>
              <a:off x="4907446" y="1785161"/>
              <a:ext cx="567792" cy="535485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2"/>
            <p:cNvSpPr/>
            <p:nvPr/>
          </p:nvSpPr>
          <p:spPr>
            <a:xfrm>
              <a:off x="3588393" y="2099283"/>
              <a:ext cx="1388838" cy="958882"/>
            </a:xfrm>
            <a:custGeom>
              <a:avLst/>
              <a:gdLst/>
              <a:ahLst/>
              <a:cxnLst/>
              <a:rect l="l" t="t" r="r" b="b"/>
              <a:pathLst>
                <a:path w="40022" h="27632" extrusionOk="0">
                  <a:moveTo>
                    <a:pt x="8969" y="15157"/>
                  </a:moveTo>
                  <a:lnTo>
                    <a:pt x="9019" y="15481"/>
                  </a:lnTo>
                  <a:lnTo>
                    <a:pt x="9028" y="15531"/>
                  </a:lnTo>
                  <a:lnTo>
                    <a:pt x="9036" y="15556"/>
                  </a:lnTo>
                  <a:lnTo>
                    <a:pt x="9053" y="15581"/>
                  </a:lnTo>
                  <a:lnTo>
                    <a:pt x="9077" y="15606"/>
                  </a:lnTo>
                  <a:lnTo>
                    <a:pt x="9119" y="15614"/>
                  </a:lnTo>
                  <a:lnTo>
                    <a:pt x="9161" y="15622"/>
                  </a:lnTo>
                  <a:lnTo>
                    <a:pt x="9194" y="15622"/>
                  </a:lnTo>
                  <a:lnTo>
                    <a:pt x="9659" y="15631"/>
                  </a:lnTo>
                  <a:lnTo>
                    <a:pt x="9800" y="15639"/>
                  </a:lnTo>
                  <a:lnTo>
                    <a:pt x="9875" y="15647"/>
                  </a:lnTo>
                  <a:lnTo>
                    <a:pt x="9941" y="15664"/>
                  </a:lnTo>
                  <a:lnTo>
                    <a:pt x="10008" y="15689"/>
                  </a:lnTo>
                  <a:lnTo>
                    <a:pt x="10057" y="15730"/>
                  </a:lnTo>
                  <a:lnTo>
                    <a:pt x="10107" y="15772"/>
                  </a:lnTo>
                  <a:lnTo>
                    <a:pt x="10132" y="15830"/>
                  </a:lnTo>
                  <a:lnTo>
                    <a:pt x="10149" y="15888"/>
                  </a:lnTo>
                  <a:lnTo>
                    <a:pt x="10157" y="15946"/>
                  </a:lnTo>
                  <a:lnTo>
                    <a:pt x="10157" y="16062"/>
                  </a:lnTo>
                  <a:lnTo>
                    <a:pt x="10165" y="16129"/>
                  </a:lnTo>
                  <a:lnTo>
                    <a:pt x="10182" y="16187"/>
                  </a:lnTo>
                  <a:lnTo>
                    <a:pt x="10199" y="16245"/>
                  </a:lnTo>
                  <a:lnTo>
                    <a:pt x="10224" y="16303"/>
                  </a:lnTo>
                  <a:lnTo>
                    <a:pt x="10257" y="16353"/>
                  </a:lnTo>
                  <a:lnTo>
                    <a:pt x="10298" y="16411"/>
                  </a:lnTo>
                  <a:lnTo>
                    <a:pt x="10340" y="16453"/>
                  </a:lnTo>
                  <a:lnTo>
                    <a:pt x="10381" y="16503"/>
                  </a:lnTo>
                  <a:lnTo>
                    <a:pt x="10431" y="16536"/>
                  </a:lnTo>
                  <a:lnTo>
                    <a:pt x="10489" y="16569"/>
                  </a:lnTo>
                  <a:lnTo>
                    <a:pt x="10547" y="16602"/>
                  </a:lnTo>
                  <a:lnTo>
                    <a:pt x="10606" y="16627"/>
                  </a:lnTo>
                  <a:lnTo>
                    <a:pt x="10664" y="16644"/>
                  </a:lnTo>
                  <a:lnTo>
                    <a:pt x="10730" y="16652"/>
                  </a:lnTo>
                  <a:lnTo>
                    <a:pt x="10855" y="16652"/>
                  </a:lnTo>
                  <a:lnTo>
                    <a:pt x="10855" y="17134"/>
                  </a:lnTo>
                  <a:lnTo>
                    <a:pt x="10772" y="17159"/>
                  </a:lnTo>
                  <a:lnTo>
                    <a:pt x="10689" y="17175"/>
                  </a:lnTo>
                  <a:lnTo>
                    <a:pt x="10606" y="17175"/>
                  </a:lnTo>
                  <a:lnTo>
                    <a:pt x="10514" y="17167"/>
                  </a:lnTo>
                  <a:lnTo>
                    <a:pt x="10431" y="17150"/>
                  </a:lnTo>
                  <a:lnTo>
                    <a:pt x="10348" y="17125"/>
                  </a:lnTo>
                  <a:lnTo>
                    <a:pt x="10182" y="17059"/>
                  </a:lnTo>
                  <a:lnTo>
                    <a:pt x="10033" y="16984"/>
                  </a:lnTo>
                  <a:lnTo>
                    <a:pt x="9875" y="16918"/>
                  </a:lnTo>
                  <a:lnTo>
                    <a:pt x="9792" y="16885"/>
                  </a:lnTo>
                  <a:lnTo>
                    <a:pt x="9709" y="16860"/>
                  </a:lnTo>
                  <a:lnTo>
                    <a:pt x="9626" y="16835"/>
                  </a:lnTo>
                  <a:lnTo>
                    <a:pt x="9543" y="16826"/>
                  </a:lnTo>
                  <a:lnTo>
                    <a:pt x="9451" y="16818"/>
                  </a:lnTo>
                  <a:lnTo>
                    <a:pt x="9352" y="16826"/>
                  </a:lnTo>
                  <a:lnTo>
                    <a:pt x="9260" y="16843"/>
                  </a:lnTo>
                  <a:lnTo>
                    <a:pt x="9169" y="16860"/>
                  </a:lnTo>
                  <a:lnTo>
                    <a:pt x="8986" y="16901"/>
                  </a:lnTo>
                  <a:lnTo>
                    <a:pt x="8795" y="16934"/>
                  </a:lnTo>
                  <a:lnTo>
                    <a:pt x="8679" y="16943"/>
                  </a:lnTo>
                  <a:lnTo>
                    <a:pt x="8563" y="16943"/>
                  </a:lnTo>
                  <a:lnTo>
                    <a:pt x="8446" y="16926"/>
                  </a:lnTo>
                  <a:lnTo>
                    <a:pt x="8330" y="16909"/>
                  </a:lnTo>
                  <a:lnTo>
                    <a:pt x="8222" y="16876"/>
                  </a:lnTo>
                  <a:lnTo>
                    <a:pt x="8106" y="16835"/>
                  </a:lnTo>
                  <a:lnTo>
                    <a:pt x="8006" y="16785"/>
                  </a:lnTo>
                  <a:lnTo>
                    <a:pt x="7898" y="16727"/>
                  </a:lnTo>
                  <a:lnTo>
                    <a:pt x="7807" y="16660"/>
                  </a:lnTo>
                  <a:lnTo>
                    <a:pt x="7707" y="16594"/>
                  </a:lnTo>
                  <a:lnTo>
                    <a:pt x="7624" y="16511"/>
                  </a:lnTo>
                  <a:lnTo>
                    <a:pt x="7549" y="16428"/>
                  </a:lnTo>
                  <a:lnTo>
                    <a:pt x="7475" y="16336"/>
                  </a:lnTo>
                  <a:lnTo>
                    <a:pt x="7408" y="16237"/>
                  </a:lnTo>
                  <a:lnTo>
                    <a:pt x="7358" y="16129"/>
                  </a:lnTo>
                  <a:lnTo>
                    <a:pt x="7309" y="16021"/>
                  </a:lnTo>
                  <a:lnTo>
                    <a:pt x="7284" y="15913"/>
                  </a:lnTo>
                  <a:lnTo>
                    <a:pt x="7267" y="15863"/>
                  </a:lnTo>
                  <a:lnTo>
                    <a:pt x="7267" y="15805"/>
                  </a:lnTo>
                  <a:lnTo>
                    <a:pt x="7267" y="15747"/>
                  </a:lnTo>
                  <a:lnTo>
                    <a:pt x="7275" y="15697"/>
                  </a:lnTo>
                  <a:lnTo>
                    <a:pt x="7292" y="15647"/>
                  </a:lnTo>
                  <a:lnTo>
                    <a:pt x="7317" y="15597"/>
                  </a:lnTo>
                  <a:lnTo>
                    <a:pt x="7367" y="15539"/>
                  </a:lnTo>
                  <a:lnTo>
                    <a:pt x="7425" y="15498"/>
                  </a:lnTo>
                  <a:lnTo>
                    <a:pt x="7491" y="15456"/>
                  </a:lnTo>
                  <a:lnTo>
                    <a:pt x="7558" y="15423"/>
                  </a:lnTo>
                  <a:lnTo>
                    <a:pt x="7724" y="15356"/>
                  </a:lnTo>
                  <a:lnTo>
                    <a:pt x="7898" y="15298"/>
                  </a:lnTo>
                  <a:lnTo>
                    <a:pt x="8073" y="15248"/>
                  </a:lnTo>
                  <a:lnTo>
                    <a:pt x="8247" y="15207"/>
                  </a:lnTo>
                  <a:lnTo>
                    <a:pt x="8421" y="15182"/>
                  </a:lnTo>
                  <a:lnTo>
                    <a:pt x="8604" y="15165"/>
                  </a:lnTo>
                  <a:lnTo>
                    <a:pt x="8787" y="15157"/>
                  </a:lnTo>
                  <a:close/>
                  <a:moveTo>
                    <a:pt x="10124" y="1"/>
                  </a:moveTo>
                  <a:lnTo>
                    <a:pt x="10066" y="17"/>
                  </a:lnTo>
                  <a:lnTo>
                    <a:pt x="9949" y="50"/>
                  </a:lnTo>
                  <a:lnTo>
                    <a:pt x="9842" y="109"/>
                  </a:lnTo>
                  <a:lnTo>
                    <a:pt x="9734" y="158"/>
                  </a:lnTo>
                  <a:lnTo>
                    <a:pt x="9302" y="399"/>
                  </a:lnTo>
                  <a:lnTo>
                    <a:pt x="8870" y="648"/>
                  </a:lnTo>
                  <a:lnTo>
                    <a:pt x="8446" y="898"/>
                  </a:lnTo>
                  <a:lnTo>
                    <a:pt x="8031" y="1155"/>
                  </a:lnTo>
                  <a:lnTo>
                    <a:pt x="7749" y="1329"/>
                  </a:lnTo>
                  <a:lnTo>
                    <a:pt x="7616" y="1421"/>
                  </a:lnTo>
                  <a:lnTo>
                    <a:pt x="7483" y="1512"/>
                  </a:lnTo>
                  <a:lnTo>
                    <a:pt x="7350" y="1620"/>
                  </a:lnTo>
                  <a:lnTo>
                    <a:pt x="7234" y="1728"/>
                  </a:lnTo>
                  <a:lnTo>
                    <a:pt x="7117" y="1844"/>
                  </a:lnTo>
                  <a:lnTo>
                    <a:pt x="7010" y="1969"/>
                  </a:lnTo>
                  <a:lnTo>
                    <a:pt x="6902" y="2127"/>
                  </a:lnTo>
                  <a:lnTo>
                    <a:pt x="6802" y="2284"/>
                  </a:lnTo>
                  <a:lnTo>
                    <a:pt x="6719" y="2459"/>
                  </a:lnTo>
                  <a:lnTo>
                    <a:pt x="6636" y="2633"/>
                  </a:lnTo>
                  <a:lnTo>
                    <a:pt x="6486" y="2990"/>
                  </a:lnTo>
                  <a:lnTo>
                    <a:pt x="6412" y="3165"/>
                  </a:lnTo>
                  <a:lnTo>
                    <a:pt x="6320" y="3339"/>
                  </a:lnTo>
                  <a:lnTo>
                    <a:pt x="6229" y="3505"/>
                  </a:lnTo>
                  <a:lnTo>
                    <a:pt x="6121" y="3663"/>
                  </a:lnTo>
                  <a:lnTo>
                    <a:pt x="6005" y="3813"/>
                  </a:lnTo>
                  <a:lnTo>
                    <a:pt x="5938" y="3879"/>
                  </a:lnTo>
                  <a:lnTo>
                    <a:pt x="5863" y="3945"/>
                  </a:lnTo>
                  <a:lnTo>
                    <a:pt x="5797" y="4004"/>
                  </a:lnTo>
                  <a:lnTo>
                    <a:pt x="5722" y="4062"/>
                  </a:lnTo>
                  <a:lnTo>
                    <a:pt x="5639" y="4112"/>
                  </a:lnTo>
                  <a:lnTo>
                    <a:pt x="5556" y="4153"/>
                  </a:lnTo>
                  <a:lnTo>
                    <a:pt x="5473" y="4186"/>
                  </a:lnTo>
                  <a:lnTo>
                    <a:pt x="5390" y="4220"/>
                  </a:lnTo>
                  <a:lnTo>
                    <a:pt x="5299" y="4236"/>
                  </a:lnTo>
                  <a:lnTo>
                    <a:pt x="5207" y="4253"/>
                  </a:lnTo>
                  <a:lnTo>
                    <a:pt x="5041" y="4552"/>
                  </a:lnTo>
                  <a:lnTo>
                    <a:pt x="4883" y="4851"/>
                  </a:lnTo>
                  <a:lnTo>
                    <a:pt x="4734" y="5158"/>
                  </a:lnTo>
                  <a:lnTo>
                    <a:pt x="4601" y="5474"/>
                  </a:lnTo>
                  <a:lnTo>
                    <a:pt x="4477" y="5789"/>
                  </a:lnTo>
                  <a:lnTo>
                    <a:pt x="4360" y="6096"/>
                  </a:lnTo>
                  <a:lnTo>
                    <a:pt x="4236" y="6404"/>
                  </a:lnTo>
                  <a:lnTo>
                    <a:pt x="4111" y="6719"/>
                  </a:lnTo>
                  <a:lnTo>
                    <a:pt x="3854" y="7342"/>
                  </a:lnTo>
                  <a:lnTo>
                    <a:pt x="3638" y="7857"/>
                  </a:lnTo>
                  <a:lnTo>
                    <a:pt x="3521" y="8115"/>
                  </a:lnTo>
                  <a:lnTo>
                    <a:pt x="3405" y="8364"/>
                  </a:lnTo>
                  <a:lnTo>
                    <a:pt x="3281" y="8613"/>
                  </a:lnTo>
                  <a:lnTo>
                    <a:pt x="3148" y="8854"/>
                  </a:lnTo>
                  <a:lnTo>
                    <a:pt x="2998" y="9095"/>
                  </a:lnTo>
                  <a:lnTo>
                    <a:pt x="2840" y="9319"/>
                  </a:lnTo>
                  <a:lnTo>
                    <a:pt x="2633" y="9585"/>
                  </a:lnTo>
                  <a:lnTo>
                    <a:pt x="2541" y="9726"/>
                  </a:lnTo>
                  <a:lnTo>
                    <a:pt x="2500" y="9800"/>
                  </a:lnTo>
                  <a:lnTo>
                    <a:pt x="2467" y="9875"/>
                  </a:lnTo>
                  <a:lnTo>
                    <a:pt x="2425" y="9975"/>
                  </a:lnTo>
                  <a:lnTo>
                    <a:pt x="2392" y="10075"/>
                  </a:lnTo>
                  <a:lnTo>
                    <a:pt x="2342" y="10282"/>
                  </a:lnTo>
                  <a:lnTo>
                    <a:pt x="2292" y="10473"/>
                  </a:lnTo>
                  <a:lnTo>
                    <a:pt x="2234" y="10656"/>
                  </a:lnTo>
                  <a:lnTo>
                    <a:pt x="2176" y="10847"/>
                  </a:lnTo>
                  <a:lnTo>
                    <a:pt x="2101" y="11038"/>
                  </a:lnTo>
                  <a:lnTo>
                    <a:pt x="2035" y="11221"/>
                  </a:lnTo>
                  <a:lnTo>
                    <a:pt x="1952" y="11403"/>
                  </a:lnTo>
                  <a:lnTo>
                    <a:pt x="1869" y="11586"/>
                  </a:lnTo>
                  <a:lnTo>
                    <a:pt x="1777" y="11760"/>
                  </a:lnTo>
                  <a:lnTo>
                    <a:pt x="1686" y="11935"/>
                  </a:lnTo>
                  <a:lnTo>
                    <a:pt x="1586" y="12109"/>
                  </a:lnTo>
                  <a:lnTo>
                    <a:pt x="1478" y="12275"/>
                  </a:lnTo>
                  <a:lnTo>
                    <a:pt x="1362" y="12433"/>
                  </a:lnTo>
                  <a:lnTo>
                    <a:pt x="1238" y="12591"/>
                  </a:lnTo>
                  <a:lnTo>
                    <a:pt x="1113" y="12740"/>
                  </a:lnTo>
                  <a:lnTo>
                    <a:pt x="980" y="12882"/>
                  </a:lnTo>
                  <a:lnTo>
                    <a:pt x="839" y="13014"/>
                  </a:lnTo>
                  <a:lnTo>
                    <a:pt x="283" y="13521"/>
                  </a:lnTo>
                  <a:lnTo>
                    <a:pt x="249" y="13554"/>
                  </a:lnTo>
                  <a:lnTo>
                    <a:pt x="216" y="13587"/>
                  </a:lnTo>
                  <a:lnTo>
                    <a:pt x="200" y="13629"/>
                  </a:lnTo>
                  <a:lnTo>
                    <a:pt x="191" y="13671"/>
                  </a:lnTo>
                  <a:lnTo>
                    <a:pt x="200" y="13720"/>
                  </a:lnTo>
                  <a:lnTo>
                    <a:pt x="216" y="13762"/>
                  </a:lnTo>
                  <a:lnTo>
                    <a:pt x="249" y="13795"/>
                  </a:lnTo>
                  <a:lnTo>
                    <a:pt x="283" y="13828"/>
                  </a:lnTo>
                  <a:lnTo>
                    <a:pt x="374" y="13920"/>
                  </a:lnTo>
                  <a:lnTo>
                    <a:pt x="457" y="14011"/>
                  </a:lnTo>
                  <a:lnTo>
                    <a:pt x="532" y="14111"/>
                  </a:lnTo>
                  <a:lnTo>
                    <a:pt x="606" y="14219"/>
                  </a:lnTo>
                  <a:lnTo>
                    <a:pt x="673" y="14318"/>
                  </a:lnTo>
                  <a:lnTo>
                    <a:pt x="731" y="14435"/>
                  </a:lnTo>
                  <a:lnTo>
                    <a:pt x="781" y="14543"/>
                  </a:lnTo>
                  <a:lnTo>
                    <a:pt x="831" y="14659"/>
                  </a:lnTo>
                  <a:lnTo>
                    <a:pt x="872" y="14783"/>
                  </a:lnTo>
                  <a:lnTo>
                    <a:pt x="905" y="14900"/>
                  </a:lnTo>
                  <a:lnTo>
                    <a:pt x="939" y="15024"/>
                  </a:lnTo>
                  <a:lnTo>
                    <a:pt x="955" y="15149"/>
                  </a:lnTo>
                  <a:lnTo>
                    <a:pt x="972" y="15273"/>
                  </a:lnTo>
                  <a:lnTo>
                    <a:pt x="980" y="15398"/>
                  </a:lnTo>
                  <a:lnTo>
                    <a:pt x="980" y="15523"/>
                  </a:lnTo>
                  <a:lnTo>
                    <a:pt x="980" y="15647"/>
                  </a:lnTo>
                  <a:lnTo>
                    <a:pt x="964" y="15772"/>
                  </a:lnTo>
                  <a:lnTo>
                    <a:pt x="947" y="15896"/>
                  </a:lnTo>
                  <a:lnTo>
                    <a:pt x="922" y="16013"/>
                  </a:lnTo>
                  <a:lnTo>
                    <a:pt x="889" y="16137"/>
                  </a:lnTo>
                  <a:lnTo>
                    <a:pt x="847" y="16253"/>
                  </a:lnTo>
                  <a:lnTo>
                    <a:pt x="797" y="16370"/>
                  </a:lnTo>
                  <a:lnTo>
                    <a:pt x="748" y="16486"/>
                  </a:lnTo>
                  <a:lnTo>
                    <a:pt x="689" y="16594"/>
                  </a:lnTo>
                  <a:lnTo>
                    <a:pt x="623" y="16702"/>
                  </a:lnTo>
                  <a:lnTo>
                    <a:pt x="548" y="16810"/>
                  </a:lnTo>
                  <a:lnTo>
                    <a:pt x="474" y="16909"/>
                  </a:lnTo>
                  <a:lnTo>
                    <a:pt x="399" y="17001"/>
                  </a:lnTo>
                  <a:lnTo>
                    <a:pt x="307" y="17092"/>
                  </a:lnTo>
                  <a:lnTo>
                    <a:pt x="216" y="17184"/>
                  </a:lnTo>
                  <a:lnTo>
                    <a:pt x="125" y="17258"/>
                  </a:lnTo>
                  <a:lnTo>
                    <a:pt x="25" y="17333"/>
                  </a:lnTo>
                  <a:lnTo>
                    <a:pt x="0" y="17350"/>
                  </a:lnTo>
                  <a:lnTo>
                    <a:pt x="332" y="17632"/>
                  </a:lnTo>
                  <a:lnTo>
                    <a:pt x="665" y="17914"/>
                  </a:lnTo>
                  <a:lnTo>
                    <a:pt x="1337" y="18471"/>
                  </a:lnTo>
                  <a:lnTo>
                    <a:pt x="2691" y="19559"/>
                  </a:lnTo>
                  <a:lnTo>
                    <a:pt x="2757" y="19617"/>
                  </a:lnTo>
                  <a:lnTo>
                    <a:pt x="2807" y="19675"/>
                  </a:lnTo>
                  <a:lnTo>
                    <a:pt x="2857" y="19741"/>
                  </a:lnTo>
                  <a:lnTo>
                    <a:pt x="2890" y="19808"/>
                  </a:lnTo>
                  <a:lnTo>
                    <a:pt x="2924" y="19883"/>
                  </a:lnTo>
                  <a:lnTo>
                    <a:pt x="2957" y="19957"/>
                  </a:lnTo>
                  <a:lnTo>
                    <a:pt x="2973" y="20040"/>
                  </a:lnTo>
                  <a:lnTo>
                    <a:pt x="2998" y="20123"/>
                  </a:lnTo>
                  <a:lnTo>
                    <a:pt x="3015" y="20290"/>
                  </a:lnTo>
                  <a:lnTo>
                    <a:pt x="3023" y="20464"/>
                  </a:lnTo>
                  <a:lnTo>
                    <a:pt x="3023" y="20638"/>
                  </a:lnTo>
                  <a:lnTo>
                    <a:pt x="3023" y="20813"/>
                  </a:lnTo>
                  <a:lnTo>
                    <a:pt x="3007" y="21170"/>
                  </a:lnTo>
                  <a:lnTo>
                    <a:pt x="3007" y="21527"/>
                  </a:lnTo>
                  <a:lnTo>
                    <a:pt x="3007" y="21892"/>
                  </a:lnTo>
                  <a:lnTo>
                    <a:pt x="3015" y="22250"/>
                  </a:lnTo>
                  <a:lnTo>
                    <a:pt x="3031" y="22615"/>
                  </a:lnTo>
                  <a:lnTo>
                    <a:pt x="3056" y="22972"/>
                  </a:lnTo>
                  <a:lnTo>
                    <a:pt x="3081" y="23329"/>
                  </a:lnTo>
                  <a:lnTo>
                    <a:pt x="3115" y="23686"/>
                  </a:lnTo>
                  <a:lnTo>
                    <a:pt x="3156" y="23985"/>
                  </a:lnTo>
                  <a:lnTo>
                    <a:pt x="3181" y="24135"/>
                  </a:lnTo>
                  <a:lnTo>
                    <a:pt x="3214" y="24276"/>
                  </a:lnTo>
                  <a:lnTo>
                    <a:pt x="3272" y="24484"/>
                  </a:lnTo>
                  <a:lnTo>
                    <a:pt x="3347" y="24683"/>
                  </a:lnTo>
                  <a:lnTo>
                    <a:pt x="3430" y="24882"/>
                  </a:lnTo>
                  <a:lnTo>
                    <a:pt x="3513" y="25073"/>
                  </a:lnTo>
                  <a:lnTo>
                    <a:pt x="4128" y="26435"/>
                  </a:lnTo>
                  <a:lnTo>
                    <a:pt x="4609" y="26311"/>
                  </a:lnTo>
                  <a:lnTo>
                    <a:pt x="5108" y="26203"/>
                  </a:lnTo>
                  <a:lnTo>
                    <a:pt x="5606" y="26111"/>
                  </a:lnTo>
                  <a:lnTo>
                    <a:pt x="6104" y="26045"/>
                  </a:lnTo>
                  <a:lnTo>
                    <a:pt x="6171" y="26037"/>
                  </a:lnTo>
                  <a:lnTo>
                    <a:pt x="6237" y="26037"/>
                  </a:lnTo>
                  <a:lnTo>
                    <a:pt x="6295" y="26053"/>
                  </a:lnTo>
                  <a:lnTo>
                    <a:pt x="6320" y="26061"/>
                  </a:lnTo>
                  <a:lnTo>
                    <a:pt x="6353" y="26078"/>
                  </a:lnTo>
                  <a:lnTo>
                    <a:pt x="6378" y="26111"/>
                  </a:lnTo>
                  <a:lnTo>
                    <a:pt x="6403" y="26145"/>
                  </a:lnTo>
                  <a:lnTo>
                    <a:pt x="6436" y="26228"/>
                  </a:lnTo>
                  <a:lnTo>
                    <a:pt x="6960" y="27631"/>
                  </a:lnTo>
                  <a:lnTo>
                    <a:pt x="7142" y="27590"/>
                  </a:lnTo>
                  <a:lnTo>
                    <a:pt x="7333" y="27556"/>
                  </a:lnTo>
                  <a:lnTo>
                    <a:pt x="7715" y="27490"/>
                  </a:lnTo>
                  <a:lnTo>
                    <a:pt x="8106" y="27432"/>
                  </a:lnTo>
                  <a:lnTo>
                    <a:pt x="8488" y="27365"/>
                  </a:lnTo>
                  <a:lnTo>
                    <a:pt x="8870" y="27291"/>
                  </a:lnTo>
                  <a:lnTo>
                    <a:pt x="9053" y="27241"/>
                  </a:lnTo>
                  <a:lnTo>
                    <a:pt x="9235" y="27191"/>
                  </a:lnTo>
                  <a:lnTo>
                    <a:pt x="9418" y="27133"/>
                  </a:lnTo>
                  <a:lnTo>
                    <a:pt x="9601" y="27066"/>
                  </a:lnTo>
                  <a:lnTo>
                    <a:pt x="9775" y="26992"/>
                  </a:lnTo>
                  <a:lnTo>
                    <a:pt x="9949" y="26909"/>
                  </a:lnTo>
                  <a:lnTo>
                    <a:pt x="10074" y="26842"/>
                  </a:lnTo>
                  <a:lnTo>
                    <a:pt x="10199" y="26776"/>
                  </a:lnTo>
                  <a:lnTo>
                    <a:pt x="10331" y="26718"/>
                  </a:lnTo>
                  <a:lnTo>
                    <a:pt x="10398" y="26701"/>
                  </a:lnTo>
                  <a:lnTo>
                    <a:pt x="10473" y="26684"/>
                  </a:lnTo>
                  <a:lnTo>
                    <a:pt x="10531" y="26676"/>
                  </a:lnTo>
                  <a:lnTo>
                    <a:pt x="10589" y="26676"/>
                  </a:lnTo>
                  <a:lnTo>
                    <a:pt x="10714" y="26684"/>
                  </a:lnTo>
                  <a:lnTo>
                    <a:pt x="10838" y="26693"/>
                  </a:lnTo>
                  <a:lnTo>
                    <a:pt x="10954" y="26701"/>
                  </a:lnTo>
                  <a:lnTo>
                    <a:pt x="11087" y="26684"/>
                  </a:lnTo>
                  <a:lnTo>
                    <a:pt x="11204" y="26651"/>
                  </a:lnTo>
                  <a:lnTo>
                    <a:pt x="11328" y="26610"/>
                  </a:lnTo>
                  <a:lnTo>
                    <a:pt x="11444" y="26560"/>
                  </a:lnTo>
                  <a:lnTo>
                    <a:pt x="11569" y="26493"/>
                  </a:lnTo>
                  <a:lnTo>
                    <a:pt x="11685" y="26435"/>
                  </a:lnTo>
                  <a:lnTo>
                    <a:pt x="11909" y="26294"/>
                  </a:lnTo>
                  <a:lnTo>
                    <a:pt x="12026" y="26228"/>
                  </a:lnTo>
                  <a:lnTo>
                    <a:pt x="12142" y="26169"/>
                  </a:lnTo>
                  <a:lnTo>
                    <a:pt x="12258" y="26111"/>
                  </a:lnTo>
                  <a:lnTo>
                    <a:pt x="12375" y="26070"/>
                  </a:lnTo>
                  <a:lnTo>
                    <a:pt x="12491" y="26045"/>
                  </a:lnTo>
                  <a:lnTo>
                    <a:pt x="12607" y="26028"/>
                  </a:lnTo>
                  <a:lnTo>
                    <a:pt x="12723" y="26037"/>
                  </a:lnTo>
                  <a:lnTo>
                    <a:pt x="12790" y="26045"/>
                  </a:lnTo>
                  <a:lnTo>
                    <a:pt x="12848" y="26061"/>
                  </a:lnTo>
                  <a:lnTo>
                    <a:pt x="14924" y="25331"/>
                  </a:lnTo>
                  <a:lnTo>
                    <a:pt x="15248" y="25223"/>
                  </a:lnTo>
                  <a:lnTo>
                    <a:pt x="15572" y="25115"/>
                  </a:lnTo>
                  <a:lnTo>
                    <a:pt x="15738" y="25073"/>
                  </a:lnTo>
                  <a:lnTo>
                    <a:pt x="15904" y="25032"/>
                  </a:lnTo>
                  <a:lnTo>
                    <a:pt x="16070" y="24998"/>
                  </a:lnTo>
                  <a:lnTo>
                    <a:pt x="16236" y="24965"/>
                  </a:lnTo>
                  <a:lnTo>
                    <a:pt x="16394" y="24949"/>
                  </a:lnTo>
                  <a:lnTo>
                    <a:pt x="16552" y="24940"/>
                  </a:lnTo>
                  <a:lnTo>
                    <a:pt x="16876" y="24915"/>
                  </a:lnTo>
                  <a:lnTo>
                    <a:pt x="17034" y="24907"/>
                  </a:lnTo>
                  <a:lnTo>
                    <a:pt x="17191" y="24891"/>
                  </a:lnTo>
                  <a:lnTo>
                    <a:pt x="17349" y="24866"/>
                  </a:lnTo>
                  <a:lnTo>
                    <a:pt x="17507" y="24832"/>
                  </a:lnTo>
                  <a:lnTo>
                    <a:pt x="17715" y="24774"/>
                  </a:lnTo>
                  <a:lnTo>
                    <a:pt x="17914" y="24699"/>
                  </a:lnTo>
                  <a:lnTo>
                    <a:pt x="18105" y="24616"/>
                  </a:lnTo>
                  <a:lnTo>
                    <a:pt x="18304" y="24525"/>
                  </a:lnTo>
                  <a:lnTo>
                    <a:pt x="18695" y="24342"/>
                  </a:lnTo>
                  <a:lnTo>
                    <a:pt x="18894" y="24259"/>
                  </a:lnTo>
                  <a:lnTo>
                    <a:pt x="19093" y="24185"/>
                  </a:lnTo>
                  <a:lnTo>
                    <a:pt x="19317" y="24126"/>
                  </a:lnTo>
                  <a:lnTo>
                    <a:pt x="19542" y="24077"/>
                  </a:lnTo>
                  <a:lnTo>
                    <a:pt x="19766" y="24043"/>
                  </a:lnTo>
                  <a:lnTo>
                    <a:pt x="19990" y="24010"/>
                  </a:lnTo>
                  <a:lnTo>
                    <a:pt x="20455" y="23960"/>
                  </a:lnTo>
                  <a:lnTo>
                    <a:pt x="20679" y="23927"/>
                  </a:lnTo>
                  <a:lnTo>
                    <a:pt x="20904" y="23877"/>
                  </a:lnTo>
                  <a:lnTo>
                    <a:pt x="21186" y="23811"/>
                  </a:lnTo>
                  <a:lnTo>
                    <a:pt x="21468" y="23728"/>
                  </a:lnTo>
                  <a:lnTo>
                    <a:pt x="21742" y="23653"/>
                  </a:lnTo>
                  <a:lnTo>
                    <a:pt x="22025" y="23587"/>
                  </a:lnTo>
                  <a:lnTo>
                    <a:pt x="22166" y="23553"/>
                  </a:lnTo>
                  <a:lnTo>
                    <a:pt x="22307" y="23537"/>
                  </a:lnTo>
                  <a:lnTo>
                    <a:pt x="22440" y="23528"/>
                  </a:lnTo>
                  <a:lnTo>
                    <a:pt x="22581" y="23528"/>
                  </a:lnTo>
                  <a:lnTo>
                    <a:pt x="22714" y="23537"/>
                  </a:lnTo>
                  <a:lnTo>
                    <a:pt x="22847" y="23553"/>
                  </a:lnTo>
                  <a:lnTo>
                    <a:pt x="22980" y="23595"/>
                  </a:lnTo>
                  <a:lnTo>
                    <a:pt x="23104" y="23645"/>
                  </a:lnTo>
                  <a:lnTo>
                    <a:pt x="23187" y="23678"/>
                  </a:lnTo>
                  <a:lnTo>
                    <a:pt x="23229" y="23695"/>
                  </a:lnTo>
                  <a:lnTo>
                    <a:pt x="23279" y="23703"/>
                  </a:lnTo>
                  <a:lnTo>
                    <a:pt x="23320" y="23703"/>
                  </a:lnTo>
                  <a:lnTo>
                    <a:pt x="23362" y="23695"/>
                  </a:lnTo>
                  <a:lnTo>
                    <a:pt x="23403" y="23678"/>
                  </a:lnTo>
                  <a:lnTo>
                    <a:pt x="23437" y="23661"/>
                  </a:lnTo>
                  <a:lnTo>
                    <a:pt x="23520" y="23620"/>
                  </a:lnTo>
                  <a:lnTo>
                    <a:pt x="23594" y="23570"/>
                  </a:lnTo>
                  <a:lnTo>
                    <a:pt x="23711" y="23512"/>
                  </a:lnTo>
                  <a:lnTo>
                    <a:pt x="23835" y="23462"/>
                  </a:lnTo>
                  <a:lnTo>
                    <a:pt x="23960" y="23429"/>
                  </a:lnTo>
                  <a:lnTo>
                    <a:pt x="24093" y="23404"/>
                  </a:lnTo>
                  <a:lnTo>
                    <a:pt x="24226" y="23396"/>
                  </a:lnTo>
                  <a:lnTo>
                    <a:pt x="24367" y="23387"/>
                  </a:lnTo>
                  <a:lnTo>
                    <a:pt x="24633" y="23387"/>
                  </a:lnTo>
                  <a:lnTo>
                    <a:pt x="24832" y="23396"/>
                  </a:lnTo>
                  <a:lnTo>
                    <a:pt x="24932" y="23404"/>
                  </a:lnTo>
                  <a:lnTo>
                    <a:pt x="25023" y="23421"/>
                  </a:lnTo>
                  <a:lnTo>
                    <a:pt x="25123" y="23445"/>
                  </a:lnTo>
                  <a:lnTo>
                    <a:pt x="25206" y="23479"/>
                  </a:lnTo>
                  <a:lnTo>
                    <a:pt x="25297" y="23520"/>
                  </a:lnTo>
                  <a:lnTo>
                    <a:pt x="25372" y="23578"/>
                  </a:lnTo>
                  <a:lnTo>
                    <a:pt x="25422" y="23628"/>
                  </a:lnTo>
                  <a:lnTo>
                    <a:pt x="25463" y="23678"/>
                  </a:lnTo>
                  <a:lnTo>
                    <a:pt x="25496" y="23736"/>
                  </a:lnTo>
                  <a:lnTo>
                    <a:pt x="25521" y="23794"/>
                  </a:lnTo>
                  <a:lnTo>
                    <a:pt x="25546" y="23852"/>
                  </a:lnTo>
                  <a:lnTo>
                    <a:pt x="25563" y="23919"/>
                  </a:lnTo>
                  <a:lnTo>
                    <a:pt x="25588" y="24060"/>
                  </a:lnTo>
                  <a:lnTo>
                    <a:pt x="25588" y="24201"/>
                  </a:lnTo>
                  <a:lnTo>
                    <a:pt x="25579" y="24342"/>
                  </a:lnTo>
                  <a:lnTo>
                    <a:pt x="25563" y="24492"/>
                  </a:lnTo>
                  <a:lnTo>
                    <a:pt x="25546" y="24633"/>
                  </a:lnTo>
                  <a:lnTo>
                    <a:pt x="25961" y="24508"/>
                  </a:lnTo>
                  <a:lnTo>
                    <a:pt x="26177" y="24459"/>
                  </a:lnTo>
                  <a:lnTo>
                    <a:pt x="26385" y="24409"/>
                  </a:lnTo>
                  <a:lnTo>
                    <a:pt x="26601" y="24376"/>
                  </a:lnTo>
                  <a:lnTo>
                    <a:pt x="26817" y="24351"/>
                  </a:lnTo>
                  <a:lnTo>
                    <a:pt x="27033" y="24334"/>
                  </a:lnTo>
                  <a:lnTo>
                    <a:pt x="27249" y="24342"/>
                  </a:lnTo>
                  <a:lnTo>
                    <a:pt x="27406" y="24359"/>
                  </a:lnTo>
                  <a:lnTo>
                    <a:pt x="27564" y="24384"/>
                  </a:lnTo>
                  <a:lnTo>
                    <a:pt x="27722" y="24425"/>
                  </a:lnTo>
                  <a:lnTo>
                    <a:pt x="27871" y="24467"/>
                  </a:lnTo>
                  <a:lnTo>
                    <a:pt x="28029" y="24525"/>
                  </a:lnTo>
                  <a:lnTo>
                    <a:pt x="28179" y="24583"/>
                  </a:lnTo>
                  <a:lnTo>
                    <a:pt x="28469" y="24716"/>
                  </a:lnTo>
                  <a:lnTo>
                    <a:pt x="29416" y="25181"/>
                  </a:lnTo>
                  <a:lnTo>
                    <a:pt x="29657" y="25289"/>
                  </a:lnTo>
                  <a:lnTo>
                    <a:pt x="29773" y="25339"/>
                  </a:lnTo>
                  <a:lnTo>
                    <a:pt x="29906" y="25372"/>
                  </a:lnTo>
                  <a:lnTo>
                    <a:pt x="30022" y="25397"/>
                  </a:lnTo>
                  <a:lnTo>
                    <a:pt x="30147" y="25414"/>
                  </a:lnTo>
                  <a:lnTo>
                    <a:pt x="30272" y="25414"/>
                  </a:lnTo>
                  <a:lnTo>
                    <a:pt x="30388" y="25405"/>
                  </a:lnTo>
                  <a:lnTo>
                    <a:pt x="30512" y="25389"/>
                  </a:lnTo>
                  <a:lnTo>
                    <a:pt x="30637" y="25372"/>
                  </a:lnTo>
                  <a:lnTo>
                    <a:pt x="30878" y="25322"/>
                  </a:lnTo>
                  <a:lnTo>
                    <a:pt x="31110" y="25256"/>
                  </a:lnTo>
                  <a:lnTo>
                    <a:pt x="31343" y="25189"/>
                  </a:lnTo>
                  <a:lnTo>
                    <a:pt x="31575" y="25115"/>
                  </a:lnTo>
                  <a:lnTo>
                    <a:pt x="31808" y="25032"/>
                  </a:lnTo>
                  <a:lnTo>
                    <a:pt x="31874" y="24998"/>
                  </a:lnTo>
                  <a:lnTo>
                    <a:pt x="31933" y="24965"/>
                  </a:lnTo>
                  <a:lnTo>
                    <a:pt x="31957" y="24940"/>
                  </a:lnTo>
                  <a:lnTo>
                    <a:pt x="31982" y="24915"/>
                  </a:lnTo>
                  <a:lnTo>
                    <a:pt x="31999" y="24882"/>
                  </a:lnTo>
                  <a:lnTo>
                    <a:pt x="31999" y="24849"/>
                  </a:lnTo>
                  <a:lnTo>
                    <a:pt x="31999" y="24816"/>
                  </a:lnTo>
                  <a:lnTo>
                    <a:pt x="31991" y="24783"/>
                  </a:lnTo>
                  <a:lnTo>
                    <a:pt x="31957" y="24716"/>
                  </a:lnTo>
                  <a:lnTo>
                    <a:pt x="31933" y="24650"/>
                  </a:lnTo>
                  <a:lnTo>
                    <a:pt x="31924" y="24608"/>
                  </a:lnTo>
                  <a:lnTo>
                    <a:pt x="31924" y="24575"/>
                  </a:lnTo>
                  <a:lnTo>
                    <a:pt x="31933" y="24525"/>
                  </a:lnTo>
                  <a:lnTo>
                    <a:pt x="31957" y="24484"/>
                  </a:lnTo>
                  <a:lnTo>
                    <a:pt x="32007" y="24401"/>
                  </a:lnTo>
                  <a:lnTo>
                    <a:pt x="32065" y="24317"/>
                  </a:lnTo>
                  <a:lnTo>
                    <a:pt x="32124" y="24243"/>
                  </a:lnTo>
                  <a:lnTo>
                    <a:pt x="32190" y="24176"/>
                  </a:lnTo>
                  <a:lnTo>
                    <a:pt x="32232" y="24151"/>
                  </a:lnTo>
                  <a:lnTo>
                    <a:pt x="32273" y="24126"/>
                  </a:lnTo>
                  <a:lnTo>
                    <a:pt x="32315" y="24110"/>
                  </a:lnTo>
                  <a:lnTo>
                    <a:pt x="32364" y="24093"/>
                  </a:lnTo>
                  <a:lnTo>
                    <a:pt x="32414" y="24085"/>
                  </a:lnTo>
                  <a:lnTo>
                    <a:pt x="32456" y="24077"/>
                  </a:lnTo>
                  <a:lnTo>
                    <a:pt x="32506" y="24085"/>
                  </a:lnTo>
                  <a:lnTo>
                    <a:pt x="32555" y="24102"/>
                  </a:lnTo>
                  <a:lnTo>
                    <a:pt x="32580" y="24110"/>
                  </a:lnTo>
                  <a:lnTo>
                    <a:pt x="32605" y="24126"/>
                  </a:lnTo>
                  <a:lnTo>
                    <a:pt x="32630" y="24160"/>
                  </a:lnTo>
                  <a:lnTo>
                    <a:pt x="32647" y="24201"/>
                  </a:lnTo>
                  <a:lnTo>
                    <a:pt x="32663" y="24234"/>
                  </a:lnTo>
                  <a:lnTo>
                    <a:pt x="32688" y="24259"/>
                  </a:lnTo>
                  <a:lnTo>
                    <a:pt x="32722" y="24293"/>
                  </a:lnTo>
                  <a:lnTo>
                    <a:pt x="32755" y="24309"/>
                  </a:lnTo>
                  <a:lnTo>
                    <a:pt x="32821" y="24342"/>
                  </a:lnTo>
                  <a:lnTo>
                    <a:pt x="32904" y="24367"/>
                  </a:lnTo>
                  <a:lnTo>
                    <a:pt x="32987" y="24376"/>
                  </a:lnTo>
                  <a:lnTo>
                    <a:pt x="33070" y="24384"/>
                  </a:lnTo>
                  <a:lnTo>
                    <a:pt x="33162" y="24376"/>
                  </a:lnTo>
                  <a:lnTo>
                    <a:pt x="33245" y="24367"/>
                  </a:lnTo>
                  <a:lnTo>
                    <a:pt x="33153" y="23977"/>
                  </a:lnTo>
                  <a:lnTo>
                    <a:pt x="33145" y="23944"/>
                  </a:lnTo>
                  <a:lnTo>
                    <a:pt x="33145" y="23927"/>
                  </a:lnTo>
                  <a:lnTo>
                    <a:pt x="33153" y="23911"/>
                  </a:lnTo>
                  <a:lnTo>
                    <a:pt x="33178" y="23886"/>
                  </a:lnTo>
                  <a:lnTo>
                    <a:pt x="33203" y="23869"/>
                  </a:lnTo>
                  <a:lnTo>
                    <a:pt x="33411" y="23794"/>
                  </a:lnTo>
                  <a:lnTo>
                    <a:pt x="33618" y="23728"/>
                  </a:lnTo>
                  <a:lnTo>
                    <a:pt x="33826" y="23670"/>
                  </a:lnTo>
                  <a:lnTo>
                    <a:pt x="34042" y="23620"/>
                  </a:lnTo>
                  <a:lnTo>
                    <a:pt x="34258" y="23587"/>
                  </a:lnTo>
                  <a:lnTo>
                    <a:pt x="34474" y="23562"/>
                  </a:lnTo>
                  <a:lnTo>
                    <a:pt x="34690" y="23545"/>
                  </a:lnTo>
                  <a:lnTo>
                    <a:pt x="34914" y="23545"/>
                  </a:lnTo>
                  <a:lnTo>
                    <a:pt x="35105" y="23553"/>
                  </a:lnTo>
                  <a:lnTo>
                    <a:pt x="35304" y="23570"/>
                  </a:lnTo>
                  <a:lnTo>
                    <a:pt x="35686" y="23620"/>
                  </a:lnTo>
                  <a:lnTo>
                    <a:pt x="36077" y="23670"/>
                  </a:lnTo>
                  <a:lnTo>
                    <a:pt x="36268" y="23686"/>
                  </a:lnTo>
                  <a:lnTo>
                    <a:pt x="36459" y="23703"/>
                  </a:lnTo>
                  <a:lnTo>
                    <a:pt x="36467" y="23670"/>
                  </a:lnTo>
                  <a:lnTo>
                    <a:pt x="36467" y="23039"/>
                  </a:lnTo>
                  <a:lnTo>
                    <a:pt x="36467" y="22906"/>
                  </a:lnTo>
                  <a:lnTo>
                    <a:pt x="36475" y="22773"/>
                  </a:lnTo>
                  <a:lnTo>
                    <a:pt x="36500" y="22499"/>
                  </a:lnTo>
                  <a:lnTo>
                    <a:pt x="36808" y="22515"/>
                  </a:lnTo>
                  <a:lnTo>
                    <a:pt x="37115" y="22524"/>
                  </a:lnTo>
                  <a:lnTo>
                    <a:pt x="37729" y="22524"/>
                  </a:lnTo>
                  <a:lnTo>
                    <a:pt x="37729" y="22391"/>
                  </a:lnTo>
                  <a:lnTo>
                    <a:pt x="37771" y="22374"/>
                  </a:lnTo>
                  <a:lnTo>
                    <a:pt x="37821" y="22358"/>
                  </a:lnTo>
                  <a:lnTo>
                    <a:pt x="37879" y="22349"/>
                  </a:lnTo>
                  <a:lnTo>
                    <a:pt x="37929" y="22349"/>
                  </a:lnTo>
                  <a:lnTo>
                    <a:pt x="37979" y="22358"/>
                  </a:lnTo>
                  <a:lnTo>
                    <a:pt x="38028" y="22366"/>
                  </a:lnTo>
                  <a:lnTo>
                    <a:pt x="38078" y="22382"/>
                  </a:lnTo>
                  <a:lnTo>
                    <a:pt x="38120" y="22407"/>
                  </a:lnTo>
                  <a:lnTo>
                    <a:pt x="38095" y="22881"/>
                  </a:lnTo>
                  <a:lnTo>
                    <a:pt x="38045" y="23354"/>
                  </a:lnTo>
                  <a:lnTo>
                    <a:pt x="38012" y="23371"/>
                  </a:lnTo>
                  <a:lnTo>
                    <a:pt x="37987" y="23387"/>
                  </a:lnTo>
                  <a:lnTo>
                    <a:pt x="37954" y="23412"/>
                  </a:lnTo>
                  <a:lnTo>
                    <a:pt x="37929" y="23437"/>
                  </a:lnTo>
                  <a:lnTo>
                    <a:pt x="37904" y="23495"/>
                  </a:lnTo>
                  <a:lnTo>
                    <a:pt x="37887" y="23562"/>
                  </a:lnTo>
                  <a:lnTo>
                    <a:pt x="37887" y="23628"/>
                  </a:lnTo>
                  <a:lnTo>
                    <a:pt x="37896" y="23695"/>
                  </a:lnTo>
                  <a:lnTo>
                    <a:pt x="38394" y="23695"/>
                  </a:lnTo>
                  <a:lnTo>
                    <a:pt x="38394" y="20995"/>
                  </a:lnTo>
                  <a:lnTo>
                    <a:pt x="35985" y="21012"/>
                  </a:lnTo>
                  <a:lnTo>
                    <a:pt x="35861" y="21004"/>
                  </a:lnTo>
                  <a:lnTo>
                    <a:pt x="35803" y="20995"/>
                  </a:lnTo>
                  <a:lnTo>
                    <a:pt x="35745" y="20979"/>
                  </a:lnTo>
                  <a:lnTo>
                    <a:pt x="35695" y="20962"/>
                  </a:lnTo>
                  <a:lnTo>
                    <a:pt x="35645" y="20929"/>
                  </a:lnTo>
                  <a:lnTo>
                    <a:pt x="35603" y="20896"/>
                  </a:lnTo>
                  <a:lnTo>
                    <a:pt x="35578" y="20846"/>
                  </a:lnTo>
                  <a:lnTo>
                    <a:pt x="35570" y="20813"/>
                  </a:lnTo>
                  <a:lnTo>
                    <a:pt x="35562" y="20771"/>
                  </a:lnTo>
                  <a:lnTo>
                    <a:pt x="35570" y="20738"/>
                  </a:lnTo>
                  <a:lnTo>
                    <a:pt x="35570" y="20697"/>
                  </a:lnTo>
                  <a:lnTo>
                    <a:pt x="35595" y="20622"/>
                  </a:lnTo>
                  <a:lnTo>
                    <a:pt x="35628" y="20547"/>
                  </a:lnTo>
                  <a:lnTo>
                    <a:pt x="39191" y="12732"/>
                  </a:lnTo>
                  <a:lnTo>
                    <a:pt x="39249" y="12574"/>
                  </a:lnTo>
                  <a:lnTo>
                    <a:pt x="39307" y="12416"/>
                  </a:lnTo>
                  <a:lnTo>
                    <a:pt x="39399" y="12093"/>
                  </a:lnTo>
                  <a:lnTo>
                    <a:pt x="39440" y="11927"/>
                  </a:lnTo>
                  <a:lnTo>
                    <a:pt x="39490" y="11769"/>
                  </a:lnTo>
                  <a:lnTo>
                    <a:pt x="39548" y="11611"/>
                  </a:lnTo>
                  <a:lnTo>
                    <a:pt x="39615" y="11461"/>
                  </a:lnTo>
                  <a:lnTo>
                    <a:pt x="39980" y="10714"/>
                  </a:lnTo>
                  <a:lnTo>
                    <a:pt x="39997" y="10672"/>
                  </a:lnTo>
                  <a:lnTo>
                    <a:pt x="40013" y="10623"/>
                  </a:lnTo>
                  <a:lnTo>
                    <a:pt x="40022" y="10581"/>
                  </a:lnTo>
                  <a:lnTo>
                    <a:pt x="40022" y="10531"/>
                  </a:lnTo>
                  <a:lnTo>
                    <a:pt x="40005" y="10506"/>
                  </a:lnTo>
                  <a:lnTo>
                    <a:pt x="39988" y="10490"/>
                  </a:lnTo>
                  <a:lnTo>
                    <a:pt x="39955" y="10448"/>
                  </a:lnTo>
                  <a:lnTo>
                    <a:pt x="39905" y="10423"/>
                  </a:lnTo>
                  <a:lnTo>
                    <a:pt x="39847" y="10398"/>
                  </a:lnTo>
                  <a:lnTo>
                    <a:pt x="39532" y="10290"/>
                  </a:lnTo>
                  <a:lnTo>
                    <a:pt x="39216" y="10191"/>
                  </a:lnTo>
                  <a:lnTo>
                    <a:pt x="38892" y="10099"/>
                  </a:lnTo>
                  <a:lnTo>
                    <a:pt x="38568" y="10016"/>
                  </a:lnTo>
                  <a:lnTo>
                    <a:pt x="37912" y="9842"/>
                  </a:lnTo>
                  <a:lnTo>
                    <a:pt x="37597" y="9751"/>
                  </a:lnTo>
                  <a:lnTo>
                    <a:pt x="37273" y="9651"/>
                  </a:lnTo>
                  <a:lnTo>
                    <a:pt x="37107" y="9601"/>
                  </a:lnTo>
                  <a:lnTo>
                    <a:pt x="36932" y="9551"/>
                  </a:lnTo>
                  <a:lnTo>
                    <a:pt x="36575" y="9477"/>
                  </a:lnTo>
                  <a:lnTo>
                    <a:pt x="36218" y="9394"/>
                  </a:lnTo>
                  <a:lnTo>
                    <a:pt x="36035" y="9352"/>
                  </a:lnTo>
                  <a:lnTo>
                    <a:pt x="35869" y="9302"/>
                  </a:lnTo>
                  <a:lnTo>
                    <a:pt x="35695" y="9252"/>
                  </a:lnTo>
                  <a:lnTo>
                    <a:pt x="35529" y="9194"/>
                  </a:lnTo>
                  <a:lnTo>
                    <a:pt x="35371" y="9128"/>
                  </a:lnTo>
                  <a:lnTo>
                    <a:pt x="35221" y="9045"/>
                  </a:lnTo>
                  <a:lnTo>
                    <a:pt x="35080" y="8962"/>
                  </a:lnTo>
                  <a:lnTo>
                    <a:pt x="34947" y="8854"/>
                  </a:lnTo>
                  <a:lnTo>
                    <a:pt x="34831" y="8737"/>
                  </a:lnTo>
                  <a:lnTo>
                    <a:pt x="34773" y="8671"/>
                  </a:lnTo>
                  <a:lnTo>
                    <a:pt x="34723" y="8605"/>
                  </a:lnTo>
                  <a:lnTo>
                    <a:pt x="34673" y="8546"/>
                  </a:lnTo>
                  <a:lnTo>
                    <a:pt x="34623" y="8488"/>
                  </a:lnTo>
                  <a:lnTo>
                    <a:pt x="34565" y="8447"/>
                  </a:lnTo>
                  <a:lnTo>
                    <a:pt x="34507" y="8405"/>
                  </a:lnTo>
                  <a:lnTo>
                    <a:pt x="34441" y="8372"/>
                  </a:lnTo>
                  <a:lnTo>
                    <a:pt x="34374" y="8339"/>
                  </a:lnTo>
                  <a:lnTo>
                    <a:pt x="34299" y="8314"/>
                  </a:lnTo>
                  <a:lnTo>
                    <a:pt x="34225" y="8297"/>
                  </a:lnTo>
                  <a:lnTo>
                    <a:pt x="34150" y="8289"/>
                  </a:lnTo>
                  <a:lnTo>
                    <a:pt x="34075" y="8281"/>
                  </a:lnTo>
                  <a:lnTo>
                    <a:pt x="33917" y="8272"/>
                  </a:lnTo>
                  <a:lnTo>
                    <a:pt x="33760" y="8289"/>
                  </a:lnTo>
                  <a:lnTo>
                    <a:pt x="33610" y="8314"/>
                  </a:lnTo>
                  <a:lnTo>
                    <a:pt x="33461" y="8347"/>
                  </a:lnTo>
                  <a:lnTo>
                    <a:pt x="33311" y="8397"/>
                  </a:lnTo>
                  <a:lnTo>
                    <a:pt x="33021" y="8488"/>
                  </a:lnTo>
                  <a:lnTo>
                    <a:pt x="32871" y="8538"/>
                  </a:lnTo>
                  <a:lnTo>
                    <a:pt x="32722" y="8571"/>
                  </a:lnTo>
                  <a:lnTo>
                    <a:pt x="32572" y="8605"/>
                  </a:lnTo>
                  <a:lnTo>
                    <a:pt x="32423" y="8621"/>
                  </a:lnTo>
                  <a:lnTo>
                    <a:pt x="32423" y="8621"/>
                  </a:lnTo>
                  <a:lnTo>
                    <a:pt x="32447" y="8596"/>
                  </a:lnTo>
                  <a:lnTo>
                    <a:pt x="32464" y="8571"/>
                  </a:lnTo>
                  <a:lnTo>
                    <a:pt x="32472" y="8538"/>
                  </a:lnTo>
                  <a:lnTo>
                    <a:pt x="32481" y="8513"/>
                  </a:lnTo>
                  <a:lnTo>
                    <a:pt x="32472" y="8447"/>
                  </a:lnTo>
                  <a:lnTo>
                    <a:pt x="32447" y="8389"/>
                  </a:lnTo>
                  <a:lnTo>
                    <a:pt x="32406" y="8330"/>
                  </a:lnTo>
                  <a:lnTo>
                    <a:pt x="32364" y="8272"/>
                  </a:lnTo>
                  <a:lnTo>
                    <a:pt x="32306" y="8231"/>
                  </a:lnTo>
                  <a:lnTo>
                    <a:pt x="32240" y="8206"/>
                  </a:lnTo>
                  <a:lnTo>
                    <a:pt x="32173" y="8181"/>
                  </a:lnTo>
                  <a:lnTo>
                    <a:pt x="32107" y="8173"/>
                  </a:lnTo>
                  <a:lnTo>
                    <a:pt x="31966" y="8156"/>
                  </a:lnTo>
                  <a:lnTo>
                    <a:pt x="31825" y="8139"/>
                  </a:lnTo>
                  <a:lnTo>
                    <a:pt x="31758" y="8123"/>
                  </a:lnTo>
                  <a:lnTo>
                    <a:pt x="31700" y="8090"/>
                  </a:lnTo>
                  <a:lnTo>
                    <a:pt x="31683" y="8040"/>
                  </a:lnTo>
                  <a:lnTo>
                    <a:pt x="31683" y="7990"/>
                  </a:lnTo>
                  <a:lnTo>
                    <a:pt x="31692" y="7932"/>
                  </a:lnTo>
                  <a:lnTo>
                    <a:pt x="31708" y="7890"/>
                  </a:lnTo>
                  <a:lnTo>
                    <a:pt x="31733" y="7840"/>
                  </a:lnTo>
                  <a:lnTo>
                    <a:pt x="31766" y="7799"/>
                  </a:lnTo>
                  <a:lnTo>
                    <a:pt x="31800" y="7757"/>
                  </a:lnTo>
                  <a:lnTo>
                    <a:pt x="31841" y="7716"/>
                  </a:lnTo>
                  <a:lnTo>
                    <a:pt x="31891" y="7691"/>
                  </a:lnTo>
                  <a:lnTo>
                    <a:pt x="31941" y="7666"/>
                  </a:lnTo>
                  <a:lnTo>
                    <a:pt x="31991" y="7641"/>
                  </a:lnTo>
                  <a:lnTo>
                    <a:pt x="32049" y="7625"/>
                  </a:lnTo>
                  <a:lnTo>
                    <a:pt x="32157" y="7625"/>
                  </a:lnTo>
                  <a:lnTo>
                    <a:pt x="32215" y="7633"/>
                  </a:lnTo>
                  <a:lnTo>
                    <a:pt x="32265" y="7649"/>
                  </a:lnTo>
                  <a:lnTo>
                    <a:pt x="32281" y="7600"/>
                  </a:lnTo>
                  <a:lnTo>
                    <a:pt x="32281" y="7542"/>
                  </a:lnTo>
                  <a:lnTo>
                    <a:pt x="32273" y="7492"/>
                  </a:lnTo>
                  <a:lnTo>
                    <a:pt x="32256" y="7442"/>
                  </a:lnTo>
                  <a:lnTo>
                    <a:pt x="32232" y="7392"/>
                  </a:lnTo>
                  <a:lnTo>
                    <a:pt x="32198" y="7350"/>
                  </a:lnTo>
                  <a:lnTo>
                    <a:pt x="32165" y="7309"/>
                  </a:lnTo>
                  <a:lnTo>
                    <a:pt x="32124" y="7267"/>
                  </a:lnTo>
                  <a:lnTo>
                    <a:pt x="32041" y="7201"/>
                  </a:lnTo>
                  <a:lnTo>
                    <a:pt x="31949" y="7151"/>
                  </a:lnTo>
                  <a:lnTo>
                    <a:pt x="31850" y="7093"/>
                  </a:lnTo>
                  <a:lnTo>
                    <a:pt x="31758" y="7043"/>
                  </a:lnTo>
                  <a:lnTo>
                    <a:pt x="31667" y="6977"/>
                  </a:lnTo>
                  <a:lnTo>
                    <a:pt x="31575" y="6902"/>
                  </a:lnTo>
                  <a:lnTo>
                    <a:pt x="31501" y="6819"/>
                  </a:lnTo>
                  <a:lnTo>
                    <a:pt x="31426" y="6728"/>
                  </a:lnTo>
                  <a:lnTo>
                    <a:pt x="31360" y="6636"/>
                  </a:lnTo>
                  <a:lnTo>
                    <a:pt x="31293" y="6537"/>
                  </a:lnTo>
                  <a:lnTo>
                    <a:pt x="31177" y="6337"/>
                  </a:lnTo>
                  <a:lnTo>
                    <a:pt x="31077" y="6146"/>
                  </a:lnTo>
                  <a:lnTo>
                    <a:pt x="30986" y="5955"/>
                  </a:lnTo>
                  <a:lnTo>
                    <a:pt x="30894" y="5764"/>
                  </a:lnTo>
                  <a:lnTo>
                    <a:pt x="30811" y="5573"/>
                  </a:lnTo>
                  <a:lnTo>
                    <a:pt x="30728" y="5374"/>
                  </a:lnTo>
                  <a:lnTo>
                    <a:pt x="30654" y="5175"/>
                  </a:lnTo>
                  <a:lnTo>
                    <a:pt x="30587" y="4967"/>
                  </a:lnTo>
                  <a:lnTo>
                    <a:pt x="30521" y="4768"/>
                  </a:lnTo>
                  <a:lnTo>
                    <a:pt x="30454" y="4527"/>
                  </a:lnTo>
                  <a:lnTo>
                    <a:pt x="30380" y="4286"/>
                  </a:lnTo>
                  <a:lnTo>
                    <a:pt x="30346" y="4161"/>
                  </a:lnTo>
                  <a:lnTo>
                    <a:pt x="30297" y="4045"/>
                  </a:lnTo>
                  <a:lnTo>
                    <a:pt x="30247" y="3929"/>
                  </a:lnTo>
                  <a:lnTo>
                    <a:pt x="30189" y="3821"/>
                  </a:lnTo>
                  <a:lnTo>
                    <a:pt x="30089" y="3671"/>
                  </a:lnTo>
                  <a:lnTo>
                    <a:pt x="29973" y="3530"/>
                  </a:lnTo>
                  <a:lnTo>
                    <a:pt x="29848" y="3397"/>
                  </a:lnTo>
                  <a:lnTo>
                    <a:pt x="29715" y="3273"/>
                  </a:lnTo>
                  <a:lnTo>
                    <a:pt x="29566" y="3165"/>
                  </a:lnTo>
                  <a:lnTo>
                    <a:pt x="29416" y="3057"/>
                  </a:lnTo>
                  <a:lnTo>
                    <a:pt x="29258" y="2957"/>
                  </a:lnTo>
                  <a:lnTo>
                    <a:pt x="29101" y="2866"/>
                  </a:lnTo>
                  <a:lnTo>
                    <a:pt x="28827" y="2708"/>
                  </a:lnTo>
                  <a:lnTo>
                    <a:pt x="28685" y="2642"/>
                  </a:lnTo>
                  <a:lnTo>
                    <a:pt x="28536" y="2575"/>
                  </a:lnTo>
                  <a:lnTo>
                    <a:pt x="28386" y="2517"/>
                  </a:lnTo>
                  <a:lnTo>
                    <a:pt x="28237" y="2475"/>
                  </a:lnTo>
                  <a:lnTo>
                    <a:pt x="28087" y="2434"/>
                  </a:lnTo>
                  <a:lnTo>
                    <a:pt x="27930" y="2401"/>
                  </a:lnTo>
                  <a:lnTo>
                    <a:pt x="27672" y="2368"/>
                  </a:lnTo>
                  <a:lnTo>
                    <a:pt x="27548" y="2351"/>
                  </a:lnTo>
                  <a:lnTo>
                    <a:pt x="27415" y="2334"/>
                  </a:lnTo>
                  <a:lnTo>
                    <a:pt x="27282" y="2309"/>
                  </a:lnTo>
                  <a:lnTo>
                    <a:pt x="27141" y="2276"/>
                  </a:lnTo>
                  <a:lnTo>
                    <a:pt x="26875" y="2193"/>
                  </a:lnTo>
                  <a:lnTo>
                    <a:pt x="26659" y="2135"/>
                  </a:lnTo>
                  <a:lnTo>
                    <a:pt x="26443" y="2085"/>
                  </a:lnTo>
                  <a:lnTo>
                    <a:pt x="26227" y="2044"/>
                  </a:lnTo>
                  <a:lnTo>
                    <a:pt x="26011" y="2010"/>
                  </a:lnTo>
                  <a:lnTo>
                    <a:pt x="25787" y="1977"/>
                  </a:lnTo>
                  <a:lnTo>
                    <a:pt x="25571" y="1961"/>
                  </a:lnTo>
                  <a:lnTo>
                    <a:pt x="25347" y="1944"/>
                  </a:lnTo>
                  <a:lnTo>
                    <a:pt x="25123" y="1936"/>
                  </a:lnTo>
                  <a:lnTo>
                    <a:pt x="24682" y="1936"/>
                  </a:lnTo>
                  <a:lnTo>
                    <a:pt x="24466" y="1952"/>
                  </a:lnTo>
                  <a:lnTo>
                    <a:pt x="24242" y="1969"/>
                  </a:lnTo>
                  <a:lnTo>
                    <a:pt x="24026" y="1994"/>
                  </a:lnTo>
                  <a:lnTo>
                    <a:pt x="23802" y="2027"/>
                  </a:lnTo>
                  <a:lnTo>
                    <a:pt x="23586" y="2060"/>
                  </a:lnTo>
                  <a:lnTo>
                    <a:pt x="23370" y="2110"/>
                  </a:lnTo>
                  <a:lnTo>
                    <a:pt x="23138" y="2168"/>
                  </a:lnTo>
                  <a:lnTo>
                    <a:pt x="23030" y="2201"/>
                  </a:lnTo>
                  <a:lnTo>
                    <a:pt x="22913" y="2243"/>
                  </a:lnTo>
                  <a:lnTo>
                    <a:pt x="22805" y="2293"/>
                  </a:lnTo>
                  <a:lnTo>
                    <a:pt x="22706" y="2351"/>
                  </a:lnTo>
                  <a:lnTo>
                    <a:pt x="22606" y="2409"/>
                  </a:lnTo>
                  <a:lnTo>
                    <a:pt x="22515" y="2484"/>
                  </a:lnTo>
                  <a:lnTo>
                    <a:pt x="22432" y="2567"/>
                  </a:lnTo>
                  <a:lnTo>
                    <a:pt x="22357" y="2667"/>
                  </a:lnTo>
                  <a:lnTo>
                    <a:pt x="22299" y="2766"/>
                  </a:lnTo>
                  <a:lnTo>
                    <a:pt x="22257" y="2882"/>
                  </a:lnTo>
                  <a:lnTo>
                    <a:pt x="22232" y="2990"/>
                  </a:lnTo>
                  <a:lnTo>
                    <a:pt x="22224" y="3107"/>
                  </a:lnTo>
                  <a:lnTo>
                    <a:pt x="22224" y="3165"/>
                  </a:lnTo>
                  <a:lnTo>
                    <a:pt x="22232" y="3223"/>
                  </a:lnTo>
                  <a:lnTo>
                    <a:pt x="22249" y="3281"/>
                  </a:lnTo>
                  <a:lnTo>
                    <a:pt x="22266" y="3331"/>
                  </a:lnTo>
                  <a:lnTo>
                    <a:pt x="22299" y="3406"/>
                  </a:lnTo>
                  <a:lnTo>
                    <a:pt x="22307" y="3447"/>
                  </a:lnTo>
                  <a:lnTo>
                    <a:pt x="22307" y="3489"/>
                  </a:lnTo>
                  <a:lnTo>
                    <a:pt x="22291" y="3514"/>
                  </a:lnTo>
                  <a:lnTo>
                    <a:pt x="22282" y="3530"/>
                  </a:lnTo>
                  <a:lnTo>
                    <a:pt x="22241" y="3563"/>
                  </a:lnTo>
                  <a:lnTo>
                    <a:pt x="22191" y="3588"/>
                  </a:lnTo>
                  <a:lnTo>
                    <a:pt x="22141" y="3613"/>
                  </a:lnTo>
                  <a:lnTo>
                    <a:pt x="21958" y="3671"/>
                  </a:lnTo>
                  <a:lnTo>
                    <a:pt x="21784" y="3754"/>
                  </a:lnTo>
                  <a:lnTo>
                    <a:pt x="21618" y="3838"/>
                  </a:lnTo>
                  <a:lnTo>
                    <a:pt x="21452" y="3937"/>
                  </a:lnTo>
                  <a:lnTo>
                    <a:pt x="21294" y="4045"/>
                  </a:lnTo>
                  <a:lnTo>
                    <a:pt x="21144" y="4161"/>
                  </a:lnTo>
                  <a:lnTo>
                    <a:pt x="21012" y="4294"/>
                  </a:lnTo>
                  <a:lnTo>
                    <a:pt x="20879" y="4427"/>
                  </a:lnTo>
                  <a:lnTo>
                    <a:pt x="20812" y="4502"/>
                  </a:lnTo>
                  <a:lnTo>
                    <a:pt x="20762" y="4585"/>
                  </a:lnTo>
                  <a:lnTo>
                    <a:pt x="20721" y="4668"/>
                  </a:lnTo>
                  <a:lnTo>
                    <a:pt x="20704" y="4710"/>
                  </a:lnTo>
                  <a:lnTo>
                    <a:pt x="20696" y="4759"/>
                  </a:lnTo>
                  <a:lnTo>
                    <a:pt x="20696" y="4834"/>
                  </a:lnTo>
                  <a:lnTo>
                    <a:pt x="20704" y="4909"/>
                  </a:lnTo>
                  <a:lnTo>
                    <a:pt x="20729" y="5050"/>
                  </a:lnTo>
                  <a:lnTo>
                    <a:pt x="20729" y="5125"/>
                  </a:lnTo>
                  <a:lnTo>
                    <a:pt x="20729" y="5191"/>
                  </a:lnTo>
                  <a:lnTo>
                    <a:pt x="20713" y="5249"/>
                  </a:lnTo>
                  <a:lnTo>
                    <a:pt x="20696" y="5283"/>
                  </a:lnTo>
                  <a:lnTo>
                    <a:pt x="20671" y="5307"/>
                  </a:lnTo>
                  <a:lnTo>
                    <a:pt x="20630" y="5341"/>
                  </a:lnTo>
                  <a:lnTo>
                    <a:pt x="20571" y="5357"/>
                  </a:lnTo>
                  <a:lnTo>
                    <a:pt x="20463" y="5357"/>
                  </a:lnTo>
                  <a:lnTo>
                    <a:pt x="20405" y="5341"/>
                  </a:lnTo>
                  <a:lnTo>
                    <a:pt x="20347" y="5316"/>
                  </a:lnTo>
                  <a:lnTo>
                    <a:pt x="20297" y="5283"/>
                  </a:lnTo>
                  <a:lnTo>
                    <a:pt x="20248" y="5241"/>
                  </a:lnTo>
                  <a:lnTo>
                    <a:pt x="20148" y="5158"/>
                  </a:lnTo>
                  <a:lnTo>
                    <a:pt x="20040" y="5083"/>
                  </a:lnTo>
                  <a:lnTo>
                    <a:pt x="19982" y="5050"/>
                  </a:lnTo>
                  <a:lnTo>
                    <a:pt x="19924" y="5017"/>
                  </a:lnTo>
                  <a:lnTo>
                    <a:pt x="19866" y="5000"/>
                  </a:lnTo>
                  <a:lnTo>
                    <a:pt x="19807" y="4984"/>
                  </a:lnTo>
                  <a:lnTo>
                    <a:pt x="19782" y="4959"/>
                  </a:lnTo>
                  <a:lnTo>
                    <a:pt x="19758" y="4942"/>
                  </a:lnTo>
                  <a:lnTo>
                    <a:pt x="19708" y="4917"/>
                  </a:lnTo>
                  <a:lnTo>
                    <a:pt x="19583" y="4917"/>
                  </a:lnTo>
                  <a:lnTo>
                    <a:pt x="19517" y="4934"/>
                  </a:lnTo>
                  <a:lnTo>
                    <a:pt x="19450" y="4959"/>
                  </a:lnTo>
                  <a:lnTo>
                    <a:pt x="19317" y="5017"/>
                  </a:lnTo>
                  <a:lnTo>
                    <a:pt x="19126" y="5100"/>
                  </a:lnTo>
                  <a:lnTo>
                    <a:pt x="18927" y="5166"/>
                  </a:lnTo>
                  <a:lnTo>
                    <a:pt x="18728" y="5224"/>
                  </a:lnTo>
                  <a:lnTo>
                    <a:pt x="18520" y="5258"/>
                  </a:lnTo>
                  <a:lnTo>
                    <a:pt x="18304" y="5274"/>
                  </a:lnTo>
                  <a:lnTo>
                    <a:pt x="18097" y="5274"/>
                  </a:lnTo>
                  <a:lnTo>
                    <a:pt x="17889" y="5249"/>
                  </a:lnTo>
                  <a:lnTo>
                    <a:pt x="17681" y="5216"/>
                  </a:lnTo>
                  <a:lnTo>
                    <a:pt x="17490" y="5175"/>
                  </a:lnTo>
                  <a:lnTo>
                    <a:pt x="17391" y="5158"/>
                  </a:lnTo>
                  <a:lnTo>
                    <a:pt x="17299" y="5141"/>
                  </a:lnTo>
                  <a:lnTo>
                    <a:pt x="17200" y="5141"/>
                  </a:lnTo>
                  <a:lnTo>
                    <a:pt x="17108" y="5158"/>
                  </a:lnTo>
                  <a:lnTo>
                    <a:pt x="17025" y="5183"/>
                  </a:lnTo>
                  <a:lnTo>
                    <a:pt x="16984" y="5208"/>
                  </a:lnTo>
                  <a:lnTo>
                    <a:pt x="16942" y="5233"/>
                  </a:lnTo>
                  <a:lnTo>
                    <a:pt x="16909" y="5266"/>
                  </a:lnTo>
                  <a:lnTo>
                    <a:pt x="16859" y="5283"/>
                  </a:lnTo>
                  <a:lnTo>
                    <a:pt x="16826" y="5291"/>
                  </a:lnTo>
                  <a:lnTo>
                    <a:pt x="16801" y="5283"/>
                  </a:lnTo>
                  <a:lnTo>
                    <a:pt x="16768" y="5274"/>
                  </a:lnTo>
                  <a:lnTo>
                    <a:pt x="16743" y="5258"/>
                  </a:lnTo>
                  <a:lnTo>
                    <a:pt x="16685" y="5200"/>
                  </a:lnTo>
                  <a:lnTo>
                    <a:pt x="16643" y="5150"/>
                  </a:lnTo>
                  <a:lnTo>
                    <a:pt x="16568" y="5067"/>
                  </a:lnTo>
                  <a:lnTo>
                    <a:pt x="16485" y="5000"/>
                  </a:lnTo>
                  <a:lnTo>
                    <a:pt x="16394" y="4942"/>
                  </a:lnTo>
                  <a:lnTo>
                    <a:pt x="16303" y="4892"/>
                  </a:lnTo>
                  <a:lnTo>
                    <a:pt x="16203" y="4851"/>
                  </a:lnTo>
                  <a:lnTo>
                    <a:pt x="16103" y="4809"/>
                  </a:lnTo>
                  <a:lnTo>
                    <a:pt x="15904" y="4734"/>
                  </a:lnTo>
                  <a:lnTo>
                    <a:pt x="15713" y="4660"/>
                  </a:lnTo>
                  <a:lnTo>
                    <a:pt x="15522" y="4577"/>
                  </a:lnTo>
                  <a:lnTo>
                    <a:pt x="15339" y="4494"/>
                  </a:lnTo>
                  <a:lnTo>
                    <a:pt x="15157" y="4402"/>
                  </a:lnTo>
                  <a:lnTo>
                    <a:pt x="14800" y="4211"/>
                  </a:lnTo>
                  <a:lnTo>
                    <a:pt x="14442" y="4012"/>
                  </a:lnTo>
                  <a:lnTo>
                    <a:pt x="14094" y="3796"/>
                  </a:lnTo>
                  <a:lnTo>
                    <a:pt x="13753" y="3572"/>
                  </a:lnTo>
                  <a:lnTo>
                    <a:pt x="13080" y="3115"/>
                  </a:lnTo>
                  <a:lnTo>
                    <a:pt x="12906" y="2990"/>
                  </a:lnTo>
                  <a:lnTo>
                    <a:pt x="12740" y="2866"/>
                  </a:lnTo>
                  <a:lnTo>
                    <a:pt x="12582" y="2733"/>
                  </a:lnTo>
                  <a:lnTo>
                    <a:pt x="12507" y="2658"/>
                  </a:lnTo>
                  <a:lnTo>
                    <a:pt x="12441" y="2583"/>
                  </a:lnTo>
                  <a:lnTo>
                    <a:pt x="12341" y="2451"/>
                  </a:lnTo>
                  <a:lnTo>
                    <a:pt x="12250" y="2301"/>
                  </a:lnTo>
                  <a:lnTo>
                    <a:pt x="12084" y="2010"/>
                  </a:lnTo>
                  <a:lnTo>
                    <a:pt x="11959" y="1803"/>
                  </a:lnTo>
                  <a:lnTo>
                    <a:pt x="11835" y="1595"/>
                  </a:lnTo>
                  <a:lnTo>
                    <a:pt x="11702" y="1388"/>
                  </a:lnTo>
                  <a:lnTo>
                    <a:pt x="11561" y="1188"/>
                  </a:lnTo>
                  <a:lnTo>
                    <a:pt x="11411" y="997"/>
                  </a:lnTo>
                  <a:lnTo>
                    <a:pt x="11262" y="806"/>
                  </a:lnTo>
                  <a:lnTo>
                    <a:pt x="11104" y="615"/>
                  </a:lnTo>
                  <a:lnTo>
                    <a:pt x="10946" y="432"/>
                  </a:lnTo>
                  <a:lnTo>
                    <a:pt x="10863" y="349"/>
                  </a:lnTo>
                  <a:lnTo>
                    <a:pt x="10780" y="266"/>
                  </a:lnTo>
                  <a:lnTo>
                    <a:pt x="10697" y="192"/>
                  </a:lnTo>
                  <a:lnTo>
                    <a:pt x="10606" y="125"/>
                  </a:lnTo>
                  <a:lnTo>
                    <a:pt x="10506" y="67"/>
                  </a:lnTo>
                  <a:lnTo>
                    <a:pt x="10406" y="26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2"/>
            <p:cNvSpPr/>
            <p:nvPr/>
          </p:nvSpPr>
          <p:spPr>
            <a:xfrm>
              <a:off x="2821482" y="1854045"/>
              <a:ext cx="1079922" cy="869212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2"/>
            <p:cNvSpPr/>
            <p:nvPr/>
          </p:nvSpPr>
          <p:spPr>
            <a:xfrm>
              <a:off x="3343710" y="1813964"/>
              <a:ext cx="153070" cy="105251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2"/>
            <p:cNvSpPr/>
            <p:nvPr/>
          </p:nvSpPr>
          <p:spPr>
            <a:xfrm>
              <a:off x="3474849" y="1880557"/>
              <a:ext cx="120207" cy="68918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2"/>
            <p:cNvSpPr/>
            <p:nvPr/>
          </p:nvSpPr>
          <p:spPr>
            <a:xfrm>
              <a:off x="3792995" y="1929244"/>
              <a:ext cx="154805" cy="143562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43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1321" name="Google Shape;1321;p43"/>
          <p:cNvGrpSpPr/>
          <p:nvPr/>
        </p:nvGrpSpPr>
        <p:grpSpPr>
          <a:xfrm>
            <a:off x="457209" y="1868602"/>
            <a:ext cx="4840488" cy="2257417"/>
            <a:chOff x="2558818" y="2867709"/>
            <a:chExt cx="4026358" cy="1877738"/>
          </a:xfrm>
        </p:grpSpPr>
        <p:sp>
          <p:nvSpPr>
            <p:cNvPr id="1322" name="Google Shape;1322;p43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3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3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3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3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3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3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3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3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3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3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3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3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43"/>
          <p:cNvGrpSpPr/>
          <p:nvPr/>
        </p:nvGrpSpPr>
        <p:grpSpPr>
          <a:xfrm>
            <a:off x="1681112" y="2487116"/>
            <a:ext cx="320037" cy="468883"/>
            <a:chOff x="5737535" y="2941007"/>
            <a:chExt cx="391099" cy="575529"/>
          </a:xfrm>
        </p:grpSpPr>
        <p:sp>
          <p:nvSpPr>
            <p:cNvPr id="1339" name="Google Shape;1339;p43"/>
            <p:cNvSpPr/>
            <p:nvPr/>
          </p:nvSpPr>
          <p:spPr>
            <a:xfrm>
              <a:off x="5785484" y="2985185"/>
              <a:ext cx="295200" cy="274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0" name="Google Shape;1340;p43"/>
            <p:cNvSpPr/>
            <p:nvPr/>
          </p:nvSpPr>
          <p:spPr>
            <a:xfrm flipH="1">
              <a:off x="5737535" y="2941007"/>
              <a:ext cx="391099" cy="57552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" name="Google Shape;1341;p43"/>
          <p:cNvGrpSpPr/>
          <p:nvPr/>
        </p:nvGrpSpPr>
        <p:grpSpPr>
          <a:xfrm>
            <a:off x="640625" y="2578801"/>
            <a:ext cx="320055" cy="466754"/>
            <a:chOff x="6516233" y="2600982"/>
            <a:chExt cx="435331" cy="640618"/>
          </a:xfrm>
        </p:grpSpPr>
        <p:sp>
          <p:nvSpPr>
            <p:cNvPr id="1342" name="Google Shape;1342;p43"/>
            <p:cNvSpPr/>
            <p:nvPr/>
          </p:nvSpPr>
          <p:spPr>
            <a:xfrm>
              <a:off x="6586300" y="2659851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 flipH="1">
              <a:off x="6516233" y="2600982"/>
              <a:ext cx="435331" cy="640618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4" name="Google Shape;1344;p43"/>
          <p:cNvSpPr txBox="1"/>
          <p:nvPr/>
        </p:nvSpPr>
        <p:spPr>
          <a:xfrm>
            <a:off x="6104959" y="4415696"/>
            <a:ext cx="6369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Jurong</a:t>
            </a:r>
            <a:endParaRPr sz="12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5" name="Google Shape;1345;p43"/>
          <p:cNvSpPr txBox="1"/>
          <p:nvPr/>
        </p:nvSpPr>
        <p:spPr>
          <a:xfrm>
            <a:off x="6707413" y="4415700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Tuas</a:t>
            </a:r>
            <a:endParaRPr sz="120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6" name="Google Shape;1346;p43"/>
          <p:cNvSpPr txBox="1"/>
          <p:nvPr/>
        </p:nvSpPr>
        <p:spPr>
          <a:xfrm>
            <a:off x="7356945" y="4415707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Tekong</a:t>
            </a:r>
            <a:endParaRPr sz="12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47" name="Google Shape;1347;p43"/>
          <p:cNvSpPr txBox="1"/>
          <p:nvPr/>
        </p:nvSpPr>
        <p:spPr>
          <a:xfrm>
            <a:off x="8006250" y="4415700"/>
            <a:ext cx="724200" cy="2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Punggol</a:t>
            </a:r>
            <a:endParaRPr sz="12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348" name="Google Shape;1348;p43"/>
          <p:cNvCxnSpPr/>
          <p:nvPr/>
        </p:nvCxnSpPr>
        <p:spPr>
          <a:xfrm>
            <a:off x="6002344" y="2288230"/>
            <a:ext cx="57300" cy="0"/>
          </a:xfrm>
          <a:prstGeom prst="straightConnector1">
            <a:avLst/>
          </a:prstGeom>
          <a:noFill/>
          <a:ln w="19050" cap="flat" cmpd="sng">
            <a:solidFill>
              <a:srgbClr val="CECEC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9" name="Google Shape;1349;p43"/>
          <p:cNvSpPr/>
          <p:nvPr/>
        </p:nvSpPr>
        <p:spPr>
          <a:xfrm>
            <a:off x="6279568" y="3645214"/>
            <a:ext cx="287700" cy="731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" name="Google Shape;1350;p43"/>
          <p:cNvSpPr/>
          <p:nvPr/>
        </p:nvSpPr>
        <p:spPr>
          <a:xfrm>
            <a:off x="6925666" y="2549438"/>
            <a:ext cx="287700" cy="1827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43"/>
          <p:cNvSpPr/>
          <p:nvPr/>
        </p:nvSpPr>
        <p:spPr>
          <a:xfrm>
            <a:off x="7575088" y="3096263"/>
            <a:ext cx="287700" cy="1280400"/>
          </a:xfrm>
          <a:prstGeom prst="round2SameRect">
            <a:avLst>
              <a:gd name="adj1" fmla="val 49936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43"/>
          <p:cNvSpPr/>
          <p:nvPr/>
        </p:nvSpPr>
        <p:spPr>
          <a:xfrm>
            <a:off x="8224510" y="2549438"/>
            <a:ext cx="287700" cy="1827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" name="Google Shape;1353;p43"/>
          <p:cNvGrpSpPr/>
          <p:nvPr/>
        </p:nvGrpSpPr>
        <p:grpSpPr>
          <a:xfrm>
            <a:off x="6002862" y="2288357"/>
            <a:ext cx="2644013" cy="2089832"/>
            <a:chOff x="5551211" y="2097905"/>
            <a:chExt cx="3216170" cy="2210995"/>
          </a:xfrm>
        </p:grpSpPr>
        <p:cxnSp>
          <p:nvCxnSpPr>
            <p:cNvPr id="1354" name="Google Shape;1354;p43"/>
            <p:cNvCxnSpPr/>
            <p:nvPr/>
          </p:nvCxnSpPr>
          <p:spPr>
            <a:xfrm>
              <a:off x="5576881" y="4307700"/>
              <a:ext cx="3190500" cy="120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5" name="Google Shape;1355;p43"/>
            <p:cNvCxnSpPr/>
            <p:nvPr/>
          </p:nvCxnSpPr>
          <p:spPr>
            <a:xfrm>
              <a:off x="5587279" y="2097905"/>
              <a:ext cx="0" cy="220740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6" name="Google Shape;1356;p43"/>
            <p:cNvCxnSpPr/>
            <p:nvPr/>
          </p:nvCxnSpPr>
          <p:spPr>
            <a:xfrm>
              <a:off x="5551211" y="4019850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7" name="Google Shape;1357;p43"/>
            <p:cNvCxnSpPr/>
            <p:nvPr/>
          </p:nvCxnSpPr>
          <p:spPr>
            <a:xfrm>
              <a:off x="5551211" y="3746046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8" name="Google Shape;1358;p43"/>
            <p:cNvCxnSpPr/>
            <p:nvPr/>
          </p:nvCxnSpPr>
          <p:spPr>
            <a:xfrm>
              <a:off x="5551211" y="3472242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9" name="Google Shape;1359;p43"/>
            <p:cNvCxnSpPr/>
            <p:nvPr/>
          </p:nvCxnSpPr>
          <p:spPr>
            <a:xfrm>
              <a:off x="5551211" y="3198437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0" name="Google Shape;1360;p43"/>
            <p:cNvCxnSpPr/>
            <p:nvPr/>
          </p:nvCxnSpPr>
          <p:spPr>
            <a:xfrm>
              <a:off x="5551211" y="2924633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1" name="Google Shape;1361;p43"/>
            <p:cNvCxnSpPr/>
            <p:nvPr/>
          </p:nvCxnSpPr>
          <p:spPr>
            <a:xfrm>
              <a:off x="5551211" y="2650829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2" name="Google Shape;1362;p43"/>
            <p:cNvCxnSpPr/>
            <p:nvPr/>
          </p:nvCxnSpPr>
          <p:spPr>
            <a:xfrm>
              <a:off x="5551211" y="2377025"/>
              <a:ext cx="69300" cy="0"/>
            </a:xfrm>
            <a:prstGeom prst="straightConnector1">
              <a:avLst/>
            </a:prstGeom>
            <a:noFill/>
            <a:ln w="19050" cap="flat" cmpd="sng">
              <a:solidFill>
                <a:srgbClr val="CECECE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63" name="Google Shape;1363;p43"/>
          <p:cNvSpPr txBox="1"/>
          <p:nvPr/>
        </p:nvSpPr>
        <p:spPr>
          <a:xfrm>
            <a:off x="5570374" y="4007225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100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4" name="Google Shape;1364;p43"/>
          <p:cNvSpPr txBox="1"/>
          <p:nvPr/>
        </p:nvSpPr>
        <p:spPr>
          <a:xfrm>
            <a:off x="5570374" y="3749643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200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5" name="Google Shape;1365;p43"/>
          <p:cNvSpPr txBox="1"/>
          <p:nvPr/>
        </p:nvSpPr>
        <p:spPr>
          <a:xfrm>
            <a:off x="5570374" y="3492061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300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6" name="Google Shape;1366;p43"/>
          <p:cNvSpPr txBox="1"/>
          <p:nvPr/>
        </p:nvSpPr>
        <p:spPr>
          <a:xfrm>
            <a:off x="5570374" y="3234479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400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7" name="Google Shape;1367;p43"/>
          <p:cNvSpPr txBox="1"/>
          <p:nvPr/>
        </p:nvSpPr>
        <p:spPr>
          <a:xfrm>
            <a:off x="5570374" y="2976896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500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8" name="Google Shape;1368;p43"/>
          <p:cNvSpPr txBox="1"/>
          <p:nvPr/>
        </p:nvSpPr>
        <p:spPr>
          <a:xfrm>
            <a:off x="5570374" y="2719314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600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9" name="Google Shape;1369;p43"/>
          <p:cNvSpPr txBox="1"/>
          <p:nvPr/>
        </p:nvSpPr>
        <p:spPr>
          <a:xfrm>
            <a:off x="5570374" y="2461732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700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0" name="Google Shape;1370;p43"/>
          <p:cNvSpPr txBox="1"/>
          <p:nvPr/>
        </p:nvSpPr>
        <p:spPr>
          <a:xfrm>
            <a:off x="5570493" y="2204150"/>
            <a:ext cx="4365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800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1" name="Google Shape;1371;p43"/>
          <p:cNvSpPr txBox="1"/>
          <p:nvPr/>
        </p:nvSpPr>
        <p:spPr>
          <a:xfrm>
            <a:off x="6125463" y="1164400"/>
            <a:ext cx="23988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Per capita income (PCI)</a:t>
            </a:r>
            <a:endParaRPr sz="1800"/>
          </a:p>
        </p:txBody>
      </p:sp>
      <p:sp>
        <p:nvSpPr>
          <p:cNvPr id="1372" name="Google Shape;1372;p43"/>
          <p:cNvSpPr txBox="1"/>
          <p:nvPr/>
        </p:nvSpPr>
        <p:spPr>
          <a:xfrm>
            <a:off x="6125462" y="1595800"/>
            <a:ext cx="23988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Venus has a beautiful name, but it’s a hot place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373" name="Google Shape;1373;p43"/>
          <p:cNvGrpSpPr/>
          <p:nvPr/>
        </p:nvGrpSpPr>
        <p:grpSpPr>
          <a:xfrm>
            <a:off x="4827342" y="1962100"/>
            <a:ext cx="320037" cy="468883"/>
            <a:chOff x="5179422" y="2003382"/>
            <a:chExt cx="391099" cy="575529"/>
          </a:xfrm>
        </p:grpSpPr>
        <p:sp>
          <p:nvSpPr>
            <p:cNvPr id="1374" name="Google Shape;1374;p43"/>
            <p:cNvSpPr/>
            <p:nvPr/>
          </p:nvSpPr>
          <p:spPr>
            <a:xfrm>
              <a:off x="5227375" y="2047876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 flipH="1">
              <a:off x="5179422" y="2003382"/>
              <a:ext cx="391099" cy="57552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43"/>
          <p:cNvGrpSpPr/>
          <p:nvPr/>
        </p:nvGrpSpPr>
        <p:grpSpPr>
          <a:xfrm>
            <a:off x="3315420" y="1868609"/>
            <a:ext cx="320037" cy="469401"/>
            <a:chOff x="6458759" y="1345082"/>
            <a:chExt cx="391099" cy="575529"/>
          </a:xfrm>
        </p:grpSpPr>
        <p:sp>
          <p:nvSpPr>
            <p:cNvPr id="1377" name="Google Shape;1377;p43"/>
            <p:cNvSpPr/>
            <p:nvPr/>
          </p:nvSpPr>
          <p:spPr>
            <a:xfrm>
              <a:off x="6506700" y="1383501"/>
              <a:ext cx="295200" cy="311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3"/>
            <p:cNvSpPr/>
            <p:nvPr/>
          </p:nvSpPr>
          <p:spPr>
            <a:xfrm flipH="1">
              <a:off x="6458759" y="1345082"/>
              <a:ext cx="391099" cy="57552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7F1F-B5C7-AB39-8139-B2B201FEF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Agenda</a:t>
            </a:r>
          </a:p>
        </p:txBody>
      </p:sp>
      <p:pic>
        <p:nvPicPr>
          <p:cNvPr id="8" name="Picture 7" descr="A graph with a dollar sign&#10;&#10;Description automatically generated">
            <a:extLst>
              <a:ext uri="{FF2B5EF4-FFF2-40B4-BE49-F238E27FC236}">
                <a16:creationId xmlns:a16="http://schemas.microsoft.com/office/drawing/2014/main" id="{6C612996-4031-1838-1E5F-53786A335F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27964" y="1733155"/>
            <a:ext cx="1310636" cy="1310636"/>
          </a:xfrm>
          <a:prstGeom prst="rect">
            <a:avLst/>
          </a:prstGeom>
        </p:spPr>
      </p:pic>
      <p:sp>
        <p:nvSpPr>
          <p:cNvPr id="10" name="Google Shape;513;p30">
            <a:extLst>
              <a:ext uri="{FF2B5EF4-FFF2-40B4-BE49-F238E27FC236}">
                <a16:creationId xmlns:a16="http://schemas.microsoft.com/office/drawing/2014/main" id="{972875B4-6DA6-B928-75AD-23DB5C3B52D4}"/>
              </a:ext>
            </a:extLst>
          </p:cNvPr>
          <p:cNvSpPr txBox="1"/>
          <p:nvPr/>
        </p:nvSpPr>
        <p:spPr>
          <a:xfrm>
            <a:off x="825388" y="3266376"/>
            <a:ext cx="1728877" cy="50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Economy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Industries</a:t>
            </a:r>
            <a:endParaRPr sz="2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4" name="Picture 13" descr="A group of people in black&#10;&#10;Description automatically generated">
            <a:extLst>
              <a:ext uri="{FF2B5EF4-FFF2-40B4-BE49-F238E27FC236}">
                <a16:creationId xmlns:a16="http://schemas.microsoft.com/office/drawing/2014/main" id="{ECF9E9EC-5E0A-5ACD-CB97-BE9ADF44A0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882440" y="1733155"/>
            <a:ext cx="1402009" cy="1310636"/>
          </a:xfrm>
          <a:prstGeom prst="rect">
            <a:avLst/>
          </a:prstGeom>
        </p:spPr>
      </p:pic>
      <p:sp>
        <p:nvSpPr>
          <p:cNvPr id="16" name="Google Shape;513;p30">
            <a:extLst>
              <a:ext uri="{FF2B5EF4-FFF2-40B4-BE49-F238E27FC236}">
                <a16:creationId xmlns:a16="http://schemas.microsoft.com/office/drawing/2014/main" id="{3909E2E0-0CD0-57F5-1954-83C1EE4D392F}"/>
              </a:ext>
            </a:extLst>
          </p:cNvPr>
          <p:cNvSpPr txBox="1"/>
          <p:nvPr/>
        </p:nvSpPr>
        <p:spPr>
          <a:xfrm>
            <a:off x="3719007" y="3150281"/>
            <a:ext cx="1728877" cy="50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Society</a:t>
            </a:r>
            <a:endParaRPr sz="2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" name="Google Shape;513;p30">
            <a:extLst>
              <a:ext uri="{FF2B5EF4-FFF2-40B4-BE49-F238E27FC236}">
                <a16:creationId xmlns:a16="http://schemas.microsoft.com/office/drawing/2014/main" id="{6B14B68F-6147-E81E-4047-AE2F4994BFB7}"/>
              </a:ext>
            </a:extLst>
          </p:cNvPr>
          <p:cNvSpPr txBox="1"/>
          <p:nvPr/>
        </p:nvSpPr>
        <p:spPr>
          <a:xfrm>
            <a:off x="6455861" y="3266376"/>
            <a:ext cx="1728877" cy="504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Government’s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Role</a:t>
            </a:r>
            <a:endParaRPr sz="2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2" name="Picture 21" descr="A black and white logo&#10;&#10;Description automatically generated">
            <a:extLst>
              <a:ext uri="{FF2B5EF4-FFF2-40B4-BE49-F238E27FC236}">
                <a16:creationId xmlns:a16="http://schemas.microsoft.com/office/drawing/2014/main" id="{585EC67C-3381-121C-6A8E-8F660F45C2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903403" y="1652569"/>
            <a:ext cx="2653457" cy="139122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396DD16-B07E-EEAE-6488-9A61D18D7FDC}"/>
              </a:ext>
            </a:extLst>
          </p:cNvPr>
          <p:cNvSpPr/>
          <p:nvPr/>
        </p:nvSpPr>
        <p:spPr>
          <a:xfrm>
            <a:off x="768743" y="1456566"/>
            <a:ext cx="1901629" cy="2662280"/>
          </a:xfrm>
          <a:prstGeom prst="rect">
            <a:avLst/>
          </a:prstGeom>
          <a:noFill/>
          <a:ln w="2540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809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44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384" name="Google Shape;1384;p44"/>
          <p:cNvSpPr txBox="1"/>
          <p:nvPr/>
        </p:nvSpPr>
        <p:spPr>
          <a:xfrm>
            <a:off x="8082835" y="1761750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78%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85" name="Google Shape;1385;p44"/>
          <p:cNvSpPr txBox="1"/>
          <p:nvPr/>
        </p:nvSpPr>
        <p:spPr>
          <a:xfrm>
            <a:off x="8078890" y="2628487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39%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86" name="Google Shape;1386;p44"/>
          <p:cNvSpPr/>
          <p:nvPr/>
        </p:nvSpPr>
        <p:spPr>
          <a:xfrm>
            <a:off x="5552941" y="1896435"/>
            <a:ext cx="2503245" cy="61817"/>
          </a:xfrm>
          <a:custGeom>
            <a:avLst/>
            <a:gdLst/>
            <a:ahLst/>
            <a:cxnLst/>
            <a:rect l="l" t="t" r="r" b="b"/>
            <a:pathLst>
              <a:path w="35716" h="882" extrusionOk="0">
                <a:moveTo>
                  <a:pt x="456" y="0"/>
                </a:moveTo>
                <a:cubicBezTo>
                  <a:pt x="213" y="0"/>
                  <a:pt x="0" y="183"/>
                  <a:pt x="31" y="456"/>
                </a:cubicBezTo>
                <a:cubicBezTo>
                  <a:pt x="31" y="669"/>
                  <a:pt x="213" y="882"/>
                  <a:pt x="456" y="882"/>
                </a:cubicBezTo>
                <a:lnTo>
                  <a:pt x="35259" y="882"/>
                </a:lnTo>
                <a:cubicBezTo>
                  <a:pt x="35503" y="882"/>
                  <a:pt x="35685" y="699"/>
                  <a:pt x="35715" y="456"/>
                </a:cubicBezTo>
                <a:cubicBezTo>
                  <a:pt x="35715" y="183"/>
                  <a:pt x="35503" y="0"/>
                  <a:pt x="35259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>
            <a:off x="5552941" y="1896435"/>
            <a:ext cx="1938690" cy="61817"/>
          </a:xfrm>
          <a:custGeom>
            <a:avLst/>
            <a:gdLst/>
            <a:ahLst/>
            <a:cxnLst/>
            <a:rect l="l" t="t" r="r" b="b"/>
            <a:pathLst>
              <a:path w="27661" h="882" extrusionOk="0">
                <a:moveTo>
                  <a:pt x="456" y="0"/>
                </a:moveTo>
                <a:cubicBezTo>
                  <a:pt x="213" y="0"/>
                  <a:pt x="0" y="183"/>
                  <a:pt x="31" y="456"/>
                </a:cubicBezTo>
                <a:cubicBezTo>
                  <a:pt x="31" y="669"/>
                  <a:pt x="213" y="882"/>
                  <a:pt x="456" y="882"/>
                </a:cubicBezTo>
                <a:lnTo>
                  <a:pt x="27235" y="882"/>
                </a:lnTo>
                <a:cubicBezTo>
                  <a:pt x="27448" y="882"/>
                  <a:pt x="27660" y="669"/>
                  <a:pt x="27660" y="456"/>
                </a:cubicBezTo>
                <a:cubicBezTo>
                  <a:pt x="27660" y="183"/>
                  <a:pt x="27478" y="0"/>
                  <a:pt x="272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>
            <a:off x="5552941" y="3667691"/>
            <a:ext cx="2501072" cy="61817"/>
          </a:xfrm>
          <a:custGeom>
            <a:avLst/>
            <a:gdLst/>
            <a:ahLst/>
            <a:cxnLst/>
            <a:rect l="l" t="t" r="r" b="b"/>
            <a:pathLst>
              <a:path w="35685" h="882" extrusionOk="0">
                <a:moveTo>
                  <a:pt x="456" y="0"/>
                </a:moveTo>
                <a:cubicBezTo>
                  <a:pt x="213" y="0"/>
                  <a:pt x="31" y="182"/>
                  <a:pt x="31" y="426"/>
                </a:cubicBezTo>
                <a:cubicBezTo>
                  <a:pt x="0" y="699"/>
                  <a:pt x="213" y="882"/>
                  <a:pt x="456" y="882"/>
                </a:cubicBezTo>
                <a:lnTo>
                  <a:pt x="35259" y="882"/>
                </a:lnTo>
                <a:cubicBezTo>
                  <a:pt x="35503" y="882"/>
                  <a:pt x="35685" y="699"/>
                  <a:pt x="35685" y="426"/>
                </a:cubicBezTo>
                <a:cubicBezTo>
                  <a:pt x="35685" y="182"/>
                  <a:pt x="35503" y="0"/>
                  <a:pt x="35259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44"/>
          <p:cNvSpPr txBox="1"/>
          <p:nvPr/>
        </p:nvSpPr>
        <p:spPr>
          <a:xfrm>
            <a:off x="5451148" y="1427860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0" name="Google Shape;1390;p44"/>
          <p:cNvSpPr/>
          <p:nvPr/>
        </p:nvSpPr>
        <p:spPr>
          <a:xfrm>
            <a:off x="5553081" y="2780297"/>
            <a:ext cx="2503105" cy="64200"/>
          </a:xfrm>
          <a:custGeom>
            <a:avLst/>
            <a:gdLst/>
            <a:ahLst/>
            <a:cxnLst/>
            <a:rect l="l" t="t" r="r" b="b"/>
            <a:pathLst>
              <a:path w="35714" h="916" extrusionOk="0">
                <a:moveTo>
                  <a:pt x="408" y="1"/>
                </a:move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35257" y="915"/>
                </a:lnTo>
                <a:cubicBezTo>
                  <a:pt x="35501" y="915"/>
                  <a:pt x="35713" y="703"/>
                  <a:pt x="35683" y="429"/>
                </a:cubicBezTo>
                <a:cubicBezTo>
                  <a:pt x="35683" y="186"/>
                  <a:pt x="35501" y="3"/>
                  <a:pt x="35257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44"/>
          <p:cNvSpPr/>
          <p:nvPr/>
        </p:nvSpPr>
        <p:spPr>
          <a:xfrm>
            <a:off x="5552941" y="3667691"/>
            <a:ext cx="1425299" cy="61817"/>
          </a:xfrm>
          <a:custGeom>
            <a:avLst/>
            <a:gdLst/>
            <a:ahLst/>
            <a:cxnLst/>
            <a:rect l="l" t="t" r="r" b="b"/>
            <a:pathLst>
              <a:path w="20336" h="882" extrusionOk="0">
                <a:moveTo>
                  <a:pt x="456" y="0"/>
                </a:moveTo>
                <a:cubicBezTo>
                  <a:pt x="213" y="0"/>
                  <a:pt x="31" y="182"/>
                  <a:pt x="31" y="426"/>
                </a:cubicBezTo>
                <a:cubicBezTo>
                  <a:pt x="0" y="699"/>
                  <a:pt x="213" y="882"/>
                  <a:pt x="456" y="882"/>
                </a:cubicBezTo>
                <a:lnTo>
                  <a:pt x="19910" y="882"/>
                </a:lnTo>
                <a:cubicBezTo>
                  <a:pt x="20153" y="882"/>
                  <a:pt x="20335" y="699"/>
                  <a:pt x="20335" y="426"/>
                </a:cubicBezTo>
                <a:cubicBezTo>
                  <a:pt x="20335" y="182"/>
                  <a:pt x="20153" y="0"/>
                  <a:pt x="1991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44"/>
          <p:cNvSpPr txBox="1"/>
          <p:nvPr/>
        </p:nvSpPr>
        <p:spPr>
          <a:xfrm>
            <a:off x="5451148" y="2312525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3" name="Google Shape;1393;p44"/>
          <p:cNvSpPr/>
          <p:nvPr/>
        </p:nvSpPr>
        <p:spPr>
          <a:xfrm>
            <a:off x="5553081" y="2780322"/>
            <a:ext cx="898942" cy="64200"/>
          </a:xfrm>
          <a:custGeom>
            <a:avLst/>
            <a:gdLst/>
            <a:ahLst/>
            <a:cxnLst/>
            <a:rect l="l" t="t" r="r" b="b"/>
            <a:pathLst>
              <a:path w="12826" h="916" extrusionOk="0">
                <a:moveTo>
                  <a:pt x="12416" y="1"/>
                </a:moveTo>
                <a:cubicBezTo>
                  <a:pt x="12401" y="1"/>
                  <a:pt x="12385" y="2"/>
                  <a:pt x="12369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12369" y="915"/>
                </a:lnTo>
                <a:cubicBezTo>
                  <a:pt x="12613" y="915"/>
                  <a:pt x="12825" y="703"/>
                  <a:pt x="12825" y="429"/>
                </a:cubicBezTo>
                <a:cubicBezTo>
                  <a:pt x="12825" y="201"/>
                  <a:pt x="12639" y="1"/>
                  <a:pt x="124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" name="Google Shape;1394;p44"/>
          <p:cNvSpPr txBox="1"/>
          <p:nvPr/>
        </p:nvSpPr>
        <p:spPr>
          <a:xfrm>
            <a:off x="8085301" y="3532691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57%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95" name="Google Shape;1395;p44"/>
          <p:cNvSpPr txBox="1"/>
          <p:nvPr/>
        </p:nvSpPr>
        <p:spPr>
          <a:xfrm>
            <a:off x="5461268" y="3198977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name, but it’s terribly hot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6" name="Google Shape;1396;p44"/>
          <p:cNvSpPr/>
          <p:nvPr/>
        </p:nvSpPr>
        <p:spPr>
          <a:xfrm>
            <a:off x="5553081" y="4552086"/>
            <a:ext cx="2503105" cy="64200"/>
          </a:xfrm>
          <a:custGeom>
            <a:avLst/>
            <a:gdLst/>
            <a:ahLst/>
            <a:cxnLst/>
            <a:rect l="l" t="t" r="r" b="b"/>
            <a:pathLst>
              <a:path w="35714" h="916" extrusionOk="0">
                <a:moveTo>
                  <a:pt x="408" y="1"/>
                </a:move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35257" y="915"/>
                </a:lnTo>
                <a:cubicBezTo>
                  <a:pt x="35501" y="915"/>
                  <a:pt x="35713" y="703"/>
                  <a:pt x="35683" y="429"/>
                </a:cubicBezTo>
                <a:cubicBezTo>
                  <a:pt x="35683" y="186"/>
                  <a:pt x="35501" y="3"/>
                  <a:pt x="35257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44"/>
          <p:cNvSpPr/>
          <p:nvPr/>
        </p:nvSpPr>
        <p:spPr>
          <a:xfrm>
            <a:off x="5553091" y="4552092"/>
            <a:ext cx="1141450" cy="64200"/>
          </a:xfrm>
          <a:custGeom>
            <a:avLst/>
            <a:gdLst/>
            <a:ahLst/>
            <a:cxnLst/>
            <a:rect l="l" t="t" r="r" b="b"/>
            <a:pathLst>
              <a:path w="12826" h="916" extrusionOk="0">
                <a:moveTo>
                  <a:pt x="12416" y="1"/>
                </a:moveTo>
                <a:cubicBezTo>
                  <a:pt x="12401" y="1"/>
                  <a:pt x="12385" y="2"/>
                  <a:pt x="12369" y="3"/>
                </a:cubicBezTo>
                <a:lnTo>
                  <a:pt x="454" y="3"/>
                </a:lnTo>
                <a:cubicBezTo>
                  <a:pt x="439" y="2"/>
                  <a:pt x="423" y="1"/>
                  <a:pt x="408" y="1"/>
                </a:cubicBezTo>
                <a:cubicBezTo>
                  <a:pt x="185" y="1"/>
                  <a:pt x="0" y="203"/>
                  <a:pt x="29" y="459"/>
                </a:cubicBezTo>
                <a:cubicBezTo>
                  <a:pt x="29" y="703"/>
                  <a:pt x="211" y="915"/>
                  <a:pt x="454" y="915"/>
                </a:cubicBezTo>
                <a:lnTo>
                  <a:pt x="12369" y="915"/>
                </a:lnTo>
                <a:cubicBezTo>
                  <a:pt x="12613" y="915"/>
                  <a:pt x="12825" y="703"/>
                  <a:pt x="12825" y="429"/>
                </a:cubicBezTo>
                <a:cubicBezTo>
                  <a:pt x="12825" y="201"/>
                  <a:pt x="12639" y="1"/>
                  <a:pt x="1241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44"/>
          <p:cNvSpPr txBox="1"/>
          <p:nvPr/>
        </p:nvSpPr>
        <p:spPr>
          <a:xfrm>
            <a:off x="8073466" y="4400275"/>
            <a:ext cx="601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46%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99" name="Google Shape;1399;p44"/>
          <p:cNvSpPr txBox="1"/>
          <p:nvPr/>
        </p:nvSpPr>
        <p:spPr>
          <a:xfrm>
            <a:off x="5451142" y="4084236"/>
            <a:ext cx="22989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00" name="Google Shape;1400;p44"/>
          <p:cNvGrpSpPr/>
          <p:nvPr/>
        </p:nvGrpSpPr>
        <p:grpSpPr>
          <a:xfrm>
            <a:off x="5112806" y="1469902"/>
            <a:ext cx="338342" cy="338316"/>
            <a:chOff x="3729767" y="2814339"/>
            <a:chExt cx="409664" cy="410627"/>
          </a:xfrm>
        </p:grpSpPr>
        <p:sp>
          <p:nvSpPr>
            <p:cNvPr id="1401" name="Google Shape;1401;p44"/>
            <p:cNvSpPr/>
            <p:nvPr/>
          </p:nvSpPr>
          <p:spPr>
            <a:xfrm flipH="1">
              <a:off x="3877184" y="2892890"/>
              <a:ext cx="24010" cy="24065"/>
            </a:xfrm>
            <a:custGeom>
              <a:avLst/>
              <a:gdLst/>
              <a:ahLst/>
              <a:cxnLst/>
              <a:rect l="l" t="t" r="r" b="b"/>
              <a:pathLst>
                <a:path w="2530" h="1931" extrusionOk="0">
                  <a:moveTo>
                    <a:pt x="1200" y="1"/>
                  </a:moveTo>
                  <a:lnTo>
                    <a:pt x="1079" y="9"/>
                  </a:lnTo>
                  <a:lnTo>
                    <a:pt x="948" y="32"/>
                  </a:lnTo>
                  <a:lnTo>
                    <a:pt x="837" y="55"/>
                  </a:lnTo>
                  <a:lnTo>
                    <a:pt x="71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14" y="247"/>
                  </a:lnTo>
                  <a:lnTo>
                    <a:pt x="333" y="316"/>
                  </a:lnTo>
                  <a:lnTo>
                    <a:pt x="253" y="385"/>
                  </a:lnTo>
                  <a:lnTo>
                    <a:pt x="182" y="462"/>
                  </a:lnTo>
                  <a:lnTo>
                    <a:pt x="122" y="547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11" y="816"/>
                  </a:lnTo>
                  <a:lnTo>
                    <a:pt x="1" y="916"/>
                  </a:lnTo>
                  <a:lnTo>
                    <a:pt x="1" y="1016"/>
                  </a:lnTo>
                  <a:lnTo>
                    <a:pt x="11" y="1108"/>
                  </a:lnTo>
                  <a:lnTo>
                    <a:pt x="41" y="1200"/>
                  </a:lnTo>
                  <a:lnTo>
                    <a:pt x="71" y="1292"/>
                  </a:lnTo>
                  <a:lnTo>
                    <a:pt x="122" y="1377"/>
                  </a:lnTo>
                  <a:lnTo>
                    <a:pt x="182" y="1462"/>
                  </a:lnTo>
                  <a:lnTo>
                    <a:pt x="253" y="1538"/>
                  </a:lnTo>
                  <a:lnTo>
                    <a:pt x="323" y="1608"/>
                  </a:lnTo>
                  <a:lnTo>
                    <a:pt x="414" y="1677"/>
                  </a:lnTo>
                  <a:lnTo>
                    <a:pt x="504" y="1738"/>
                  </a:lnTo>
                  <a:lnTo>
                    <a:pt x="605" y="1792"/>
                  </a:lnTo>
                  <a:lnTo>
                    <a:pt x="716" y="1831"/>
                  </a:lnTo>
                  <a:lnTo>
                    <a:pt x="827" y="1869"/>
                  </a:lnTo>
                  <a:lnTo>
                    <a:pt x="948" y="1900"/>
                  </a:lnTo>
                  <a:lnTo>
                    <a:pt x="1069" y="1915"/>
                  </a:lnTo>
                  <a:lnTo>
                    <a:pt x="1200" y="1931"/>
                  </a:lnTo>
                  <a:lnTo>
                    <a:pt x="1330" y="1931"/>
                  </a:lnTo>
                  <a:lnTo>
                    <a:pt x="1451" y="1923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5" y="1792"/>
                  </a:lnTo>
                  <a:lnTo>
                    <a:pt x="2016" y="1738"/>
                  </a:lnTo>
                  <a:lnTo>
                    <a:pt x="2116" y="1685"/>
                  </a:lnTo>
                  <a:lnTo>
                    <a:pt x="2197" y="1615"/>
                  </a:lnTo>
                  <a:lnTo>
                    <a:pt x="2277" y="1546"/>
                  </a:lnTo>
                  <a:lnTo>
                    <a:pt x="2348" y="1469"/>
                  </a:lnTo>
                  <a:lnTo>
                    <a:pt x="2408" y="1385"/>
                  </a:lnTo>
                  <a:lnTo>
                    <a:pt x="2449" y="1300"/>
                  </a:lnTo>
                  <a:lnTo>
                    <a:pt x="2489" y="1208"/>
                  </a:lnTo>
                  <a:lnTo>
                    <a:pt x="2519" y="1116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9" y="639"/>
                  </a:lnTo>
                  <a:lnTo>
                    <a:pt x="2408" y="547"/>
                  </a:lnTo>
                  <a:lnTo>
                    <a:pt x="2348" y="470"/>
                  </a:lnTo>
                  <a:lnTo>
                    <a:pt x="2277" y="393"/>
                  </a:lnTo>
                  <a:lnTo>
                    <a:pt x="2207" y="316"/>
                  </a:lnTo>
                  <a:lnTo>
                    <a:pt x="2116" y="255"/>
                  </a:lnTo>
                  <a:lnTo>
                    <a:pt x="2026" y="193"/>
                  </a:lnTo>
                  <a:lnTo>
                    <a:pt x="1925" y="139"/>
                  </a:lnTo>
                  <a:lnTo>
                    <a:pt x="1814" y="93"/>
                  </a:lnTo>
                  <a:lnTo>
                    <a:pt x="1703" y="62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4"/>
            <p:cNvSpPr/>
            <p:nvPr/>
          </p:nvSpPr>
          <p:spPr>
            <a:xfrm flipH="1">
              <a:off x="3968203" y="2892890"/>
              <a:ext cx="24000" cy="24065"/>
            </a:xfrm>
            <a:custGeom>
              <a:avLst/>
              <a:gdLst/>
              <a:ahLst/>
              <a:cxnLst/>
              <a:rect l="l" t="t" r="r" b="b"/>
              <a:pathLst>
                <a:path w="2529" h="1931" extrusionOk="0">
                  <a:moveTo>
                    <a:pt x="1199" y="1"/>
                  </a:moveTo>
                  <a:lnTo>
                    <a:pt x="1078" y="9"/>
                  </a:lnTo>
                  <a:lnTo>
                    <a:pt x="957" y="24"/>
                  </a:lnTo>
                  <a:lnTo>
                    <a:pt x="836" y="55"/>
                  </a:lnTo>
                  <a:lnTo>
                    <a:pt x="72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23" y="247"/>
                  </a:lnTo>
                  <a:lnTo>
                    <a:pt x="333" y="308"/>
                  </a:lnTo>
                  <a:lnTo>
                    <a:pt x="252" y="385"/>
                  </a:lnTo>
                  <a:lnTo>
                    <a:pt x="182" y="462"/>
                  </a:lnTo>
                  <a:lnTo>
                    <a:pt x="131" y="539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20" y="816"/>
                  </a:lnTo>
                  <a:lnTo>
                    <a:pt x="0" y="916"/>
                  </a:lnTo>
                  <a:lnTo>
                    <a:pt x="0" y="1016"/>
                  </a:lnTo>
                  <a:lnTo>
                    <a:pt x="10" y="1108"/>
                  </a:lnTo>
                  <a:lnTo>
                    <a:pt x="41" y="1200"/>
                  </a:lnTo>
                  <a:lnTo>
                    <a:pt x="81" y="1292"/>
                  </a:lnTo>
                  <a:lnTo>
                    <a:pt x="121" y="1377"/>
                  </a:lnTo>
                  <a:lnTo>
                    <a:pt x="182" y="1462"/>
                  </a:lnTo>
                  <a:lnTo>
                    <a:pt x="252" y="1538"/>
                  </a:lnTo>
                  <a:lnTo>
                    <a:pt x="323" y="1608"/>
                  </a:lnTo>
                  <a:lnTo>
                    <a:pt x="413" y="1677"/>
                  </a:lnTo>
                  <a:lnTo>
                    <a:pt x="504" y="1738"/>
                  </a:lnTo>
                  <a:lnTo>
                    <a:pt x="605" y="1784"/>
                  </a:lnTo>
                  <a:lnTo>
                    <a:pt x="715" y="1831"/>
                  </a:lnTo>
                  <a:lnTo>
                    <a:pt x="826" y="1869"/>
                  </a:lnTo>
                  <a:lnTo>
                    <a:pt x="947" y="1900"/>
                  </a:lnTo>
                  <a:lnTo>
                    <a:pt x="1068" y="1915"/>
                  </a:lnTo>
                  <a:lnTo>
                    <a:pt x="1199" y="1931"/>
                  </a:lnTo>
                  <a:lnTo>
                    <a:pt x="1330" y="1931"/>
                  </a:lnTo>
                  <a:lnTo>
                    <a:pt x="1461" y="1915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4" y="1792"/>
                  </a:lnTo>
                  <a:lnTo>
                    <a:pt x="2015" y="1738"/>
                  </a:lnTo>
                  <a:lnTo>
                    <a:pt x="2116" y="1677"/>
                  </a:lnTo>
                  <a:lnTo>
                    <a:pt x="2196" y="1615"/>
                  </a:lnTo>
                  <a:lnTo>
                    <a:pt x="2277" y="1546"/>
                  </a:lnTo>
                  <a:lnTo>
                    <a:pt x="2347" y="1469"/>
                  </a:lnTo>
                  <a:lnTo>
                    <a:pt x="2408" y="1385"/>
                  </a:lnTo>
                  <a:lnTo>
                    <a:pt x="2448" y="1300"/>
                  </a:lnTo>
                  <a:lnTo>
                    <a:pt x="2489" y="1208"/>
                  </a:lnTo>
                  <a:lnTo>
                    <a:pt x="2519" y="1108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8" y="631"/>
                  </a:lnTo>
                  <a:lnTo>
                    <a:pt x="2408" y="547"/>
                  </a:lnTo>
                  <a:lnTo>
                    <a:pt x="2347" y="462"/>
                  </a:lnTo>
                  <a:lnTo>
                    <a:pt x="2287" y="385"/>
                  </a:lnTo>
                  <a:lnTo>
                    <a:pt x="2206" y="316"/>
                  </a:lnTo>
                  <a:lnTo>
                    <a:pt x="2116" y="255"/>
                  </a:lnTo>
                  <a:lnTo>
                    <a:pt x="2025" y="193"/>
                  </a:lnTo>
                  <a:lnTo>
                    <a:pt x="1924" y="139"/>
                  </a:lnTo>
                  <a:lnTo>
                    <a:pt x="1814" y="93"/>
                  </a:lnTo>
                  <a:lnTo>
                    <a:pt x="1703" y="55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4"/>
            <p:cNvSpPr/>
            <p:nvPr/>
          </p:nvSpPr>
          <p:spPr>
            <a:xfrm flipH="1">
              <a:off x="3729767" y="2814339"/>
              <a:ext cx="409664" cy="410627"/>
            </a:xfrm>
            <a:custGeom>
              <a:avLst/>
              <a:gdLst/>
              <a:ahLst/>
              <a:cxnLst/>
              <a:rect l="l" t="t" r="r" b="b"/>
              <a:pathLst>
                <a:path w="43168" h="32949" extrusionOk="0">
                  <a:moveTo>
                    <a:pt x="26243" y="1938"/>
                  </a:moveTo>
                  <a:lnTo>
                    <a:pt x="26465" y="1953"/>
                  </a:lnTo>
                  <a:lnTo>
                    <a:pt x="26686" y="1984"/>
                  </a:lnTo>
                  <a:lnTo>
                    <a:pt x="26898" y="2014"/>
                  </a:lnTo>
                  <a:lnTo>
                    <a:pt x="27109" y="2061"/>
                  </a:lnTo>
                  <a:lnTo>
                    <a:pt x="27321" y="2114"/>
                  </a:lnTo>
                  <a:lnTo>
                    <a:pt x="27522" y="2176"/>
                  </a:lnTo>
                  <a:lnTo>
                    <a:pt x="27714" y="2253"/>
                  </a:lnTo>
                  <a:lnTo>
                    <a:pt x="27905" y="2330"/>
                  </a:lnTo>
                  <a:lnTo>
                    <a:pt x="28087" y="2422"/>
                  </a:lnTo>
                  <a:lnTo>
                    <a:pt x="28268" y="2522"/>
                  </a:lnTo>
                  <a:lnTo>
                    <a:pt x="28439" y="2629"/>
                  </a:lnTo>
                  <a:lnTo>
                    <a:pt x="28600" y="2737"/>
                  </a:lnTo>
                  <a:lnTo>
                    <a:pt x="28752" y="2860"/>
                  </a:lnTo>
                  <a:lnTo>
                    <a:pt x="28893" y="2991"/>
                  </a:lnTo>
                  <a:lnTo>
                    <a:pt x="29034" y="3129"/>
                  </a:lnTo>
                  <a:lnTo>
                    <a:pt x="31210" y="5497"/>
                  </a:lnTo>
                  <a:lnTo>
                    <a:pt x="31371" y="5689"/>
                  </a:lnTo>
                  <a:lnTo>
                    <a:pt x="31502" y="5881"/>
                  </a:lnTo>
                  <a:lnTo>
                    <a:pt x="31623" y="6081"/>
                  </a:lnTo>
                  <a:lnTo>
                    <a:pt x="31713" y="6281"/>
                  </a:lnTo>
                  <a:lnTo>
                    <a:pt x="31784" y="6488"/>
                  </a:lnTo>
                  <a:lnTo>
                    <a:pt x="31834" y="6696"/>
                  </a:lnTo>
                  <a:lnTo>
                    <a:pt x="31874" y="6911"/>
                  </a:lnTo>
                  <a:lnTo>
                    <a:pt x="31885" y="7127"/>
                  </a:lnTo>
                  <a:lnTo>
                    <a:pt x="31874" y="7342"/>
                  </a:lnTo>
                  <a:lnTo>
                    <a:pt x="31834" y="7549"/>
                  </a:lnTo>
                  <a:lnTo>
                    <a:pt x="31784" y="7765"/>
                  </a:lnTo>
                  <a:lnTo>
                    <a:pt x="31713" y="7972"/>
                  </a:lnTo>
                  <a:lnTo>
                    <a:pt x="31623" y="8172"/>
                  </a:lnTo>
                  <a:lnTo>
                    <a:pt x="31502" y="8372"/>
                  </a:lnTo>
                  <a:lnTo>
                    <a:pt x="31371" y="8564"/>
                  </a:lnTo>
                  <a:lnTo>
                    <a:pt x="31210" y="8749"/>
                  </a:lnTo>
                  <a:lnTo>
                    <a:pt x="29507" y="10601"/>
                  </a:lnTo>
                  <a:lnTo>
                    <a:pt x="29084" y="10624"/>
                  </a:lnTo>
                  <a:lnTo>
                    <a:pt x="28671" y="10640"/>
                  </a:lnTo>
                  <a:lnTo>
                    <a:pt x="27895" y="10640"/>
                  </a:lnTo>
                  <a:lnTo>
                    <a:pt x="27522" y="10624"/>
                  </a:lnTo>
                  <a:lnTo>
                    <a:pt x="27170" y="10609"/>
                  </a:lnTo>
                  <a:lnTo>
                    <a:pt x="26817" y="10578"/>
                  </a:lnTo>
                  <a:lnTo>
                    <a:pt x="26485" y="10547"/>
                  </a:lnTo>
                  <a:lnTo>
                    <a:pt x="26162" y="10509"/>
                  </a:lnTo>
                  <a:lnTo>
                    <a:pt x="25860" y="10471"/>
                  </a:lnTo>
                  <a:lnTo>
                    <a:pt x="25558" y="10424"/>
                  </a:lnTo>
                  <a:lnTo>
                    <a:pt x="25276" y="10371"/>
                  </a:lnTo>
                  <a:lnTo>
                    <a:pt x="25004" y="10317"/>
                  </a:lnTo>
                  <a:lnTo>
                    <a:pt x="24742" y="10255"/>
                  </a:lnTo>
                  <a:lnTo>
                    <a:pt x="24500" y="10202"/>
                  </a:lnTo>
                  <a:lnTo>
                    <a:pt x="24269" y="10140"/>
                  </a:lnTo>
                  <a:lnTo>
                    <a:pt x="23845" y="10017"/>
                  </a:lnTo>
                  <a:lnTo>
                    <a:pt x="23473" y="9894"/>
                  </a:lnTo>
                  <a:lnTo>
                    <a:pt x="23150" y="9771"/>
                  </a:lnTo>
                  <a:lnTo>
                    <a:pt x="22888" y="9663"/>
                  </a:lnTo>
                  <a:lnTo>
                    <a:pt x="22667" y="9563"/>
                  </a:lnTo>
                  <a:lnTo>
                    <a:pt x="22516" y="9487"/>
                  </a:lnTo>
                  <a:lnTo>
                    <a:pt x="22365" y="9410"/>
                  </a:lnTo>
                  <a:lnTo>
                    <a:pt x="22274" y="9371"/>
                  </a:lnTo>
                  <a:lnTo>
                    <a:pt x="22183" y="9333"/>
                  </a:lnTo>
                  <a:lnTo>
                    <a:pt x="22082" y="9310"/>
                  </a:lnTo>
                  <a:lnTo>
                    <a:pt x="21992" y="9279"/>
                  </a:lnTo>
                  <a:lnTo>
                    <a:pt x="21891" y="9264"/>
                  </a:lnTo>
                  <a:lnTo>
                    <a:pt x="21790" y="9248"/>
                  </a:lnTo>
                  <a:lnTo>
                    <a:pt x="21690" y="9241"/>
                  </a:lnTo>
                  <a:lnTo>
                    <a:pt x="21478" y="9241"/>
                  </a:lnTo>
                  <a:lnTo>
                    <a:pt x="21377" y="9248"/>
                  </a:lnTo>
                  <a:lnTo>
                    <a:pt x="21277" y="9264"/>
                  </a:lnTo>
                  <a:lnTo>
                    <a:pt x="21176" y="9279"/>
                  </a:lnTo>
                  <a:lnTo>
                    <a:pt x="21085" y="9310"/>
                  </a:lnTo>
                  <a:lnTo>
                    <a:pt x="20984" y="9341"/>
                  </a:lnTo>
                  <a:lnTo>
                    <a:pt x="20894" y="9371"/>
                  </a:lnTo>
                  <a:lnTo>
                    <a:pt x="20803" y="9410"/>
                  </a:lnTo>
                  <a:lnTo>
                    <a:pt x="20652" y="9487"/>
                  </a:lnTo>
                  <a:lnTo>
                    <a:pt x="20491" y="9563"/>
                  </a:lnTo>
                  <a:lnTo>
                    <a:pt x="20279" y="9663"/>
                  </a:lnTo>
                  <a:lnTo>
                    <a:pt x="20017" y="9771"/>
                  </a:lnTo>
                  <a:lnTo>
                    <a:pt x="19695" y="9894"/>
                  </a:lnTo>
                  <a:lnTo>
                    <a:pt x="19322" y="10017"/>
                  </a:lnTo>
                  <a:lnTo>
                    <a:pt x="18899" y="10140"/>
                  </a:lnTo>
                  <a:lnTo>
                    <a:pt x="18667" y="10202"/>
                  </a:lnTo>
                  <a:lnTo>
                    <a:pt x="18416" y="10255"/>
                  </a:lnTo>
                  <a:lnTo>
                    <a:pt x="18164" y="10317"/>
                  </a:lnTo>
                  <a:lnTo>
                    <a:pt x="17892" y="10371"/>
                  </a:lnTo>
                  <a:lnTo>
                    <a:pt x="17610" y="10424"/>
                  </a:lnTo>
                  <a:lnTo>
                    <a:pt x="17307" y="10471"/>
                  </a:lnTo>
                  <a:lnTo>
                    <a:pt x="17005" y="10509"/>
                  </a:lnTo>
                  <a:lnTo>
                    <a:pt x="16683" y="10547"/>
                  </a:lnTo>
                  <a:lnTo>
                    <a:pt x="16350" y="10578"/>
                  </a:lnTo>
                  <a:lnTo>
                    <a:pt x="15998" y="10609"/>
                  </a:lnTo>
                  <a:lnTo>
                    <a:pt x="15645" y="10624"/>
                  </a:lnTo>
                  <a:lnTo>
                    <a:pt x="15272" y="10640"/>
                  </a:lnTo>
                  <a:lnTo>
                    <a:pt x="14497" y="10640"/>
                  </a:lnTo>
                  <a:lnTo>
                    <a:pt x="14084" y="10624"/>
                  </a:lnTo>
                  <a:lnTo>
                    <a:pt x="13661" y="10601"/>
                  </a:lnTo>
                  <a:lnTo>
                    <a:pt x="11958" y="8749"/>
                  </a:lnTo>
                  <a:lnTo>
                    <a:pt x="11797" y="8564"/>
                  </a:lnTo>
                  <a:lnTo>
                    <a:pt x="11666" y="8372"/>
                  </a:lnTo>
                  <a:lnTo>
                    <a:pt x="11545" y="8172"/>
                  </a:lnTo>
                  <a:lnTo>
                    <a:pt x="11454" y="7972"/>
                  </a:lnTo>
                  <a:lnTo>
                    <a:pt x="11384" y="7765"/>
                  </a:lnTo>
                  <a:lnTo>
                    <a:pt x="11323" y="7549"/>
                  </a:lnTo>
                  <a:lnTo>
                    <a:pt x="11293" y="7342"/>
                  </a:lnTo>
                  <a:lnTo>
                    <a:pt x="11283" y="7127"/>
                  </a:lnTo>
                  <a:lnTo>
                    <a:pt x="11293" y="6911"/>
                  </a:lnTo>
                  <a:lnTo>
                    <a:pt x="11323" y="6696"/>
                  </a:lnTo>
                  <a:lnTo>
                    <a:pt x="11384" y="6488"/>
                  </a:lnTo>
                  <a:lnTo>
                    <a:pt x="11454" y="6281"/>
                  </a:lnTo>
                  <a:lnTo>
                    <a:pt x="11545" y="6081"/>
                  </a:lnTo>
                  <a:lnTo>
                    <a:pt x="11666" y="5881"/>
                  </a:lnTo>
                  <a:lnTo>
                    <a:pt x="11797" y="5689"/>
                  </a:lnTo>
                  <a:lnTo>
                    <a:pt x="11958" y="5497"/>
                  </a:lnTo>
                  <a:lnTo>
                    <a:pt x="14134" y="3129"/>
                  </a:lnTo>
                  <a:lnTo>
                    <a:pt x="14275" y="2991"/>
                  </a:lnTo>
                  <a:lnTo>
                    <a:pt x="14416" y="2860"/>
                  </a:lnTo>
                  <a:lnTo>
                    <a:pt x="14567" y="2737"/>
                  </a:lnTo>
                  <a:lnTo>
                    <a:pt x="14728" y="2629"/>
                  </a:lnTo>
                  <a:lnTo>
                    <a:pt x="14900" y="2522"/>
                  </a:lnTo>
                  <a:lnTo>
                    <a:pt x="15081" y="2422"/>
                  </a:lnTo>
                  <a:lnTo>
                    <a:pt x="15262" y="2330"/>
                  </a:lnTo>
                  <a:lnTo>
                    <a:pt x="15454" y="2253"/>
                  </a:lnTo>
                  <a:lnTo>
                    <a:pt x="15645" y="2176"/>
                  </a:lnTo>
                  <a:lnTo>
                    <a:pt x="15847" y="2114"/>
                  </a:lnTo>
                  <a:lnTo>
                    <a:pt x="16058" y="2061"/>
                  </a:lnTo>
                  <a:lnTo>
                    <a:pt x="16270" y="2014"/>
                  </a:lnTo>
                  <a:lnTo>
                    <a:pt x="16481" y="1984"/>
                  </a:lnTo>
                  <a:lnTo>
                    <a:pt x="16703" y="1953"/>
                  </a:lnTo>
                  <a:lnTo>
                    <a:pt x="16925" y="1938"/>
                  </a:lnTo>
                  <a:close/>
                  <a:moveTo>
                    <a:pt x="21579" y="11316"/>
                  </a:moveTo>
                  <a:lnTo>
                    <a:pt x="21790" y="11401"/>
                  </a:lnTo>
                  <a:lnTo>
                    <a:pt x="22022" y="11493"/>
                  </a:lnTo>
                  <a:lnTo>
                    <a:pt x="22284" y="11593"/>
                  </a:lnTo>
                  <a:lnTo>
                    <a:pt x="22566" y="11693"/>
                  </a:lnTo>
                  <a:lnTo>
                    <a:pt x="22868" y="11793"/>
                  </a:lnTo>
                  <a:lnTo>
                    <a:pt x="23191" y="11885"/>
                  </a:lnTo>
                  <a:lnTo>
                    <a:pt x="23543" y="11985"/>
                  </a:lnTo>
                  <a:lnTo>
                    <a:pt x="23916" y="12077"/>
                  </a:lnTo>
                  <a:lnTo>
                    <a:pt x="24309" y="12169"/>
                  </a:lnTo>
                  <a:lnTo>
                    <a:pt x="24732" y="12254"/>
                  </a:lnTo>
                  <a:lnTo>
                    <a:pt x="25175" y="12331"/>
                  </a:lnTo>
                  <a:lnTo>
                    <a:pt x="25629" y="12392"/>
                  </a:lnTo>
                  <a:lnTo>
                    <a:pt x="26112" y="12454"/>
                  </a:lnTo>
                  <a:lnTo>
                    <a:pt x="26626" y="12500"/>
                  </a:lnTo>
                  <a:lnTo>
                    <a:pt x="27150" y="12538"/>
                  </a:lnTo>
                  <a:lnTo>
                    <a:pt x="27694" y="12562"/>
                  </a:lnTo>
                  <a:lnTo>
                    <a:pt x="27502" y="12777"/>
                  </a:lnTo>
                  <a:lnTo>
                    <a:pt x="27301" y="12984"/>
                  </a:lnTo>
                  <a:lnTo>
                    <a:pt x="27200" y="13084"/>
                  </a:lnTo>
                  <a:lnTo>
                    <a:pt x="27079" y="13184"/>
                  </a:lnTo>
                  <a:lnTo>
                    <a:pt x="26958" y="13292"/>
                  </a:lnTo>
                  <a:lnTo>
                    <a:pt x="26817" y="13399"/>
                  </a:lnTo>
                  <a:lnTo>
                    <a:pt x="26596" y="13553"/>
                  </a:lnTo>
                  <a:lnTo>
                    <a:pt x="26364" y="13699"/>
                  </a:lnTo>
                  <a:lnTo>
                    <a:pt x="26142" y="13830"/>
                  </a:lnTo>
                  <a:lnTo>
                    <a:pt x="25911" y="13945"/>
                  </a:lnTo>
                  <a:lnTo>
                    <a:pt x="25679" y="14045"/>
                  </a:lnTo>
                  <a:lnTo>
                    <a:pt x="25437" y="14145"/>
                  </a:lnTo>
                  <a:lnTo>
                    <a:pt x="25195" y="14222"/>
                  </a:lnTo>
                  <a:lnTo>
                    <a:pt x="24954" y="14299"/>
                  </a:lnTo>
                  <a:lnTo>
                    <a:pt x="24702" y="14360"/>
                  </a:lnTo>
                  <a:lnTo>
                    <a:pt x="24450" y="14407"/>
                  </a:lnTo>
                  <a:lnTo>
                    <a:pt x="24198" y="14453"/>
                  </a:lnTo>
                  <a:lnTo>
                    <a:pt x="23936" y="14483"/>
                  </a:lnTo>
                  <a:lnTo>
                    <a:pt x="23664" y="14514"/>
                  </a:lnTo>
                  <a:lnTo>
                    <a:pt x="23402" y="14530"/>
                  </a:lnTo>
                  <a:lnTo>
                    <a:pt x="23130" y="14537"/>
                  </a:lnTo>
                  <a:lnTo>
                    <a:pt x="22848" y="14545"/>
                  </a:lnTo>
                  <a:lnTo>
                    <a:pt x="22848" y="13938"/>
                  </a:lnTo>
                  <a:lnTo>
                    <a:pt x="22838" y="13845"/>
                  </a:lnTo>
                  <a:lnTo>
                    <a:pt x="22818" y="13745"/>
                  </a:lnTo>
                  <a:lnTo>
                    <a:pt x="22788" y="13653"/>
                  </a:lnTo>
                  <a:lnTo>
                    <a:pt x="22747" y="13569"/>
                  </a:lnTo>
                  <a:lnTo>
                    <a:pt x="22697" y="13484"/>
                  </a:lnTo>
                  <a:lnTo>
                    <a:pt x="22637" y="13399"/>
                  </a:lnTo>
                  <a:lnTo>
                    <a:pt x="22556" y="13330"/>
                  </a:lnTo>
                  <a:lnTo>
                    <a:pt x="22475" y="13261"/>
                  </a:lnTo>
                  <a:lnTo>
                    <a:pt x="22385" y="13200"/>
                  </a:lnTo>
                  <a:lnTo>
                    <a:pt x="22294" y="13138"/>
                  </a:lnTo>
                  <a:lnTo>
                    <a:pt x="22183" y="13092"/>
                  </a:lnTo>
                  <a:lnTo>
                    <a:pt x="22072" y="13054"/>
                  </a:lnTo>
                  <a:lnTo>
                    <a:pt x="21962" y="13023"/>
                  </a:lnTo>
                  <a:lnTo>
                    <a:pt x="21841" y="12992"/>
                  </a:lnTo>
                  <a:lnTo>
                    <a:pt x="21710" y="12984"/>
                  </a:lnTo>
                  <a:lnTo>
                    <a:pt x="21579" y="12977"/>
                  </a:lnTo>
                  <a:lnTo>
                    <a:pt x="21458" y="12984"/>
                  </a:lnTo>
                  <a:lnTo>
                    <a:pt x="21327" y="12992"/>
                  </a:lnTo>
                  <a:lnTo>
                    <a:pt x="21206" y="13023"/>
                  </a:lnTo>
                  <a:lnTo>
                    <a:pt x="21095" y="13054"/>
                  </a:lnTo>
                  <a:lnTo>
                    <a:pt x="20984" y="13092"/>
                  </a:lnTo>
                  <a:lnTo>
                    <a:pt x="20874" y="13138"/>
                  </a:lnTo>
                  <a:lnTo>
                    <a:pt x="20783" y="13200"/>
                  </a:lnTo>
                  <a:lnTo>
                    <a:pt x="20692" y="13261"/>
                  </a:lnTo>
                  <a:lnTo>
                    <a:pt x="20612" y="13330"/>
                  </a:lnTo>
                  <a:lnTo>
                    <a:pt x="20531" y="13399"/>
                  </a:lnTo>
                  <a:lnTo>
                    <a:pt x="20471" y="13484"/>
                  </a:lnTo>
                  <a:lnTo>
                    <a:pt x="20420" y="13569"/>
                  </a:lnTo>
                  <a:lnTo>
                    <a:pt x="20380" y="13653"/>
                  </a:lnTo>
                  <a:lnTo>
                    <a:pt x="20340" y="13745"/>
                  </a:lnTo>
                  <a:lnTo>
                    <a:pt x="20330" y="13845"/>
                  </a:lnTo>
                  <a:lnTo>
                    <a:pt x="20320" y="13938"/>
                  </a:lnTo>
                  <a:lnTo>
                    <a:pt x="20320" y="14545"/>
                  </a:lnTo>
                  <a:lnTo>
                    <a:pt x="20048" y="14545"/>
                  </a:lnTo>
                  <a:lnTo>
                    <a:pt x="19786" y="14537"/>
                  </a:lnTo>
                  <a:lnTo>
                    <a:pt x="19534" y="14522"/>
                  </a:lnTo>
                  <a:lnTo>
                    <a:pt x="19282" y="14499"/>
                  </a:lnTo>
                  <a:lnTo>
                    <a:pt x="19030" y="14468"/>
                  </a:lnTo>
                  <a:lnTo>
                    <a:pt x="18778" y="14430"/>
                  </a:lnTo>
                  <a:lnTo>
                    <a:pt x="18536" y="14376"/>
                  </a:lnTo>
                  <a:lnTo>
                    <a:pt x="18295" y="14322"/>
                  </a:lnTo>
                  <a:lnTo>
                    <a:pt x="18063" y="14253"/>
                  </a:lnTo>
                  <a:lnTo>
                    <a:pt x="17831" y="14176"/>
                  </a:lnTo>
                  <a:lnTo>
                    <a:pt x="17600" y="14091"/>
                  </a:lnTo>
                  <a:lnTo>
                    <a:pt x="17378" y="13999"/>
                  </a:lnTo>
                  <a:lnTo>
                    <a:pt x="17166" y="13899"/>
                  </a:lnTo>
                  <a:lnTo>
                    <a:pt x="16955" y="13784"/>
                  </a:lnTo>
                  <a:lnTo>
                    <a:pt x="16753" y="13669"/>
                  </a:lnTo>
                  <a:lnTo>
                    <a:pt x="16552" y="13546"/>
                  </a:lnTo>
                  <a:lnTo>
                    <a:pt x="16371" y="13407"/>
                  </a:lnTo>
                  <a:lnTo>
                    <a:pt x="16219" y="13300"/>
                  </a:lnTo>
                  <a:lnTo>
                    <a:pt x="16088" y="13192"/>
                  </a:lnTo>
                  <a:lnTo>
                    <a:pt x="15968" y="13084"/>
                  </a:lnTo>
                  <a:lnTo>
                    <a:pt x="15867" y="12984"/>
                  </a:lnTo>
                  <a:lnTo>
                    <a:pt x="15665" y="12777"/>
                  </a:lnTo>
                  <a:lnTo>
                    <a:pt x="15474" y="12562"/>
                  </a:lnTo>
                  <a:lnTo>
                    <a:pt x="16018" y="12538"/>
                  </a:lnTo>
                  <a:lnTo>
                    <a:pt x="16542" y="12500"/>
                  </a:lnTo>
                  <a:lnTo>
                    <a:pt x="17045" y="12454"/>
                  </a:lnTo>
                  <a:lnTo>
                    <a:pt x="17539" y="12392"/>
                  </a:lnTo>
                  <a:lnTo>
                    <a:pt x="17992" y="12331"/>
                  </a:lnTo>
                  <a:lnTo>
                    <a:pt x="18436" y="12254"/>
                  </a:lnTo>
                  <a:lnTo>
                    <a:pt x="18859" y="12169"/>
                  </a:lnTo>
                  <a:lnTo>
                    <a:pt x="19252" y="12077"/>
                  </a:lnTo>
                  <a:lnTo>
                    <a:pt x="19624" y="11985"/>
                  </a:lnTo>
                  <a:lnTo>
                    <a:pt x="19977" y="11885"/>
                  </a:lnTo>
                  <a:lnTo>
                    <a:pt x="20299" y="11793"/>
                  </a:lnTo>
                  <a:lnTo>
                    <a:pt x="20602" y="11693"/>
                  </a:lnTo>
                  <a:lnTo>
                    <a:pt x="20884" y="11593"/>
                  </a:lnTo>
                  <a:lnTo>
                    <a:pt x="21146" y="11493"/>
                  </a:lnTo>
                  <a:lnTo>
                    <a:pt x="21377" y="11401"/>
                  </a:lnTo>
                  <a:lnTo>
                    <a:pt x="21579" y="11316"/>
                  </a:lnTo>
                  <a:close/>
                  <a:moveTo>
                    <a:pt x="33748" y="4989"/>
                  </a:moveTo>
                  <a:lnTo>
                    <a:pt x="34061" y="5097"/>
                  </a:lnTo>
                  <a:lnTo>
                    <a:pt x="34373" y="5212"/>
                  </a:lnTo>
                  <a:lnTo>
                    <a:pt x="34685" y="5335"/>
                  </a:lnTo>
                  <a:lnTo>
                    <a:pt x="34997" y="5458"/>
                  </a:lnTo>
                  <a:lnTo>
                    <a:pt x="35310" y="5597"/>
                  </a:lnTo>
                  <a:lnTo>
                    <a:pt x="35612" y="5743"/>
                  </a:lnTo>
                  <a:lnTo>
                    <a:pt x="35914" y="5897"/>
                  </a:lnTo>
                  <a:lnTo>
                    <a:pt x="36216" y="6058"/>
                  </a:lnTo>
                  <a:lnTo>
                    <a:pt x="36509" y="6227"/>
                  </a:lnTo>
                  <a:lnTo>
                    <a:pt x="36801" y="6404"/>
                  </a:lnTo>
                  <a:lnTo>
                    <a:pt x="37083" y="6588"/>
                  </a:lnTo>
                  <a:lnTo>
                    <a:pt x="37365" y="6788"/>
                  </a:lnTo>
                  <a:lnTo>
                    <a:pt x="37637" y="6988"/>
                  </a:lnTo>
                  <a:lnTo>
                    <a:pt x="37899" y="7203"/>
                  </a:lnTo>
                  <a:lnTo>
                    <a:pt x="38161" y="7434"/>
                  </a:lnTo>
                  <a:lnTo>
                    <a:pt x="38402" y="7665"/>
                  </a:lnTo>
                  <a:lnTo>
                    <a:pt x="38644" y="7911"/>
                  </a:lnTo>
                  <a:lnTo>
                    <a:pt x="38876" y="8172"/>
                  </a:lnTo>
                  <a:lnTo>
                    <a:pt x="39087" y="8433"/>
                  </a:lnTo>
                  <a:lnTo>
                    <a:pt x="39299" y="8718"/>
                  </a:lnTo>
                  <a:lnTo>
                    <a:pt x="39490" y="9002"/>
                  </a:lnTo>
                  <a:lnTo>
                    <a:pt x="39672" y="9302"/>
                  </a:lnTo>
                  <a:lnTo>
                    <a:pt x="39843" y="9617"/>
                  </a:lnTo>
                  <a:lnTo>
                    <a:pt x="39994" y="9940"/>
                  </a:lnTo>
                  <a:lnTo>
                    <a:pt x="40135" y="10278"/>
                  </a:lnTo>
                  <a:lnTo>
                    <a:pt x="40256" y="10624"/>
                  </a:lnTo>
                  <a:lnTo>
                    <a:pt x="40367" y="10986"/>
                  </a:lnTo>
                  <a:lnTo>
                    <a:pt x="40458" y="11362"/>
                  </a:lnTo>
                  <a:lnTo>
                    <a:pt x="40528" y="11747"/>
                  </a:lnTo>
                  <a:lnTo>
                    <a:pt x="40578" y="12146"/>
                  </a:lnTo>
                  <a:lnTo>
                    <a:pt x="40619" y="12562"/>
                  </a:lnTo>
                  <a:lnTo>
                    <a:pt x="40639" y="12992"/>
                  </a:lnTo>
                  <a:lnTo>
                    <a:pt x="40639" y="13261"/>
                  </a:lnTo>
                  <a:lnTo>
                    <a:pt x="40629" y="13538"/>
                  </a:lnTo>
                  <a:lnTo>
                    <a:pt x="40609" y="13807"/>
                  </a:lnTo>
                  <a:lnTo>
                    <a:pt x="40578" y="14084"/>
                  </a:lnTo>
                  <a:lnTo>
                    <a:pt x="40538" y="14353"/>
                  </a:lnTo>
                  <a:lnTo>
                    <a:pt x="40498" y="14622"/>
                  </a:lnTo>
                  <a:lnTo>
                    <a:pt x="40437" y="14883"/>
                  </a:lnTo>
                  <a:lnTo>
                    <a:pt x="40377" y="15152"/>
                  </a:lnTo>
                  <a:lnTo>
                    <a:pt x="40306" y="15421"/>
                  </a:lnTo>
                  <a:lnTo>
                    <a:pt x="40216" y="15683"/>
                  </a:lnTo>
                  <a:lnTo>
                    <a:pt x="40135" y="15944"/>
                  </a:lnTo>
                  <a:lnTo>
                    <a:pt x="40034" y="16205"/>
                  </a:lnTo>
                  <a:lnTo>
                    <a:pt x="39924" y="16467"/>
                  </a:lnTo>
                  <a:lnTo>
                    <a:pt x="39813" y="16728"/>
                  </a:lnTo>
                  <a:lnTo>
                    <a:pt x="39692" y="16982"/>
                  </a:lnTo>
                  <a:lnTo>
                    <a:pt x="39571" y="17243"/>
                  </a:lnTo>
                  <a:lnTo>
                    <a:pt x="39440" y="17497"/>
                  </a:lnTo>
                  <a:lnTo>
                    <a:pt x="39299" y="17751"/>
                  </a:lnTo>
                  <a:lnTo>
                    <a:pt x="39148" y="18004"/>
                  </a:lnTo>
                  <a:lnTo>
                    <a:pt x="38997" y="18250"/>
                  </a:lnTo>
                  <a:lnTo>
                    <a:pt x="38836" y="18496"/>
                  </a:lnTo>
                  <a:lnTo>
                    <a:pt x="38664" y="18750"/>
                  </a:lnTo>
                  <a:lnTo>
                    <a:pt x="38322" y="19234"/>
                  </a:lnTo>
                  <a:lnTo>
                    <a:pt x="37949" y="19719"/>
                  </a:lnTo>
                  <a:lnTo>
                    <a:pt x="37566" y="20195"/>
                  </a:lnTo>
                  <a:lnTo>
                    <a:pt x="37153" y="20656"/>
                  </a:lnTo>
                  <a:lnTo>
                    <a:pt x="36730" y="21118"/>
                  </a:lnTo>
                  <a:lnTo>
                    <a:pt x="36287" y="21571"/>
                  </a:lnTo>
                  <a:lnTo>
                    <a:pt x="35834" y="22009"/>
                  </a:lnTo>
                  <a:lnTo>
                    <a:pt x="35370" y="22448"/>
                  </a:lnTo>
                  <a:lnTo>
                    <a:pt x="34897" y="22870"/>
                  </a:lnTo>
                  <a:lnTo>
                    <a:pt x="34413" y="23286"/>
                  </a:lnTo>
                  <a:lnTo>
                    <a:pt x="33919" y="23693"/>
                  </a:lnTo>
                  <a:lnTo>
                    <a:pt x="33426" y="24093"/>
                  </a:lnTo>
                  <a:lnTo>
                    <a:pt x="32922" y="24477"/>
                  </a:lnTo>
                  <a:lnTo>
                    <a:pt x="32418" y="24854"/>
                  </a:lnTo>
                  <a:lnTo>
                    <a:pt x="31915" y="25223"/>
                  </a:lnTo>
                  <a:lnTo>
                    <a:pt x="31411" y="25576"/>
                  </a:lnTo>
                  <a:lnTo>
                    <a:pt x="30907" y="25915"/>
                  </a:lnTo>
                  <a:lnTo>
                    <a:pt x="30414" y="26253"/>
                  </a:lnTo>
                  <a:lnTo>
                    <a:pt x="29920" y="26568"/>
                  </a:lnTo>
                  <a:lnTo>
                    <a:pt x="29437" y="26876"/>
                  </a:lnTo>
                  <a:lnTo>
                    <a:pt x="28953" y="27175"/>
                  </a:lnTo>
                  <a:lnTo>
                    <a:pt x="28953" y="14476"/>
                  </a:lnTo>
                  <a:lnTo>
                    <a:pt x="29094" y="14360"/>
                  </a:lnTo>
                  <a:lnTo>
                    <a:pt x="29235" y="14230"/>
                  </a:lnTo>
                  <a:lnTo>
                    <a:pt x="29426" y="14030"/>
                  </a:lnTo>
                  <a:lnTo>
                    <a:pt x="29739" y="13707"/>
                  </a:lnTo>
                  <a:lnTo>
                    <a:pt x="30927" y="12415"/>
                  </a:lnTo>
                  <a:lnTo>
                    <a:pt x="33275" y="9863"/>
                  </a:lnTo>
                  <a:lnTo>
                    <a:pt x="33396" y="9725"/>
                  </a:lnTo>
                  <a:lnTo>
                    <a:pt x="33517" y="9587"/>
                  </a:lnTo>
                  <a:lnTo>
                    <a:pt x="33617" y="9448"/>
                  </a:lnTo>
                  <a:lnTo>
                    <a:pt x="33718" y="9302"/>
                  </a:lnTo>
                  <a:lnTo>
                    <a:pt x="33819" y="9156"/>
                  </a:lnTo>
                  <a:lnTo>
                    <a:pt x="33899" y="9010"/>
                  </a:lnTo>
                  <a:lnTo>
                    <a:pt x="33980" y="8856"/>
                  </a:lnTo>
                  <a:lnTo>
                    <a:pt x="34050" y="8710"/>
                  </a:lnTo>
                  <a:lnTo>
                    <a:pt x="34121" y="8556"/>
                  </a:lnTo>
                  <a:lnTo>
                    <a:pt x="34181" y="8403"/>
                  </a:lnTo>
                  <a:lnTo>
                    <a:pt x="34232" y="8249"/>
                  </a:lnTo>
                  <a:lnTo>
                    <a:pt x="34282" y="8095"/>
                  </a:lnTo>
                  <a:lnTo>
                    <a:pt x="34322" y="7934"/>
                  </a:lnTo>
                  <a:lnTo>
                    <a:pt x="34353" y="7780"/>
                  </a:lnTo>
                  <a:lnTo>
                    <a:pt x="34373" y="7626"/>
                  </a:lnTo>
                  <a:lnTo>
                    <a:pt x="34393" y="7465"/>
                  </a:lnTo>
                  <a:lnTo>
                    <a:pt x="34403" y="7303"/>
                  </a:lnTo>
                  <a:lnTo>
                    <a:pt x="34413" y="7150"/>
                  </a:lnTo>
                  <a:lnTo>
                    <a:pt x="34403" y="6988"/>
                  </a:lnTo>
                  <a:lnTo>
                    <a:pt x="34393" y="6834"/>
                  </a:lnTo>
                  <a:lnTo>
                    <a:pt x="34383" y="6673"/>
                  </a:lnTo>
                  <a:lnTo>
                    <a:pt x="34353" y="6512"/>
                  </a:lnTo>
                  <a:lnTo>
                    <a:pt x="34333" y="6358"/>
                  </a:lnTo>
                  <a:lnTo>
                    <a:pt x="34292" y="6204"/>
                  </a:lnTo>
                  <a:lnTo>
                    <a:pt x="34252" y="6043"/>
                  </a:lnTo>
                  <a:lnTo>
                    <a:pt x="34191" y="5889"/>
                  </a:lnTo>
                  <a:lnTo>
                    <a:pt x="34141" y="5735"/>
                  </a:lnTo>
                  <a:lnTo>
                    <a:pt x="34071" y="5581"/>
                  </a:lnTo>
                  <a:lnTo>
                    <a:pt x="34000" y="5435"/>
                  </a:lnTo>
                  <a:lnTo>
                    <a:pt x="33930" y="5282"/>
                  </a:lnTo>
                  <a:lnTo>
                    <a:pt x="33839" y="5136"/>
                  </a:lnTo>
                  <a:lnTo>
                    <a:pt x="33748" y="4989"/>
                  </a:lnTo>
                  <a:close/>
                  <a:moveTo>
                    <a:pt x="9419" y="4989"/>
                  </a:moveTo>
                  <a:lnTo>
                    <a:pt x="9329" y="5136"/>
                  </a:lnTo>
                  <a:lnTo>
                    <a:pt x="9238" y="5282"/>
                  </a:lnTo>
                  <a:lnTo>
                    <a:pt x="9168" y="5435"/>
                  </a:lnTo>
                  <a:lnTo>
                    <a:pt x="9097" y="5581"/>
                  </a:lnTo>
                  <a:lnTo>
                    <a:pt x="9027" y="5735"/>
                  </a:lnTo>
                  <a:lnTo>
                    <a:pt x="8966" y="5889"/>
                  </a:lnTo>
                  <a:lnTo>
                    <a:pt x="8916" y="6043"/>
                  </a:lnTo>
                  <a:lnTo>
                    <a:pt x="8875" y="6204"/>
                  </a:lnTo>
                  <a:lnTo>
                    <a:pt x="8835" y="6358"/>
                  </a:lnTo>
                  <a:lnTo>
                    <a:pt x="8805" y="6512"/>
                  </a:lnTo>
                  <a:lnTo>
                    <a:pt x="8785" y="6673"/>
                  </a:lnTo>
                  <a:lnTo>
                    <a:pt x="8775" y="6834"/>
                  </a:lnTo>
                  <a:lnTo>
                    <a:pt x="8765" y="6988"/>
                  </a:lnTo>
                  <a:lnTo>
                    <a:pt x="8755" y="7150"/>
                  </a:lnTo>
                  <a:lnTo>
                    <a:pt x="8765" y="7303"/>
                  </a:lnTo>
                  <a:lnTo>
                    <a:pt x="8775" y="7465"/>
                  </a:lnTo>
                  <a:lnTo>
                    <a:pt x="8795" y="7626"/>
                  </a:lnTo>
                  <a:lnTo>
                    <a:pt x="8815" y="7780"/>
                  </a:lnTo>
                  <a:lnTo>
                    <a:pt x="8845" y="7934"/>
                  </a:lnTo>
                  <a:lnTo>
                    <a:pt x="8886" y="8095"/>
                  </a:lnTo>
                  <a:lnTo>
                    <a:pt x="8936" y="8249"/>
                  </a:lnTo>
                  <a:lnTo>
                    <a:pt x="8986" y="8403"/>
                  </a:lnTo>
                  <a:lnTo>
                    <a:pt x="9047" y="8556"/>
                  </a:lnTo>
                  <a:lnTo>
                    <a:pt x="9107" y="8710"/>
                  </a:lnTo>
                  <a:lnTo>
                    <a:pt x="9188" y="8856"/>
                  </a:lnTo>
                  <a:lnTo>
                    <a:pt x="9268" y="9010"/>
                  </a:lnTo>
                  <a:lnTo>
                    <a:pt x="9349" y="9156"/>
                  </a:lnTo>
                  <a:lnTo>
                    <a:pt x="9450" y="9302"/>
                  </a:lnTo>
                  <a:lnTo>
                    <a:pt x="9550" y="9448"/>
                  </a:lnTo>
                  <a:lnTo>
                    <a:pt x="9651" y="9587"/>
                  </a:lnTo>
                  <a:lnTo>
                    <a:pt x="9772" y="9725"/>
                  </a:lnTo>
                  <a:lnTo>
                    <a:pt x="9893" y="9863"/>
                  </a:lnTo>
                  <a:lnTo>
                    <a:pt x="12250" y="12423"/>
                  </a:lnTo>
                  <a:lnTo>
                    <a:pt x="13439" y="13715"/>
                  </a:lnTo>
                  <a:lnTo>
                    <a:pt x="13751" y="14045"/>
                  </a:lnTo>
                  <a:lnTo>
                    <a:pt x="13943" y="14245"/>
                  </a:lnTo>
                  <a:lnTo>
                    <a:pt x="14084" y="14368"/>
                  </a:lnTo>
                  <a:lnTo>
                    <a:pt x="14225" y="14491"/>
                  </a:lnTo>
                  <a:lnTo>
                    <a:pt x="14225" y="27183"/>
                  </a:lnTo>
                  <a:lnTo>
                    <a:pt x="13741" y="26883"/>
                  </a:lnTo>
                  <a:lnTo>
                    <a:pt x="13258" y="26576"/>
                  </a:lnTo>
                  <a:lnTo>
                    <a:pt x="12764" y="26261"/>
                  </a:lnTo>
                  <a:lnTo>
                    <a:pt x="12270" y="25930"/>
                  </a:lnTo>
                  <a:lnTo>
                    <a:pt x="11767" y="25584"/>
                  </a:lnTo>
                  <a:lnTo>
                    <a:pt x="11263" y="25230"/>
                  </a:lnTo>
                  <a:lnTo>
                    <a:pt x="10759" y="24861"/>
                  </a:lnTo>
                  <a:lnTo>
                    <a:pt x="10256" y="24485"/>
                  </a:lnTo>
                  <a:lnTo>
                    <a:pt x="9752" y="24100"/>
                  </a:lnTo>
                  <a:lnTo>
                    <a:pt x="9258" y="23701"/>
                  </a:lnTo>
                  <a:lnTo>
                    <a:pt x="8765" y="23293"/>
                  </a:lnTo>
                  <a:lnTo>
                    <a:pt x="8281" y="22878"/>
                  </a:lnTo>
                  <a:lnTo>
                    <a:pt x="7798" y="22455"/>
                  </a:lnTo>
                  <a:lnTo>
                    <a:pt x="7334" y="22017"/>
                  </a:lnTo>
                  <a:lnTo>
                    <a:pt x="6881" y="21579"/>
                  </a:lnTo>
                  <a:lnTo>
                    <a:pt x="6438" y="21125"/>
                  </a:lnTo>
                  <a:lnTo>
                    <a:pt x="6014" y="20664"/>
                  </a:lnTo>
                  <a:lnTo>
                    <a:pt x="5611" y="20195"/>
                  </a:lnTo>
                  <a:lnTo>
                    <a:pt x="5219" y="19726"/>
                  </a:lnTo>
                  <a:lnTo>
                    <a:pt x="4846" y="19242"/>
                  </a:lnTo>
                  <a:lnTo>
                    <a:pt x="4503" y="18750"/>
                  </a:lnTo>
                  <a:lnTo>
                    <a:pt x="4332" y="18504"/>
                  </a:lnTo>
                  <a:lnTo>
                    <a:pt x="4171" y="18258"/>
                  </a:lnTo>
                  <a:lnTo>
                    <a:pt x="4020" y="18004"/>
                  </a:lnTo>
                  <a:lnTo>
                    <a:pt x="3879" y="17751"/>
                  </a:lnTo>
                  <a:lnTo>
                    <a:pt x="3738" y="17497"/>
                  </a:lnTo>
                  <a:lnTo>
                    <a:pt x="3597" y="17243"/>
                  </a:lnTo>
                  <a:lnTo>
                    <a:pt x="3476" y="16990"/>
                  </a:lnTo>
                  <a:lnTo>
                    <a:pt x="3355" y="16728"/>
                  </a:lnTo>
                  <a:lnTo>
                    <a:pt x="3244" y="16474"/>
                  </a:lnTo>
                  <a:lnTo>
                    <a:pt x="3133" y="16213"/>
                  </a:lnTo>
                  <a:lnTo>
                    <a:pt x="3032" y="15952"/>
                  </a:lnTo>
                  <a:lnTo>
                    <a:pt x="2952" y="15683"/>
                  </a:lnTo>
                  <a:lnTo>
                    <a:pt x="2861" y="15421"/>
                  </a:lnTo>
                  <a:lnTo>
                    <a:pt x="2791" y="15152"/>
                  </a:lnTo>
                  <a:lnTo>
                    <a:pt x="2730" y="14891"/>
                  </a:lnTo>
                  <a:lnTo>
                    <a:pt x="2670" y="14622"/>
                  </a:lnTo>
                  <a:lnTo>
                    <a:pt x="2630" y="14353"/>
                  </a:lnTo>
                  <a:lnTo>
                    <a:pt x="2589" y="14084"/>
                  </a:lnTo>
                  <a:lnTo>
                    <a:pt x="2559" y="13807"/>
                  </a:lnTo>
                  <a:lnTo>
                    <a:pt x="2539" y="13538"/>
                  </a:lnTo>
                  <a:lnTo>
                    <a:pt x="2529" y="13261"/>
                  </a:lnTo>
                  <a:lnTo>
                    <a:pt x="2529" y="12992"/>
                  </a:lnTo>
                  <a:lnTo>
                    <a:pt x="2549" y="12562"/>
                  </a:lnTo>
                  <a:lnTo>
                    <a:pt x="2589" y="12146"/>
                  </a:lnTo>
                  <a:lnTo>
                    <a:pt x="2640" y="11747"/>
                  </a:lnTo>
                  <a:lnTo>
                    <a:pt x="2710" y="11362"/>
                  </a:lnTo>
                  <a:lnTo>
                    <a:pt x="2801" y="10986"/>
                  </a:lnTo>
                  <a:lnTo>
                    <a:pt x="2912" y="10624"/>
                  </a:lnTo>
                  <a:lnTo>
                    <a:pt x="3032" y="10278"/>
                  </a:lnTo>
                  <a:lnTo>
                    <a:pt x="3174" y="9940"/>
                  </a:lnTo>
                  <a:lnTo>
                    <a:pt x="3325" y="9617"/>
                  </a:lnTo>
                  <a:lnTo>
                    <a:pt x="3496" y="9302"/>
                  </a:lnTo>
                  <a:lnTo>
                    <a:pt x="3677" y="9002"/>
                  </a:lnTo>
                  <a:lnTo>
                    <a:pt x="3869" y="8718"/>
                  </a:lnTo>
                  <a:lnTo>
                    <a:pt x="4080" y="8433"/>
                  </a:lnTo>
                  <a:lnTo>
                    <a:pt x="4292" y="8172"/>
                  </a:lnTo>
                  <a:lnTo>
                    <a:pt x="4523" y="7911"/>
                  </a:lnTo>
                  <a:lnTo>
                    <a:pt x="4755" y="7665"/>
                  </a:lnTo>
                  <a:lnTo>
                    <a:pt x="5007" y="7434"/>
                  </a:lnTo>
                  <a:lnTo>
                    <a:pt x="5259" y="7203"/>
                  </a:lnTo>
                  <a:lnTo>
                    <a:pt x="5531" y="6988"/>
                  </a:lnTo>
                  <a:lnTo>
                    <a:pt x="5803" y="6788"/>
                  </a:lnTo>
                  <a:lnTo>
                    <a:pt x="6075" y="6588"/>
                  </a:lnTo>
                  <a:lnTo>
                    <a:pt x="6367" y="6404"/>
                  </a:lnTo>
                  <a:lnTo>
                    <a:pt x="6659" y="6227"/>
                  </a:lnTo>
                  <a:lnTo>
                    <a:pt x="6951" y="6058"/>
                  </a:lnTo>
                  <a:lnTo>
                    <a:pt x="7254" y="5897"/>
                  </a:lnTo>
                  <a:lnTo>
                    <a:pt x="7556" y="5743"/>
                  </a:lnTo>
                  <a:lnTo>
                    <a:pt x="7858" y="5597"/>
                  </a:lnTo>
                  <a:lnTo>
                    <a:pt x="8170" y="5458"/>
                  </a:lnTo>
                  <a:lnTo>
                    <a:pt x="8483" y="5335"/>
                  </a:lnTo>
                  <a:lnTo>
                    <a:pt x="8795" y="5212"/>
                  </a:lnTo>
                  <a:lnTo>
                    <a:pt x="9107" y="5097"/>
                  </a:lnTo>
                  <a:lnTo>
                    <a:pt x="9419" y="4989"/>
                  </a:lnTo>
                  <a:close/>
                  <a:moveTo>
                    <a:pt x="17146" y="0"/>
                  </a:moveTo>
                  <a:lnTo>
                    <a:pt x="16773" y="16"/>
                  </a:lnTo>
                  <a:lnTo>
                    <a:pt x="16401" y="39"/>
                  </a:lnTo>
                  <a:lnTo>
                    <a:pt x="16028" y="85"/>
                  </a:lnTo>
                  <a:lnTo>
                    <a:pt x="15665" y="139"/>
                  </a:lnTo>
                  <a:lnTo>
                    <a:pt x="15303" y="216"/>
                  </a:lnTo>
                  <a:lnTo>
                    <a:pt x="14960" y="308"/>
                  </a:lnTo>
                  <a:lnTo>
                    <a:pt x="14618" y="415"/>
                  </a:lnTo>
                  <a:lnTo>
                    <a:pt x="14285" y="538"/>
                  </a:lnTo>
                  <a:lnTo>
                    <a:pt x="13963" y="677"/>
                  </a:lnTo>
                  <a:lnTo>
                    <a:pt x="13651" y="831"/>
                  </a:lnTo>
                  <a:lnTo>
                    <a:pt x="13348" y="992"/>
                  </a:lnTo>
                  <a:lnTo>
                    <a:pt x="13066" y="1169"/>
                  </a:lnTo>
                  <a:lnTo>
                    <a:pt x="12794" y="1361"/>
                  </a:lnTo>
                  <a:lnTo>
                    <a:pt x="12532" y="1569"/>
                  </a:lnTo>
                  <a:lnTo>
                    <a:pt x="12291" y="1791"/>
                  </a:lnTo>
                  <a:lnTo>
                    <a:pt x="12069" y="2022"/>
                  </a:lnTo>
                  <a:lnTo>
                    <a:pt x="11726" y="2391"/>
                  </a:lnTo>
                  <a:lnTo>
                    <a:pt x="11354" y="2460"/>
                  </a:lnTo>
                  <a:lnTo>
                    <a:pt x="10961" y="2537"/>
                  </a:lnTo>
                  <a:lnTo>
                    <a:pt x="10558" y="2629"/>
                  </a:lnTo>
                  <a:lnTo>
                    <a:pt x="10155" y="2722"/>
                  </a:lnTo>
                  <a:lnTo>
                    <a:pt x="9732" y="2837"/>
                  </a:lnTo>
                  <a:lnTo>
                    <a:pt x="9299" y="2952"/>
                  </a:lnTo>
                  <a:lnTo>
                    <a:pt x="8855" y="3083"/>
                  </a:lnTo>
                  <a:lnTo>
                    <a:pt x="8412" y="3229"/>
                  </a:lnTo>
                  <a:lnTo>
                    <a:pt x="7969" y="3383"/>
                  </a:lnTo>
                  <a:lnTo>
                    <a:pt x="7515" y="3552"/>
                  </a:lnTo>
                  <a:lnTo>
                    <a:pt x="7062" y="3736"/>
                  </a:lnTo>
                  <a:lnTo>
                    <a:pt x="6619" y="3929"/>
                  </a:lnTo>
                  <a:lnTo>
                    <a:pt x="6166" y="4144"/>
                  </a:lnTo>
                  <a:lnTo>
                    <a:pt x="5722" y="4374"/>
                  </a:lnTo>
                  <a:lnTo>
                    <a:pt x="5279" y="4613"/>
                  </a:lnTo>
                  <a:lnTo>
                    <a:pt x="4846" y="4874"/>
                  </a:lnTo>
                  <a:lnTo>
                    <a:pt x="4554" y="5059"/>
                  </a:lnTo>
                  <a:lnTo>
                    <a:pt x="4272" y="5251"/>
                  </a:lnTo>
                  <a:lnTo>
                    <a:pt x="4000" y="5443"/>
                  </a:lnTo>
                  <a:lnTo>
                    <a:pt x="3738" y="5643"/>
                  </a:lnTo>
                  <a:lnTo>
                    <a:pt x="3476" y="5850"/>
                  </a:lnTo>
                  <a:lnTo>
                    <a:pt x="3234" y="6058"/>
                  </a:lnTo>
                  <a:lnTo>
                    <a:pt x="2992" y="6266"/>
                  </a:lnTo>
                  <a:lnTo>
                    <a:pt x="2771" y="6481"/>
                  </a:lnTo>
                  <a:lnTo>
                    <a:pt x="2549" y="6704"/>
                  </a:lnTo>
                  <a:lnTo>
                    <a:pt x="2337" y="6934"/>
                  </a:lnTo>
                  <a:lnTo>
                    <a:pt x="2136" y="7157"/>
                  </a:lnTo>
                  <a:lnTo>
                    <a:pt x="1944" y="7396"/>
                  </a:lnTo>
                  <a:lnTo>
                    <a:pt x="1763" y="7634"/>
                  </a:lnTo>
                  <a:lnTo>
                    <a:pt x="1582" y="7872"/>
                  </a:lnTo>
                  <a:lnTo>
                    <a:pt x="1421" y="8126"/>
                  </a:lnTo>
                  <a:lnTo>
                    <a:pt x="1270" y="8372"/>
                  </a:lnTo>
                  <a:lnTo>
                    <a:pt x="1118" y="8626"/>
                  </a:lnTo>
                  <a:lnTo>
                    <a:pt x="977" y="8887"/>
                  </a:lnTo>
                  <a:lnTo>
                    <a:pt x="846" y="9156"/>
                  </a:lnTo>
                  <a:lnTo>
                    <a:pt x="736" y="9417"/>
                  </a:lnTo>
                  <a:lnTo>
                    <a:pt x="625" y="9694"/>
                  </a:lnTo>
                  <a:lnTo>
                    <a:pt x="514" y="9971"/>
                  </a:lnTo>
                  <a:lnTo>
                    <a:pt x="423" y="10248"/>
                  </a:lnTo>
                  <a:lnTo>
                    <a:pt x="343" y="10532"/>
                  </a:lnTo>
                  <a:lnTo>
                    <a:pt x="262" y="10824"/>
                  </a:lnTo>
                  <a:lnTo>
                    <a:pt x="202" y="11116"/>
                  </a:lnTo>
                  <a:lnTo>
                    <a:pt x="141" y="11416"/>
                  </a:lnTo>
                  <a:lnTo>
                    <a:pt x="101" y="11716"/>
                  </a:lnTo>
                  <a:lnTo>
                    <a:pt x="61" y="12023"/>
                  </a:lnTo>
                  <a:lnTo>
                    <a:pt x="30" y="12331"/>
                  </a:lnTo>
                  <a:lnTo>
                    <a:pt x="10" y="12646"/>
                  </a:lnTo>
                  <a:lnTo>
                    <a:pt x="0" y="12961"/>
                  </a:lnTo>
                  <a:lnTo>
                    <a:pt x="0" y="13300"/>
                  </a:lnTo>
                  <a:lnTo>
                    <a:pt x="10" y="13645"/>
                  </a:lnTo>
                  <a:lnTo>
                    <a:pt x="41" y="13984"/>
                  </a:lnTo>
                  <a:lnTo>
                    <a:pt x="81" y="14330"/>
                  </a:lnTo>
                  <a:lnTo>
                    <a:pt x="131" y="14668"/>
                  </a:lnTo>
                  <a:lnTo>
                    <a:pt x="192" y="15014"/>
                  </a:lnTo>
                  <a:lnTo>
                    <a:pt x="272" y="15360"/>
                  </a:lnTo>
                  <a:lnTo>
                    <a:pt x="363" y="15706"/>
                  </a:lnTo>
                  <a:lnTo>
                    <a:pt x="464" y="16052"/>
                  </a:lnTo>
                  <a:lnTo>
                    <a:pt x="585" y="16398"/>
                  </a:lnTo>
                  <a:lnTo>
                    <a:pt x="705" y="16744"/>
                  </a:lnTo>
                  <a:lnTo>
                    <a:pt x="846" y="17089"/>
                  </a:lnTo>
                  <a:lnTo>
                    <a:pt x="1008" y="17443"/>
                  </a:lnTo>
                  <a:lnTo>
                    <a:pt x="1169" y="17789"/>
                  </a:lnTo>
                  <a:lnTo>
                    <a:pt x="1350" y="18135"/>
                  </a:lnTo>
                  <a:lnTo>
                    <a:pt x="1542" y="18489"/>
                  </a:lnTo>
                  <a:lnTo>
                    <a:pt x="1753" y="18835"/>
                  </a:lnTo>
                  <a:lnTo>
                    <a:pt x="1965" y="19188"/>
                  </a:lnTo>
                  <a:lnTo>
                    <a:pt x="2196" y="19542"/>
                  </a:lnTo>
                  <a:lnTo>
                    <a:pt x="2448" y="19888"/>
                  </a:lnTo>
                  <a:lnTo>
                    <a:pt x="2700" y="20241"/>
                  </a:lnTo>
                  <a:lnTo>
                    <a:pt x="2972" y="20595"/>
                  </a:lnTo>
                  <a:lnTo>
                    <a:pt x="3254" y="20949"/>
                  </a:lnTo>
                  <a:lnTo>
                    <a:pt x="3546" y="21294"/>
                  </a:lnTo>
                  <a:lnTo>
                    <a:pt x="3859" y="21648"/>
                  </a:lnTo>
                  <a:lnTo>
                    <a:pt x="4171" y="22002"/>
                  </a:lnTo>
                  <a:lnTo>
                    <a:pt x="4503" y="22355"/>
                  </a:lnTo>
                  <a:lnTo>
                    <a:pt x="4856" y="22709"/>
                  </a:lnTo>
                  <a:lnTo>
                    <a:pt x="5208" y="23063"/>
                  </a:lnTo>
                  <a:lnTo>
                    <a:pt x="5581" y="23416"/>
                  </a:lnTo>
                  <a:lnTo>
                    <a:pt x="5964" y="23770"/>
                  </a:lnTo>
                  <a:lnTo>
                    <a:pt x="6357" y="24131"/>
                  </a:lnTo>
                  <a:lnTo>
                    <a:pt x="6951" y="24639"/>
                  </a:lnTo>
                  <a:lnTo>
                    <a:pt x="7546" y="25131"/>
                  </a:lnTo>
                  <a:lnTo>
                    <a:pt x="8140" y="25599"/>
                  </a:lnTo>
                  <a:lnTo>
                    <a:pt x="8724" y="26053"/>
                  </a:lnTo>
                  <a:lnTo>
                    <a:pt x="9309" y="26483"/>
                  </a:lnTo>
                  <a:lnTo>
                    <a:pt x="9883" y="26891"/>
                  </a:lnTo>
                  <a:lnTo>
                    <a:pt x="10437" y="27275"/>
                  </a:lnTo>
                  <a:lnTo>
                    <a:pt x="10971" y="27637"/>
                  </a:lnTo>
                  <a:lnTo>
                    <a:pt x="11485" y="27975"/>
                  </a:lnTo>
                  <a:lnTo>
                    <a:pt x="11978" y="28282"/>
                  </a:lnTo>
                  <a:lnTo>
                    <a:pt x="12442" y="28574"/>
                  </a:lnTo>
                  <a:lnTo>
                    <a:pt x="12875" y="28836"/>
                  </a:lnTo>
                  <a:lnTo>
                    <a:pt x="13630" y="29289"/>
                  </a:lnTo>
                  <a:lnTo>
                    <a:pt x="14225" y="29628"/>
                  </a:lnTo>
                  <a:lnTo>
                    <a:pt x="14225" y="31980"/>
                  </a:lnTo>
                  <a:lnTo>
                    <a:pt x="14235" y="32080"/>
                  </a:lnTo>
                  <a:lnTo>
                    <a:pt x="14245" y="32180"/>
                  </a:lnTo>
                  <a:lnTo>
                    <a:pt x="14285" y="32272"/>
                  </a:lnTo>
                  <a:lnTo>
                    <a:pt x="14325" y="32357"/>
                  </a:lnTo>
                  <a:lnTo>
                    <a:pt x="14376" y="32441"/>
                  </a:lnTo>
                  <a:lnTo>
                    <a:pt x="14436" y="32518"/>
                  </a:lnTo>
                  <a:lnTo>
                    <a:pt x="14517" y="32595"/>
                  </a:lnTo>
                  <a:lnTo>
                    <a:pt x="14597" y="32664"/>
                  </a:lnTo>
                  <a:lnTo>
                    <a:pt x="14688" y="32726"/>
                  </a:lnTo>
                  <a:lnTo>
                    <a:pt x="14779" y="32779"/>
                  </a:lnTo>
                  <a:lnTo>
                    <a:pt x="14890" y="32833"/>
                  </a:lnTo>
                  <a:lnTo>
                    <a:pt x="15000" y="32872"/>
                  </a:lnTo>
                  <a:lnTo>
                    <a:pt x="15111" y="32902"/>
                  </a:lnTo>
                  <a:lnTo>
                    <a:pt x="15232" y="32926"/>
                  </a:lnTo>
                  <a:lnTo>
                    <a:pt x="15363" y="32941"/>
                  </a:lnTo>
                  <a:lnTo>
                    <a:pt x="15484" y="32949"/>
                  </a:lnTo>
                  <a:lnTo>
                    <a:pt x="15615" y="32941"/>
                  </a:lnTo>
                  <a:lnTo>
                    <a:pt x="15746" y="32926"/>
                  </a:lnTo>
                  <a:lnTo>
                    <a:pt x="15867" y="32902"/>
                  </a:lnTo>
                  <a:lnTo>
                    <a:pt x="15978" y="32872"/>
                  </a:lnTo>
                  <a:lnTo>
                    <a:pt x="16088" y="32833"/>
                  </a:lnTo>
                  <a:lnTo>
                    <a:pt x="16199" y="32779"/>
                  </a:lnTo>
                  <a:lnTo>
                    <a:pt x="16290" y="32726"/>
                  </a:lnTo>
                  <a:lnTo>
                    <a:pt x="16381" y="32664"/>
                  </a:lnTo>
                  <a:lnTo>
                    <a:pt x="16461" y="32595"/>
                  </a:lnTo>
                  <a:lnTo>
                    <a:pt x="16542" y="32518"/>
                  </a:lnTo>
                  <a:lnTo>
                    <a:pt x="16602" y="32441"/>
                  </a:lnTo>
                  <a:lnTo>
                    <a:pt x="16653" y="32357"/>
                  </a:lnTo>
                  <a:lnTo>
                    <a:pt x="16693" y="32272"/>
                  </a:lnTo>
                  <a:lnTo>
                    <a:pt x="16723" y="32180"/>
                  </a:lnTo>
                  <a:lnTo>
                    <a:pt x="16743" y="32080"/>
                  </a:lnTo>
                  <a:lnTo>
                    <a:pt x="16753" y="31980"/>
                  </a:lnTo>
                  <a:lnTo>
                    <a:pt x="16753" y="15921"/>
                  </a:lnTo>
                  <a:lnTo>
                    <a:pt x="16985" y="15998"/>
                  </a:lnTo>
                  <a:lnTo>
                    <a:pt x="17207" y="16067"/>
                  </a:lnTo>
                  <a:lnTo>
                    <a:pt x="17428" y="16136"/>
                  </a:lnTo>
                  <a:lnTo>
                    <a:pt x="17650" y="16190"/>
                  </a:lnTo>
                  <a:lnTo>
                    <a:pt x="17861" y="16244"/>
                  </a:lnTo>
                  <a:lnTo>
                    <a:pt x="18083" y="16290"/>
                  </a:lnTo>
                  <a:lnTo>
                    <a:pt x="18295" y="16328"/>
                  </a:lnTo>
                  <a:lnTo>
                    <a:pt x="18516" y="16359"/>
                  </a:lnTo>
                  <a:lnTo>
                    <a:pt x="18728" y="16390"/>
                  </a:lnTo>
                  <a:lnTo>
                    <a:pt x="18949" y="16413"/>
                  </a:lnTo>
                  <a:lnTo>
                    <a:pt x="19393" y="16451"/>
                  </a:lnTo>
                  <a:lnTo>
                    <a:pt x="19846" y="16467"/>
                  </a:lnTo>
                  <a:lnTo>
                    <a:pt x="20320" y="16474"/>
                  </a:lnTo>
                  <a:lnTo>
                    <a:pt x="20320" y="20756"/>
                  </a:lnTo>
                  <a:lnTo>
                    <a:pt x="18970" y="21786"/>
                  </a:lnTo>
                  <a:lnTo>
                    <a:pt x="18879" y="21863"/>
                  </a:lnTo>
                  <a:lnTo>
                    <a:pt x="18808" y="21940"/>
                  </a:lnTo>
                  <a:lnTo>
                    <a:pt x="18748" y="22017"/>
                  </a:lnTo>
                  <a:lnTo>
                    <a:pt x="18688" y="22102"/>
                  </a:lnTo>
                  <a:lnTo>
                    <a:pt x="18647" y="22194"/>
                  </a:lnTo>
                  <a:lnTo>
                    <a:pt x="18617" y="22286"/>
                  </a:lnTo>
                  <a:lnTo>
                    <a:pt x="18607" y="22378"/>
                  </a:lnTo>
                  <a:lnTo>
                    <a:pt x="18597" y="22471"/>
                  </a:lnTo>
                  <a:lnTo>
                    <a:pt x="18607" y="22563"/>
                  </a:lnTo>
                  <a:lnTo>
                    <a:pt x="18617" y="22655"/>
                  </a:lnTo>
                  <a:lnTo>
                    <a:pt x="18647" y="22740"/>
                  </a:lnTo>
                  <a:lnTo>
                    <a:pt x="18688" y="22832"/>
                  </a:lnTo>
                  <a:lnTo>
                    <a:pt x="18748" y="22917"/>
                  </a:lnTo>
                  <a:lnTo>
                    <a:pt x="18808" y="23001"/>
                  </a:lnTo>
                  <a:lnTo>
                    <a:pt x="18879" y="23078"/>
                  </a:lnTo>
                  <a:lnTo>
                    <a:pt x="18970" y="23155"/>
                  </a:lnTo>
                  <a:lnTo>
                    <a:pt x="19060" y="23216"/>
                  </a:lnTo>
                  <a:lnTo>
                    <a:pt x="19171" y="23278"/>
                  </a:lnTo>
                  <a:lnTo>
                    <a:pt x="19272" y="23324"/>
                  </a:lnTo>
                  <a:lnTo>
                    <a:pt x="19383" y="23362"/>
                  </a:lnTo>
                  <a:lnTo>
                    <a:pt x="19504" y="23393"/>
                  </a:lnTo>
                  <a:lnTo>
                    <a:pt x="19624" y="23416"/>
                  </a:lnTo>
                  <a:lnTo>
                    <a:pt x="19745" y="23432"/>
                  </a:lnTo>
                  <a:lnTo>
                    <a:pt x="19987" y="23432"/>
                  </a:lnTo>
                  <a:lnTo>
                    <a:pt x="20108" y="23416"/>
                  </a:lnTo>
                  <a:lnTo>
                    <a:pt x="20219" y="23393"/>
                  </a:lnTo>
                  <a:lnTo>
                    <a:pt x="20340" y="23362"/>
                  </a:lnTo>
                  <a:lnTo>
                    <a:pt x="20450" y="23324"/>
                  </a:lnTo>
                  <a:lnTo>
                    <a:pt x="20561" y="23278"/>
                  </a:lnTo>
                  <a:lnTo>
                    <a:pt x="20662" y="23216"/>
                  </a:lnTo>
                  <a:lnTo>
                    <a:pt x="20763" y="23155"/>
                  </a:lnTo>
                  <a:lnTo>
                    <a:pt x="21579" y="22524"/>
                  </a:lnTo>
                  <a:lnTo>
                    <a:pt x="22123" y="22940"/>
                  </a:lnTo>
                  <a:lnTo>
                    <a:pt x="22334" y="23093"/>
                  </a:lnTo>
                  <a:lnTo>
                    <a:pt x="22526" y="23224"/>
                  </a:lnTo>
                  <a:lnTo>
                    <a:pt x="22616" y="23278"/>
                  </a:lnTo>
                  <a:lnTo>
                    <a:pt x="22707" y="23324"/>
                  </a:lnTo>
                  <a:lnTo>
                    <a:pt x="22798" y="23362"/>
                  </a:lnTo>
                  <a:lnTo>
                    <a:pt x="22888" y="23393"/>
                  </a:lnTo>
                  <a:lnTo>
                    <a:pt x="22989" y="23416"/>
                  </a:lnTo>
                  <a:lnTo>
                    <a:pt x="23090" y="23432"/>
                  </a:lnTo>
                  <a:lnTo>
                    <a:pt x="23201" y="23439"/>
                  </a:lnTo>
                  <a:lnTo>
                    <a:pt x="23312" y="23447"/>
                  </a:lnTo>
                  <a:lnTo>
                    <a:pt x="23422" y="23439"/>
                  </a:lnTo>
                  <a:lnTo>
                    <a:pt x="23523" y="23432"/>
                  </a:lnTo>
                  <a:lnTo>
                    <a:pt x="23614" y="23416"/>
                  </a:lnTo>
                  <a:lnTo>
                    <a:pt x="23704" y="23401"/>
                  </a:lnTo>
                  <a:lnTo>
                    <a:pt x="23795" y="23370"/>
                  </a:lnTo>
                  <a:lnTo>
                    <a:pt x="23886" y="23347"/>
                  </a:lnTo>
                  <a:lnTo>
                    <a:pt x="23966" y="23309"/>
                  </a:lnTo>
                  <a:lnTo>
                    <a:pt x="24037" y="23270"/>
                  </a:lnTo>
                  <a:lnTo>
                    <a:pt x="24107" y="23232"/>
                  </a:lnTo>
                  <a:lnTo>
                    <a:pt x="24178" y="23186"/>
                  </a:lnTo>
                  <a:lnTo>
                    <a:pt x="24238" y="23132"/>
                  </a:lnTo>
                  <a:lnTo>
                    <a:pt x="24299" y="23086"/>
                  </a:lnTo>
                  <a:lnTo>
                    <a:pt x="24349" y="23024"/>
                  </a:lnTo>
                  <a:lnTo>
                    <a:pt x="24400" y="22970"/>
                  </a:lnTo>
                  <a:lnTo>
                    <a:pt x="24440" y="22909"/>
                  </a:lnTo>
                  <a:lnTo>
                    <a:pt x="24480" y="22847"/>
                  </a:lnTo>
                  <a:lnTo>
                    <a:pt x="24510" y="22786"/>
                  </a:lnTo>
                  <a:lnTo>
                    <a:pt x="24541" y="22717"/>
                  </a:lnTo>
                  <a:lnTo>
                    <a:pt x="24561" y="22655"/>
                  </a:lnTo>
                  <a:lnTo>
                    <a:pt x="24571" y="22586"/>
                  </a:lnTo>
                  <a:lnTo>
                    <a:pt x="24581" y="22517"/>
                  </a:lnTo>
                  <a:lnTo>
                    <a:pt x="24581" y="22448"/>
                  </a:lnTo>
                  <a:lnTo>
                    <a:pt x="24581" y="22378"/>
                  </a:lnTo>
                  <a:lnTo>
                    <a:pt x="24561" y="22309"/>
                  </a:lnTo>
                  <a:lnTo>
                    <a:pt x="24551" y="22240"/>
                  </a:lnTo>
                  <a:lnTo>
                    <a:pt x="24520" y="22171"/>
                  </a:lnTo>
                  <a:lnTo>
                    <a:pt x="24490" y="22109"/>
                  </a:lnTo>
                  <a:lnTo>
                    <a:pt x="24450" y="22040"/>
                  </a:lnTo>
                  <a:lnTo>
                    <a:pt x="24400" y="21979"/>
                  </a:lnTo>
                  <a:lnTo>
                    <a:pt x="24349" y="21917"/>
                  </a:lnTo>
                  <a:lnTo>
                    <a:pt x="24279" y="21856"/>
                  </a:lnTo>
                  <a:lnTo>
                    <a:pt x="24208" y="21794"/>
                  </a:lnTo>
                  <a:lnTo>
                    <a:pt x="22848" y="20756"/>
                  </a:lnTo>
                  <a:lnTo>
                    <a:pt x="22848" y="16474"/>
                  </a:lnTo>
                  <a:lnTo>
                    <a:pt x="23291" y="16467"/>
                  </a:lnTo>
                  <a:lnTo>
                    <a:pt x="23735" y="16451"/>
                  </a:lnTo>
                  <a:lnTo>
                    <a:pt x="24168" y="16421"/>
                  </a:lnTo>
                  <a:lnTo>
                    <a:pt x="24389" y="16398"/>
                  </a:lnTo>
                  <a:lnTo>
                    <a:pt x="24611" y="16367"/>
                  </a:lnTo>
                  <a:lnTo>
                    <a:pt x="24833" y="16336"/>
                  </a:lnTo>
                  <a:lnTo>
                    <a:pt x="25054" y="16298"/>
                  </a:lnTo>
                  <a:lnTo>
                    <a:pt x="25276" y="16252"/>
                  </a:lnTo>
                  <a:lnTo>
                    <a:pt x="25498" y="16198"/>
                  </a:lnTo>
                  <a:lnTo>
                    <a:pt x="25729" y="16136"/>
                  </a:lnTo>
                  <a:lnTo>
                    <a:pt x="25951" y="16075"/>
                  </a:lnTo>
                  <a:lnTo>
                    <a:pt x="26193" y="15998"/>
                  </a:lnTo>
                  <a:lnTo>
                    <a:pt x="26424" y="15921"/>
                  </a:lnTo>
                  <a:lnTo>
                    <a:pt x="26424" y="31980"/>
                  </a:lnTo>
                  <a:lnTo>
                    <a:pt x="26434" y="32080"/>
                  </a:lnTo>
                  <a:lnTo>
                    <a:pt x="26455" y="32180"/>
                  </a:lnTo>
                  <a:lnTo>
                    <a:pt x="26485" y="32272"/>
                  </a:lnTo>
                  <a:lnTo>
                    <a:pt x="26525" y="32357"/>
                  </a:lnTo>
                  <a:lnTo>
                    <a:pt x="26576" y="32441"/>
                  </a:lnTo>
                  <a:lnTo>
                    <a:pt x="26646" y="32518"/>
                  </a:lnTo>
                  <a:lnTo>
                    <a:pt x="26717" y="32595"/>
                  </a:lnTo>
                  <a:lnTo>
                    <a:pt x="26797" y="32664"/>
                  </a:lnTo>
                  <a:lnTo>
                    <a:pt x="26888" y="32726"/>
                  </a:lnTo>
                  <a:lnTo>
                    <a:pt x="26989" y="32779"/>
                  </a:lnTo>
                  <a:lnTo>
                    <a:pt x="27089" y="32833"/>
                  </a:lnTo>
                  <a:lnTo>
                    <a:pt x="27200" y="32872"/>
                  </a:lnTo>
                  <a:lnTo>
                    <a:pt x="27311" y="32902"/>
                  </a:lnTo>
                  <a:lnTo>
                    <a:pt x="27432" y="32926"/>
                  </a:lnTo>
                  <a:lnTo>
                    <a:pt x="27563" y="32941"/>
                  </a:lnTo>
                  <a:lnTo>
                    <a:pt x="27694" y="32949"/>
                  </a:lnTo>
                  <a:lnTo>
                    <a:pt x="27825" y="32941"/>
                  </a:lnTo>
                  <a:lnTo>
                    <a:pt x="27946" y="32926"/>
                  </a:lnTo>
                  <a:lnTo>
                    <a:pt x="28066" y="32902"/>
                  </a:lnTo>
                  <a:lnTo>
                    <a:pt x="28187" y="32872"/>
                  </a:lnTo>
                  <a:lnTo>
                    <a:pt x="28298" y="32833"/>
                  </a:lnTo>
                  <a:lnTo>
                    <a:pt x="28399" y="32779"/>
                  </a:lnTo>
                  <a:lnTo>
                    <a:pt x="28500" y="32726"/>
                  </a:lnTo>
                  <a:lnTo>
                    <a:pt x="28590" y="32664"/>
                  </a:lnTo>
                  <a:lnTo>
                    <a:pt x="28671" y="32595"/>
                  </a:lnTo>
                  <a:lnTo>
                    <a:pt x="28741" y="32518"/>
                  </a:lnTo>
                  <a:lnTo>
                    <a:pt x="28802" y="32441"/>
                  </a:lnTo>
                  <a:lnTo>
                    <a:pt x="28852" y="32357"/>
                  </a:lnTo>
                  <a:lnTo>
                    <a:pt x="28903" y="32272"/>
                  </a:lnTo>
                  <a:lnTo>
                    <a:pt x="28933" y="32180"/>
                  </a:lnTo>
                  <a:lnTo>
                    <a:pt x="28953" y="32080"/>
                  </a:lnTo>
                  <a:lnTo>
                    <a:pt x="28953" y="31980"/>
                  </a:lnTo>
                  <a:lnTo>
                    <a:pt x="28953" y="29620"/>
                  </a:lnTo>
                  <a:lnTo>
                    <a:pt x="29547" y="29274"/>
                  </a:lnTo>
                  <a:lnTo>
                    <a:pt x="30303" y="28828"/>
                  </a:lnTo>
                  <a:lnTo>
                    <a:pt x="30736" y="28567"/>
                  </a:lnTo>
                  <a:lnTo>
                    <a:pt x="31199" y="28275"/>
                  </a:lnTo>
                  <a:lnTo>
                    <a:pt x="31693" y="27959"/>
                  </a:lnTo>
                  <a:lnTo>
                    <a:pt x="32207" y="27621"/>
                  </a:lnTo>
                  <a:lnTo>
                    <a:pt x="32741" y="27268"/>
                  </a:lnTo>
                  <a:lnTo>
                    <a:pt x="33295" y="26883"/>
                  </a:lnTo>
                  <a:lnTo>
                    <a:pt x="33869" y="26476"/>
                  </a:lnTo>
                  <a:lnTo>
                    <a:pt x="34443" y="26045"/>
                  </a:lnTo>
                  <a:lnTo>
                    <a:pt x="35038" y="25599"/>
                  </a:lnTo>
                  <a:lnTo>
                    <a:pt x="35622" y="25131"/>
                  </a:lnTo>
                  <a:lnTo>
                    <a:pt x="36216" y="24639"/>
                  </a:lnTo>
                  <a:lnTo>
                    <a:pt x="36811" y="24131"/>
                  </a:lnTo>
                  <a:lnTo>
                    <a:pt x="37204" y="23770"/>
                  </a:lnTo>
                  <a:lnTo>
                    <a:pt x="37586" y="23416"/>
                  </a:lnTo>
                  <a:lnTo>
                    <a:pt x="37959" y="23063"/>
                  </a:lnTo>
                  <a:lnTo>
                    <a:pt x="38312" y="22709"/>
                  </a:lnTo>
                  <a:lnTo>
                    <a:pt x="38664" y="22355"/>
                  </a:lnTo>
                  <a:lnTo>
                    <a:pt x="38997" y="22002"/>
                  </a:lnTo>
                  <a:lnTo>
                    <a:pt x="39309" y="21648"/>
                  </a:lnTo>
                  <a:lnTo>
                    <a:pt x="39621" y="21294"/>
                  </a:lnTo>
                  <a:lnTo>
                    <a:pt x="39914" y="20949"/>
                  </a:lnTo>
                  <a:lnTo>
                    <a:pt x="40196" y="20595"/>
                  </a:lnTo>
                  <a:lnTo>
                    <a:pt x="40468" y="20241"/>
                  </a:lnTo>
                  <a:lnTo>
                    <a:pt x="40719" y="19888"/>
                  </a:lnTo>
                  <a:lnTo>
                    <a:pt x="40971" y="19542"/>
                  </a:lnTo>
                  <a:lnTo>
                    <a:pt x="41203" y="19188"/>
                  </a:lnTo>
                  <a:lnTo>
                    <a:pt x="41415" y="18835"/>
                  </a:lnTo>
                  <a:lnTo>
                    <a:pt x="41626" y="18489"/>
                  </a:lnTo>
                  <a:lnTo>
                    <a:pt x="41818" y="18135"/>
                  </a:lnTo>
                  <a:lnTo>
                    <a:pt x="41999" y="17789"/>
                  </a:lnTo>
                  <a:lnTo>
                    <a:pt x="42160" y="17443"/>
                  </a:lnTo>
                  <a:lnTo>
                    <a:pt x="42321" y="17089"/>
                  </a:lnTo>
                  <a:lnTo>
                    <a:pt x="42462" y="16744"/>
                  </a:lnTo>
                  <a:lnTo>
                    <a:pt x="42583" y="16398"/>
                  </a:lnTo>
                  <a:lnTo>
                    <a:pt x="42704" y="16052"/>
                  </a:lnTo>
                  <a:lnTo>
                    <a:pt x="42805" y="15706"/>
                  </a:lnTo>
                  <a:lnTo>
                    <a:pt x="42895" y="15360"/>
                  </a:lnTo>
                  <a:lnTo>
                    <a:pt x="42976" y="15014"/>
                  </a:lnTo>
                  <a:lnTo>
                    <a:pt x="43036" y="14668"/>
                  </a:lnTo>
                  <a:lnTo>
                    <a:pt x="43087" y="14330"/>
                  </a:lnTo>
                  <a:lnTo>
                    <a:pt x="43127" y="13984"/>
                  </a:lnTo>
                  <a:lnTo>
                    <a:pt x="43157" y="13645"/>
                  </a:lnTo>
                  <a:lnTo>
                    <a:pt x="43167" y="13300"/>
                  </a:lnTo>
                  <a:lnTo>
                    <a:pt x="43167" y="12961"/>
                  </a:lnTo>
                  <a:lnTo>
                    <a:pt x="43157" y="12646"/>
                  </a:lnTo>
                  <a:lnTo>
                    <a:pt x="43137" y="12331"/>
                  </a:lnTo>
                  <a:lnTo>
                    <a:pt x="43107" y="12023"/>
                  </a:lnTo>
                  <a:lnTo>
                    <a:pt x="43067" y="11716"/>
                  </a:lnTo>
                  <a:lnTo>
                    <a:pt x="43026" y="11416"/>
                  </a:lnTo>
                  <a:lnTo>
                    <a:pt x="42966" y="11116"/>
                  </a:lnTo>
                  <a:lnTo>
                    <a:pt x="42895" y="10824"/>
                  </a:lnTo>
                  <a:lnTo>
                    <a:pt x="42825" y="10532"/>
                  </a:lnTo>
                  <a:lnTo>
                    <a:pt x="42744" y="10248"/>
                  </a:lnTo>
                  <a:lnTo>
                    <a:pt x="42654" y="9971"/>
                  </a:lnTo>
                  <a:lnTo>
                    <a:pt x="42543" y="9694"/>
                  </a:lnTo>
                  <a:lnTo>
                    <a:pt x="42432" y="9417"/>
                  </a:lnTo>
                  <a:lnTo>
                    <a:pt x="42321" y="9156"/>
                  </a:lnTo>
                  <a:lnTo>
                    <a:pt x="42190" y="8887"/>
                  </a:lnTo>
                  <a:lnTo>
                    <a:pt x="42049" y="8626"/>
                  </a:lnTo>
                  <a:lnTo>
                    <a:pt x="41898" y="8372"/>
                  </a:lnTo>
                  <a:lnTo>
                    <a:pt x="41747" y="8126"/>
                  </a:lnTo>
                  <a:lnTo>
                    <a:pt x="41576" y="7872"/>
                  </a:lnTo>
                  <a:lnTo>
                    <a:pt x="41404" y="7634"/>
                  </a:lnTo>
                  <a:lnTo>
                    <a:pt x="41223" y="7396"/>
                  </a:lnTo>
                  <a:lnTo>
                    <a:pt x="41032" y="7157"/>
                  </a:lnTo>
                  <a:lnTo>
                    <a:pt x="40830" y="6934"/>
                  </a:lnTo>
                  <a:lnTo>
                    <a:pt x="40619" y="6704"/>
                  </a:lnTo>
                  <a:lnTo>
                    <a:pt x="40397" y="6481"/>
                  </a:lnTo>
                  <a:lnTo>
                    <a:pt x="40175" y="6266"/>
                  </a:lnTo>
                  <a:lnTo>
                    <a:pt x="39934" y="6058"/>
                  </a:lnTo>
                  <a:lnTo>
                    <a:pt x="39692" y="5850"/>
                  </a:lnTo>
                  <a:lnTo>
                    <a:pt x="39430" y="5643"/>
                  </a:lnTo>
                  <a:lnTo>
                    <a:pt x="39168" y="5443"/>
                  </a:lnTo>
                  <a:lnTo>
                    <a:pt x="38896" y="5251"/>
                  </a:lnTo>
                  <a:lnTo>
                    <a:pt x="38614" y="5059"/>
                  </a:lnTo>
                  <a:lnTo>
                    <a:pt x="38322" y="4874"/>
                  </a:lnTo>
                  <a:lnTo>
                    <a:pt x="37889" y="4613"/>
                  </a:lnTo>
                  <a:lnTo>
                    <a:pt x="37445" y="4374"/>
                  </a:lnTo>
                  <a:lnTo>
                    <a:pt x="37002" y="4144"/>
                  </a:lnTo>
                  <a:lnTo>
                    <a:pt x="36549" y="3929"/>
                  </a:lnTo>
                  <a:lnTo>
                    <a:pt x="36095" y="3736"/>
                  </a:lnTo>
                  <a:lnTo>
                    <a:pt x="35652" y="3552"/>
                  </a:lnTo>
                  <a:lnTo>
                    <a:pt x="35199" y="3383"/>
                  </a:lnTo>
                  <a:lnTo>
                    <a:pt x="34756" y="3229"/>
                  </a:lnTo>
                  <a:lnTo>
                    <a:pt x="34312" y="3083"/>
                  </a:lnTo>
                  <a:lnTo>
                    <a:pt x="33869" y="2952"/>
                  </a:lnTo>
                  <a:lnTo>
                    <a:pt x="33436" y="2837"/>
                  </a:lnTo>
                  <a:lnTo>
                    <a:pt x="33013" y="2722"/>
                  </a:lnTo>
                  <a:lnTo>
                    <a:pt x="32600" y="2629"/>
                  </a:lnTo>
                  <a:lnTo>
                    <a:pt x="32207" y="2537"/>
                  </a:lnTo>
                  <a:lnTo>
                    <a:pt x="31814" y="2460"/>
                  </a:lnTo>
                  <a:lnTo>
                    <a:pt x="31441" y="2391"/>
                  </a:lnTo>
                  <a:lnTo>
                    <a:pt x="31099" y="2022"/>
                  </a:lnTo>
                  <a:lnTo>
                    <a:pt x="30877" y="1791"/>
                  </a:lnTo>
                  <a:lnTo>
                    <a:pt x="30635" y="1569"/>
                  </a:lnTo>
                  <a:lnTo>
                    <a:pt x="30373" y="1361"/>
                  </a:lnTo>
                  <a:lnTo>
                    <a:pt x="30101" y="1169"/>
                  </a:lnTo>
                  <a:lnTo>
                    <a:pt x="29809" y="992"/>
                  </a:lnTo>
                  <a:lnTo>
                    <a:pt x="29517" y="831"/>
                  </a:lnTo>
                  <a:lnTo>
                    <a:pt x="29205" y="677"/>
                  </a:lnTo>
                  <a:lnTo>
                    <a:pt x="28882" y="538"/>
                  </a:lnTo>
                  <a:lnTo>
                    <a:pt x="28550" y="415"/>
                  </a:lnTo>
                  <a:lnTo>
                    <a:pt x="28208" y="308"/>
                  </a:lnTo>
                  <a:lnTo>
                    <a:pt x="27855" y="216"/>
                  </a:lnTo>
                  <a:lnTo>
                    <a:pt x="27502" y="139"/>
                  </a:lnTo>
                  <a:lnTo>
                    <a:pt x="27140" y="85"/>
                  </a:lnTo>
                  <a:lnTo>
                    <a:pt x="26767" y="39"/>
                  </a:lnTo>
                  <a:lnTo>
                    <a:pt x="26394" y="16"/>
                  </a:lnTo>
                  <a:lnTo>
                    <a:pt x="260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" name="Google Shape;1404;p44"/>
          <p:cNvGrpSpPr/>
          <p:nvPr/>
        </p:nvGrpSpPr>
        <p:grpSpPr>
          <a:xfrm>
            <a:off x="456871" y="1469916"/>
            <a:ext cx="4459117" cy="3052906"/>
            <a:chOff x="4913950" y="4026150"/>
            <a:chExt cx="2119050" cy="1450725"/>
          </a:xfrm>
        </p:grpSpPr>
        <p:sp>
          <p:nvSpPr>
            <p:cNvPr id="1405" name="Google Shape;1405;p44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4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4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4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4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4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4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4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4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4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4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4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4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8" name="Google Shape;1418;p44"/>
          <p:cNvSpPr/>
          <p:nvPr/>
        </p:nvSpPr>
        <p:spPr>
          <a:xfrm flipH="1">
            <a:off x="5124085" y="2334471"/>
            <a:ext cx="315784" cy="338355"/>
          </a:xfrm>
          <a:custGeom>
            <a:avLst/>
            <a:gdLst/>
            <a:ahLst/>
            <a:cxnLst/>
            <a:rect l="l" t="t" r="r" b="b"/>
            <a:pathLst>
              <a:path w="39350" h="31958" extrusionOk="0">
                <a:moveTo>
                  <a:pt x="19675" y="1869"/>
                </a:moveTo>
                <a:lnTo>
                  <a:pt x="19927" y="1884"/>
                </a:lnTo>
                <a:lnTo>
                  <a:pt x="20169" y="1907"/>
                </a:lnTo>
                <a:lnTo>
                  <a:pt x="20410" y="1953"/>
                </a:lnTo>
                <a:lnTo>
                  <a:pt x="20642" y="2015"/>
                </a:lnTo>
                <a:lnTo>
                  <a:pt x="20864" y="2092"/>
                </a:lnTo>
                <a:lnTo>
                  <a:pt x="21075" y="2191"/>
                </a:lnTo>
                <a:lnTo>
                  <a:pt x="21277" y="2299"/>
                </a:lnTo>
                <a:lnTo>
                  <a:pt x="21468" y="2422"/>
                </a:lnTo>
                <a:lnTo>
                  <a:pt x="21559" y="2484"/>
                </a:lnTo>
                <a:lnTo>
                  <a:pt x="21639" y="2560"/>
                </a:lnTo>
                <a:lnTo>
                  <a:pt x="21720" y="2630"/>
                </a:lnTo>
                <a:lnTo>
                  <a:pt x="21801" y="2707"/>
                </a:lnTo>
                <a:lnTo>
                  <a:pt x="21871" y="2783"/>
                </a:lnTo>
                <a:lnTo>
                  <a:pt x="21932" y="2868"/>
                </a:lnTo>
                <a:lnTo>
                  <a:pt x="21992" y="2953"/>
                </a:lnTo>
                <a:lnTo>
                  <a:pt x="22052" y="3045"/>
                </a:lnTo>
                <a:lnTo>
                  <a:pt x="22103" y="3137"/>
                </a:lnTo>
                <a:lnTo>
                  <a:pt x="22143" y="3229"/>
                </a:lnTo>
                <a:lnTo>
                  <a:pt x="22183" y="3329"/>
                </a:lnTo>
                <a:lnTo>
                  <a:pt x="22214" y="3429"/>
                </a:lnTo>
                <a:lnTo>
                  <a:pt x="22234" y="3529"/>
                </a:lnTo>
                <a:lnTo>
                  <a:pt x="22254" y="3637"/>
                </a:lnTo>
                <a:lnTo>
                  <a:pt x="22264" y="3744"/>
                </a:lnTo>
                <a:lnTo>
                  <a:pt x="22264" y="3852"/>
                </a:lnTo>
                <a:lnTo>
                  <a:pt x="22264" y="5881"/>
                </a:lnTo>
                <a:lnTo>
                  <a:pt x="21922" y="5835"/>
                </a:lnTo>
                <a:lnTo>
                  <a:pt x="21579" y="5789"/>
                </a:lnTo>
                <a:lnTo>
                  <a:pt x="21247" y="5758"/>
                </a:lnTo>
                <a:lnTo>
                  <a:pt x="20924" y="5728"/>
                </a:lnTo>
                <a:lnTo>
                  <a:pt x="20602" y="5705"/>
                </a:lnTo>
                <a:lnTo>
                  <a:pt x="20290" y="5689"/>
                </a:lnTo>
                <a:lnTo>
                  <a:pt x="19977" y="5674"/>
                </a:lnTo>
                <a:lnTo>
                  <a:pt x="19363" y="5674"/>
                </a:lnTo>
                <a:lnTo>
                  <a:pt x="19060" y="5689"/>
                </a:lnTo>
                <a:lnTo>
                  <a:pt x="18748" y="5705"/>
                </a:lnTo>
                <a:lnTo>
                  <a:pt x="18426" y="5728"/>
                </a:lnTo>
                <a:lnTo>
                  <a:pt x="18103" y="5758"/>
                </a:lnTo>
                <a:lnTo>
                  <a:pt x="17771" y="5789"/>
                </a:lnTo>
                <a:lnTo>
                  <a:pt x="17429" y="5835"/>
                </a:lnTo>
                <a:lnTo>
                  <a:pt x="17086" y="5881"/>
                </a:lnTo>
                <a:lnTo>
                  <a:pt x="17086" y="3852"/>
                </a:lnTo>
                <a:lnTo>
                  <a:pt x="17086" y="3744"/>
                </a:lnTo>
                <a:lnTo>
                  <a:pt x="17096" y="3637"/>
                </a:lnTo>
                <a:lnTo>
                  <a:pt x="17116" y="3529"/>
                </a:lnTo>
                <a:lnTo>
                  <a:pt x="17136" y="3429"/>
                </a:lnTo>
                <a:lnTo>
                  <a:pt x="17167" y="3329"/>
                </a:lnTo>
                <a:lnTo>
                  <a:pt x="17207" y="3229"/>
                </a:lnTo>
                <a:lnTo>
                  <a:pt x="17247" y="3137"/>
                </a:lnTo>
                <a:lnTo>
                  <a:pt x="17298" y="3045"/>
                </a:lnTo>
                <a:lnTo>
                  <a:pt x="17358" y="2953"/>
                </a:lnTo>
                <a:lnTo>
                  <a:pt x="17418" y="2868"/>
                </a:lnTo>
                <a:lnTo>
                  <a:pt x="17479" y="2783"/>
                </a:lnTo>
                <a:lnTo>
                  <a:pt x="17549" y="2707"/>
                </a:lnTo>
                <a:lnTo>
                  <a:pt x="17630" y="2630"/>
                </a:lnTo>
                <a:lnTo>
                  <a:pt x="17711" y="2560"/>
                </a:lnTo>
                <a:lnTo>
                  <a:pt x="17791" y="2484"/>
                </a:lnTo>
                <a:lnTo>
                  <a:pt x="17882" y="2422"/>
                </a:lnTo>
                <a:lnTo>
                  <a:pt x="18073" y="2299"/>
                </a:lnTo>
                <a:lnTo>
                  <a:pt x="18275" y="2191"/>
                </a:lnTo>
                <a:lnTo>
                  <a:pt x="18486" y="2092"/>
                </a:lnTo>
                <a:lnTo>
                  <a:pt x="18708" y="2015"/>
                </a:lnTo>
                <a:lnTo>
                  <a:pt x="18940" y="1953"/>
                </a:lnTo>
                <a:lnTo>
                  <a:pt x="19181" y="1907"/>
                </a:lnTo>
                <a:lnTo>
                  <a:pt x="19423" y="1884"/>
                </a:lnTo>
                <a:lnTo>
                  <a:pt x="19675" y="1869"/>
                </a:lnTo>
                <a:close/>
                <a:moveTo>
                  <a:pt x="8432" y="6343"/>
                </a:moveTo>
                <a:lnTo>
                  <a:pt x="8674" y="6350"/>
                </a:lnTo>
                <a:lnTo>
                  <a:pt x="8926" y="6366"/>
                </a:lnTo>
                <a:lnTo>
                  <a:pt x="9168" y="6397"/>
                </a:lnTo>
                <a:lnTo>
                  <a:pt x="9410" y="6443"/>
                </a:lnTo>
                <a:lnTo>
                  <a:pt x="9651" y="6496"/>
                </a:lnTo>
                <a:lnTo>
                  <a:pt x="9883" y="6573"/>
                </a:lnTo>
                <a:lnTo>
                  <a:pt x="10115" y="6658"/>
                </a:lnTo>
                <a:lnTo>
                  <a:pt x="10336" y="6758"/>
                </a:lnTo>
                <a:lnTo>
                  <a:pt x="10548" y="6873"/>
                </a:lnTo>
                <a:lnTo>
                  <a:pt x="10759" y="7004"/>
                </a:lnTo>
                <a:lnTo>
                  <a:pt x="10961" y="7142"/>
                </a:lnTo>
                <a:lnTo>
                  <a:pt x="11152" y="7304"/>
                </a:lnTo>
                <a:lnTo>
                  <a:pt x="11324" y="7473"/>
                </a:lnTo>
                <a:lnTo>
                  <a:pt x="11495" y="7657"/>
                </a:lnTo>
                <a:lnTo>
                  <a:pt x="11132" y="7873"/>
                </a:lnTo>
                <a:lnTo>
                  <a:pt x="10770" y="8103"/>
                </a:lnTo>
                <a:lnTo>
                  <a:pt x="10437" y="8341"/>
                </a:lnTo>
                <a:lnTo>
                  <a:pt x="10105" y="8595"/>
                </a:lnTo>
                <a:lnTo>
                  <a:pt x="9792" y="8856"/>
                </a:lnTo>
                <a:lnTo>
                  <a:pt x="9500" y="9126"/>
                </a:lnTo>
                <a:lnTo>
                  <a:pt x="9218" y="9418"/>
                </a:lnTo>
                <a:lnTo>
                  <a:pt x="8956" y="9717"/>
                </a:lnTo>
                <a:lnTo>
                  <a:pt x="8735" y="9502"/>
                </a:lnTo>
                <a:lnTo>
                  <a:pt x="8513" y="9310"/>
                </a:lnTo>
                <a:lnTo>
                  <a:pt x="8271" y="9126"/>
                </a:lnTo>
                <a:lnTo>
                  <a:pt x="8029" y="8956"/>
                </a:lnTo>
                <a:lnTo>
                  <a:pt x="7778" y="8803"/>
                </a:lnTo>
                <a:lnTo>
                  <a:pt x="7516" y="8664"/>
                </a:lnTo>
                <a:lnTo>
                  <a:pt x="7254" y="8541"/>
                </a:lnTo>
                <a:lnTo>
                  <a:pt x="6982" y="8426"/>
                </a:lnTo>
                <a:lnTo>
                  <a:pt x="6700" y="8326"/>
                </a:lnTo>
                <a:lnTo>
                  <a:pt x="6418" y="8242"/>
                </a:lnTo>
                <a:lnTo>
                  <a:pt x="6136" y="8172"/>
                </a:lnTo>
                <a:lnTo>
                  <a:pt x="5843" y="8111"/>
                </a:lnTo>
                <a:lnTo>
                  <a:pt x="5551" y="8065"/>
                </a:lnTo>
                <a:lnTo>
                  <a:pt x="5249" y="8034"/>
                </a:lnTo>
                <a:lnTo>
                  <a:pt x="4957" y="8019"/>
                </a:lnTo>
                <a:lnTo>
                  <a:pt x="4655" y="8011"/>
                </a:lnTo>
                <a:lnTo>
                  <a:pt x="3698" y="8019"/>
                </a:lnTo>
                <a:lnTo>
                  <a:pt x="3385" y="8019"/>
                </a:lnTo>
                <a:lnTo>
                  <a:pt x="3154" y="8011"/>
                </a:lnTo>
                <a:lnTo>
                  <a:pt x="2982" y="7996"/>
                </a:lnTo>
                <a:lnTo>
                  <a:pt x="2912" y="7980"/>
                </a:lnTo>
                <a:lnTo>
                  <a:pt x="2851" y="7965"/>
                </a:lnTo>
                <a:lnTo>
                  <a:pt x="2801" y="7949"/>
                </a:lnTo>
                <a:lnTo>
                  <a:pt x="2751" y="7919"/>
                </a:lnTo>
                <a:lnTo>
                  <a:pt x="2660" y="7857"/>
                </a:lnTo>
                <a:lnTo>
                  <a:pt x="2589" y="7803"/>
                </a:lnTo>
                <a:lnTo>
                  <a:pt x="2539" y="7742"/>
                </a:lnTo>
                <a:lnTo>
                  <a:pt x="2499" y="7673"/>
                </a:lnTo>
                <a:lnTo>
                  <a:pt x="2469" y="7603"/>
                </a:lnTo>
                <a:lnTo>
                  <a:pt x="2458" y="7534"/>
                </a:lnTo>
                <a:lnTo>
                  <a:pt x="2458" y="7465"/>
                </a:lnTo>
                <a:lnTo>
                  <a:pt x="2469" y="7396"/>
                </a:lnTo>
                <a:lnTo>
                  <a:pt x="2489" y="7327"/>
                </a:lnTo>
                <a:lnTo>
                  <a:pt x="2519" y="7265"/>
                </a:lnTo>
                <a:lnTo>
                  <a:pt x="2559" y="7204"/>
                </a:lnTo>
                <a:lnTo>
                  <a:pt x="2620" y="7150"/>
                </a:lnTo>
                <a:lnTo>
                  <a:pt x="2680" y="7096"/>
                </a:lnTo>
                <a:lnTo>
                  <a:pt x="2751" y="7058"/>
                </a:lnTo>
                <a:lnTo>
                  <a:pt x="2841" y="7019"/>
                </a:lnTo>
                <a:lnTo>
                  <a:pt x="2932" y="6988"/>
                </a:lnTo>
                <a:lnTo>
                  <a:pt x="3033" y="6973"/>
                </a:lnTo>
                <a:lnTo>
                  <a:pt x="7929" y="6381"/>
                </a:lnTo>
                <a:lnTo>
                  <a:pt x="8181" y="6358"/>
                </a:lnTo>
                <a:lnTo>
                  <a:pt x="8432" y="6343"/>
                </a:lnTo>
                <a:close/>
                <a:moveTo>
                  <a:pt x="30918" y="6350"/>
                </a:moveTo>
                <a:lnTo>
                  <a:pt x="31169" y="6358"/>
                </a:lnTo>
                <a:lnTo>
                  <a:pt x="31421" y="6381"/>
                </a:lnTo>
                <a:lnTo>
                  <a:pt x="36317" y="6973"/>
                </a:lnTo>
                <a:lnTo>
                  <a:pt x="36418" y="6988"/>
                </a:lnTo>
                <a:lnTo>
                  <a:pt x="36509" y="7019"/>
                </a:lnTo>
                <a:lnTo>
                  <a:pt x="36599" y="7058"/>
                </a:lnTo>
                <a:lnTo>
                  <a:pt x="36670" y="7096"/>
                </a:lnTo>
                <a:lnTo>
                  <a:pt x="36730" y="7150"/>
                </a:lnTo>
                <a:lnTo>
                  <a:pt x="36791" y="7204"/>
                </a:lnTo>
                <a:lnTo>
                  <a:pt x="36831" y="7265"/>
                </a:lnTo>
                <a:lnTo>
                  <a:pt x="36861" y="7327"/>
                </a:lnTo>
                <a:lnTo>
                  <a:pt x="36881" y="7396"/>
                </a:lnTo>
                <a:lnTo>
                  <a:pt x="36892" y="7465"/>
                </a:lnTo>
                <a:lnTo>
                  <a:pt x="36892" y="7534"/>
                </a:lnTo>
                <a:lnTo>
                  <a:pt x="36881" y="7603"/>
                </a:lnTo>
                <a:lnTo>
                  <a:pt x="36851" y="7673"/>
                </a:lnTo>
                <a:lnTo>
                  <a:pt x="36811" y="7742"/>
                </a:lnTo>
                <a:lnTo>
                  <a:pt x="36761" y="7803"/>
                </a:lnTo>
                <a:lnTo>
                  <a:pt x="36690" y="7857"/>
                </a:lnTo>
                <a:lnTo>
                  <a:pt x="36599" y="7919"/>
                </a:lnTo>
                <a:lnTo>
                  <a:pt x="36549" y="7949"/>
                </a:lnTo>
                <a:lnTo>
                  <a:pt x="36499" y="7965"/>
                </a:lnTo>
                <a:lnTo>
                  <a:pt x="36438" y="7980"/>
                </a:lnTo>
                <a:lnTo>
                  <a:pt x="36368" y="7996"/>
                </a:lnTo>
                <a:lnTo>
                  <a:pt x="36196" y="8011"/>
                </a:lnTo>
                <a:lnTo>
                  <a:pt x="35965" y="8019"/>
                </a:lnTo>
                <a:lnTo>
                  <a:pt x="35652" y="8019"/>
                </a:lnTo>
                <a:lnTo>
                  <a:pt x="34695" y="8011"/>
                </a:lnTo>
                <a:lnTo>
                  <a:pt x="34393" y="8019"/>
                </a:lnTo>
                <a:lnTo>
                  <a:pt x="34101" y="8034"/>
                </a:lnTo>
                <a:lnTo>
                  <a:pt x="33799" y="8072"/>
                </a:lnTo>
                <a:lnTo>
                  <a:pt x="33507" y="8111"/>
                </a:lnTo>
                <a:lnTo>
                  <a:pt x="33215" y="8172"/>
                </a:lnTo>
                <a:lnTo>
                  <a:pt x="32932" y="8242"/>
                </a:lnTo>
                <a:lnTo>
                  <a:pt x="32650" y="8326"/>
                </a:lnTo>
                <a:lnTo>
                  <a:pt x="32368" y="8426"/>
                </a:lnTo>
                <a:lnTo>
                  <a:pt x="32096" y="8541"/>
                </a:lnTo>
                <a:lnTo>
                  <a:pt x="31834" y="8664"/>
                </a:lnTo>
                <a:lnTo>
                  <a:pt x="31572" y="8803"/>
                </a:lnTo>
                <a:lnTo>
                  <a:pt x="31321" y="8956"/>
                </a:lnTo>
                <a:lnTo>
                  <a:pt x="31079" y="9126"/>
                </a:lnTo>
                <a:lnTo>
                  <a:pt x="30837" y="9310"/>
                </a:lnTo>
                <a:lnTo>
                  <a:pt x="30615" y="9502"/>
                </a:lnTo>
                <a:lnTo>
                  <a:pt x="30394" y="9717"/>
                </a:lnTo>
                <a:lnTo>
                  <a:pt x="30132" y="9418"/>
                </a:lnTo>
                <a:lnTo>
                  <a:pt x="29850" y="9126"/>
                </a:lnTo>
                <a:lnTo>
                  <a:pt x="29558" y="8856"/>
                </a:lnTo>
                <a:lnTo>
                  <a:pt x="29245" y="8595"/>
                </a:lnTo>
                <a:lnTo>
                  <a:pt x="28913" y="8341"/>
                </a:lnTo>
                <a:lnTo>
                  <a:pt x="28580" y="8103"/>
                </a:lnTo>
                <a:lnTo>
                  <a:pt x="28218" y="7873"/>
                </a:lnTo>
                <a:lnTo>
                  <a:pt x="27855" y="7657"/>
                </a:lnTo>
                <a:lnTo>
                  <a:pt x="28026" y="7473"/>
                </a:lnTo>
                <a:lnTo>
                  <a:pt x="28198" y="7304"/>
                </a:lnTo>
                <a:lnTo>
                  <a:pt x="28389" y="7142"/>
                </a:lnTo>
                <a:lnTo>
                  <a:pt x="28591" y="7004"/>
                </a:lnTo>
                <a:lnTo>
                  <a:pt x="28802" y="6873"/>
                </a:lnTo>
                <a:lnTo>
                  <a:pt x="29014" y="6758"/>
                </a:lnTo>
                <a:lnTo>
                  <a:pt x="29235" y="6658"/>
                </a:lnTo>
                <a:lnTo>
                  <a:pt x="29467" y="6573"/>
                </a:lnTo>
                <a:lnTo>
                  <a:pt x="29699" y="6496"/>
                </a:lnTo>
                <a:lnTo>
                  <a:pt x="29940" y="6443"/>
                </a:lnTo>
                <a:lnTo>
                  <a:pt x="30182" y="6397"/>
                </a:lnTo>
                <a:lnTo>
                  <a:pt x="30424" y="6366"/>
                </a:lnTo>
                <a:lnTo>
                  <a:pt x="30676" y="6350"/>
                </a:lnTo>
                <a:close/>
                <a:moveTo>
                  <a:pt x="19947" y="7542"/>
                </a:moveTo>
                <a:lnTo>
                  <a:pt x="20229" y="7557"/>
                </a:lnTo>
                <a:lnTo>
                  <a:pt x="20521" y="7573"/>
                </a:lnTo>
                <a:lnTo>
                  <a:pt x="20834" y="7603"/>
                </a:lnTo>
                <a:lnTo>
                  <a:pt x="21146" y="7634"/>
                </a:lnTo>
                <a:lnTo>
                  <a:pt x="21468" y="7673"/>
                </a:lnTo>
                <a:lnTo>
                  <a:pt x="21801" y="7719"/>
                </a:lnTo>
                <a:lnTo>
                  <a:pt x="22143" y="7773"/>
                </a:lnTo>
                <a:lnTo>
                  <a:pt x="22486" y="7834"/>
                </a:lnTo>
                <a:lnTo>
                  <a:pt x="22828" y="7903"/>
                </a:lnTo>
                <a:lnTo>
                  <a:pt x="23171" y="7980"/>
                </a:lnTo>
                <a:lnTo>
                  <a:pt x="23513" y="8057"/>
                </a:lnTo>
                <a:lnTo>
                  <a:pt x="23846" y="8149"/>
                </a:lnTo>
                <a:lnTo>
                  <a:pt x="24178" y="8242"/>
                </a:lnTo>
                <a:lnTo>
                  <a:pt x="24511" y="8349"/>
                </a:lnTo>
                <a:lnTo>
                  <a:pt x="24823" y="8457"/>
                </a:lnTo>
                <a:lnTo>
                  <a:pt x="21539" y="12316"/>
                </a:lnTo>
                <a:lnTo>
                  <a:pt x="17811" y="12316"/>
                </a:lnTo>
                <a:lnTo>
                  <a:pt x="14527" y="8457"/>
                </a:lnTo>
                <a:lnTo>
                  <a:pt x="14839" y="8349"/>
                </a:lnTo>
                <a:lnTo>
                  <a:pt x="15172" y="8242"/>
                </a:lnTo>
                <a:lnTo>
                  <a:pt x="15504" y="8149"/>
                </a:lnTo>
                <a:lnTo>
                  <a:pt x="15837" y="8057"/>
                </a:lnTo>
                <a:lnTo>
                  <a:pt x="16179" y="7980"/>
                </a:lnTo>
                <a:lnTo>
                  <a:pt x="16522" y="7903"/>
                </a:lnTo>
                <a:lnTo>
                  <a:pt x="16864" y="7834"/>
                </a:lnTo>
                <a:lnTo>
                  <a:pt x="17207" y="7773"/>
                </a:lnTo>
                <a:lnTo>
                  <a:pt x="17549" y="7719"/>
                </a:lnTo>
                <a:lnTo>
                  <a:pt x="17882" y="7673"/>
                </a:lnTo>
                <a:lnTo>
                  <a:pt x="18204" y="7634"/>
                </a:lnTo>
                <a:lnTo>
                  <a:pt x="18516" y="7603"/>
                </a:lnTo>
                <a:lnTo>
                  <a:pt x="18829" y="7573"/>
                </a:lnTo>
                <a:lnTo>
                  <a:pt x="19121" y="7557"/>
                </a:lnTo>
                <a:lnTo>
                  <a:pt x="19403" y="7542"/>
                </a:lnTo>
                <a:close/>
                <a:moveTo>
                  <a:pt x="12452" y="9464"/>
                </a:moveTo>
                <a:lnTo>
                  <a:pt x="15706" y="13284"/>
                </a:lnTo>
                <a:lnTo>
                  <a:pt x="13852" y="15737"/>
                </a:lnTo>
                <a:lnTo>
                  <a:pt x="9813" y="16167"/>
                </a:lnTo>
                <a:lnTo>
                  <a:pt x="9752" y="15691"/>
                </a:lnTo>
                <a:lnTo>
                  <a:pt x="9722" y="15214"/>
                </a:lnTo>
                <a:lnTo>
                  <a:pt x="9712" y="14737"/>
                </a:lnTo>
                <a:lnTo>
                  <a:pt x="9712" y="14507"/>
                </a:lnTo>
                <a:lnTo>
                  <a:pt x="9722" y="14268"/>
                </a:lnTo>
                <a:lnTo>
                  <a:pt x="9742" y="14038"/>
                </a:lnTo>
                <a:lnTo>
                  <a:pt x="9762" y="13815"/>
                </a:lnTo>
                <a:lnTo>
                  <a:pt x="9792" y="13584"/>
                </a:lnTo>
                <a:lnTo>
                  <a:pt x="9823" y="13361"/>
                </a:lnTo>
                <a:lnTo>
                  <a:pt x="9863" y="13138"/>
                </a:lnTo>
                <a:lnTo>
                  <a:pt x="9923" y="12915"/>
                </a:lnTo>
                <a:lnTo>
                  <a:pt x="9974" y="12700"/>
                </a:lnTo>
                <a:lnTo>
                  <a:pt x="10044" y="12485"/>
                </a:lnTo>
                <a:lnTo>
                  <a:pt x="10125" y="12270"/>
                </a:lnTo>
                <a:lnTo>
                  <a:pt x="10205" y="12054"/>
                </a:lnTo>
                <a:lnTo>
                  <a:pt x="10296" y="11847"/>
                </a:lnTo>
                <a:lnTo>
                  <a:pt x="10407" y="11647"/>
                </a:lnTo>
                <a:lnTo>
                  <a:pt x="10518" y="11439"/>
                </a:lnTo>
                <a:lnTo>
                  <a:pt x="10639" y="11247"/>
                </a:lnTo>
                <a:lnTo>
                  <a:pt x="10770" y="11047"/>
                </a:lnTo>
                <a:lnTo>
                  <a:pt x="10911" y="10855"/>
                </a:lnTo>
                <a:lnTo>
                  <a:pt x="11062" y="10671"/>
                </a:lnTo>
                <a:lnTo>
                  <a:pt x="11233" y="10486"/>
                </a:lnTo>
                <a:lnTo>
                  <a:pt x="11404" y="10302"/>
                </a:lnTo>
                <a:lnTo>
                  <a:pt x="11586" y="10125"/>
                </a:lnTo>
                <a:lnTo>
                  <a:pt x="11787" y="9956"/>
                </a:lnTo>
                <a:lnTo>
                  <a:pt x="11999" y="9787"/>
                </a:lnTo>
                <a:lnTo>
                  <a:pt x="12220" y="9618"/>
                </a:lnTo>
                <a:lnTo>
                  <a:pt x="12452" y="9464"/>
                </a:lnTo>
                <a:close/>
                <a:moveTo>
                  <a:pt x="26898" y="9464"/>
                </a:moveTo>
                <a:lnTo>
                  <a:pt x="27130" y="9618"/>
                </a:lnTo>
                <a:lnTo>
                  <a:pt x="27351" y="9787"/>
                </a:lnTo>
                <a:lnTo>
                  <a:pt x="27563" y="9956"/>
                </a:lnTo>
                <a:lnTo>
                  <a:pt x="27764" y="10125"/>
                </a:lnTo>
                <a:lnTo>
                  <a:pt x="27946" y="10302"/>
                </a:lnTo>
                <a:lnTo>
                  <a:pt x="28117" y="10486"/>
                </a:lnTo>
                <a:lnTo>
                  <a:pt x="28288" y="10671"/>
                </a:lnTo>
                <a:lnTo>
                  <a:pt x="28439" y="10855"/>
                </a:lnTo>
                <a:lnTo>
                  <a:pt x="28580" y="11047"/>
                </a:lnTo>
                <a:lnTo>
                  <a:pt x="28711" y="11247"/>
                </a:lnTo>
                <a:lnTo>
                  <a:pt x="28832" y="11439"/>
                </a:lnTo>
                <a:lnTo>
                  <a:pt x="28943" y="11647"/>
                </a:lnTo>
                <a:lnTo>
                  <a:pt x="29054" y="11847"/>
                </a:lnTo>
                <a:lnTo>
                  <a:pt x="29145" y="12054"/>
                </a:lnTo>
                <a:lnTo>
                  <a:pt x="29225" y="12270"/>
                </a:lnTo>
                <a:lnTo>
                  <a:pt x="29306" y="12485"/>
                </a:lnTo>
                <a:lnTo>
                  <a:pt x="29376" y="12700"/>
                </a:lnTo>
                <a:lnTo>
                  <a:pt x="29427" y="12915"/>
                </a:lnTo>
                <a:lnTo>
                  <a:pt x="29487" y="13138"/>
                </a:lnTo>
                <a:lnTo>
                  <a:pt x="29527" y="13361"/>
                </a:lnTo>
                <a:lnTo>
                  <a:pt x="29558" y="13584"/>
                </a:lnTo>
                <a:lnTo>
                  <a:pt x="29588" y="13815"/>
                </a:lnTo>
                <a:lnTo>
                  <a:pt x="29608" y="14038"/>
                </a:lnTo>
                <a:lnTo>
                  <a:pt x="29628" y="14268"/>
                </a:lnTo>
                <a:lnTo>
                  <a:pt x="29638" y="14507"/>
                </a:lnTo>
                <a:lnTo>
                  <a:pt x="29638" y="14737"/>
                </a:lnTo>
                <a:lnTo>
                  <a:pt x="29628" y="15214"/>
                </a:lnTo>
                <a:lnTo>
                  <a:pt x="29598" y="15691"/>
                </a:lnTo>
                <a:lnTo>
                  <a:pt x="29537" y="16167"/>
                </a:lnTo>
                <a:lnTo>
                  <a:pt x="25498" y="15737"/>
                </a:lnTo>
                <a:lnTo>
                  <a:pt x="23644" y="13284"/>
                </a:lnTo>
                <a:lnTo>
                  <a:pt x="26898" y="9464"/>
                </a:lnTo>
                <a:close/>
                <a:moveTo>
                  <a:pt x="21488" y="14192"/>
                </a:moveTo>
                <a:lnTo>
                  <a:pt x="23312" y="16598"/>
                </a:lnTo>
                <a:lnTo>
                  <a:pt x="21488" y="19012"/>
                </a:lnTo>
                <a:lnTo>
                  <a:pt x="17862" y="19012"/>
                </a:lnTo>
                <a:lnTo>
                  <a:pt x="16038" y="16598"/>
                </a:lnTo>
                <a:lnTo>
                  <a:pt x="17862" y="14192"/>
                </a:lnTo>
                <a:close/>
                <a:moveTo>
                  <a:pt x="13963" y="17612"/>
                </a:moveTo>
                <a:lnTo>
                  <a:pt x="15756" y="19980"/>
                </a:lnTo>
                <a:lnTo>
                  <a:pt x="13580" y="23270"/>
                </a:lnTo>
                <a:lnTo>
                  <a:pt x="13288" y="22978"/>
                </a:lnTo>
                <a:lnTo>
                  <a:pt x="13006" y="22678"/>
                </a:lnTo>
                <a:lnTo>
                  <a:pt x="12734" y="22379"/>
                </a:lnTo>
                <a:lnTo>
                  <a:pt x="12472" y="22071"/>
                </a:lnTo>
                <a:lnTo>
                  <a:pt x="12220" y="21756"/>
                </a:lnTo>
                <a:lnTo>
                  <a:pt x="11978" y="21441"/>
                </a:lnTo>
                <a:lnTo>
                  <a:pt x="11747" y="21118"/>
                </a:lnTo>
                <a:lnTo>
                  <a:pt x="11535" y="20795"/>
                </a:lnTo>
                <a:lnTo>
                  <a:pt x="11324" y="20465"/>
                </a:lnTo>
                <a:lnTo>
                  <a:pt x="11132" y="20126"/>
                </a:lnTo>
                <a:lnTo>
                  <a:pt x="10951" y="19788"/>
                </a:lnTo>
                <a:lnTo>
                  <a:pt x="10780" y="19442"/>
                </a:lnTo>
                <a:lnTo>
                  <a:pt x="10618" y="19088"/>
                </a:lnTo>
                <a:lnTo>
                  <a:pt x="10477" y="18735"/>
                </a:lnTo>
                <a:lnTo>
                  <a:pt x="10336" y="18381"/>
                </a:lnTo>
                <a:lnTo>
                  <a:pt x="10215" y="18012"/>
                </a:lnTo>
                <a:lnTo>
                  <a:pt x="13963" y="17612"/>
                </a:lnTo>
                <a:close/>
                <a:moveTo>
                  <a:pt x="25387" y="17612"/>
                </a:moveTo>
                <a:lnTo>
                  <a:pt x="29135" y="18012"/>
                </a:lnTo>
                <a:lnTo>
                  <a:pt x="29014" y="18381"/>
                </a:lnTo>
                <a:lnTo>
                  <a:pt x="28873" y="18735"/>
                </a:lnTo>
                <a:lnTo>
                  <a:pt x="28732" y="19088"/>
                </a:lnTo>
                <a:lnTo>
                  <a:pt x="28570" y="19442"/>
                </a:lnTo>
                <a:lnTo>
                  <a:pt x="28399" y="19788"/>
                </a:lnTo>
                <a:lnTo>
                  <a:pt x="28218" y="20126"/>
                </a:lnTo>
                <a:lnTo>
                  <a:pt x="28026" y="20465"/>
                </a:lnTo>
                <a:lnTo>
                  <a:pt x="27815" y="20795"/>
                </a:lnTo>
                <a:lnTo>
                  <a:pt x="27603" y="21118"/>
                </a:lnTo>
                <a:lnTo>
                  <a:pt x="27372" y="21441"/>
                </a:lnTo>
                <a:lnTo>
                  <a:pt x="27130" y="21756"/>
                </a:lnTo>
                <a:lnTo>
                  <a:pt x="26878" y="22071"/>
                </a:lnTo>
                <a:lnTo>
                  <a:pt x="26616" y="22379"/>
                </a:lnTo>
                <a:lnTo>
                  <a:pt x="26354" y="22678"/>
                </a:lnTo>
                <a:lnTo>
                  <a:pt x="26062" y="22978"/>
                </a:lnTo>
                <a:lnTo>
                  <a:pt x="25770" y="23270"/>
                </a:lnTo>
                <a:lnTo>
                  <a:pt x="23594" y="19980"/>
                </a:lnTo>
                <a:lnTo>
                  <a:pt x="25387" y="17612"/>
                </a:lnTo>
                <a:close/>
                <a:moveTo>
                  <a:pt x="21448" y="20887"/>
                </a:moveTo>
                <a:lnTo>
                  <a:pt x="24007" y="24746"/>
                </a:lnTo>
                <a:lnTo>
                  <a:pt x="23775" y="24908"/>
                </a:lnTo>
                <a:lnTo>
                  <a:pt x="23543" y="25069"/>
                </a:lnTo>
                <a:lnTo>
                  <a:pt x="23302" y="25231"/>
                </a:lnTo>
                <a:lnTo>
                  <a:pt x="23050" y="25384"/>
                </a:lnTo>
                <a:lnTo>
                  <a:pt x="22788" y="25546"/>
                </a:lnTo>
                <a:lnTo>
                  <a:pt x="22516" y="25700"/>
                </a:lnTo>
                <a:lnTo>
                  <a:pt x="22244" y="25846"/>
                </a:lnTo>
                <a:lnTo>
                  <a:pt x="21972" y="25992"/>
                </a:lnTo>
                <a:lnTo>
                  <a:pt x="21690" y="26130"/>
                </a:lnTo>
                <a:lnTo>
                  <a:pt x="21408" y="26269"/>
                </a:lnTo>
                <a:lnTo>
                  <a:pt x="21116" y="26392"/>
                </a:lnTo>
                <a:lnTo>
                  <a:pt x="20834" y="26507"/>
                </a:lnTo>
                <a:lnTo>
                  <a:pt x="20541" y="26614"/>
                </a:lnTo>
                <a:lnTo>
                  <a:pt x="20249" y="26714"/>
                </a:lnTo>
                <a:lnTo>
                  <a:pt x="19957" y="26799"/>
                </a:lnTo>
                <a:lnTo>
                  <a:pt x="19675" y="26876"/>
                </a:lnTo>
                <a:lnTo>
                  <a:pt x="19393" y="26799"/>
                </a:lnTo>
                <a:lnTo>
                  <a:pt x="19101" y="26714"/>
                </a:lnTo>
                <a:lnTo>
                  <a:pt x="18809" y="26614"/>
                </a:lnTo>
                <a:lnTo>
                  <a:pt x="18516" y="26507"/>
                </a:lnTo>
                <a:lnTo>
                  <a:pt x="18234" y="26392"/>
                </a:lnTo>
                <a:lnTo>
                  <a:pt x="17942" y="26269"/>
                </a:lnTo>
                <a:lnTo>
                  <a:pt x="17660" y="26130"/>
                </a:lnTo>
                <a:lnTo>
                  <a:pt x="17378" y="25992"/>
                </a:lnTo>
                <a:lnTo>
                  <a:pt x="17106" y="25846"/>
                </a:lnTo>
                <a:lnTo>
                  <a:pt x="16834" y="25700"/>
                </a:lnTo>
                <a:lnTo>
                  <a:pt x="16562" y="25546"/>
                </a:lnTo>
                <a:lnTo>
                  <a:pt x="16300" y="25384"/>
                </a:lnTo>
                <a:lnTo>
                  <a:pt x="16048" y="25231"/>
                </a:lnTo>
                <a:lnTo>
                  <a:pt x="15807" y="25069"/>
                </a:lnTo>
                <a:lnTo>
                  <a:pt x="15575" y="24908"/>
                </a:lnTo>
                <a:lnTo>
                  <a:pt x="15343" y="24746"/>
                </a:lnTo>
                <a:lnTo>
                  <a:pt x="17902" y="20887"/>
                </a:lnTo>
                <a:close/>
                <a:moveTo>
                  <a:pt x="10699" y="23432"/>
                </a:moveTo>
                <a:lnTo>
                  <a:pt x="11001" y="23770"/>
                </a:lnTo>
                <a:lnTo>
                  <a:pt x="11324" y="24108"/>
                </a:lnTo>
                <a:lnTo>
                  <a:pt x="11656" y="24439"/>
                </a:lnTo>
                <a:lnTo>
                  <a:pt x="12009" y="24769"/>
                </a:lnTo>
                <a:lnTo>
                  <a:pt x="12371" y="25092"/>
                </a:lnTo>
                <a:lnTo>
                  <a:pt x="12754" y="25408"/>
                </a:lnTo>
                <a:lnTo>
                  <a:pt x="13137" y="25723"/>
                </a:lnTo>
                <a:lnTo>
                  <a:pt x="13540" y="26023"/>
                </a:lnTo>
                <a:lnTo>
                  <a:pt x="13268" y="26222"/>
                </a:lnTo>
                <a:lnTo>
                  <a:pt x="13127" y="26315"/>
                </a:lnTo>
                <a:lnTo>
                  <a:pt x="12986" y="26407"/>
                </a:lnTo>
                <a:lnTo>
                  <a:pt x="12835" y="26491"/>
                </a:lnTo>
                <a:lnTo>
                  <a:pt x="12674" y="26584"/>
                </a:lnTo>
                <a:lnTo>
                  <a:pt x="12281" y="26776"/>
                </a:lnTo>
                <a:lnTo>
                  <a:pt x="11777" y="27007"/>
                </a:lnTo>
                <a:lnTo>
                  <a:pt x="11112" y="27299"/>
                </a:lnTo>
                <a:lnTo>
                  <a:pt x="9208" y="28137"/>
                </a:lnTo>
                <a:lnTo>
                  <a:pt x="9138" y="27983"/>
                </a:lnTo>
                <a:lnTo>
                  <a:pt x="9087" y="27821"/>
                </a:lnTo>
                <a:lnTo>
                  <a:pt x="9037" y="27668"/>
                </a:lnTo>
                <a:lnTo>
                  <a:pt x="8997" y="27506"/>
                </a:lnTo>
                <a:lnTo>
                  <a:pt x="8956" y="27345"/>
                </a:lnTo>
                <a:lnTo>
                  <a:pt x="8936" y="27191"/>
                </a:lnTo>
                <a:lnTo>
                  <a:pt x="8916" y="27030"/>
                </a:lnTo>
                <a:lnTo>
                  <a:pt x="8906" y="26868"/>
                </a:lnTo>
                <a:lnTo>
                  <a:pt x="8896" y="26714"/>
                </a:lnTo>
                <a:lnTo>
                  <a:pt x="8906" y="26553"/>
                </a:lnTo>
                <a:lnTo>
                  <a:pt x="8916" y="26399"/>
                </a:lnTo>
                <a:lnTo>
                  <a:pt x="8926" y="26238"/>
                </a:lnTo>
                <a:lnTo>
                  <a:pt x="8956" y="26084"/>
                </a:lnTo>
                <a:lnTo>
                  <a:pt x="8986" y="25923"/>
                </a:lnTo>
                <a:lnTo>
                  <a:pt x="9027" y="25769"/>
                </a:lnTo>
                <a:lnTo>
                  <a:pt x="9067" y="25615"/>
                </a:lnTo>
                <a:lnTo>
                  <a:pt x="9117" y="25461"/>
                </a:lnTo>
                <a:lnTo>
                  <a:pt x="9178" y="25315"/>
                </a:lnTo>
                <a:lnTo>
                  <a:pt x="9248" y="25162"/>
                </a:lnTo>
                <a:lnTo>
                  <a:pt x="9319" y="25015"/>
                </a:lnTo>
                <a:lnTo>
                  <a:pt x="9399" y="24869"/>
                </a:lnTo>
                <a:lnTo>
                  <a:pt x="9480" y="24723"/>
                </a:lnTo>
                <a:lnTo>
                  <a:pt x="9571" y="24585"/>
                </a:lnTo>
                <a:lnTo>
                  <a:pt x="9671" y="24447"/>
                </a:lnTo>
                <a:lnTo>
                  <a:pt x="9782" y="24308"/>
                </a:lnTo>
                <a:lnTo>
                  <a:pt x="9893" y="24170"/>
                </a:lnTo>
                <a:lnTo>
                  <a:pt x="10014" y="24039"/>
                </a:lnTo>
                <a:lnTo>
                  <a:pt x="10135" y="23916"/>
                </a:lnTo>
                <a:lnTo>
                  <a:pt x="10266" y="23785"/>
                </a:lnTo>
                <a:lnTo>
                  <a:pt x="10407" y="23662"/>
                </a:lnTo>
                <a:lnTo>
                  <a:pt x="10548" y="23547"/>
                </a:lnTo>
                <a:lnTo>
                  <a:pt x="10699" y="23432"/>
                </a:lnTo>
                <a:close/>
                <a:moveTo>
                  <a:pt x="28651" y="23432"/>
                </a:moveTo>
                <a:lnTo>
                  <a:pt x="28802" y="23547"/>
                </a:lnTo>
                <a:lnTo>
                  <a:pt x="28943" y="23662"/>
                </a:lnTo>
                <a:lnTo>
                  <a:pt x="29084" y="23785"/>
                </a:lnTo>
                <a:lnTo>
                  <a:pt x="29215" y="23916"/>
                </a:lnTo>
                <a:lnTo>
                  <a:pt x="29336" y="24039"/>
                </a:lnTo>
                <a:lnTo>
                  <a:pt x="29457" y="24170"/>
                </a:lnTo>
                <a:lnTo>
                  <a:pt x="29568" y="24308"/>
                </a:lnTo>
                <a:lnTo>
                  <a:pt x="29679" y="24447"/>
                </a:lnTo>
                <a:lnTo>
                  <a:pt x="29779" y="24585"/>
                </a:lnTo>
                <a:lnTo>
                  <a:pt x="29870" y="24723"/>
                </a:lnTo>
                <a:lnTo>
                  <a:pt x="29951" y="24869"/>
                </a:lnTo>
                <a:lnTo>
                  <a:pt x="30031" y="25015"/>
                </a:lnTo>
                <a:lnTo>
                  <a:pt x="30102" y="25162"/>
                </a:lnTo>
                <a:lnTo>
                  <a:pt x="30172" y="25315"/>
                </a:lnTo>
                <a:lnTo>
                  <a:pt x="30233" y="25461"/>
                </a:lnTo>
                <a:lnTo>
                  <a:pt x="30283" y="25615"/>
                </a:lnTo>
                <a:lnTo>
                  <a:pt x="30323" y="25769"/>
                </a:lnTo>
                <a:lnTo>
                  <a:pt x="30364" y="25923"/>
                </a:lnTo>
                <a:lnTo>
                  <a:pt x="30394" y="26084"/>
                </a:lnTo>
                <a:lnTo>
                  <a:pt x="30424" y="26238"/>
                </a:lnTo>
                <a:lnTo>
                  <a:pt x="30434" y="26399"/>
                </a:lnTo>
                <a:lnTo>
                  <a:pt x="30444" y="26553"/>
                </a:lnTo>
                <a:lnTo>
                  <a:pt x="30454" y="26714"/>
                </a:lnTo>
                <a:lnTo>
                  <a:pt x="30444" y="26868"/>
                </a:lnTo>
                <a:lnTo>
                  <a:pt x="30434" y="27030"/>
                </a:lnTo>
                <a:lnTo>
                  <a:pt x="30414" y="27191"/>
                </a:lnTo>
                <a:lnTo>
                  <a:pt x="30394" y="27345"/>
                </a:lnTo>
                <a:lnTo>
                  <a:pt x="30353" y="27506"/>
                </a:lnTo>
                <a:lnTo>
                  <a:pt x="30313" y="27668"/>
                </a:lnTo>
                <a:lnTo>
                  <a:pt x="30263" y="27821"/>
                </a:lnTo>
                <a:lnTo>
                  <a:pt x="30212" y="27983"/>
                </a:lnTo>
                <a:lnTo>
                  <a:pt x="30142" y="28137"/>
                </a:lnTo>
                <a:lnTo>
                  <a:pt x="28238" y="27299"/>
                </a:lnTo>
                <a:lnTo>
                  <a:pt x="27573" y="27007"/>
                </a:lnTo>
                <a:lnTo>
                  <a:pt x="27069" y="26776"/>
                </a:lnTo>
                <a:lnTo>
                  <a:pt x="26676" y="26584"/>
                </a:lnTo>
                <a:lnTo>
                  <a:pt x="26515" y="26491"/>
                </a:lnTo>
                <a:lnTo>
                  <a:pt x="26364" y="26407"/>
                </a:lnTo>
                <a:lnTo>
                  <a:pt x="26223" y="26315"/>
                </a:lnTo>
                <a:lnTo>
                  <a:pt x="26082" y="26222"/>
                </a:lnTo>
                <a:lnTo>
                  <a:pt x="25810" y="26023"/>
                </a:lnTo>
                <a:lnTo>
                  <a:pt x="26213" y="25723"/>
                </a:lnTo>
                <a:lnTo>
                  <a:pt x="26596" y="25408"/>
                </a:lnTo>
                <a:lnTo>
                  <a:pt x="26979" y="25092"/>
                </a:lnTo>
                <a:lnTo>
                  <a:pt x="27341" y="24769"/>
                </a:lnTo>
                <a:lnTo>
                  <a:pt x="27694" y="24439"/>
                </a:lnTo>
                <a:lnTo>
                  <a:pt x="28026" y="24108"/>
                </a:lnTo>
                <a:lnTo>
                  <a:pt x="28349" y="23770"/>
                </a:lnTo>
                <a:lnTo>
                  <a:pt x="28651" y="23432"/>
                </a:lnTo>
                <a:close/>
                <a:moveTo>
                  <a:pt x="19433" y="1"/>
                </a:moveTo>
                <a:lnTo>
                  <a:pt x="19191" y="16"/>
                </a:lnTo>
                <a:lnTo>
                  <a:pt x="18950" y="39"/>
                </a:lnTo>
                <a:lnTo>
                  <a:pt x="18718" y="70"/>
                </a:lnTo>
                <a:lnTo>
                  <a:pt x="18486" y="116"/>
                </a:lnTo>
                <a:lnTo>
                  <a:pt x="18255" y="162"/>
                </a:lnTo>
                <a:lnTo>
                  <a:pt x="18023" y="216"/>
                </a:lnTo>
                <a:lnTo>
                  <a:pt x="17801" y="285"/>
                </a:lnTo>
                <a:lnTo>
                  <a:pt x="17580" y="354"/>
                </a:lnTo>
                <a:lnTo>
                  <a:pt x="17358" y="431"/>
                </a:lnTo>
                <a:lnTo>
                  <a:pt x="17146" y="523"/>
                </a:lnTo>
                <a:lnTo>
                  <a:pt x="16945" y="616"/>
                </a:lnTo>
                <a:lnTo>
                  <a:pt x="16743" y="716"/>
                </a:lnTo>
                <a:lnTo>
                  <a:pt x="16552" y="831"/>
                </a:lnTo>
                <a:lnTo>
                  <a:pt x="16361" y="946"/>
                </a:lnTo>
                <a:lnTo>
                  <a:pt x="16179" y="1069"/>
                </a:lnTo>
                <a:lnTo>
                  <a:pt x="16008" y="1192"/>
                </a:lnTo>
                <a:lnTo>
                  <a:pt x="15847" y="1331"/>
                </a:lnTo>
                <a:lnTo>
                  <a:pt x="15696" y="1477"/>
                </a:lnTo>
                <a:lnTo>
                  <a:pt x="15545" y="1623"/>
                </a:lnTo>
                <a:lnTo>
                  <a:pt x="15404" y="1776"/>
                </a:lnTo>
                <a:lnTo>
                  <a:pt x="15283" y="1938"/>
                </a:lnTo>
                <a:lnTo>
                  <a:pt x="15162" y="2107"/>
                </a:lnTo>
                <a:lnTo>
                  <a:pt x="15051" y="2276"/>
                </a:lnTo>
                <a:lnTo>
                  <a:pt x="14960" y="2453"/>
                </a:lnTo>
                <a:lnTo>
                  <a:pt x="14870" y="2637"/>
                </a:lnTo>
                <a:lnTo>
                  <a:pt x="14799" y="2830"/>
                </a:lnTo>
                <a:lnTo>
                  <a:pt x="14739" y="3022"/>
                </a:lnTo>
                <a:lnTo>
                  <a:pt x="14688" y="3222"/>
                </a:lnTo>
                <a:lnTo>
                  <a:pt x="14658" y="3429"/>
                </a:lnTo>
                <a:lnTo>
                  <a:pt x="14638" y="3637"/>
                </a:lnTo>
                <a:lnTo>
                  <a:pt x="14628" y="3852"/>
                </a:lnTo>
                <a:lnTo>
                  <a:pt x="14628" y="6397"/>
                </a:lnTo>
                <a:lnTo>
                  <a:pt x="14114" y="6550"/>
                </a:lnTo>
                <a:lnTo>
                  <a:pt x="13621" y="6712"/>
                </a:lnTo>
                <a:lnTo>
                  <a:pt x="13479" y="6550"/>
                </a:lnTo>
                <a:lnTo>
                  <a:pt x="13328" y="6397"/>
                </a:lnTo>
                <a:lnTo>
                  <a:pt x="13177" y="6243"/>
                </a:lnTo>
                <a:lnTo>
                  <a:pt x="13016" y="6097"/>
                </a:lnTo>
                <a:lnTo>
                  <a:pt x="12865" y="5958"/>
                </a:lnTo>
                <a:lnTo>
                  <a:pt x="12694" y="5828"/>
                </a:lnTo>
                <a:lnTo>
                  <a:pt x="12522" y="5705"/>
                </a:lnTo>
                <a:lnTo>
                  <a:pt x="12351" y="5582"/>
                </a:lnTo>
                <a:lnTo>
                  <a:pt x="12180" y="5474"/>
                </a:lnTo>
                <a:lnTo>
                  <a:pt x="11999" y="5366"/>
                </a:lnTo>
                <a:lnTo>
                  <a:pt x="11817" y="5266"/>
                </a:lnTo>
                <a:lnTo>
                  <a:pt x="11626" y="5167"/>
                </a:lnTo>
                <a:lnTo>
                  <a:pt x="11445" y="5082"/>
                </a:lnTo>
                <a:lnTo>
                  <a:pt x="11253" y="4997"/>
                </a:lnTo>
                <a:lnTo>
                  <a:pt x="11052" y="4921"/>
                </a:lnTo>
                <a:lnTo>
                  <a:pt x="10860" y="4851"/>
                </a:lnTo>
                <a:lnTo>
                  <a:pt x="10659" y="4790"/>
                </a:lnTo>
                <a:lnTo>
                  <a:pt x="10457" y="4728"/>
                </a:lnTo>
                <a:lnTo>
                  <a:pt x="10256" y="4682"/>
                </a:lnTo>
                <a:lnTo>
                  <a:pt x="10054" y="4636"/>
                </a:lnTo>
                <a:lnTo>
                  <a:pt x="9853" y="4590"/>
                </a:lnTo>
                <a:lnTo>
                  <a:pt x="9641" y="4559"/>
                </a:lnTo>
                <a:lnTo>
                  <a:pt x="9440" y="4528"/>
                </a:lnTo>
                <a:lnTo>
                  <a:pt x="9228" y="4505"/>
                </a:lnTo>
                <a:lnTo>
                  <a:pt x="9017" y="4490"/>
                </a:lnTo>
                <a:lnTo>
                  <a:pt x="8805" y="4482"/>
                </a:lnTo>
                <a:lnTo>
                  <a:pt x="8594" y="4475"/>
                </a:lnTo>
                <a:lnTo>
                  <a:pt x="8382" y="4475"/>
                </a:lnTo>
                <a:lnTo>
                  <a:pt x="8181" y="4482"/>
                </a:lnTo>
                <a:lnTo>
                  <a:pt x="7969" y="4490"/>
                </a:lnTo>
                <a:lnTo>
                  <a:pt x="7757" y="4505"/>
                </a:lnTo>
                <a:lnTo>
                  <a:pt x="7546" y="4528"/>
                </a:lnTo>
                <a:lnTo>
                  <a:pt x="2650" y="5128"/>
                </a:lnTo>
                <a:lnTo>
                  <a:pt x="2499" y="5143"/>
                </a:lnTo>
                <a:lnTo>
                  <a:pt x="2368" y="5167"/>
                </a:lnTo>
                <a:lnTo>
                  <a:pt x="2227" y="5197"/>
                </a:lnTo>
                <a:lnTo>
                  <a:pt x="2096" y="5228"/>
                </a:lnTo>
                <a:lnTo>
                  <a:pt x="1965" y="5266"/>
                </a:lnTo>
                <a:lnTo>
                  <a:pt x="1834" y="5313"/>
                </a:lnTo>
                <a:lnTo>
                  <a:pt x="1703" y="5359"/>
                </a:lnTo>
                <a:lnTo>
                  <a:pt x="1582" y="5405"/>
                </a:lnTo>
                <a:lnTo>
                  <a:pt x="1471" y="5459"/>
                </a:lnTo>
                <a:lnTo>
                  <a:pt x="1350" y="5520"/>
                </a:lnTo>
                <a:lnTo>
                  <a:pt x="1139" y="5643"/>
                </a:lnTo>
                <a:lnTo>
                  <a:pt x="937" y="5782"/>
                </a:lnTo>
                <a:lnTo>
                  <a:pt x="746" y="5935"/>
                </a:lnTo>
                <a:lnTo>
                  <a:pt x="585" y="6097"/>
                </a:lnTo>
                <a:lnTo>
                  <a:pt x="434" y="6274"/>
                </a:lnTo>
                <a:lnTo>
                  <a:pt x="303" y="6450"/>
                </a:lnTo>
                <a:lnTo>
                  <a:pt x="252" y="6550"/>
                </a:lnTo>
                <a:lnTo>
                  <a:pt x="202" y="6650"/>
                </a:lnTo>
                <a:lnTo>
                  <a:pt x="152" y="6742"/>
                </a:lnTo>
                <a:lnTo>
                  <a:pt x="111" y="6850"/>
                </a:lnTo>
                <a:lnTo>
                  <a:pt x="81" y="6950"/>
                </a:lnTo>
                <a:lnTo>
                  <a:pt x="51" y="7058"/>
                </a:lnTo>
                <a:lnTo>
                  <a:pt x="31" y="7165"/>
                </a:lnTo>
                <a:lnTo>
                  <a:pt x="10" y="7273"/>
                </a:lnTo>
                <a:lnTo>
                  <a:pt x="0" y="7381"/>
                </a:lnTo>
                <a:lnTo>
                  <a:pt x="0" y="7488"/>
                </a:lnTo>
                <a:lnTo>
                  <a:pt x="0" y="7611"/>
                </a:lnTo>
                <a:lnTo>
                  <a:pt x="21" y="7734"/>
                </a:lnTo>
                <a:lnTo>
                  <a:pt x="41" y="7849"/>
                </a:lnTo>
                <a:lnTo>
                  <a:pt x="61" y="7965"/>
                </a:lnTo>
                <a:lnTo>
                  <a:pt x="101" y="8080"/>
                </a:lnTo>
                <a:lnTo>
                  <a:pt x="141" y="8195"/>
                </a:lnTo>
                <a:lnTo>
                  <a:pt x="192" y="8311"/>
                </a:lnTo>
                <a:lnTo>
                  <a:pt x="242" y="8418"/>
                </a:lnTo>
                <a:lnTo>
                  <a:pt x="303" y="8518"/>
                </a:lnTo>
                <a:lnTo>
                  <a:pt x="373" y="8626"/>
                </a:lnTo>
                <a:lnTo>
                  <a:pt x="454" y="8726"/>
                </a:lnTo>
                <a:lnTo>
                  <a:pt x="534" y="8826"/>
                </a:lnTo>
                <a:lnTo>
                  <a:pt x="615" y="8918"/>
                </a:lnTo>
                <a:lnTo>
                  <a:pt x="716" y="9010"/>
                </a:lnTo>
                <a:lnTo>
                  <a:pt x="806" y="9095"/>
                </a:lnTo>
                <a:lnTo>
                  <a:pt x="917" y="9179"/>
                </a:lnTo>
                <a:lnTo>
                  <a:pt x="1018" y="9256"/>
                </a:lnTo>
                <a:lnTo>
                  <a:pt x="1139" y="9333"/>
                </a:lnTo>
                <a:lnTo>
                  <a:pt x="1250" y="9402"/>
                </a:lnTo>
                <a:lnTo>
                  <a:pt x="1381" y="9471"/>
                </a:lnTo>
                <a:lnTo>
                  <a:pt x="1501" y="9533"/>
                </a:lnTo>
                <a:lnTo>
                  <a:pt x="1632" y="9594"/>
                </a:lnTo>
                <a:lnTo>
                  <a:pt x="1773" y="9648"/>
                </a:lnTo>
                <a:lnTo>
                  <a:pt x="1904" y="9694"/>
                </a:lnTo>
                <a:lnTo>
                  <a:pt x="2056" y="9741"/>
                </a:lnTo>
                <a:lnTo>
                  <a:pt x="2197" y="9771"/>
                </a:lnTo>
                <a:lnTo>
                  <a:pt x="2348" y="9810"/>
                </a:lnTo>
                <a:lnTo>
                  <a:pt x="2499" y="9833"/>
                </a:lnTo>
                <a:lnTo>
                  <a:pt x="2660" y="9856"/>
                </a:lnTo>
                <a:lnTo>
                  <a:pt x="2811" y="9871"/>
                </a:lnTo>
                <a:lnTo>
                  <a:pt x="2972" y="9879"/>
                </a:lnTo>
                <a:lnTo>
                  <a:pt x="3133" y="9887"/>
                </a:lnTo>
                <a:lnTo>
                  <a:pt x="4816" y="9887"/>
                </a:lnTo>
                <a:lnTo>
                  <a:pt x="4987" y="9902"/>
                </a:lnTo>
                <a:lnTo>
                  <a:pt x="5148" y="9917"/>
                </a:lnTo>
                <a:lnTo>
                  <a:pt x="5299" y="9940"/>
                </a:lnTo>
                <a:lnTo>
                  <a:pt x="5461" y="9971"/>
                </a:lnTo>
                <a:lnTo>
                  <a:pt x="5612" y="10017"/>
                </a:lnTo>
                <a:lnTo>
                  <a:pt x="5763" y="10056"/>
                </a:lnTo>
                <a:lnTo>
                  <a:pt x="5904" y="10110"/>
                </a:lnTo>
                <a:lnTo>
                  <a:pt x="6055" y="10171"/>
                </a:lnTo>
                <a:lnTo>
                  <a:pt x="6186" y="10233"/>
                </a:lnTo>
                <a:lnTo>
                  <a:pt x="6317" y="10302"/>
                </a:lnTo>
                <a:lnTo>
                  <a:pt x="6448" y="10379"/>
                </a:lnTo>
                <a:lnTo>
                  <a:pt x="6569" y="10463"/>
                </a:lnTo>
                <a:lnTo>
                  <a:pt x="6690" y="10548"/>
                </a:lnTo>
                <a:lnTo>
                  <a:pt x="6790" y="10640"/>
                </a:lnTo>
                <a:lnTo>
                  <a:pt x="6891" y="10740"/>
                </a:lnTo>
                <a:lnTo>
                  <a:pt x="7798" y="11662"/>
                </a:lnTo>
                <a:lnTo>
                  <a:pt x="7707" y="11916"/>
                </a:lnTo>
                <a:lnTo>
                  <a:pt x="7616" y="12177"/>
                </a:lnTo>
                <a:lnTo>
                  <a:pt x="7546" y="12439"/>
                </a:lnTo>
                <a:lnTo>
                  <a:pt x="7475" y="12716"/>
                </a:lnTo>
                <a:lnTo>
                  <a:pt x="7415" y="13000"/>
                </a:lnTo>
                <a:lnTo>
                  <a:pt x="7365" y="13284"/>
                </a:lnTo>
                <a:lnTo>
                  <a:pt x="7324" y="13577"/>
                </a:lnTo>
                <a:lnTo>
                  <a:pt x="7294" y="13876"/>
                </a:lnTo>
                <a:lnTo>
                  <a:pt x="7264" y="14184"/>
                </a:lnTo>
                <a:lnTo>
                  <a:pt x="7254" y="14491"/>
                </a:lnTo>
                <a:lnTo>
                  <a:pt x="7254" y="14807"/>
                </a:lnTo>
                <a:lnTo>
                  <a:pt x="7254" y="15122"/>
                </a:lnTo>
                <a:lnTo>
                  <a:pt x="7274" y="15437"/>
                </a:lnTo>
                <a:lnTo>
                  <a:pt x="7294" y="15767"/>
                </a:lnTo>
                <a:lnTo>
                  <a:pt x="7324" y="16090"/>
                </a:lnTo>
                <a:lnTo>
                  <a:pt x="7365" y="16421"/>
                </a:lnTo>
                <a:lnTo>
                  <a:pt x="7425" y="16751"/>
                </a:lnTo>
                <a:lnTo>
                  <a:pt x="7485" y="17090"/>
                </a:lnTo>
                <a:lnTo>
                  <a:pt x="7556" y="17428"/>
                </a:lnTo>
                <a:lnTo>
                  <a:pt x="7637" y="17759"/>
                </a:lnTo>
                <a:lnTo>
                  <a:pt x="7727" y="18097"/>
                </a:lnTo>
                <a:lnTo>
                  <a:pt x="7828" y="18435"/>
                </a:lnTo>
                <a:lnTo>
                  <a:pt x="7949" y="18773"/>
                </a:lnTo>
                <a:lnTo>
                  <a:pt x="8070" y="19112"/>
                </a:lnTo>
                <a:lnTo>
                  <a:pt x="8201" y="19450"/>
                </a:lnTo>
                <a:lnTo>
                  <a:pt x="8342" y="19788"/>
                </a:lnTo>
                <a:lnTo>
                  <a:pt x="8503" y="20126"/>
                </a:lnTo>
                <a:lnTo>
                  <a:pt x="8664" y="20465"/>
                </a:lnTo>
                <a:lnTo>
                  <a:pt x="8835" y="20795"/>
                </a:lnTo>
                <a:lnTo>
                  <a:pt x="9027" y="21126"/>
                </a:lnTo>
                <a:lnTo>
                  <a:pt x="9228" y="21449"/>
                </a:lnTo>
                <a:lnTo>
                  <a:pt x="9430" y="21779"/>
                </a:lnTo>
                <a:lnTo>
                  <a:pt x="9148" y="21971"/>
                </a:lnTo>
                <a:lnTo>
                  <a:pt x="8876" y="22163"/>
                </a:lnTo>
                <a:lnTo>
                  <a:pt x="8624" y="22371"/>
                </a:lnTo>
                <a:lnTo>
                  <a:pt x="8382" y="22586"/>
                </a:lnTo>
                <a:lnTo>
                  <a:pt x="8150" y="22809"/>
                </a:lnTo>
                <a:lnTo>
                  <a:pt x="7939" y="23032"/>
                </a:lnTo>
                <a:lnTo>
                  <a:pt x="7737" y="23263"/>
                </a:lnTo>
                <a:lnTo>
                  <a:pt x="7546" y="23501"/>
                </a:lnTo>
                <a:lnTo>
                  <a:pt x="7375" y="23747"/>
                </a:lnTo>
                <a:lnTo>
                  <a:pt x="7224" y="23993"/>
                </a:lnTo>
                <a:lnTo>
                  <a:pt x="7072" y="24247"/>
                </a:lnTo>
                <a:lnTo>
                  <a:pt x="6941" y="24508"/>
                </a:lnTo>
                <a:lnTo>
                  <a:pt x="6831" y="24769"/>
                </a:lnTo>
                <a:lnTo>
                  <a:pt x="6730" y="25031"/>
                </a:lnTo>
                <a:lnTo>
                  <a:pt x="6639" y="25300"/>
                </a:lnTo>
                <a:lnTo>
                  <a:pt x="6569" y="25569"/>
                </a:lnTo>
                <a:lnTo>
                  <a:pt x="6518" y="25846"/>
                </a:lnTo>
                <a:lnTo>
                  <a:pt x="6478" y="26115"/>
                </a:lnTo>
                <a:lnTo>
                  <a:pt x="6448" y="26392"/>
                </a:lnTo>
                <a:lnTo>
                  <a:pt x="6448" y="26668"/>
                </a:lnTo>
                <a:lnTo>
                  <a:pt x="6448" y="26945"/>
                </a:lnTo>
                <a:lnTo>
                  <a:pt x="6468" y="27222"/>
                </a:lnTo>
                <a:lnTo>
                  <a:pt x="6508" y="27499"/>
                </a:lnTo>
                <a:lnTo>
                  <a:pt x="6559" y="27775"/>
                </a:lnTo>
                <a:lnTo>
                  <a:pt x="6629" y="28052"/>
                </a:lnTo>
                <a:lnTo>
                  <a:pt x="6720" y="28329"/>
                </a:lnTo>
                <a:lnTo>
                  <a:pt x="6821" y="28606"/>
                </a:lnTo>
                <a:lnTo>
                  <a:pt x="6941" y="28875"/>
                </a:lnTo>
                <a:lnTo>
                  <a:pt x="7072" y="29144"/>
                </a:lnTo>
                <a:lnTo>
                  <a:pt x="7234" y="29405"/>
                </a:lnTo>
                <a:lnTo>
                  <a:pt x="7395" y="29674"/>
                </a:lnTo>
                <a:lnTo>
                  <a:pt x="7586" y="29928"/>
                </a:lnTo>
                <a:lnTo>
                  <a:pt x="7657" y="30012"/>
                </a:lnTo>
                <a:lnTo>
                  <a:pt x="7727" y="30081"/>
                </a:lnTo>
                <a:lnTo>
                  <a:pt x="7818" y="30151"/>
                </a:lnTo>
                <a:lnTo>
                  <a:pt x="7909" y="30212"/>
                </a:lnTo>
                <a:lnTo>
                  <a:pt x="8009" y="30258"/>
                </a:lnTo>
                <a:lnTo>
                  <a:pt x="8110" y="30304"/>
                </a:lnTo>
                <a:lnTo>
                  <a:pt x="8221" y="30335"/>
                </a:lnTo>
                <a:lnTo>
                  <a:pt x="8332" y="30366"/>
                </a:lnTo>
                <a:lnTo>
                  <a:pt x="8442" y="30381"/>
                </a:lnTo>
                <a:lnTo>
                  <a:pt x="8563" y="30397"/>
                </a:lnTo>
                <a:lnTo>
                  <a:pt x="8684" y="30397"/>
                </a:lnTo>
                <a:lnTo>
                  <a:pt x="8795" y="30389"/>
                </a:lnTo>
                <a:lnTo>
                  <a:pt x="8916" y="30374"/>
                </a:lnTo>
                <a:lnTo>
                  <a:pt x="9037" y="30351"/>
                </a:lnTo>
                <a:lnTo>
                  <a:pt x="9148" y="30312"/>
                </a:lnTo>
                <a:lnTo>
                  <a:pt x="9258" y="30274"/>
                </a:lnTo>
                <a:lnTo>
                  <a:pt x="11918" y="29113"/>
                </a:lnTo>
                <a:lnTo>
                  <a:pt x="12845" y="28705"/>
                </a:lnTo>
                <a:lnTo>
                  <a:pt x="13570" y="28367"/>
                </a:lnTo>
                <a:lnTo>
                  <a:pt x="13872" y="28221"/>
                </a:lnTo>
                <a:lnTo>
                  <a:pt x="14134" y="28083"/>
                </a:lnTo>
                <a:lnTo>
                  <a:pt x="14376" y="27952"/>
                </a:lnTo>
                <a:lnTo>
                  <a:pt x="14598" y="27821"/>
                </a:lnTo>
                <a:lnTo>
                  <a:pt x="14809" y="27683"/>
                </a:lnTo>
                <a:lnTo>
                  <a:pt x="15011" y="27545"/>
                </a:lnTo>
                <a:lnTo>
                  <a:pt x="15212" y="27391"/>
                </a:lnTo>
                <a:lnTo>
                  <a:pt x="15414" y="27229"/>
                </a:lnTo>
                <a:lnTo>
                  <a:pt x="15766" y="27422"/>
                </a:lnTo>
                <a:lnTo>
                  <a:pt x="16129" y="27606"/>
                </a:lnTo>
                <a:lnTo>
                  <a:pt x="16502" y="27791"/>
                </a:lnTo>
                <a:lnTo>
                  <a:pt x="16874" y="27960"/>
                </a:lnTo>
                <a:lnTo>
                  <a:pt x="17267" y="28121"/>
                </a:lnTo>
                <a:lnTo>
                  <a:pt x="17660" y="28275"/>
                </a:lnTo>
                <a:lnTo>
                  <a:pt x="18053" y="28413"/>
                </a:lnTo>
                <a:lnTo>
                  <a:pt x="18456" y="28536"/>
                </a:lnTo>
                <a:lnTo>
                  <a:pt x="18456" y="31019"/>
                </a:lnTo>
                <a:lnTo>
                  <a:pt x="18456" y="31119"/>
                </a:lnTo>
                <a:lnTo>
                  <a:pt x="18476" y="31212"/>
                </a:lnTo>
                <a:lnTo>
                  <a:pt x="18506" y="31296"/>
                </a:lnTo>
                <a:lnTo>
                  <a:pt x="18547" y="31388"/>
                </a:lnTo>
                <a:lnTo>
                  <a:pt x="18597" y="31465"/>
                </a:lnTo>
                <a:lnTo>
                  <a:pt x="18658" y="31542"/>
                </a:lnTo>
                <a:lnTo>
                  <a:pt x="18728" y="31619"/>
                </a:lnTo>
                <a:lnTo>
                  <a:pt x="18809" y="31680"/>
                </a:lnTo>
                <a:lnTo>
                  <a:pt x="18899" y="31742"/>
                </a:lnTo>
                <a:lnTo>
                  <a:pt x="18990" y="31796"/>
                </a:lnTo>
                <a:lnTo>
                  <a:pt x="19091" y="31842"/>
                </a:lnTo>
                <a:lnTo>
                  <a:pt x="19202" y="31880"/>
                </a:lnTo>
                <a:lnTo>
                  <a:pt x="19312" y="31911"/>
                </a:lnTo>
                <a:lnTo>
                  <a:pt x="19433" y="31942"/>
                </a:lnTo>
                <a:lnTo>
                  <a:pt x="19554" y="31950"/>
                </a:lnTo>
                <a:lnTo>
                  <a:pt x="19675" y="31957"/>
                </a:lnTo>
                <a:lnTo>
                  <a:pt x="19796" y="31950"/>
                </a:lnTo>
                <a:lnTo>
                  <a:pt x="19917" y="31942"/>
                </a:lnTo>
                <a:lnTo>
                  <a:pt x="20038" y="31911"/>
                </a:lnTo>
                <a:lnTo>
                  <a:pt x="20148" y="31880"/>
                </a:lnTo>
                <a:lnTo>
                  <a:pt x="20259" y="31842"/>
                </a:lnTo>
                <a:lnTo>
                  <a:pt x="20360" y="31796"/>
                </a:lnTo>
                <a:lnTo>
                  <a:pt x="20451" y="31742"/>
                </a:lnTo>
                <a:lnTo>
                  <a:pt x="20541" y="31680"/>
                </a:lnTo>
                <a:lnTo>
                  <a:pt x="20622" y="31619"/>
                </a:lnTo>
                <a:lnTo>
                  <a:pt x="20692" y="31542"/>
                </a:lnTo>
                <a:lnTo>
                  <a:pt x="20753" y="31465"/>
                </a:lnTo>
                <a:lnTo>
                  <a:pt x="20803" y="31388"/>
                </a:lnTo>
                <a:lnTo>
                  <a:pt x="20844" y="31296"/>
                </a:lnTo>
                <a:lnTo>
                  <a:pt x="20874" y="31212"/>
                </a:lnTo>
                <a:lnTo>
                  <a:pt x="20894" y="31119"/>
                </a:lnTo>
                <a:lnTo>
                  <a:pt x="20894" y="31019"/>
                </a:lnTo>
                <a:lnTo>
                  <a:pt x="20894" y="28536"/>
                </a:lnTo>
                <a:lnTo>
                  <a:pt x="21297" y="28406"/>
                </a:lnTo>
                <a:lnTo>
                  <a:pt x="21690" y="28275"/>
                </a:lnTo>
                <a:lnTo>
                  <a:pt x="22083" y="28121"/>
                </a:lnTo>
                <a:lnTo>
                  <a:pt x="22476" y="27960"/>
                </a:lnTo>
                <a:lnTo>
                  <a:pt x="22848" y="27791"/>
                </a:lnTo>
                <a:lnTo>
                  <a:pt x="23221" y="27606"/>
                </a:lnTo>
                <a:lnTo>
                  <a:pt x="23584" y="27422"/>
                </a:lnTo>
                <a:lnTo>
                  <a:pt x="23936" y="27229"/>
                </a:lnTo>
                <a:lnTo>
                  <a:pt x="24138" y="27391"/>
                </a:lnTo>
                <a:lnTo>
                  <a:pt x="24339" y="27545"/>
                </a:lnTo>
                <a:lnTo>
                  <a:pt x="24541" y="27683"/>
                </a:lnTo>
                <a:lnTo>
                  <a:pt x="24752" y="27821"/>
                </a:lnTo>
                <a:lnTo>
                  <a:pt x="24974" y="27952"/>
                </a:lnTo>
                <a:lnTo>
                  <a:pt x="25216" y="28083"/>
                </a:lnTo>
                <a:lnTo>
                  <a:pt x="25478" y="28221"/>
                </a:lnTo>
                <a:lnTo>
                  <a:pt x="25780" y="28367"/>
                </a:lnTo>
                <a:lnTo>
                  <a:pt x="26505" y="28698"/>
                </a:lnTo>
                <a:lnTo>
                  <a:pt x="27432" y="29113"/>
                </a:lnTo>
                <a:lnTo>
                  <a:pt x="30092" y="30274"/>
                </a:lnTo>
                <a:lnTo>
                  <a:pt x="30202" y="30312"/>
                </a:lnTo>
                <a:lnTo>
                  <a:pt x="30313" y="30351"/>
                </a:lnTo>
                <a:lnTo>
                  <a:pt x="30434" y="30374"/>
                </a:lnTo>
                <a:lnTo>
                  <a:pt x="30555" y="30389"/>
                </a:lnTo>
                <a:lnTo>
                  <a:pt x="30666" y="30397"/>
                </a:lnTo>
                <a:lnTo>
                  <a:pt x="30787" y="30397"/>
                </a:lnTo>
                <a:lnTo>
                  <a:pt x="30908" y="30381"/>
                </a:lnTo>
                <a:lnTo>
                  <a:pt x="31018" y="30366"/>
                </a:lnTo>
                <a:lnTo>
                  <a:pt x="31129" y="30335"/>
                </a:lnTo>
                <a:lnTo>
                  <a:pt x="31240" y="30304"/>
                </a:lnTo>
                <a:lnTo>
                  <a:pt x="31341" y="30258"/>
                </a:lnTo>
                <a:lnTo>
                  <a:pt x="31441" y="30212"/>
                </a:lnTo>
                <a:lnTo>
                  <a:pt x="31532" y="30151"/>
                </a:lnTo>
                <a:lnTo>
                  <a:pt x="31623" y="30081"/>
                </a:lnTo>
                <a:lnTo>
                  <a:pt x="31693" y="30012"/>
                </a:lnTo>
                <a:lnTo>
                  <a:pt x="31764" y="29928"/>
                </a:lnTo>
                <a:lnTo>
                  <a:pt x="31955" y="29674"/>
                </a:lnTo>
                <a:lnTo>
                  <a:pt x="32127" y="29405"/>
                </a:lnTo>
                <a:lnTo>
                  <a:pt x="32278" y="29144"/>
                </a:lnTo>
                <a:lnTo>
                  <a:pt x="32409" y="28875"/>
                </a:lnTo>
                <a:lnTo>
                  <a:pt x="32529" y="28606"/>
                </a:lnTo>
                <a:lnTo>
                  <a:pt x="32630" y="28329"/>
                </a:lnTo>
                <a:lnTo>
                  <a:pt x="32721" y="28052"/>
                </a:lnTo>
                <a:lnTo>
                  <a:pt x="32791" y="27775"/>
                </a:lnTo>
                <a:lnTo>
                  <a:pt x="32842" y="27499"/>
                </a:lnTo>
                <a:lnTo>
                  <a:pt x="32882" y="27222"/>
                </a:lnTo>
                <a:lnTo>
                  <a:pt x="32902" y="26945"/>
                </a:lnTo>
                <a:lnTo>
                  <a:pt x="32902" y="26668"/>
                </a:lnTo>
                <a:lnTo>
                  <a:pt x="32902" y="26392"/>
                </a:lnTo>
                <a:lnTo>
                  <a:pt x="32872" y="26115"/>
                </a:lnTo>
                <a:lnTo>
                  <a:pt x="32832" y="25846"/>
                </a:lnTo>
                <a:lnTo>
                  <a:pt x="32781" y="25569"/>
                </a:lnTo>
                <a:lnTo>
                  <a:pt x="32711" y="25300"/>
                </a:lnTo>
                <a:lnTo>
                  <a:pt x="32620" y="25031"/>
                </a:lnTo>
                <a:lnTo>
                  <a:pt x="32519" y="24769"/>
                </a:lnTo>
                <a:lnTo>
                  <a:pt x="32409" y="24508"/>
                </a:lnTo>
                <a:lnTo>
                  <a:pt x="32278" y="24247"/>
                </a:lnTo>
                <a:lnTo>
                  <a:pt x="32127" y="23993"/>
                </a:lnTo>
                <a:lnTo>
                  <a:pt x="31975" y="23747"/>
                </a:lnTo>
                <a:lnTo>
                  <a:pt x="31804" y="23501"/>
                </a:lnTo>
                <a:lnTo>
                  <a:pt x="31613" y="23263"/>
                </a:lnTo>
                <a:lnTo>
                  <a:pt x="31411" y="23032"/>
                </a:lnTo>
                <a:lnTo>
                  <a:pt x="31200" y="22809"/>
                </a:lnTo>
                <a:lnTo>
                  <a:pt x="30968" y="22586"/>
                </a:lnTo>
                <a:lnTo>
                  <a:pt x="30726" y="22371"/>
                </a:lnTo>
                <a:lnTo>
                  <a:pt x="30474" y="22163"/>
                </a:lnTo>
                <a:lnTo>
                  <a:pt x="30202" y="21971"/>
                </a:lnTo>
                <a:lnTo>
                  <a:pt x="29920" y="21779"/>
                </a:lnTo>
                <a:lnTo>
                  <a:pt x="30132" y="21441"/>
                </a:lnTo>
                <a:lnTo>
                  <a:pt x="30333" y="21110"/>
                </a:lnTo>
                <a:lnTo>
                  <a:pt x="30525" y="20772"/>
                </a:lnTo>
                <a:lnTo>
                  <a:pt x="30696" y="20434"/>
                </a:lnTo>
                <a:lnTo>
                  <a:pt x="30867" y="20088"/>
                </a:lnTo>
                <a:lnTo>
                  <a:pt x="31018" y="19750"/>
                </a:lnTo>
                <a:lnTo>
                  <a:pt x="31169" y="19404"/>
                </a:lnTo>
                <a:lnTo>
                  <a:pt x="31300" y="19058"/>
                </a:lnTo>
                <a:lnTo>
                  <a:pt x="31421" y="18719"/>
                </a:lnTo>
                <a:lnTo>
                  <a:pt x="31532" y="18374"/>
                </a:lnTo>
                <a:lnTo>
                  <a:pt x="31633" y="18028"/>
                </a:lnTo>
                <a:lnTo>
                  <a:pt x="31724" y="17689"/>
                </a:lnTo>
                <a:lnTo>
                  <a:pt x="31804" y="17351"/>
                </a:lnTo>
                <a:lnTo>
                  <a:pt x="31875" y="17013"/>
                </a:lnTo>
                <a:lnTo>
                  <a:pt x="31935" y="16675"/>
                </a:lnTo>
                <a:lnTo>
                  <a:pt x="31985" y="16344"/>
                </a:lnTo>
                <a:lnTo>
                  <a:pt x="32026" y="16013"/>
                </a:lnTo>
                <a:lnTo>
                  <a:pt x="32056" y="15683"/>
                </a:lnTo>
                <a:lnTo>
                  <a:pt x="32076" y="15360"/>
                </a:lnTo>
                <a:lnTo>
                  <a:pt x="32086" y="15045"/>
                </a:lnTo>
                <a:lnTo>
                  <a:pt x="32096" y="14730"/>
                </a:lnTo>
                <a:lnTo>
                  <a:pt x="32086" y="14415"/>
                </a:lnTo>
                <a:lnTo>
                  <a:pt x="32066" y="14115"/>
                </a:lnTo>
                <a:lnTo>
                  <a:pt x="32046" y="13815"/>
                </a:lnTo>
                <a:lnTo>
                  <a:pt x="32016" y="13523"/>
                </a:lnTo>
                <a:lnTo>
                  <a:pt x="31975" y="13231"/>
                </a:lnTo>
                <a:lnTo>
                  <a:pt x="31925" y="12954"/>
                </a:lnTo>
                <a:lnTo>
                  <a:pt x="31865" y="12677"/>
                </a:lnTo>
                <a:lnTo>
                  <a:pt x="31804" y="12408"/>
                </a:lnTo>
                <a:lnTo>
                  <a:pt x="31724" y="12154"/>
                </a:lnTo>
                <a:lnTo>
                  <a:pt x="31643" y="11901"/>
                </a:lnTo>
                <a:lnTo>
                  <a:pt x="31552" y="11662"/>
                </a:lnTo>
                <a:lnTo>
                  <a:pt x="32459" y="10740"/>
                </a:lnTo>
                <a:lnTo>
                  <a:pt x="32560" y="10640"/>
                </a:lnTo>
                <a:lnTo>
                  <a:pt x="32660" y="10548"/>
                </a:lnTo>
                <a:lnTo>
                  <a:pt x="32781" y="10463"/>
                </a:lnTo>
                <a:lnTo>
                  <a:pt x="32902" y="10379"/>
                </a:lnTo>
                <a:lnTo>
                  <a:pt x="33033" y="10302"/>
                </a:lnTo>
                <a:lnTo>
                  <a:pt x="33164" y="10233"/>
                </a:lnTo>
                <a:lnTo>
                  <a:pt x="33295" y="10171"/>
                </a:lnTo>
                <a:lnTo>
                  <a:pt x="33446" y="10110"/>
                </a:lnTo>
                <a:lnTo>
                  <a:pt x="33587" y="10056"/>
                </a:lnTo>
                <a:lnTo>
                  <a:pt x="33738" y="10010"/>
                </a:lnTo>
                <a:lnTo>
                  <a:pt x="33889" y="9971"/>
                </a:lnTo>
                <a:lnTo>
                  <a:pt x="34051" y="9940"/>
                </a:lnTo>
                <a:lnTo>
                  <a:pt x="34202" y="9917"/>
                </a:lnTo>
                <a:lnTo>
                  <a:pt x="34363" y="9902"/>
                </a:lnTo>
                <a:lnTo>
                  <a:pt x="34534" y="9887"/>
                </a:lnTo>
                <a:lnTo>
                  <a:pt x="36217" y="9887"/>
                </a:lnTo>
                <a:lnTo>
                  <a:pt x="36378" y="9879"/>
                </a:lnTo>
                <a:lnTo>
                  <a:pt x="36539" y="9871"/>
                </a:lnTo>
                <a:lnTo>
                  <a:pt x="36690" y="9856"/>
                </a:lnTo>
                <a:lnTo>
                  <a:pt x="36851" y="9833"/>
                </a:lnTo>
                <a:lnTo>
                  <a:pt x="37002" y="9810"/>
                </a:lnTo>
                <a:lnTo>
                  <a:pt x="37153" y="9771"/>
                </a:lnTo>
                <a:lnTo>
                  <a:pt x="37294" y="9741"/>
                </a:lnTo>
                <a:lnTo>
                  <a:pt x="37446" y="9694"/>
                </a:lnTo>
                <a:lnTo>
                  <a:pt x="37577" y="9648"/>
                </a:lnTo>
                <a:lnTo>
                  <a:pt x="37718" y="9594"/>
                </a:lnTo>
                <a:lnTo>
                  <a:pt x="37849" y="9533"/>
                </a:lnTo>
                <a:lnTo>
                  <a:pt x="37969" y="9471"/>
                </a:lnTo>
                <a:lnTo>
                  <a:pt x="38100" y="9402"/>
                </a:lnTo>
                <a:lnTo>
                  <a:pt x="38211" y="9333"/>
                </a:lnTo>
                <a:lnTo>
                  <a:pt x="38332" y="9256"/>
                </a:lnTo>
                <a:lnTo>
                  <a:pt x="38433" y="9179"/>
                </a:lnTo>
                <a:lnTo>
                  <a:pt x="38544" y="9095"/>
                </a:lnTo>
                <a:lnTo>
                  <a:pt x="38634" y="9010"/>
                </a:lnTo>
                <a:lnTo>
                  <a:pt x="38735" y="8918"/>
                </a:lnTo>
                <a:lnTo>
                  <a:pt x="38816" y="8826"/>
                </a:lnTo>
                <a:lnTo>
                  <a:pt x="38896" y="8726"/>
                </a:lnTo>
                <a:lnTo>
                  <a:pt x="38977" y="8626"/>
                </a:lnTo>
                <a:lnTo>
                  <a:pt x="39047" y="8518"/>
                </a:lnTo>
                <a:lnTo>
                  <a:pt x="39108" y="8418"/>
                </a:lnTo>
                <a:lnTo>
                  <a:pt x="39158" y="8311"/>
                </a:lnTo>
                <a:lnTo>
                  <a:pt x="39209" y="8195"/>
                </a:lnTo>
                <a:lnTo>
                  <a:pt x="39249" y="8080"/>
                </a:lnTo>
                <a:lnTo>
                  <a:pt x="39289" y="7965"/>
                </a:lnTo>
                <a:lnTo>
                  <a:pt x="39309" y="7849"/>
                </a:lnTo>
                <a:lnTo>
                  <a:pt x="39329" y="7734"/>
                </a:lnTo>
                <a:lnTo>
                  <a:pt x="39350" y="7611"/>
                </a:lnTo>
                <a:lnTo>
                  <a:pt x="39350" y="7488"/>
                </a:lnTo>
                <a:lnTo>
                  <a:pt x="39350" y="7381"/>
                </a:lnTo>
                <a:lnTo>
                  <a:pt x="39340" y="7273"/>
                </a:lnTo>
                <a:lnTo>
                  <a:pt x="39319" y="7165"/>
                </a:lnTo>
                <a:lnTo>
                  <a:pt x="39299" y="7058"/>
                </a:lnTo>
                <a:lnTo>
                  <a:pt x="39269" y="6950"/>
                </a:lnTo>
                <a:lnTo>
                  <a:pt x="39239" y="6850"/>
                </a:lnTo>
                <a:lnTo>
                  <a:pt x="39198" y="6742"/>
                </a:lnTo>
                <a:lnTo>
                  <a:pt x="39148" y="6643"/>
                </a:lnTo>
                <a:lnTo>
                  <a:pt x="39098" y="6550"/>
                </a:lnTo>
                <a:lnTo>
                  <a:pt x="39047" y="6450"/>
                </a:lnTo>
                <a:lnTo>
                  <a:pt x="38916" y="6274"/>
                </a:lnTo>
                <a:lnTo>
                  <a:pt x="38765" y="6097"/>
                </a:lnTo>
                <a:lnTo>
                  <a:pt x="38604" y="5935"/>
                </a:lnTo>
                <a:lnTo>
                  <a:pt x="38413" y="5782"/>
                </a:lnTo>
                <a:lnTo>
                  <a:pt x="38211" y="5643"/>
                </a:lnTo>
                <a:lnTo>
                  <a:pt x="38000" y="5520"/>
                </a:lnTo>
                <a:lnTo>
                  <a:pt x="37879" y="5459"/>
                </a:lnTo>
                <a:lnTo>
                  <a:pt x="37768" y="5405"/>
                </a:lnTo>
                <a:lnTo>
                  <a:pt x="37647" y="5359"/>
                </a:lnTo>
                <a:lnTo>
                  <a:pt x="37516" y="5313"/>
                </a:lnTo>
                <a:lnTo>
                  <a:pt x="37385" y="5266"/>
                </a:lnTo>
                <a:lnTo>
                  <a:pt x="37254" y="5228"/>
                </a:lnTo>
                <a:lnTo>
                  <a:pt x="37123" y="5197"/>
                </a:lnTo>
                <a:lnTo>
                  <a:pt x="36982" y="5167"/>
                </a:lnTo>
                <a:lnTo>
                  <a:pt x="36851" y="5143"/>
                </a:lnTo>
                <a:lnTo>
                  <a:pt x="36700" y="5128"/>
                </a:lnTo>
                <a:lnTo>
                  <a:pt x="31804" y="4528"/>
                </a:lnTo>
                <a:lnTo>
                  <a:pt x="31593" y="4505"/>
                </a:lnTo>
                <a:lnTo>
                  <a:pt x="31381" y="4490"/>
                </a:lnTo>
                <a:lnTo>
                  <a:pt x="31169" y="4482"/>
                </a:lnTo>
                <a:lnTo>
                  <a:pt x="30968" y="4475"/>
                </a:lnTo>
                <a:lnTo>
                  <a:pt x="30756" y="4475"/>
                </a:lnTo>
                <a:lnTo>
                  <a:pt x="30545" y="4482"/>
                </a:lnTo>
                <a:lnTo>
                  <a:pt x="30333" y="4490"/>
                </a:lnTo>
                <a:lnTo>
                  <a:pt x="30122" y="4505"/>
                </a:lnTo>
                <a:lnTo>
                  <a:pt x="29910" y="4528"/>
                </a:lnTo>
                <a:lnTo>
                  <a:pt x="29709" y="4559"/>
                </a:lnTo>
                <a:lnTo>
                  <a:pt x="29497" y="4590"/>
                </a:lnTo>
                <a:lnTo>
                  <a:pt x="29296" y="4636"/>
                </a:lnTo>
                <a:lnTo>
                  <a:pt x="29094" y="4682"/>
                </a:lnTo>
                <a:lnTo>
                  <a:pt x="28893" y="4728"/>
                </a:lnTo>
                <a:lnTo>
                  <a:pt x="28691" y="4790"/>
                </a:lnTo>
                <a:lnTo>
                  <a:pt x="28490" y="4851"/>
                </a:lnTo>
                <a:lnTo>
                  <a:pt x="28298" y="4921"/>
                </a:lnTo>
                <a:lnTo>
                  <a:pt x="28097" y="4997"/>
                </a:lnTo>
                <a:lnTo>
                  <a:pt x="27905" y="5082"/>
                </a:lnTo>
                <a:lnTo>
                  <a:pt x="27724" y="5167"/>
                </a:lnTo>
                <a:lnTo>
                  <a:pt x="27533" y="5266"/>
                </a:lnTo>
                <a:lnTo>
                  <a:pt x="27351" y="5366"/>
                </a:lnTo>
                <a:lnTo>
                  <a:pt x="27170" y="5466"/>
                </a:lnTo>
                <a:lnTo>
                  <a:pt x="26999" y="5582"/>
                </a:lnTo>
                <a:lnTo>
                  <a:pt x="26828" y="5705"/>
                </a:lnTo>
                <a:lnTo>
                  <a:pt x="26656" y="5828"/>
                </a:lnTo>
                <a:lnTo>
                  <a:pt x="26485" y="5958"/>
                </a:lnTo>
                <a:lnTo>
                  <a:pt x="26334" y="6097"/>
                </a:lnTo>
                <a:lnTo>
                  <a:pt x="26173" y="6243"/>
                </a:lnTo>
                <a:lnTo>
                  <a:pt x="26022" y="6397"/>
                </a:lnTo>
                <a:lnTo>
                  <a:pt x="25871" y="6550"/>
                </a:lnTo>
                <a:lnTo>
                  <a:pt x="25730" y="6712"/>
                </a:lnTo>
                <a:lnTo>
                  <a:pt x="25236" y="6550"/>
                </a:lnTo>
                <a:lnTo>
                  <a:pt x="24722" y="6397"/>
                </a:lnTo>
                <a:lnTo>
                  <a:pt x="24722" y="3852"/>
                </a:lnTo>
                <a:lnTo>
                  <a:pt x="24712" y="3637"/>
                </a:lnTo>
                <a:lnTo>
                  <a:pt x="24692" y="3429"/>
                </a:lnTo>
                <a:lnTo>
                  <a:pt x="24662" y="3222"/>
                </a:lnTo>
                <a:lnTo>
                  <a:pt x="24611" y="3022"/>
                </a:lnTo>
                <a:lnTo>
                  <a:pt x="24551" y="2830"/>
                </a:lnTo>
                <a:lnTo>
                  <a:pt x="24480" y="2637"/>
                </a:lnTo>
                <a:lnTo>
                  <a:pt x="24390" y="2453"/>
                </a:lnTo>
                <a:lnTo>
                  <a:pt x="24299" y="2276"/>
                </a:lnTo>
                <a:lnTo>
                  <a:pt x="24188" y="2107"/>
                </a:lnTo>
                <a:lnTo>
                  <a:pt x="24067" y="1938"/>
                </a:lnTo>
                <a:lnTo>
                  <a:pt x="23946" y="1776"/>
                </a:lnTo>
                <a:lnTo>
                  <a:pt x="23805" y="1623"/>
                </a:lnTo>
                <a:lnTo>
                  <a:pt x="23654" y="1477"/>
                </a:lnTo>
                <a:lnTo>
                  <a:pt x="23503" y="1331"/>
                </a:lnTo>
                <a:lnTo>
                  <a:pt x="23342" y="1192"/>
                </a:lnTo>
                <a:lnTo>
                  <a:pt x="23171" y="1069"/>
                </a:lnTo>
                <a:lnTo>
                  <a:pt x="22989" y="946"/>
                </a:lnTo>
                <a:lnTo>
                  <a:pt x="22798" y="831"/>
                </a:lnTo>
                <a:lnTo>
                  <a:pt x="22607" y="716"/>
                </a:lnTo>
                <a:lnTo>
                  <a:pt x="22405" y="616"/>
                </a:lnTo>
                <a:lnTo>
                  <a:pt x="22204" y="523"/>
                </a:lnTo>
                <a:lnTo>
                  <a:pt x="21992" y="431"/>
                </a:lnTo>
                <a:lnTo>
                  <a:pt x="21770" y="354"/>
                </a:lnTo>
                <a:lnTo>
                  <a:pt x="21549" y="285"/>
                </a:lnTo>
                <a:lnTo>
                  <a:pt x="21327" y="216"/>
                </a:lnTo>
                <a:lnTo>
                  <a:pt x="21095" y="162"/>
                </a:lnTo>
                <a:lnTo>
                  <a:pt x="20864" y="116"/>
                </a:lnTo>
                <a:lnTo>
                  <a:pt x="20632" y="70"/>
                </a:lnTo>
                <a:lnTo>
                  <a:pt x="20400" y="39"/>
                </a:lnTo>
                <a:lnTo>
                  <a:pt x="20159" y="16"/>
                </a:lnTo>
                <a:lnTo>
                  <a:pt x="19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9" name="Google Shape;1419;p44"/>
          <p:cNvGrpSpPr/>
          <p:nvPr/>
        </p:nvGrpSpPr>
        <p:grpSpPr>
          <a:xfrm>
            <a:off x="5152293" y="4088723"/>
            <a:ext cx="259368" cy="338329"/>
            <a:chOff x="5014760" y="2873162"/>
            <a:chExt cx="380027" cy="508919"/>
          </a:xfrm>
        </p:grpSpPr>
        <p:sp>
          <p:nvSpPr>
            <p:cNvPr id="1420" name="Google Shape;1420;p44"/>
            <p:cNvSpPr/>
            <p:nvPr/>
          </p:nvSpPr>
          <p:spPr>
            <a:xfrm flipH="1">
              <a:off x="5014760" y="2873162"/>
              <a:ext cx="380027" cy="508919"/>
            </a:xfrm>
            <a:custGeom>
              <a:avLst/>
              <a:gdLst/>
              <a:ahLst/>
              <a:cxnLst/>
              <a:rect l="l" t="t" r="r" b="b"/>
              <a:pathLst>
                <a:path w="40045" h="40836" extrusionOk="0">
                  <a:moveTo>
                    <a:pt x="9026" y="7050"/>
                  </a:moveTo>
                  <a:lnTo>
                    <a:pt x="9026" y="10924"/>
                  </a:lnTo>
                  <a:lnTo>
                    <a:pt x="3949" y="10924"/>
                  </a:lnTo>
                  <a:lnTo>
                    <a:pt x="4010" y="10747"/>
                  </a:lnTo>
                  <a:lnTo>
                    <a:pt x="4070" y="10571"/>
                  </a:lnTo>
                  <a:lnTo>
                    <a:pt x="4151" y="10401"/>
                  </a:lnTo>
                  <a:lnTo>
                    <a:pt x="4231" y="10225"/>
                  </a:lnTo>
                  <a:lnTo>
                    <a:pt x="4322" y="10063"/>
                  </a:lnTo>
                  <a:lnTo>
                    <a:pt x="4423" y="9894"/>
                  </a:lnTo>
                  <a:lnTo>
                    <a:pt x="4523" y="9733"/>
                  </a:lnTo>
                  <a:lnTo>
                    <a:pt x="4634" y="9579"/>
                  </a:lnTo>
                  <a:lnTo>
                    <a:pt x="4755" y="9425"/>
                  </a:lnTo>
                  <a:lnTo>
                    <a:pt x="4886" y="9271"/>
                  </a:lnTo>
                  <a:lnTo>
                    <a:pt x="5017" y="9125"/>
                  </a:lnTo>
                  <a:lnTo>
                    <a:pt x="5148" y="8979"/>
                  </a:lnTo>
                  <a:lnTo>
                    <a:pt x="5299" y="8841"/>
                  </a:lnTo>
                  <a:lnTo>
                    <a:pt x="5450" y="8703"/>
                  </a:lnTo>
                  <a:lnTo>
                    <a:pt x="5601" y="8572"/>
                  </a:lnTo>
                  <a:lnTo>
                    <a:pt x="5772" y="8441"/>
                  </a:lnTo>
                  <a:lnTo>
                    <a:pt x="5934" y="8318"/>
                  </a:lnTo>
                  <a:lnTo>
                    <a:pt x="6105" y="8195"/>
                  </a:lnTo>
                  <a:lnTo>
                    <a:pt x="6286" y="8080"/>
                  </a:lnTo>
                  <a:lnTo>
                    <a:pt x="6478" y="7972"/>
                  </a:lnTo>
                  <a:lnTo>
                    <a:pt x="6659" y="7865"/>
                  </a:lnTo>
                  <a:lnTo>
                    <a:pt x="6860" y="7765"/>
                  </a:lnTo>
                  <a:lnTo>
                    <a:pt x="7052" y="7665"/>
                  </a:lnTo>
                  <a:lnTo>
                    <a:pt x="7253" y="7580"/>
                  </a:lnTo>
                  <a:lnTo>
                    <a:pt x="7465" y="7488"/>
                  </a:lnTo>
                  <a:lnTo>
                    <a:pt x="7676" y="7411"/>
                  </a:lnTo>
                  <a:lnTo>
                    <a:pt x="7888" y="7334"/>
                  </a:lnTo>
                  <a:lnTo>
                    <a:pt x="8110" y="7265"/>
                  </a:lnTo>
                  <a:lnTo>
                    <a:pt x="8331" y="7204"/>
                  </a:lnTo>
                  <a:lnTo>
                    <a:pt x="8563" y="7150"/>
                  </a:lnTo>
                  <a:lnTo>
                    <a:pt x="8795" y="7096"/>
                  </a:lnTo>
                  <a:lnTo>
                    <a:pt x="9026" y="7050"/>
                  </a:lnTo>
                  <a:close/>
                  <a:moveTo>
                    <a:pt x="19816" y="6911"/>
                  </a:moveTo>
                  <a:lnTo>
                    <a:pt x="20078" y="6919"/>
                  </a:lnTo>
                  <a:lnTo>
                    <a:pt x="20329" y="6934"/>
                  </a:lnTo>
                  <a:lnTo>
                    <a:pt x="20581" y="6950"/>
                  </a:lnTo>
                  <a:lnTo>
                    <a:pt x="20833" y="6973"/>
                  </a:lnTo>
                  <a:lnTo>
                    <a:pt x="21085" y="7004"/>
                  </a:lnTo>
                  <a:lnTo>
                    <a:pt x="21337" y="7034"/>
                  </a:lnTo>
                  <a:lnTo>
                    <a:pt x="21579" y="7065"/>
                  </a:lnTo>
                  <a:lnTo>
                    <a:pt x="21820" y="7111"/>
                  </a:lnTo>
                  <a:lnTo>
                    <a:pt x="22062" y="7157"/>
                  </a:lnTo>
                  <a:lnTo>
                    <a:pt x="22304" y="7204"/>
                  </a:lnTo>
                  <a:lnTo>
                    <a:pt x="22546" y="7257"/>
                  </a:lnTo>
                  <a:lnTo>
                    <a:pt x="22777" y="7319"/>
                  </a:lnTo>
                  <a:lnTo>
                    <a:pt x="23009" y="7380"/>
                  </a:lnTo>
                  <a:lnTo>
                    <a:pt x="23462" y="7519"/>
                  </a:lnTo>
                  <a:lnTo>
                    <a:pt x="23916" y="7672"/>
                  </a:lnTo>
                  <a:lnTo>
                    <a:pt x="24349" y="7842"/>
                  </a:lnTo>
                  <a:lnTo>
                    <a:pt x="24762" y="8026"/>
                  </a:lnTo>
                  <a:lnTo>
                    <a:pt x="25175" y="8226"/>
                  </a:lnTo>
                  <a:lnTo>
                    <a:pt x="25568" y="8441"/>
                  </a:lnTo>
                  <a:lnTo>
                    <a:pt x="25951" y="8664"/>
                  </a:lnTo>
                  <a:lnTo>
                    <a:pt x="26313" y="8910"/>
                  </a:lnTo>
                  <a:lnTo>
                    <a:pt x="26666" y="9164"/>
                  </a:lnTo>
                  <a:lnTo>
                    <a:pt x="26998" y="9425"/>
                  </a:lnTo>
                  <a:lnTo>
                    <a:pt x="27311" y="9710"/>
                  </a:lnTo>
                  <a:lnTo>
                    <a:pt x="27613" y="9994"/>
                  </a:lnTo>
                  <a:lnTo>
                    <a:pt x="27895" y="10294"/>
                  </a:lnTo>
                  <a:lnTo>
                    <a:pt x="28157" y="10609"/>
                  </a:lnTo>
                  <a:lnTo>
                    <a:pt x="28399" y="10932"/>
                  </a:lnTo>
                  <a:lnTo>
                    <a:pt x="28620" y="11262"/>
                  </a:lnTo>
                  <a:lnTo>
                    <a:pt x="28822" y="11601"/>
                  </a:lnTo>
                  <a:lnTo>
                    <a:pt x="28913" y="11770"/>
                  </a:lnTo>
                  <a:lnTo>
                    <a:pt x="29003" y="11947"/>
                  </a:lnTo>
                  <a:lnTo>
                    <a:pt x="29084" y="12123"/>
                  </a:lnTo>
                  <a:lnTo>
                    <a:pt x="29154" y="12308"/>
                  </a:lnTo>
                  <a:lnTo>
                    <a:pt x="29225" y="12485"/>
                  </a:lnTo>
                  <a:lnTo>
                    <a:pt x="29295" y="12669"/>
                  </a:lnTo>
                  <a:lnTo>
                    <a:pt x="29356" y="12854"/>
                  </a:lnTo>
                  <a:lnTo>
                    <a:pt x="29406" y="13038"/>
                  </a:lnTo>
                  <a:lnTo>
                    <a:pt x="29457" y="13230"/>
                  </a:lnTo>
                  <a:lnTo>
                    <a:pt x="29497" y="13415"/>
                  </a:lnTo>
                  <a:lnTo>
                    <a:pt x="29527" y="13607"/>
                  </a:lnTo>
                  <a:lnTo>
                    <a:pt x="29557" y="13799"/>
                  </a:lnTo>
                  <a:lnTo>
                    <a:pt x="29577" y="13992"/>
                  </a:lnTo>
                  <a:lnTo>
                    <a:pt x="29598" y="14191"/>
                  </a:lnTo>
                  <a:lnTo>
                    <a:pt x="29608" y="14384"/>
                  </a:lnTo>
                  <a:lnTo>
                    <a:pt x="29608" y="14583"/>
                  </a:lnTo>
                  <a:lnTo>
                    <a:pt x="29608" y="15660"/>
                  </a:lnTo>
                  <a:lnTo>
                    <a:pt x="29275" y="15575"/>
                  </a:lnTo>
                  <a:lnTo>
                    <a:pt x="28963" y="15506"/>
                  </a:lnTo>
                  <a:lnTo>
                    <a:pt x="28651" y="15444"/>
                  </a:lnTo>
                  <a:lnTo>
                    <a:pt x="28338" y="15398"/>
                  </a:lnTo>
                  <a:lnTo>
                    <a:pt x="28026" y="15360"/>
                  </a:lnTo>
                  <a:lnTo>
                    <a:pt x="27694" y="15329"/>
                  </a:lnTo>
                  <a:lnTo>
                    <a:pt x="27351" y="15306"/>
                  </a:lnTo>
                  <a:lnTo>
                    <a:pt x="26988" y="15291"/>
                  </a:lnTo>
                  <a:lnTo>
                    <a:pt x="26596" y="15275"/>
                  </a:lnTo>
                  <a:lnTo>
                    <a:pt x="26162" y="15275"/>
                  </a:lnTo>
                  <a:lnTo>
                    <a:pt x="25175" y="15268"/>
                  </a:lnTo>
                  <a:lnTo>
                    <a:pt x="22495" y="15275"/>
                  </a:lnTo>
                  <a:lnTo>
                    <a:pt x="22334" y="15283"/>
                  </a:lnTo>
                  <a:lnTo>
                    <a:pt x="22183" y="15298"/>
                  </a:lnTo>
                  <a:lnTo>
                    <a:pt x="22032" y="15329"/>
                  </a:lnTo>
                  <a:lnTo>
                    <a:pt x="21891" y="15375"/>
                  </a:lnTo>
                  <a:lnTo>
                    <a:pt x="21750" y="15421"/>
                  </a:lnTo>
                  <a:lnTo>
                    <a:pt x="21619" y="15483"/>
                  </a:lnTo>
                  <a:lnTo>
                    <a:pt x="21498" y="15552"/>
                  </a:lnTo>
                  <a:lnTo>
                    <a:pt x="21387" y="15629"/>
                  </a:lnTo>
                  <a:lnTo>
                    <a:pt x="21287" y="15713"/>
                  </a:lnTo>
                  <a:lnTo>
                    <a:pt x="21196" y="15806"/>
                  </a:lnTo>
                  <a:lnTo>
                    <a:pt x="21115" y="15906"/>
                  </a:lnTo>
                  <a:lnTo>
                    <a:pt x="21055" y="16006"/>
                  </a:lnTo>
                  <a:lnTo>
                    <a:pt x="21004" y="16121"/>
                  </a:lnTo>
                  <a:lnTo>
                    <a:pt x="20964" y="16236"/>
                  </a:lnTo>
                  <a:lnTo>
                    <a:pt x="20934" y="16352"/>
                  </a:lnTo>
                  <a:lnTo>
                    <a:pt x="20934" y="16475"/>
                  </a:lnTo>
                  <a:lnTo>
                    <a:pt x="20934" y="25084"/>
                  </a:lnTo>
                  <a:lnTo>
                    <a:pt x="20944" y="25415"/>
                  </a:lnTo>
                  <a:lnTo>
                    <a:pt x="20974" y="25753"/>
                  </a:lnTo>
                  <a:lnTo>
                    <a:pt x="21025" y="26076"/>
                  </a:lnTo>
                  <a:lnTo>
                    <a:pt x="21095" y="26399"/>
                  </a:lnTo>
                  <a:lnTo>
                    <a:pt x="21176" y="26714"/>
                  </a:lnTo>
                  <a:lnTo>
                    <a:pt x="21287" y="27029"/>
                  </a:lnTo>
                  <a:lnTo>
                    <a:pt x="21407" y="27337"/>
                  </a:lnTo>
                  <a:lnTo>
                    <a:pt x="21548" y="27637"/>
                  </a:lnTo>
                  <a:lnTo>
                    <a:pt x="21710" y="27929"/>
                  </a:lnTo>
                  <a:lnTo>
                    <a:pt x="21891" y="28213"/>
                  </a:lnTo>
                  <a:lnTo>
                    <a:pt x="22082" y="28498"/>
                  </a:lnTo>
                  <a:lnTo>
                    <a:pt x="22284" y="28767"/>
                  </a:lnTo>
                  <a:lnTo>
                    <a:pt x="22516" y="29036"/>
                  </a:lnTo>
                  <a:lnTo>
                    <a:pt x="22747" y="29289"/>
                  </a:lnTo>
                  <a:lnTo>
                    <a:pt x="22999" y="29535"/>
                  </a:lnTo>
                  <a:lnTo>
                    <a:pt x="23261" y="29774"/>
                  </a:lnTo>
                  <a:lnTo>
                    <a:pt x="21961" y="29774"/>
                  </a:lnTo>
                  <a:lnTo>
                    <a:pt x="21700" y="29766"/>
                  </a:lnTo>
                  <a:lnTo>
                    <a:pt x="21448" y="29758"/>
                  </a:lnTo>
                  <a:lnTo>
                    <a:pt x="21186" y="29735"/>
                  </a:lnTo>
                  <a:lnTo>
                    <a:pt x="20934" y="29712"/>
                  </a:lnTo>
                  <a:lnTo>
                    <a:pt x="20682" y="29689"/>
                  </a:lnTo>
                  <a:lnTo>
                    <a:pt x="20440" y="29658"/>
                  </a:lnTo>
                  <a:lnTo>
                    <a:pt x="20188" y="29620"/>
                  </a:lnTo>
                  <a:lnTo>
                    <a:pt x="19947" y="29582"/>
                  </a:lnTo>
                  <a:lnTo>
                    <a:pt x="19705" y="29535"/>
                  </a:lnTo>
                  <a:lnTo>
                    <a:pt x="19463" y="29489"/>
                  </a:lnTo>
                  <a:lnTo>
                    <a:pt x="19231" y="29436"/>
                  </a:lnTo>
                  <a:lnTo>
                    <a:pt x="18990" y="29374"/>
                  </a:lnTo>
                  <a:lnTo>
                    <a:pt x="18758" y="29313"/>
                  </a:lnTo>
                  <a:lnTo>
                    <a:pt x="18305" y="29174"/>
                  </a:lnTo>
                  <a:lnTo>
                    <a:pt x="17861" y="29020"/>
                  </a:lnTo>
                  <a:lnTo>
                    <a:pt x="17428" y="28851"/>
                  </a:lnTo>
                  <a:lnTo>
                    <a:pt x="17005" y="28667"/>
                  </a:lnTo>
                  <a:lnTo>
                    <a:pt x="16602" y="28467"/>
                  </a:lnTo>
                  <a:lnTo>
                    <a:pt x="16199" y="28252"/>
                  </a:lnTo>
                  <a:lnTo>
                    <a:pt x="15826" y="28021"/>
                  </a:lnTo>
                  <a:lnTo>
                    <a:pt x="15464" y="27783"/>
                  </a:lnTo>
                  <a:lnTo>
                    <a:pt x="15111" y="27529"/>
                  </a:lnTo>
                  <a:lnTo>
                    <a:pt x="14779" y="27260"/>
                  </a:lnTo>
                  <a:lnTo>
                    <a:pt x="14456" y="26983"/>
                  </a:lnTo>
                  <a:lnTo>
                    <a:pt x="14164" y="26691"/>
                  </a:lnTo>
                  <a:lnTo>
                    <a:pt x="13882" y="26391"/>
                  </a:lnTo>
                  <a:lnTo>
                    <a:pt x="13620" y="26084"/>
                  </a:lnTo>
                  <a:lnTo>
                    <a:pt x="13378" y="25761"/>
                  </a:lnTo>
                  <a:lnTo>
                    <a:pt x="13157" y="25430"/>
                  </a:lnTo>
                  <a:lnTo>
                    <a:pt x="12955" y="25092"/>
                  </a:lnTo>
                  <a:lnTo>
                    <a:pt x="12774" y="24739"/>
                  </a:lnTo>
                  <a:lnTo>
                    <a:pt x="12693" y="24562"/>
                  </a:lnTo>
                  <a:lnTo>
                    <a:pt x="12613" y="24385"/>
                  </a:lnTo>
                  <a:lnTo>
                    <a:pt x="12542" y="24200"/>
                  </a:lnTo>
                  <a:lnTo>
                    <a:pt x="12482" y="24024"/>
                  </a:lnTo>
                  <a:lnTo>
                    <a:pt x="12421" y="23839"/>
                  </a:lnTo>
                  <a:lnTo>
                    <a:pt x="12371" y="23647"/>
                  </a:lnTo>
                  <a:lnTo>
                    <a:pt x="12321" y="23462"/>
                  </a:lnTo>
                  <a:lnTo>
                    <a:pt x="12280" y="23270"/>
                  </a:lnTo>
                  <a:lnTo>
                    <a:pt x="12240" y="23078"/>
                  </a:lnTo>
                  <a:lnTo>
                    <a:pt x="12210" y="22886"/>
                  </a:lnTo>
                  <a:lnTo>
                    <a:pt x="12190" y="22694"/>
                  </a:lnTo>
                  <a:lnTo>
                    <a:pt x="12180" y="22501"/>
                  </a:lnTo>
                  <a:lnTo>
                    <a:pt x="12169" y="22302"/>
                  </a:lnTo>
                  <a:lnTo>
                    <a:pt x="12159" y="22102"/>
                  </a:lnTo>
                  <a:lnTo>
                    <a:pt x="12159" y="6911"/>
                  </a:lnTo>
                  <a:close/>
                  <a:moveTo>
                    <a:pt x="26908" y="17674"/>
                  </a:moveTo>
                  <a:lnTo>
                    <a:pt x="27220" y="17697"/>
                  </a:lnTo>
                  <a:lnTo>
                    <a:pt x="27532" y="17728"/>
                  </a:lnTo>
                  <a:lnTo>
                    <a:pt x="27835" y="17766"/>
                  </a:lnTo>
                  <a:lnTo>
                    <a:pt x="28127" y="17820"/>
                  </a:lnTo>
                  <a:lnTo>
                    <a:pt x="28419" y="17881"/>
                  </a:lnTo>
                  <a:lnTo>
                    <a:pt x="28711" y="17958"/>
                  </a:lnTo>
                  <a:lnTo>
                    <a:pt x="28983" y="18043"/>
                  </a:lnTo>
                  <a:lnTo>
                    <a:pt x="29255" y="18135"/>
                  </a:lnTo>
                  <a:lnTo>
                    <a:pt x="29527" y="18235"/>
                  </a:lnTo>
                  <a:lnTo>
                    <a:pt x="29779" y="18350"/>
                  </a:lnTo>
                  <a:lnTo>
                    <a:pt x="30031" y="18473"/>
                  </a:lnTo>
                  <a:lnTo>
                    <a:pt x="30273" y="18604"/>
                  </a:lnTo>
                  <a:lnTo>
                    <a:pt x="30504" y="18742"/>
                  </a:lnTo>
                  <a:lnTo>
                    <a:pt x="30726" y="18888"/>
                  </a:lnTo>
                  <a:lnTo>
                    <a:pt x="30947" y="19050"/>
                  </a:lnTo>
                  <a:lnTo>
                    <a:pt x="31149" y="19211"/>
                  </a:lnTo>
                  <a:lnTo>
                    <a:pt x="31340" y="19380"/>
                  </a:lnTo>
                  <a:lnTo>
                    <a:pt x="31522" y="19557"/>
                  </a:lnTo>
                  <a:lnTo>
                    <a:pt x="31693" y="19742"/>
                  </a:lnTo>
                  <a:lnTo>
                    <a:pt x="31854" y="19934"/>
                  </a:lnTo>
                  <a:lnTo>
                    <a:pt x="32005" y="20126"/>
                  </a:lnTo>
                  <a:lnTo>
                    <a:pt x="32136" y="20334"/>
                  </a:lnTo>
                  <a:lnTo>
                    <a:pt x="32267" y="20541"/>
                  </a:lnTo>
                  <a:lnTo>
                    <a:pt x="32368" y="20756"/>
                  </a:lnTo>
                  <a:lnTo>
                    <a:pt x="32469" y="20972"/>
                  </a:lnTo>
                  <a:lnTo>
                    <a:pt x="32549" y="21195"/>
                  </a:lnTo>
                  <a:lnTo>
                    <a:pt x="32620" y="21418"/>
                  </a:lnTo>
                  <a:lnTo>
                    <a:pt x="32680" y="21648"/>
                  </a:lnTo>
                  <a:lnTo>
                    <a:pt x="32710" y="21886"/>
                  </a:lnTo>
                  <a:lnTo>
                    <a:pt x="32741" y="22125"/>
                  </a:lnTo>
                  <a:lnTo>
                    <a:pt x="32751" y="22363"/>
                  </a:lnTo>
                  <a:lnTo>
                    <a:pt x="32751" y="29774"/>
                  </a:lnTo>
                  <a:lnTo>
                    <a:pt x="29890" y="29774"/>
                  </a:lnTo>
                  <a:lnTo>
                    <a:pt x="29577" y="29751"/>
                  </a:lnTo>
                  <a:lnTo>
                    <a:pt x="29275" y="29720"/>
                  </a:lnTo>
                  <a:lnTo>
                    <a:pt x="28973" y="29682"/>
                  </a:lnTo>
                  <a:lnTo>
                    <a:pt x="28671" y="29628"/>
                  </a:lnTo>
                  <a:lnTo>
                    <a:pt x="28379" y="29566"/>
                  </a:lnTo>
                  <a:lnTo>
                    <a:pt x="28097" y="29489"/>
                  </a:lnTo>
                  <a:lnTo>
                    <a:pt x="27814" y="29405"/>
                  </a:lnTo>
                  <a:lnTo>
                    <a:pt x="27542" y="29313"/>
                  </a:lnTo>
                  <a:lnTo>
                    <a:pt x="27281" y="29205"/>
                  </a:lnTo>
                  <a:lnTo>
                    <a:pt x="27029" y="29097"/>
                  </a:lnTo>
                  <a:lnTo>
                    <a:pt x="26777" y="28974"/>
                  </a:lnTo>
                  <a:lnTo>
                    <a:pt x="26535" y="28844"/>
                  </a:lnTo>
                  <a:lnTo>
                    <a:pt x="26303" y="28705"/>
                  </a:lnTo>
                  <a:lnTo>
                    <a:pt x="26082" y="28551"/>
                  </a:lnTo>
                  <a:lnTo>
                    <a:pt x="25870" y="28398"/>
                  </a:lnTo>
                  <a:lnTo>
                    <a:pt x="25659" y="28236"/>
                  </a:lnTo>
                  <a:lnTo>
                    <a:pt x="25467" y="28067"/>
                  </a:lnTo>
                  <a:lnTo>
                    <a:pt x="25286" y="27890"/>
                  </a:lnTo>
                  <a:lnTo>
                    <a:pt x="25115" y="27706"/>
                  </a:lnTo>
                  <a:lnTo>
                    <a:pt x="24953" y="27514"/>
                  </a:lnTo>
                  <a:lnTo>
                    <a:pt x="24802" y="27314"/>
                  </a:lnTo>
                  <a:lnTo>
                    <a:pt x="24671" y="27114"/>
                  </a:lnTo>
                  <a:lnTo>
                    <a:pt x="24550" y="26906"/>
                  </a:lnTo>
                  <a:lnTo>
                    <a:pt x="24440" y="26691"/>
                  </a:lnTo>
                  <a:lnTo>
                    <a:pt x="24339" y="26476"/>
                  </a:lnTo>
                  <a:lnTo>
                    <a:pt x="24258" y="26253"/>
                  </a:lnTo>
                  <a:lnTo>
                    <a:pt x="24188" y="26030"/>
                  </a:lnTo>
                  <a:lnTo>
                    <a:pt x="24137" y="25799"/>
                  </a:lnTo>
                  <a:lnTo>
                    <a:pt x="24097" y="25561"/>
                  </a:lnTo>
                  <a:lnTo>
                    <a:pt x="24077" y="25323"/>
                  </a:lnTo>
                  <a:lnTo>
                    <a:pt x="24067" y="25084"/>
                  </a:lnTo>
                  <a:lnTo>
                    <a:pt x="24067" y="17674"/>
                  </a:lnTo>
                  <a:close/>
                  <a:moveTo>
                    <a:pt x="29608" y="32172"/>
                  </a:moveTo>
                  <a:lnTo>
                    <a:pt x="29608" y="38438"/>
                  </a:lnTo>
                  <a:lnTo>
                    <a:pt x="28459" y="38438"/>
                  </a:lnTo>
                  <a:lnTo>
                    <a:pt x="28298" y="38430"/>
                  </a:lnTo>
                  <a:lnTo>
                    <a:pt x="28137" y="38414"/>
                  </a:lnTo>
                  <a:lnTo>
                    <a:pt x="27976" y="38391"/>
                  </a:lnTo>
                  <a:lnTo>
                    <a:pt x="27825" y="38361"/>
                  </a:lnTo>
                  <a:lnTo>
                    <a:pt x="27673" y="38330"/>
                  </a:lnTo>
                  <a:lnTo>
                    <a:pt x="27522" y="38291"/>
                  </a:lnTo>
                  <a:lnTo>
                    <a:pt x="27381" y="38245"/>
                  </a:lnTo>
                  <a:lnTo>
                    <a:pt x="27230" y="38199"/>
                  </a:lnTo>
                  <a:lnTo>
                    <a:pt x="27099" y="38145"/>
                  </a:lnTo>
                  <a:lnTo>
                    <a:pt x="26958" y="38084"/>
                  </a:lnTo>
                  <a:lnTo>
                    <a:pt x="26827" y="38022"/>
                  </a:lnTo>
                  <a:lnTo>
                    <a:pt x="26706" y="37953"/>
                  </a:lnTo>
                  <a:lnTo>
                    <a:pt x="26585" y="37876"/>
                  </a:lnTo>
                  <a:lnTo>
                    <a:pt x="26465" y="37799"/>
                  </a:lnTo>
                  <a:lnTo>
                    <a:pt x="26354" y="37723"/>
                  </a:lnTo>
                  <a:lnTo>
                    <a:pt x="26253" y="37638"/>
                  </a:lnTo>
                  <a:lnTo>
                    <a:pt x="26152" y="37546"/>
                  </a:lnTo>
                  <a:lnTo>
                    <a:pt x="26052" y="37454"/>
                  </a:lnTo>
                  <a:lnTo>
                    <a:pt x="25961" y="37361"/>
                  </a:lnTo>
                  <a:lnTo>
                    <a:pt x="25880" y="37261"/>
                  </a:lnTo>
                  <a:lnTo>
                    <a:pt x="25800" y="37154"/>
                  </a:lnTo>
                  <a:lnTo>
                    <a:pt x="25729" y="37054"/>
                  </a:lnTo>
                  <a:lnTo>
                    <a:pt x="25669" y="36938"/>
                  </a:lnTo>
                  <a:lnTo>
                    <a:pt x="25608" y="36831"/>
                  </a:lnTo>
                  <a:lnTo>
                    <a:pt x="25558" y="36716"/>
                  </a:lnTo>
                  <a:lnTo>
                    <a:pt x="25518" y="36600"/>
                  </a:lnTo>
                  <a:lnTo>
                    <a:pt x="25477" y="36485"/>
                  </a:lnTo>
                  <a:lnTo>
                    <a:pt x="25447" y="36362"/>
                  </a:lnTo>
                  <a:lnTo>
                    <a:pt x="25427" y="36239"/>
                  </a:lnTo>
                  <a:lnTo>
                    <a:pt x="25417" y="36116"/>
                  </a:lnTo>
                  <a:lnTo>
                    <a:pt x="25417" y="35985"/>
                  </a:lnTo>
                  <a:lnTo>
                    <a:pt x="25417" y="32172"/>
                  </a:lnTo>
                  <a:close/>
                  <a:moveTo>
                    <a:pt x="25346" y="0"/>
                  </a:moveTo>
                  <a:lnTo>
                    <a:pt x="25195" y="8"/>
                  </a:lnTo>
                  <a:lnTo>
                    <a:pt x="25044" y="31"/>
                  </a:lnTo>
                  <a:lnTo>
                    <a:pt x="24883" y="62"/>
                  </a:lnTo>
                  <a:lnTo>
                    <a:pt x="24742" y="108"/>
                  </a:lnTo>
                  <a:lnTo>
                    <a:pt x="24601" y="162"/>
                  </a:lnTo>
                  <a:lnTo>
                    <a:pt x="24460" y="231"/>
                  </a:lnTo>
                  <a:lnTo>
                    <a:pt x="24339" y="300"/>
                  </a:lnTo>
                  <a:lnTo>
                    <a:pt x="24238" y="385"/>
                  </a:lnTo>
                  <a:lnTo>
                    <a:pt x="24137" y="477"/>
                  </a:lnTo>
                  <a:lnTo>
                    <a:pt x="24047" y="569"/>
                  </a:lnTo>
                  <a:lnTo>
                    <a:pt x="23976" y="669"/>
                  </a:lnTo>
                  <a:lnTo>
                    <a:pt x="23916" y="777"/>
                  </a:lnTo>
                  <a:lnTo>
                    <a:pt x="23876" y="884"/>
                  </a:lnTo>
                  <a:lnTo>
                    <a:pt x="23845" y="1000"/>
                  </a:lnTo>
                  <a:lnTo>
                    <a:pt x="23825" y="1115"/>
                  </a:lnTo>
                  <a:lnTo>
                    <a:pt x="23815" y="1230"/>
                  </a:lnTo>
                  <a:lnTo>
                    <a:pt x="23835" y="1346"/>
                  </a:lnTo>
                  <a:lnTo>
                    <a:pt x="23855" y="1461"/>
                  </a:lnTo>
                  <a:lnTo>
                    <a:pt x="23896" y="1576"/>
                  </a:lnTo>
                  <a:lnTo>
                    <a:pt x="23956" y="1692"/>
                  </a:lnTo>
                  <a:lnTo>
                    <a:pt x="24027" y="1815"/>
                  </a:lnTo>
                  <a:lnTo>
                    <a:pt x="24087" y="1938"/>
                  </a:lnTo>
                  <a:lnTo>
                    <a:pt x="24137" y="2061"/>
                  </a:lnTo>
                  <a:lnTo>
                    <a:pt x="24178" y="2184"/>
                  </a:lnTo>
                  <a:lnTo>
                    <a:pt x="24208" y="2307"/>
                  </a:lnTo>
                  <a:lnTo>
                    <a:pt x="24238" y="2422"/>
                  </a:lnTo>
                  <a:lnTo>
                    <a:pt x="24248" y="2545"/>
                  </a:lnTo>
                  <a:lnTo>
                    <a:pt x="24258" y="2660"/>
                  </a:lnTo>
                  <a:lnTo>
                    <a:pt x="24258" y="2776"/>
                  </a:lnTo>
                  <a:lnTo>
                    <a:pt x="24258" y="2891"/>
                  </a:lnTo>
                  <a:lnTo>
                    <a:pt x="24238" y="3006"/>
                  </a:lnTo>
                  <a:lnTo>
                    <a:pt x="24228" y="3114"/>
                  </a:lnTo>
                  <a:lnTo>
                    <a:pt x="24168" y="3337"/>
                  </a:lnTo>
                  <a:lnTo>
                    <a:pt x="24097" y="3544"/>
                  </a:lnTo>
                  <a:lnTo>
                    <a:pt x="24006" y="3752"/>
                  </a:lnTo>
                  <a:lnTo>
                    <a:pt x="23906" y="3944"/>
                  </a:lnTo>
                  <a:lnTo>
                    <a:pt x="23785" y="4129"/>
                  </a:lnTo>
                  <a:lnTo>
                    <a:pt x="23664" y="4305"/>
                  </a:lnTo>
                  <a:lnTo>
                    <a:pt x="23533" y="4474"/>
                  </a:lnTo>
                  <a:lnTo>
                    <a:pt x="23392" y="4628"/>
                  </a:lnTo>
                  <a:lnTo>
                    <a:pt x="23261" y="4767"/>
                  </a:lnTo>
                  <a:lnTo>
                    <a:pt x="23130" y="4897"/>
                  </a:lnTo>
                  <a:lnTo>
                    <a:pt x="22727" y="4813"/>
                  </a:lnTo>
                  <a:lnTo>
                    <a:pt x="22354" y="4744"/>
                  </a:lnTo>
                  <a:lnTo>
                    <a:pt x="21972" y="4682"/>
                  </a:lnTo>
                  <a:lnTo>
                    <a:pt x="21589" y="4636"/>
                  </a:lnTo>
                  <a:lnTo>
                    <a:pt x="21186" y="4597"/>
                  </a:lnTo>
                  <a:lnTo>
                    <a:pt x="20732" y="4567"/>
                  </a:lnTo>
                  <a:lnTo>
                    <a:pt x="20229" y="4544"/>
                  </a:lnTo>
                  <a:lnTo>
                    <a:pt x="19655" y="4528"/>
                  </a:lnTo>
                  <a:lnTo>
                    <a:pt x="18990" y="4521"/>
                  </a:lnTo>
                  <a:lnTo>
                    <a:pt x="18224" y="4513"/>
                  </a:lnTo>
                  <a:lnTo>
                    <a:pt x="13822" y="4513"/>
                  </a:lnTo>
                  <a:lnTo>
                    <a:pt x="10598" y="4521"/>
                  </a:lnTo>
                  <a:lnTo>
                    <a:pt x="10336" y="4521"/>
                  </a:lnTo>
                  <a:lnTo>
                    <a:pt x="10084" y="4528"/>
                  </a:lnTo>
                  <a:lnTo>
                    <a:pt x="9832" y="4544"/>
                  </a:lnTo>
                  <a:lnTo>
                    <a:pt x="9580" y="4559"/>
                  </a:lnTo>
                  <a:lnTo>
                    <a:pt x="9329" y="4582"/>
                  </a:lnTo>
                  <a:lnTo>
                    <a:pt x="9077" y="4605"/>
                  </a:lnTo>
                  <a:lnTo>
                    <a:pt x="8835" y="4636"/>
                  </a:lnTo>
                  <a:lnTo>
                    <a:pt x="8583" y="4674"/>
                  </a:lnTo>
                  <a:lnTo>
                    <a:pt x="8341" y="4713"/>
                  </a:lnTo>
                  <a:lnTo>
                    <a:pt x="8110" y="4759"/>
                  </a:lnTo>
                  <a:lnTo>
                    <a:pt x="7868" y="4805"/>
                  </a:lnTo>
                  <a:lnTo>
                    <a:pt x="7636" y="4859"/>
                  </a:lnTo>
                  <a:lnTo>
                    <a:pt x="7404" y="4920"/>
                  </a:lnTo>
                  <a:lnTo>
                    <a:pt x="7173" y="4982"/>
                  </a:lnTo>
                  <a:lnTo>
                    <a:pt x="6719" y="5120"/>
                  </a:lnTo>
                  <a:lnTo>
                    <a:pt x="6276" y="5274"/>
                  </a:lnTo>
                  <a:lnTo>
                    <a:pt x="5843" y="5435"/>
                  </a:lnTo>
                  <a:lnTo>
                    <a:pt x="5430" y="5620"/>
                  </a:lnTo>
                  <a:lnTo>
                    <a:pt x="5027" y="5820"/>
                  </a:lnTo>
                  <a:lnTo>
                    <a:pt x="4634" y="6035"/>
                  </a:lnTo>
                  <a:lnTo>
                    <a:pt x="4261" y="6258"/>
                  </a:lnTo>
                  <a:lnTo>
                    <a:pt x="3899" y="6496"/>
                  </a:lnTo>
                  <a:lnTo>
                    <a:pt x="3546" y="6750"/>
                  </a:lnTo>
                  <a:lnTo>
                    <a:pt x="3224" y="7011"/>
                  </a:lnTo>
                  <a:lnTo>
                    <a:pt x="2901" y="7288"/>
                  </a:lnTo>
                  <a:lnTo>
                    <a:pt x="2609" y="7580"/>
                  </a:lnTo>
                  <a:lnTo>
                    <a:pt x="2337" y="7872"/>
                  </a:lnTo>
                  <a:lnTo>
                    <a:pt x="2075" y="8187"/>
                  </a:lnTo>
                  <a:lnTo>
                    <a:pt x="1834" y="8503"/>
                  </a:lnTo>
                  <a:lnTo>
                    <a:pt x="1612" y="8833"/>
                  </a:lnTo>
                  <a:lnTo>
                    <a:pt x="1410" y="9164"/>
                  </a:lnTo>
                  <a:lnTo>
                    <a:pt x="1239" y="9510"/>
                  </a:lnTo>
                  <a:lnTo>
                    <a:pt x="1159" y="9687"/>
                  </a:lnTo>
                  <a:lnTo>
                    <a:pt x="1078" y="9863"/>
                  </a:lnTo>
                  <a:lnTo>
                    <a:pt x="1007" y="10048"/>
                  </a:lnTo>
                  <a:lnTo>
                    <a:pt x="947" y="10225"/>
                  </a:lnTo>
                  <a:lnTo>
                    <a:pt x="887" y="10409"/>
                  </a:lnTo>
                  <a:lnTo>
                    <a:pt x="836" y="10594"/>
                  </a:lnTo>
                  <a:lnTo>
                    <a:pt x="786" y="10778"/>
                  </a:lnTo>
                  <a:lnTo>
                    <a:pt x="746" y="10970"/>
                  </a:lnTo>
                  <a:lnTo>
                    <a:pt x="715" y="11155"/>
                  </a:lnTo>
                  <a:lnTo>
                    <a:pt x="685" y="11347"/>
                  </a:lnTo>
                  <a:lnTo>
                    <a:pt x="655" y="11539"/>
                  </a:lnTo>
                  <a:lnTo>
                    <a:pt x="645" y="11731"/>
                  </a:lnTo>
                  <a:lnTo>
                    <a:pt x="635" y="11924"/>
                  </a:lnTo>
                  <a:lnTo>
                    <a:pt x="635" y="12123"/>
                  </a:lnTo>
                  <a:lnTo>
                    <a:pt x="635" y="12246"/>
                  </a:lnTo>
                  <a:lnTo>
                    <a:pt x="665" y="12362"/>
                  </a:lnTo>
                  <a:lnTo>
                    <a:pt x="705" y="12477"/>
                  </a:lnTo>
                  <a:lnTo>
                    <a:pt x="756" y="12585"/>
                  </a:lnTo>
                  <a:lnTo>
                    <a:pt x="816" y="12692"/>
                  </a:lnTo>
                  <a:lnTo>
                    <a:pt x="897" y="12792"/>
                  </a:lnTo>
                  <a:lnTo>
                    <a:pt x="987" y="12885"/>
                  </a:lnTo>
                  <a:lnTo>
                    <a:pt x="1088" y="12969"/>
                  </a:lnTo>
                  <a:lnTo>
                    <a:pt x="1199" y="13046"/>
                  </a:lnTo>
                  <a:lnTo>
                    <a:pt x="1320" y="13115"/>
                  </a:lnTo>
                  <a:lnTo>
                    <a:pt x="1451" y="13177"/>
                  </a:lnTo>
                  <a:lnTo>
                    <a:pt x="1592" y="13223"/>
                  </a:lnTo>
                  <a:lnTo>
                    <a:pt x="1733" y="13261"/>
                  </a:lnTo>
                  <a:lnTo>
                    <a:pt x="1884" y="13292"/>
                  </a:lnTo>
                  <a:lnTo>
                    <a:pt x="2035" y="13315"/>
                  </a:lnTo>
                  <a:lnTo>
                    <a:pt x="9026" y="13315"/>
                  </a:lnTo>
                  <a:lnTo>
                    <a:pt x="9026" y="22102"/>
                  </a:lnTo>
                  <a:lnTo>
                    <a:pt x="9036" y="22394"/>
                  </a:lnTo>
                  <a:lnTo>
                    <a:pt x="9047" y="22678"/>
                  </a:lnTo>
                  <a:lnTo>
                    <a:pt x="9077" y="22963"/>
                  </a:lnTo>
                  <a:lnTo>
                    <a:pt x="9107" y="23239"/>
                  </a:lnTo>
                  <a:lnTo>
                    <a:pt x="9157" y="23516"/>
                  </a:lnTo>
                  <a:lnTo>
                    <a:pt x="9208" y="23793"/>
                  </a:lnTo>
                  <a:lnTo>
                    <a:pt x="9278" y="24070"/>
                  </a:lnTo>
                  <a:lnTo>
                    <a:pt x="9359" y="24339"/>
                  </a:lnTo>
                  <a:lnTo>
                    <a:pt x="9439" y="24608"/>
                  </a:lnTo>
                  <a:lnTo>
                    <a:pt x="9530" y="24877"/>
                  </a:lnTo>
                  <a:lnTo>
                    <a:pt x="9641" y="25138"/>
                  </a:lnTo>
                  <a:lnTo>
                    <a:pt x="9752" y="25392"/>
                  </a:lnTo>
                  <a:lnTo>
                    <a:pt x="9873" y="25653"/>
                  </a:lnTo>
                  <a:lnTo>
                    <a:pt x="10004" y="25907"/>
                  </a:lnTo>
                  <a:lnTo>
                    <a:pt x="10145" y="26153"/>
                  </a:lnTo>
                  <a:lnTo>
                    <a:pt x="10286" y="26399"/>
                  </a:lnTo>
                  <a:lnTo>
                    <a:pt x="10447" y="26645"/>
                  </a:lnTo>
                  <a:lnTo>
                    <a:pt x="10608" y="26883"/>
                  </a:lnTo>
                  <a:lnTo>
                    <a:pt x="10779" y="27114"/>
                  </a:lnTo>
                  <a:lnTo>
                    <a:pt x="10961" y="27345"/>
                  </a:lnTo>
                  <a:lnTo>
                    <a:pt x="11152" y="27575"/>
                  </a:lnTo>
                  <a:lnTo>
                    <a:pt x="11343" y="27798"/>
                  </a:lnTo>
                  <a:lnTo>
                    <a:pt x="11545" y="28013"/>
                  </a:lnTo>
                  <a:lnTo>
                    <a:pt x="11756" y="28229"/>
                  </a:lnTo>
                  <a:lnTo>
                    <a:pt x="11978" y="28444"/>
                  </a:lnTo>
                  <a:lnTo>
                    <a:pt x="12200" y="28644"/>
                  </a:lnTo>
                  <a:lnTo>
                    <a:pt x="12431" y="28844"/>
                  </a:lnTo>
                  <a:lnTo>
                    <a:pt x="12673" y="29043"/>
                  </a:lnTo>
                  <a:lnTo>
                    <a:pt x="12915" y="29236"/>
                  </a:lnTo>
                  <a:lnTo>
                    <a:pt x="13167" y="29420"/>
                  </a:lnTo>
                  <a:lnTo>
                    <a:pt x="13429" y="29605"/>
                  </a:lnTo>
                  <a:lnTo>
                    <a:pt x="13691" y="29774"/>
                  </a:lnTo>
                  <a:lnTo>
                    <a:pt x="1572" y="29774"/>
                  </a:lnTo>
                  <a:lnTo>
                    <a:pt x="1410" y="29781"/>
                  </a:lnTo>
                  <a:lnTo>
                    <a:pt x="1249" y="29805"/>
                  </a:lnTo>
                  <a:lnTo>
                    <a:pt x="1098" y="29828"/>
                  </a:lnTo>
                  <a:lnTo>
                    <a:pt x="957" y="29874"/>
                  </a:lnTo>
                  <a:lnTo>
                    <a:pt x="816" y="29920"/>
                  </a:lnTo>
                  <a:lnTo>
                    <a:pt x="695" y="29981"/>
                  </a:lnTo>
                  <a:lnTo>
                    <a:pt x="574" y="30051"/>
                  </a:lnTo>
                  <a:lnTo>
                    <a:pt x="463" y="30127"/>
                  </a:lnTo>
                  <a:lnTo>
                    <a:pt x="363" y="30212"/>
                  </a:lnTo>
                  <a:lnTo>
                    <a:pt x="272" y="30304"/>
                  </a:lnTo>
                  <a:lnTo>
                    <a:pt x="191" y="30404"/>
                  </a:lnTo>
                  <a:lnTo>
                    <a:pt x="121" y="30512"/>
                  </a:lnTo>
                  <a:lnTo>
                    <a:pt x="71" y="30619"/>
                  </a:lnTo>
                  <a:lnTo>
                    <a:pt x="30" y="30735"/>
                  </a:lnTo>
                  <a:lnTo>
                    <a:pt x="10" y="30850"/>
                  </a:lnTo>
                  <a:lnTo>
                    <a:pt x="0" y="30973"/>
                  </a:lnTo>
                  <a:lnTo>
                    <a:pt x="10" y="31096"/>
                  </a:lnTo>
                  <a:lnTo>
                    <a:pt x="30" y="31211"/>
                  </a:lnTo>
                  <a:lnTo>
                    <a:pt x="71" y="31327"/>
                  </a:lnTo>
                  <a:lnTo>
                    <a:pt x="121" y="31442"/>
                  </a:lnTo>
                  <a:lnTo>
                    <a:pt x="191" y="31542"/>
                  </a:lnTo>
                  <a:lnTo>
                    <a:pt x="272" y="31642"/>
                  </a:lnTo>
                  <a:lnTo>
                    <a:pt x="363" y="31734"/>
                  </a:lnTo>
                  <a:lnTo>
                    <a:pt x="463" y="31819"/>
                  </a:lnTo>
                  <a:lnTo>
                    <a:pt x="574" y="31896"/>
                  </a:lnTo>
                  <a:lnTo>
                    <a:pt x="695" y="31965"/>
                  </a:lnTo>
                  <a:lnTo>
                    <a:pt x="816" y="32026"/>
                  </a:lnTo>
                  <a:lnTo>
                    <a:pt x="957" y="32072"/>
                  </a:lnTo>
                  <a:lnTo>
                    <a:pt x="1098" y="32118"/>
                  </a:lnTo>
                  <a:lnTo>
                    <a:pt x="1249" y="32149"/>
                  </a:lnTo>
                  <a:lnTo>
                    <a:pt x="1410" y="32165"/>
                  </a:lnTo>
                  <a:lnTo>
                    <a:pt x="1572" y="32172"/>
                  </a:lnTo>
                  <a:lnTo>
                    <a:pt x="22274" y="32172"/>
                  </a:lnTo>
                  <a:lnTo>
                    <a:pt x="22274" y="35985"/>
                  </a:lnTo>
                  <a:lnTo>
                    <a:pt x="22284" y="36239"/>
                  </a:lnTo>
                  <a:lnTo>
                    <a:pt x="22314" y="36485"/>
                  </a:lnTo>
                  <a:lnTo>
                    <a:pt x="22354" y="36723"/>
                  </a:lnTo>
                  <a:lnTo>
                    <a:pt x="22405" y="36962"/>
                  </a:lnTo>
                  <a:lnTo>
                    <a:pt x="22475" y="37200"/>
                  </a:lnTo>
                  <a:lnTo>
                    <a:pt x="22566" y="37430"/>
                  </a:lnTo>
                  <a:lnTo>
                    <a:pt x="22667" y="37653"/>
                  </a:lnTo>
                  <a:lnTo>
                    <a:pt x="22777" y="37869"/>
                  </a:lnTo>
                  <a:lnTo>
                    <a:pt x="22908" y="38084"/>
                  </a:lnTo>
                  <a:lnTo>
                    <a:pt x="23049" y="38291"/>
                  </a:lnTo>
                  <a:lnTo>
                    <a:pt x="23201" y="38499"/>
                  </a:lnTo>
                  <a:lnTo>
                    <a:pt x="23362" y="38691"/>
                  </a:lnTo>
                  <a:lnTo>
                    <a:pt x="23543" y="38883"/>
                  </a:lnTo>
                  <a:lnTo>
                    <a:pt x="23734" y="39068"/>
                  </a:lnTo>
                  <a:lnTo>
                    <a:pt x="23926" y="39245"/>
                  </a:lnTo>
                  <a:lnTo>
                    <a:pt x="24137" y="39414"/>
                  </a:lnTo>
                  <a:lnTo>
                    <a:pt x="24359" y="39575"/>
                  </a:lnTo>
                  <a:lnTo>
                    <a:pt x="24591" y="39721"/>
                  </a:lnTo>
                  <a:lnTo>
                    <a:pt x="24833" y="39867"/>
                  </a:lnTo>
                  <a:lnTo>
                    <a:pt x="25084" y="40006"/>
                  </a:lnTo>
                  <a:lnTo>
                    <a:pt x="25336" y="40129"/>
                  </a:lnTo>
                  <a:lnTo>
                    <a:pt x="25598" y="40244"/>
                  </a:lnTo>
                  <a:lnTo>
                    <a:pt x="25880" y="40352"/>
                  </a:lnTo>
                  <a:lnTo>
                    <a:pt x="26162" y="40452"/>
                  </a:lnTo>
                  <a:lnTo>
                    <a:pt x="26444" y="40536"/>
                  </a:lnTo>
                  <a:lnTo>
                    <a:pt x="26737" y="40613"/>
                  </a:lnTo>
                  <a:lnTo>
                    <a:pt x="27039" y="40682"/>
                  </a:lnTo>
                  <a:lnTo>
                    <a:pt x="27351" y="40736"/>
                  </a:lnTo>
                  <a:lnTo>
                    <a:pt x="27663" y="40775"/>
                  </a:lnTo>
                  <a:lnTo>
                    <a:pt x="27976" y="40805"/>
                  </a:lnTo>
                  <a:lnTo>
                    <a:pt x="28298" y="40828"/>
                  </a:lnTo>
                  <a:lnTo>
                    <a:pt x="28630" y="40836"/>
                  </a:lnTo>
                  <a:lnTo>
                    <a:pt x="31179" y="40836"/>
                  </a:lnTo>
                  <a:lnTo>
                    <a:pt x="31340" y="40828"/>
                  </a:lnTo>
                  <a:lnTo>
                    <a:pt x="31491" y="40805"/>
                  </a:lnTo>
                  <a:lnTo>
                    <a:pt x="31643" y="40782"/>
                  </a:lnTo>
                  <a:lnTo>
                    <a:pt x="31794" y="40736"/>
                  </a:lnTo>
                  <a:lnTo>
                    <a:pt x="31925" y="40690"/>
                  </a:lnTo>
                  <a:lnTo>
                    <a:pt x="32056" y="40628"/>
                  </a:lnTo>
                  <a:lnTo>
                    <a:pt x="32177" y="40559"/>
                  </a:lnTo>
                  <a:lnTo>
                    <a:pt x="32287" y="40482"/>
                  </a:lnTo>
                  <a:lnTo>
                    <a:pt x="32388" y="40398"/>
                  </a:lnTo>
                  <a:lnTo>
                    <a:pt x="32479" y="40306"/>
                  </a:lnTo>
                  <a:lnTo>
                    <a:pt x="32559" y="40206"/>
                  </a:lnTo>
                  <a:lnTo>
                    <a:pt x="32620" y="40106"/>
                  </a:lnTo>
                  <a:lnTo>
                    <a:pt x="32680" y="39990"/>
                  </a:lnTo>
                  <a:lnTo>
                    <a:pt x="32710" y="39875"/>
                  </a:lnTo>
                  <a:lnTo>
                    <a:pt x="32741" y="39760"/>
                  </a:lnTo>
                  <a:lnTo>
                    <a:pt x="32751" y="39637"/>
                  </a:lnTo>
                  <a:lnTo>
                    <a:pt x="32751" y="32172"/>
                  </a:lnTo>
                  <a:lnTo>
                    <a:pt x="38483" y="32172"/>
                  </a:lnTo>
                  <a:lnTo>
                    <a:pt x="38644" y="32165"/>
                  </a:lnTo>
                  <a:lnTo>
                    <a:pt x="38795" y="32149"/>
                  </a:lnTo>
                  <a:lnTo>
                    <a:pt x="38946" y="32118"/>
                  </a:lnTo>
                  <a:lnTo>
                    <a:pt x="39087" y="32072"/>
                  </a:lnTo>
                  <a:lnTo>
                    <a:pt x="39228" y="32026"/>
                  </a:lnTo>
                  <a:lnTo>
                    <a:pt x="39359" y="31965"/>
                  </a:lnTo>
                  <a:lnTo>
                    <a:pt x="39480" y="31896"/>
                  </a:lnTo>
                  <a:lnTo>
                    <a:pt x="39591" y="31819"/>
                  </a:lnTo>
                  <a:lnTo>
                    <a:pt x="39692" y="31734"/>
                  </a:lnTo>
                  <a:lnTo>
                    <a:pt x="39782" y="31642"/>
                  </a:lnTo>
                  <a:lnTo>
                    <a:pt x="39863" y="31542"/>
                  </a:lnTo>
                  <a:lnTo>
                    <a:pt x="39923" y="31442"/>
                  </a:lnTo>
                  <a:lnTo>
                    <a:pt x="39974" y="31327"/>
                  </a:lnTo>
                  <a:lnTo>
                    <a:pt x="40014" y="31211"/>
                  </a:lnTo>
                  <a:lnTo>
                    <a:pt x="40044" y="31096"/>
                  </a:lnTo>
                  <a:lnTo>
                    <a:pt x="40044" y="30973"/>
                  </a:lnTo>
                  <a:lnTo>
                    <a:pt x="40044" y="30850"/>
                  </a:lnTo>
                  <a:lnTo>
                    <a:pt x="40014" y="30735"/>
                  </a:lnTo>
                  <a:lnTo>
                    <a:pt x="39974" y="30619"/>
                  </a:lnTo>
                  <a:lnTo>
                    <a:pt x="39923" y="30512"/>
                  </a:lnTo>
                  <a:lnTo>
                    <a:pt x="39863" y="30404"/>
                  </a:lnTo>
                  <a:lnTo>
                    <a:pt x="39782" y="30304"/>
                  </a:lnTo>
                  <a:lnTo>
                    <a:pt x="39692" y="30212"/>
                  </a:lnTo>
                  <a:lnTo>
                    <a:pt x="39591" y="30127"/>
                  </a:lnTo>
                  <a:lnTo>
                    <a:pt x="39480" y="30051"/>
                  </a:lnTo>
                  <a:lnTo>
                    <a:pt x="39359" y="29981"/>
                  </a:lnTo>
                  <a:lnTo>
                    <a:pt x="39228" y="29920"/>
                  </a:lnTo>
                  <a:lnTo>
                    <a:pt x="39087" y="29874"/>
                  </a:lnTo>
                  <a:lnTo>
                    <a:pt x="38946" y="29828"/>
                  </a:lnTo>
                  <a:lnTo>
                    <a:pt x="38795" y="29805"/>
                  </a:lnTo>
                  <a:lnTo>
                    <a:pt x="38644" y="29781"/>
                  </a:lnTo>
                  <a:lnTo>
                    <a:pt x="38483" y="29774"/>
                  </a:lnTo>
                  <a:lnTo>
                    <a:pt x="35884" y="29774"/>
                  </a:lnTo>
                  <a:lnTo>
                    <a:pt x="35884" y="22363"/>
                  </a:lnTo>
                  <a:lnTo>
                    <a:pt x="35874" y="22171"/>
                  </a:lnTo>
                  <a:lnTo>
                    <a:pt x="35864" y="21971"/>
                  </a:lnTo>
                  <a:lnTo>
                    <a:pt x="35854" y="21779"/>
                  </a:lnTo>
                  <a:lnTo>
                    <a:pt x="35823" y="21587"/>
                  </a:lnTo>
                  <a:lnTo>
                    <a:pt x="35793" y="21394"/>
                  </a:lnTo>
                  <a:lnTo>
                    <a:pt x="35753" y="21202"/>
                  </a:lnTo>
                  <a:lnTo>
                    <a:pt x="35713" y="21018"/>
                  </a:lnTo>
                  <a:lnTo>
                    <a:pt x="35662" y="20833"/>
                  </a:lnTo>
                  <a:lnTo>
                    <a:pt x="35602" y="20641"/>
                  </a:lnTo>
                  <a:lnTo>
                    <a:pt x="35541" y="20464"/>
                  </a:lnTo>
                  <a:lnTo>
                    <a:pt x="35471" y="20280"/>
                  </a:lnTo>
                  <a:lnTo>
                    <a:pt x="35400" y="20103"/>
                  </a:lnTo>
                  <a:lnTo>
                    <a:pt x="35320" y="19926"/>
                  </a:lnTo>
                  <a:lnTo>
                    <a:pt x="35229" y="19749"/>
                  </a:lnTo>
                  <a:lnTo>
                    <a:pt x="35138" y="19580"/>
                  </a:lnTo>
                  <a:lnTo>
                    <a:pt x="35038" y="19411"/>
                  </a:lnTo>
                  <a:lnTo>
                    <a:pt x="34927" y="19242"/>
                  </a:lnTo>
                  <a:lnTo>
                    <a:pt x="34816" y="19073"/>
                  </a:lnTo>
                  <a:lnTo>
                    <a:pt x="34705" y="18911"/>
                  </a:lnTo>
                  <a:lnTo>
                    <a:pt x="34584" y="18758"/>
                  </a:lnTo>
                  <a:lnTo>
                    <a:pt x="34453" y="18596"/>
                  </a:lnTo>
                  <a:lnTo>
                    <a:pt x="34322" y="18443"/>
                  </a:lnTo>
                  <a:lnTo>
                    <a:pt x="34191" y="18289"/>
                  </a:lnTo>
                  <a:lnTo>
                    <a:pt x="34050" y="18143"/>
                  </a:lnTo>
                  <a:lnTo>
                    <a:pt x="33899" y="17997"/>
                  </a:lnTo>
                  <a:lnTo>
                    <a:pt x="33748" y="17851"/>
                  </a:lnTo>
                  <a:lnTo>
                    <a:pt x="33597" y="17712"/>
                  </a:lnTo>
                  <a:lnTo>
                    <a:pt x="33436" y="17574"/>
                  </a:lnTo>
                  <a:lnTo>
                    <a:pt x="33265" y="17443"/>
                  </a:lnTo>
                  <a:lnTo>
                    <a:pt x="33093" y="17312"/>
                  </a:lnTo>
                  <a:lnTo>
                    <a:pt x="32922" y="17182"/>
                  </a:lnTo>
                  <a:lnTo>
                    <a:pt x="32751" y="17059"/>
                  </a:lnTo>
                  <a:lnTo>
                    <a:pt x="32751" y="14583"/>
                  </a:lnTo>
                  <a:lnTo>
                    <a:pt x="32741" y="14345"/>
                  </a:lnTo>
                  <a:lnTo>
                    <a:pt x="32731" y="14107"/>
                  </a:lnTo>
                  <a:lnTo>
                    <a:pt x="32710" y="13876"/>
                  </a:lnTo>
                  <a:lnTo>
                    <a:pt x="32690" y="13646"/>
                  </a:lnTo>
                  <a:lnTo>
                    <a:pt x="32660" y="13407"/>
                  </a:lnTo>
                  <a:lnTo>
                    <a:pt x="32620" y="13177"/>
                  </a:lnTo>
                  <a:lnTo>
                    <a:pt x="32569" y="12954"/>
                  </a:lnTo>
                  <a:lnTo>
                    <a:pt x="32519" y="12723"/>
                  </a:lnTo>
                  <a:lnTo>
                    <a:pt x="32459" y="12500"/>
                  </a:lnTo>
                  <a:lnTo>
                    <a:pt x="32398" y="12277"/>
                  </a:lnTo>
                  <a:lnTo>
                    <a:pt x="32328" y="12054"/>
                  </a:lnTo>
                  <a:lnTo>
                    <a:pt x="32247" y="11831"/>
                  </a:lnTo>
                  <a:lnTo>
                    <a:pt x="32156" y="11616"/>
                  </a:lnTo>
                  <a:lnTo>
                    <a:pt x="32066" y="11401"/>
                  </a:lnTo>
                  <a:lnTo>
                    <a:pt x="31975" y="11186"/>
                  </a:lnTo>
                  <a:lnTo>
                    <a:pt x="31874" y="10978"/>
                  </a:lnTo>
                  <a:lnTo>
                    <a:pt x="31763" y="10770"/>
                  </a:lnTo>
                  <a:lnTo>
                    <a:pt x="31643" y="10563"/>
                  </a:lnTo>
                  <a:lnTo>
                    <a:pt x="31522" y="10355"/>
                  </a:lnTo>
                  <a:lnTo>
                    <a:pt x="31401" y="10155"/>
                  </a:lnTo>
                  <a:lnTo>
                    <a:pt x="31270" y="9956"/>
                  </a:lnTo>
                  <a:lnTo>
                    <a:pt x="31129" y="9763"/>
                  </a:lnTo>
                  <a:lnTo>
                    <a:pt x="30988" y="9564"/>
                  </a:lnTo>
                  <a:lnTo>
                    <a:pt x="30837" y="9371"/>
                  </a:lnTo>
                  <a:lnTo>
                    <a:pt x="30686" y="9187"/>
                  </a:lnTo>
                  <a:lnTo>
                    <a:pt x="30524" y="9002"/>
                  </a:lnTo>
                  <a:lnTo>
                    <a:pt x="30363" y="8818"/>
                  </a:lnTo>
                  <a:lnTo>
                    <a:pt x="30192" y="8633"/>
                  </a:lnTo>
                  <a:lnTo>
                    <a:pt x="30011" y="8457"/>
                  </a:lnTo>
                  <a:lnTo>
                    <a:pt x="29839" y="8287"/>
                  </a:lnTo>
                  <a:lnTo>
                    <a:pt x="29648" y="8111"/>
                  </a:lnTo>
                  <a:lnTo>
                    <a:pt x="29467" y="7949"/>
                  </a:lnTo>
                  <a:lnTo>
                    <a:pt x="29799" y="7711"/>
                  </a:lnTo>
                  <a:lnTo>
                    <a:pt x="30121" y="7473"/>
                  </a:lnTo>
                  <a:lnTo>
                    <a:pt x="30273" y="7350"/>
                  </a:lnTo>
                  <a:lnTo>
                    <a:pt x="30414" y="7219"/>
                  </a:lnTo>
                  <a:lnTo>
                    <a:pt x="30555" y="7096"/>
                  </a:lnTo>
                  <a:lnTo>
                    <a:pt x="30686" y="6965"/>
                  </a:lnTo>
                  <a:lnTo>
                    <a:pt x="30817" y="6827"/>
                  </a:lnTo>
                  <a:lnTo>
                    <a:pt x="30937" y="6696"/>
                  </a:lnTo>
                  <a:lnTo>
                    <a:pt x="31058" y="6558"/>
                  </a:lnTo>
                  <a:lnTo>
                    <a:pt x="31169" y="6419"/>
                  </a:lnTo>
                  <a:lnTo>
                    <a:pt x="31270" y="6273"/>
                  </a:lnTo>
                  <a:lnTo>
                    <a:pt x="31371" y="6127"/>
                  </a:lnTo>
                  <a:lnTo>
                    <a:pt x="31461" y="5989"/>
                  </a:lnTo>
                  <a:lnTo>
                    <a:pt x="31542" y="5835"/>
                  </a:lnTo>
                  <a:lnTo>
                    <a:pt x="31622" y="5689"/>
                  </a:lnTo>
                  <a:lnTo>
                    <a:pt x="31693" y="5535"/>
                  </a:lnTo>
                  <a:lnTo>
                    <a:pt x="31763" y="5382"/>
                  </a:lnTo>
                  <a:lnTo>
                    <a:pt x="31824" y="5228"/>
                  </a:lnTo>
                  <a:lnTo>
                    <a:pt x="31874" y="5074"/>
                  </a:lnTo>
                  <a:lnTo>
                    <a:pt x="31925" y="4913"/>
                  </a:lnTo>
                  <a:lnTo>
                    <a:pt x="31955" y="4751"/>
                  </a:lnTo>
                  <a:lnTo>
                    <a:pt x="31995" y="4590"/>
                  </a:lnTo>
                  <a:lnTo>
                    <a:pt x="32015" y="4428"/>
                  </a:lnTo>
                  <a:lnTo>
                    <a:pt x="32035" y="4259"/>
                  </a:lnTo>
                  <a:lnTo>
                    <a:pt x="32046" y="4090"/>
                  </a:lnTo>
                  <a:lnTo>
                    <a:pt x="32056" y="3929"/>
                  </a:lnTo>
                  <a:lnTo>
                    <a:pt x="32046" y="3752"/>
                  </a:lnTo>
                  <a:lnTo>
                    <a:pt x="32035" y="3583"/>
                  </a:lnTo>
                  <a:lnTo>
                    <a:pt x="32015" y="3414"/>
                  </a:lnTo>
                  <a:lnTo>
                    <a:pt x="31995" y="3237"/>
                  </a:lnTo>
                  <a:lnTo>
                    <a:pt x="31965" y="3114"/>
                  </a:lnTo>
                  <a:lnTo>
                    <a:pt x="31925" y="2998"/>
                  </a:lnTo>
                  <a:lnTo>
                    <a:pt x="31864" y="2891"/>
                  </a:lnTo>
                  <a:lnTo>
                    <a:pt x="31794" y="2783"/>
                  </a:lnTo>
                  <a:lnTo>
                    <a:pt x="31713" y="2691"/>
                  </a:lnTo>
                  <a:lnTo>
                    <a:pt x="31612" y="2599"/>
                  </a:lnTo>
                  <a:lnTo>
                    <a:pt x="31512" y="2514"/>
                  </a:lnTo>
                  <a:lnTo>
                    <a:pt x="31401" y="2445"/>
                  </a:lnTo>
                  <a:lnTo>
                    <a:pt x="31280" y="2376"/>
                  </a:lnTo>
                  <a:lnTo>
                    <a:pt x="31139" y="2322"/>
                  </a:lnTo>
                  <a:lnTo>
                    <a:pt x="31008" y="2276"/>
                  </a:lnTo>
                  <a:lnTo>
                    <a:pt x="30857" y="2237"/>
                  </a:lnTo>
                  <a:lnTo>
                    <a:pt x="30716" y="2207"/>
                  </a:lnTo>
                  <a:lnTo>
                    <a:pt x="30555" y="2191"/>
                  </a:lnTo>
                  <a:lnTo>
                    <a:pt x="30404" y="2191"/>
                  </a:lnTo>
                  <a:lnTo>
                    <a:pt x="30242" y="2199"/>
                  </a:lnTo>
                  <a:lnTo>
                    <a:pt x="30081" y="2222"/>
                  </a:lnTo>
                  <a:lnTo>
                    <a:pt x="29930" y="2253"/>
                  </a:lnTo>
                  <a:lnTo>
                    <a:pt x="29789" y="2299"/>
                  </a:lnTo>
                  <a:lnTo>
                    <a:pt x="29648" y="2353"/>
                  </a:lnTo>
                  <a:lnTo>
                    <a:pt x="29527" y="2414"/>
                  </a:lnTo>
                  <a:lnTo>
                    <a:pt x="29406" y="2491"/>
                  </a:lnTo>
                  <a:lnTo>
                    <a:pt x="29295" y="2568"/>
                  </a:lnTo>
                  <a:lnTo>
                    <a:pt x="29195" y="2653"/>
                  </a:lnTo>
                  <a:lnTo>
                    <a:pt x="29114" y="2752"/>
                  </a:lnTo>
                  <a:lnTo>
                    <a:pt x="29033" y="2852"/>
                  </a:lnTo>
                  <a:lnTo>
                    <a:pt x="28973" y="2952"/>
                  </a:lnTo>
                  <a:lnTo>
                    <a:pt x="28933" y="3068"/>
                  </a:lnTo>
                  <a:lnTo>
                    <a:pt x="28892" y="3183"/>
                  </a:lnTo>
                  <a:lnTo>
                    <a:pt x="28872" y="3298"/>
                  </a:lnTo>
                  <a:lnTo>
                    <a:pt x="28872" y="3421"/>
                  </a:lnTo>
                  <a:lnTo>
                    <a:pt x="28882" y="3537"/>
                  </a:lnTo>
                  <a:lnTo>
                    <a:pt x="28902" y="3667"/>
                  </a:lnTo>
                  <a:lnTo>
                    <a:pt x="28913" y="3798"/>
                  </a:lnTo>
                  <a:lnTo>
                    <a:pt x="28913" y="3921"/>
                  </a:lnTo>
                  <a:lnTo>
                    <a:pt x="28913" y="4044"/>
                  </a:lnTo>
                  <a:lnTo>
                    <a:pt x="28892" y="4167"/>
                  </a:lnTo>
                  <a:lnTo>
                    <a:pt x="28882" y="4282"/>
                  </a:lnTo>
                  <a:lnTo>
                    <a:pt x="28852" y="4390"/>
                  </a:lnTo>
                  <a:lnTo>
                    <a:pt x="28822" y="4505"/>
                  </a:lnTo>
                  <a:lnTo>
                    <a:pt x="28782" y="4613"/>
                  </a:lnTo>
                  <a:lnTo>
                    <a:pt x="28741" y="4720"/>
                  </a:lnTo>
                  <a:lnTo>
                    <a:pt x="28641" y="4920"/>
                  </a:lnTo>
                  <a:lnTo>
                    <a:pt x="28520" y="5113"/>
                  </a:lnTo>
                  <a:lnTo>
                    <a:pt x="28389" y="5289"/>
                  </a:lnTo>
                  <a:lnTo>
                    <a:pt x="28248" y="5458"/>
                  </a:lnTo>
                  <a:lnTo>
                    <a:pt x="28086" y="5612"/>
                  </a:lnTo>
                  <a:lnTo>
                    <a:pt x="27925" y="5758"/>
                  </a:lnTo>
                  <a:lnTo>
                    <a:pt x="27764" y="5897"/>
                  </a:lnTo>
                  <a:lnTo>
                    <a:pt x="27593" y="6020"/>
                  </a:lnTo>
                  <a:lnTo>
                    <a:pt x="27422" y="6135"/>
                  </a:lnTo>
                  <a:lnTo>
                    <a:pt x="27260" y="6243"/>
                  </a:lnTo>
                  <a:lnTo>
                    <a:pt x="27099" y="6335"/>
                  </a:lnTo>
                  <a:lnTo>
                    <a:pt x="26847" y="6204"/>
                  </a:lnTo>
                  <a:lnTo>
                    <a:pt x="26606" y="6081"/>
                  </a:lnTo>
                  <a:lnTo>
                    <a:pt x="26344" y="5958"/>
                  </a:lnTo>
                  <a:lnTo>
                    <a:pt x="26092" y="5843"/>
                  </a:lnTo>
                  <a:lnTo>
                    <a:pt x="26334" y="5543"/>
                  </a:lnTo>
                  <a:lnTo>
                    <a:pt x="26555" y="5236"/>
                  </a:lnTo>
                  <a:lnTo>
                    <a:pt x="26656" y="5082"/>
                  </a:lnTo>
                  <a:lnTo>
                    <a:pt x="26757" y="4928"/>
                  </a:lnTo>
                  <a:lnTo>
                    <a:pt x="26847" y="4767"/>
                  </a:lnTo>
                  <a:lnTo>
                    <a:pt x="26928" y="4613"/>
                  </a:lnTo>
                  <a:lnTo>
                    <a:pt x="27009" y="4451"/>
                  </a:lnTo>
                  <a:lnTo>
                    <a:pt x="27079" y="4290"/>
                  </a:lnTo>
                  <a:lnTo>
                    <a:pt x="27140" y="4136"/>
                  </a:lnTo>
                  <a:lnTo>
                    <a:pt x="27200" y="3975"/>
                  </a:lnTo>
                  <a:lnTo>
                    <a:pt x="27250" y="3813"/>
                  </a:lnTo>
                  <a:lnTo>
                    <a:pt x="27291" y="3652"/>
                  </a:lnTo>
                  <a:lnTo>
                    <a:pt x="27321" y="3490"/>
                  </a:lnTo>
                  <a:lnTo>
                    <a:pt x="27351" y="3329"/>
                  </a:lnTo>
                  <a:lnTo>
                    <a:pt x="27381" y="3160"/>
                  </a:lnTo>
                  <a:lnTo>
                    <a:pt x="27391" y="2998"/>
                  </a:lnTo>
                  <a:lnTo>
                    <a:pt x="27401" y="2837"/>
                  </a:lnTo>
                  <a:lnTo>
                    <a:pt x="27401" y="2668"/>
                  </a:lnTo>
                  <a:lnTo>
                    <a:pt x="27391" y="2506"/>
                  </a:lnTo>
                  <a:lnTo>
                    <a:pt x="27381" y="2345"/>
                  </a:lnTo>
                  <a:lnTo>
                    <a:pt x="27361" y="2176"/>
                  </a:lnTo>
                  <a:lnTo>
                    <a:pt x="27331" y="2014"/>
                  </a:lnTo>
                  <a:lnTo>
                    <a:pt x="27291" y="1853"/>
                  </a:lnTo>
                  <a:lnTo>
                    <a:pt x="27250" y="1684"/>
                  </a:lnTo>
                  <a:lnTo>
                    <a:pt x="27200" y="1522"/>
                  </a:lnTo>
                  <a:lnTo>
                    <a:pt x="27140" y="1353"/>
                  </a:lnTo>
                  <a:lnTo>
                    <a:pt x="27069" y="1192"/>
                  </a:lnTo>
                  <a:lnTo>
                    <a:pt x="26988" y="1030"/>
                  </a:lnTo>
                  <a:lnTo>
                    <a:pt x="26908" y="861"/>
                  </a:lnTo>
                  <a:lnTo>
                    <a:pt x="26817" y="700"/>
                  </a:lnTo>
                  <a:lnTo>
                    <a:pt x="26737" y="592"/>
                  </a:lnTo>
                  <a:lnTo>
                    <a:pt x="26656" y="492"/>
                  </a:lnTo>
                  <a:lnTo>
                    <a:pt x="26555" y="400"/>
                  </a:lnTo>
                  <a:lnTo>
                    <a:pt x="26454" y="316"/>
                  </a:lnTo>
                  <a:lnTo>
                    <a:pt x="26334" y="239"/>
                  </a:lnTo>
                  <a:lnTo>
                    <a:pt x="26213" y="177"/>
                  </a:lnTo>
                  <a:lnTo>
                    <a:pt x="26072" y="123"/>
                  </a:lnTo>
                  <a:lnTo>
                    <a:pt x="25941" y="77"/>
                  </a:lnTo>
                  <a:lnTo>
                    <a:pt x="25790" y="39"/>
                  </a:lnTo>
                  <a:lnTo>
                    <a:pt x="25649" y="16"/>
                  </a:lnTo>
                  <a:lnTo>
                    <a:pt x="254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4"/>
            <p:cNvSpPr/>
            <p:nvPr/>
          </p:nvSpPr>
          <p:spPr>
            <a:xfrm flipH="1">
              <a:off x="5219924" y="2989175"/>
              <a:ext cx="29647" cy="29711"/>
            </a:xfrm>
            <a:custGeom>
              <a:avLst/>
              <a:gdLst/>
              <a:ahLst/>
              <a:cxnLst/>
              <a:rect l="l" t="t" r="r" b="b"/>
              <a:pathLst>
                <a:path w="3124" h="2384" extrusionOk="0">
                  <a:moveTo>
                    <a:pt x="1562" y="1"/>
                  </a:moveTo>
                  <a:lnTo>
                    <a:pt x="1401" y="9"/>
                  </a:lnTo>
                  <a:lnTo>
                    <a:pt x="1250" y="24"/>
                  </a:lnTo>
                  <a:lnTo>
                    <a:pt x="1099" y="55"/>
                  </a:lnTo>
                  <a:lnTo>
                    <a:pt x="958" y="93"/>
                  </a:lnTo>
                  <a:lnTo>
                    <a:pt x="817" y="147"/>
                  </a:lnTo>
                  <a:lnTo>
                    <a:pt x="696" y="208"/>
                  </a:lnTo>
                  <a:lnTo>
                    <a:pt x="575" y="278"/>
                  </a:lnTo>
                  <a:lnTo>
                    <a:pt x="464" y="354"/>
                  </a:lnTo>
                  <a:lnTo>
                    <a:pt x="363" y="439"/>
                  </a:lnTo>
                  <a:lnTo>
                    <a:pt x="273" y="524"/>
                  </a:lnTo>
                  <a:lnTo>
                    <a:pt x="192" y="624"/>
                  </a:lnTo>
                  <a:lnTo>
                    <a:pt x="131" y="731"/>
                  </a:lnTo>
                  <a:lnTo>
                    <a:pt x="71" y="839"/>
                  </a:lnTo>
                  <a:lnTo>
                    <a:pt x="41" y="954"/>
                  </a:lnTo>
                  <a:lnTo>
                    <a:pt x="11" y="1069"/>
                  </a:lnTo>
                  <a:lnTo>
                    <a:pt x="1" y="1192"/>
                  </a:lnTo>
                  <a:lnTo>
                    <a:pt x="11" y="1315"/>
                  </a:lnTo>
                  <a:lnTo>
                    <a:pt x="41" y="1431"/>
                  </a:lnTo>
                  <a:lnTo>
                    <a:pt x="71" y="1546"/>
                  </a:lnTo>
                  <a:lnTo>
                    <a:pt x="131" y="1654"/>
                  </a:lnTo>
                  <a:lnTo>
                    <a:pt x="192" y="1761"/>
                  </a:lnTo>
                  <a:lnTo>
                    <a:pt x="273" y="1854"/>
                  </a:lnTo>
                  <a:lnTo>
                    <a:pt x="363" y="1946"/>
                  </a:lnTo>
                  <a:lnTo>
                    <a:pt x="464" y="2030"/>
                  </a:lnTo>
                  <a:lnTo>
                    <a:pt x="575" y="2107"/>
                  </a:lnTo>
                  <a:lnTo>
                    <a:pt x="696" y="2176"/>
                  </a:lnTo>
                  <a:lnTo>
                    <a:pt x="817" y="2238"/>
                  </a:lnTo>
                  <a:lnTo>
                    <a:pt x="958" y="2284"/>
                  </a:lnTo>
                  <a:lnTo>
                    <a:pt x="1099" y="2330"/>
                  </a:lnTo>
                  <a:lnTo>
                    <a:pt x="1250" y="2353"/>
                  </a:lnTo>
                  <a:lnTo>
                    <a:pt x="1401" y="2376"/>
                  </a:lnTo>
                  <a:lnTo>
                    <a:pt x="1562" y="2384"/>
                  </a:lnTo>
                  <a:lnTo>
                    <a:pt x="1723" y="2376"/>
                  </a:lnTo>
                  <a:lnTo>
                    <a:pt x="1874" y="2353"/>
                  </a:lnTo>
                  <a:lnTo>
                    <a:pt x="2025" y="2330"/>
                  </a:lnTo>
                  <a:lnTo>
                    <a:pt x="2166" y="2284"/>
                  </a:lnTo>
                  <a:lnTo>
                    <a:pt x="2307" y="2238"/>
                  </a:lnTo>
                  <a:lnTo>
                    <a:pt x="2428" y="2176"/>
                  </a:lnTo>
                  <a:lnTo>
                    <a:pt x="2549" y="2107"/>
                  </a:lnTo>
                  <a:lnTo>
                    <a:pt x="2660" y="2030"/>
                  </a:lnTo>
                  <a:lnTo>
                    <a:pt x="2761" y="1946"/>
                  </a:lnTo>
                  <a:lnTo>
                    <a:pt x="2851" y="1854"/>
                  </a:lnTo>
                  <a:lnTo>
                    <a:pt x="2932" y="1761"/>
                  </a:lnTo>
                  <a:lnTo>
                    <a:pt x="2993" y="1654"/>
                  </a:lnTo>
                  <a:lnTo>
                    <a:pt x="3053" y="1546"/>
                  </a:lnTo>
                  <a:lnTo>
                    <a:pt x="3083" y="1431"/>
                  </a:lnTo>
                  <a:lnTo>
                    <a:pt x="3113" y="1315"/>
                  </a:lnTo>
                  <a:lnTo>
                    <a:pt x="3123" y="1192"/>
                  </a:lnTo>
                  <a:lnTo>
                    <a:pt x="3113" y="1069"/>
                  </a:lnTo>
                  <a:lnTo>
                    <a:pt x="3083" y="954"/>
                  </a:lnTo>
                  <a:lnTo>
                    <a:pt x="3053" y="839"/>
                  </a:lnTo>
                  <a:lnTo>
                    <a:pt x="2993" y="731"/>
                  </a:lnTo>
                  <a:lnTo>
                    <a:pt x="2932" y="624"/>
                  </a:lnTo>
                  <a:lnTo>
                    <a:pt x="2851" y="524"/>
                  </a:lnTo>
                  <a:lnTo>
                    <a:pt x="2761" y="439"/>
                  </a:lnTo>
                  <a:lnTo>
                    <a:pt x="2660" y="354"/>
                  </a:lnTo>
                  <a:lnTo>
                    <a:pt x="2549" y="278"/>
                  </a:lnTo>
                  <a:lnTo>
                    <a:pt x="2428" y="208"/>
                  </a:lnTo>
                  <a:lnTo>
                    <a:pt x="2307" y="147"/>
                  </a:lnTo>
                  <a:lnTo>
                    <a:pt x="2166" y="93"/>
                  </a:lnTo>
                  <a:lnTo>
                    <a:pt x="2025" y="55"/>
                  </a:lnTo>
                  <a:lnTo>
                    <a:pt x="1874" y="24"/>
                  </a:lnTo>
                  <a:lnTo>
                    <a:pt x="1723" y="9"/>
                  </a:lnTo>
                  <a:lnTo>
                    <a:pt x="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44"/>
          <p:cNvGrpSpPr/>
          <p:nvPr/>
        </p:nvGrpSpPr>
        <p:grpSpPr>
          <a:xfrm>
            <a:off x="5124086" y="3211601"/>
            <a:ext cx="315782" cy="338339"/>
            <a:chOff x="3095730" y="2808681"/>
            <a:chExt cx="429460" cy="452688"/>
          </a:xfrm>
        </p:grpSpPr>
        <p:sp>
          <p:nvSpPr>
            <p:cNvPr id="1423" name="Google Shape;1423;p44"/>
            <p:cNvSpPr/>
            <p:nvPr/>
          </p:nvSpPr>
          <p:spPr>
            <a:xfrm flipH="1">
              <a:off x="3423742" y="2927199"/>
              <a:ext cx="26496" cy="26545"/>
            </a:xfrm>
            <a:custGeom>
              <a:avLst/>
              <a:gdLst/>
              <a:ahLst/>
              <a:cxnLst/>
              <a:rect l="l" t="t" r="r" b="b"/>
              <a:pathLst>
                <a:path w="2792" h="2130" extrusionOk="0">
                  <a:moveTo>
                    <a:pt x="1391" y="0"/>
                  </a:moveTo>
                  <a:lnTo>
                    <a:pt x="1250" y="8"/>
                  </a:lnTo>
                  <a:lnTo>
                    <a:pt x="1109" y="23"/>
                  </a:lnTo>
                  <a:lnTo>
                    <a:pt x="978" y="46"/>
                  </a:lnTo>
                  <a:lnTo>
                    <a:pt x="847" y="85"/>
                  </a:lnTo>
                  <a:lnTo>
                    <a:pt x="726" y="131"/>
                  </a:lnTo>
                  <a:lnTo>
                    <a:pt x="615" y="185"/>
                  </a:lnTo>
                  <a:lnTo>
                    <a:pt x="505" y="246"/>
                  </a:lnTo>
                  <a:lnTo>
                    <a:pt x="404" y="308"/>
                  </a:lnTo>
                  <a:lnTo>
                    <a:pt x="313" y="384"/>
                  </a:lnTo>
                  <a:lnTo>
                    <a:pt x="233" y="469"/>
                  </a:lnTo>
                  <a:lnTo>
                    <a:pt x="162" y="554"/>
                  </a:lnTo>
                  <a:lnTo>
                    <a:pt x="112" y="646"/>
                  </a:lnTo>
                  <a:lnTo>
                    <a:pt x="61" y="746"/>
                  </a:lnTo>
                  <a:lnTo>
                    <a:pt x="31" y="846"/>
                  </a:lnTo>
                  <a:lnTo>
                    <a:pt x="1" y="953"/>
                  </a:lnTo>
                  <a:lnTo>
                    <a:pt x="1" y="1061"/>
                  </a:lnTo>
                  <a:lnTo>
                    <a:pt x="1" y="1176"/>
                  </a:lnTo>
                  <a:lnTo>
                    <a:pt x="31" y="1276"/>
                  </a:lnTo>
                  <a:lnTo>
                    <a:pt x="61" y="1384"/>
                  </a:lnTo>
                  <a:lnTo>
                    <a:pt x="112" y="1476"/>
                  </a:lnTo>
                  <a:lnTo>
                    <a:pt x="162" y="1568"/>
                  </a:lnTo>
                  <a:lnTo>
                    <a:pt x="233" y="1661"/>
                  </a:lnTo>
                  <a:lnTo>
                    <a:pt x="313" y="1737"/>
                  </a:lnTo>
                  <a:lnTo>
                    <a:pt x="404" y="1814"/>
                  </a:lnTo>
                  <a:lnTo>
                    <a:pt x="505" y="1884"/>
                  </a:lnTo>
                  <a:lnTo>
                    <a:pt x="615" y="1945"/>
                  </a:lnTo>
                  <a:lnTo>
                    <a:pt x="726" y="1999"/>
                  </a:lnTo>
                  <a:lnTo>
                    <a:pt x="847" y="2045"/>
                  </a:lnTo>
                  <a:lnTo>
                    <a:pt x="978" y="2083"/>
                  </a:lnTo>
                  <a:lnTo>
                    <a:pt x="1109" y="2106"/>
                  </a:lnTo>
                  <a:lnTo>
                    <a:pt x="1250" y="2122"/>
                  </a:lnTo>
                  <a:lnTo>
                    <a:pt x="1391" y="2130"/>
                  </a:lnTo>
                  <a:lnTo>
                    <a:pt x="1532" y="2122"/>
                  </a:lnTo>
                  <a:lnTo>
                    <a:pt x="1673" y="2106"/>
                  </a:lnTo>
                  <a:lnTo>
                    <a:pt x="1804" y="2083"/>
                  </a:lnTo>
                  <a:lnTo>
                    <a:pt x="1935" y="2045"/>
                  </a:lnTo>
                  <a:lnTo>
                    <a:pt x="2056" y="1999"/>
                  </a:lnTo>
                  <a:lnTo>
                    <a:pt x="2177" y="1945"/>
                  </a:lnTo>
                  <a:lnTo>
                    <a:pt x="2278" y="1884"/>
                  </a:lnTo>
                  <a:lnTo>
                    <a:pt x="2378" y="1814"/>
                  </a:lnTo>
                  <a:lnTo>
                    <a:pt x="2469" y="1737"/>
                  </a:lnTo>
                  <a:lnTo>
                    <a:pt x="2550" y="1661"/>
                  </a:lnTo>
                  <a:lnTo>
                    <a:pt x="2620" y="1568"/>
                  </a:lnTo>
                  <a:lnTo>
                    <a:pt x="2681" y="1476"/>
                  </a:lnTo>
                  <a:lnTo>
                    <a:pt x="2721" y="1384"/>
                  </a:lnTo>
                  <a:lnTo>
                    <a:pt x="2761" y="1276"/>
                  </a:lnTo>
                  <a:lnTo>
                    <a:pt x="2781" y="1176"/>
                  </a:lnTo>
                  <a:lnTo>
                    <a:pt x="2791" y="1061"/>
                  </a:lnTo>
                  <a:lnTo>
                    <a:pt x="2781" y="953"/>
                  </a:lnTo>
                  <a:lnTo>
                    <a:pt x="2761" y="846"/>
                  </a:lnTo>
                  <a:lnTo>
                    <a:pt x="2721" y="746"/>
                  </a:lnTo>
                  <a:lnTo>
                    <a:pt x="2681" y="646"/>
                  </a:lnTo>
                  <a:lnTo>
                    <a:pt x="2620" y="554"/>
                  </a:lnTo>
                  <a:lnTo>
                    <a:pt x="2550" y="469"/>
                  </a:lnTo>
                  <a:lnTo>
                    <a:pt x="2469" y="384"/>
                  </a:lnTo>
                  <a:lnTo>
                    <a:pt x="2378" y="308"/>
                  </a:lnTo>
                  <a:lnTo>
                    <a:pt x="2278" y="246"/>
                  </a:lnTo>
                  <a:lnTo>
                    <a:pt x="2177" y="185"/>
                  </a:lnTo>
                  <a:lnTo>
                    <a:pt x="2056" y="131"/>
                  </a:lnTo>
                  <a:lnTo>
                    <a:pt x="1935" y="85"/>
                  </a:lnTo>
                  <a:lnTo>
                    <a:pt x="1804" y="46"/>
                  </a:lnTo>
                  <a:lnTo>
                    <a:pt x="1673" y="23"/>
                  </a:lnTo>
                  <a:lnTo>
                    <a:pt x="1532" y="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4"/>
            <p:cNvSpPr/>
            <p:nvPr/>
          </p:nvSpPr>
          <p:spPr>
            <a:xfrm flipH="1">
              <a:off x="3095730" y="2808681"/>
              <a:ext cx="429460" cy="452688"/>
            </a:xfrm>
            <a:custGeom>
              <a:avLst/>
              <a:gdLst/>
              <a:ahLst/>
              <a:cxnLst/>
              <a:rect l="l" t="t" r="r" b="b"/>
              <a:pathLst>
                <a:path w="45254" h="36324" extrusionOk="0">
                  <a:moveTo>
                    <a:pt x="21700" y="2507"/>
                  </a:moveTo>
                  <a:lnTo>
                    <a:pt x="21741" y="2807"/>
                  </a:lnTo>
                  <a:lnTo>
                    <a:pt x="21791" y="3130"/>
                  </a:lnTo>
                  <a:lnTo>
                    <a:pt x="21872" y="3460"/>
                  </a:lnTo>
                  <a:lnTo>
                    <a:pt x="21982" y="3806"/>
                  </a:lnTo>
                  <a:lnTo>
                    <a:pt x="22043" y="3983"/>
                  </a:lnTo>
                  <a:lnTo>
                    <a:pt x="22113" y="4160"/>
                  </a:lnTo>
                  <a:lnTo>
                    <a:pt x="22194" y="4344"/>
                  </a:lnTo>
                  <a:lnTo>
                    <a:pt x="22275" y="4521"/>
                  </a:lnTo>
                  <a:lnTo>
                    <a:pt x="22375" y="4705"/>
                  </a:lnTo>
                  <a:lnTo>
                    <a:pt x="22476" y="4890"/>
                  </a:lnTo>
                  <a:lnTo>
                    <a:pt x="22587" y="5067"/>
                  </a:lnTo>
                  <a:lnTo>
                    <a:pt x="22708" y="5251"/>
                  </a:lnTo>
                  <a:lnTo>
                    <a:pt x="17147" y="5251"/>
                  </a:lnTo>
                  <a:lnTo>
                    <a:pt x="17358" y="5021"/>
                  </a:lnTo>
                  <a:lnTo>
                    <a:pt x="17580" y="4790"/>
                  </a:lnTo>
                  <a:lnTo>
                    <a:pt x="17812" y="4575"/>
                  </a:lnTo>
                  <a:lnTo>
                    <a:pt x="18054" y="4360"/>
                  </a:lnTo>
                  <a:lnTo>
                    <a:pt x="18315" y="4160"/>
                  </a:lnTo>
                  <a:lnTo>
                    <a:pt x="18577" y="3967"/>
                  </a:lnTo>
                  <a:lnTo>
                    <a:pt x="18859" y="3783"/>
                  </a:lnTo>
                  <a:lnTo>
                    <a:pt x="19142" y="3606"/>
                  </a:lnTo>
                  <a:lnTo>
                    <a:pt x="19434" y="3445"/>
                  </a:lnTo>
                  <a:lnTo>
                    <a:pt x="19746" y="3283"/>
                  </a:lnTo>
                  <a:lnTo>
                    <a:pt x="20048" y="3130"/>
                  </a:lnTo>
                  <a:lnTo>
                    <a:pt x="20371" y="2991"/>
                  </a:lnTo>
                  <a:lnTo>
                    <a:pt x="20693" y="2860"/>
                  </a:lnTo>
                  <a:lnTo>
                    <a:pt x="21025" y="2730"/>
                  </a:lnTo>
                  <a:lnTo>
                    <a:pt x="21358" y="2614"/>
                  </a:lnTo>
                  <a:lnTo>
                    <a:pt x="21700" y="2507"/>
                  </a:lnTo>
                  <a:close/>
                  <a:moveTo>
                    <a:pt x="21569" y="19219"/>
                  </a:moveTo>
                  <a:lnTo>
                    <a:pt x="21469" y="19404"/>
                  </a:lnTo>
                  <a:lnTo>
                    <a:pt x="21378" y="19596"/>
                  </a:lnTo>
                  <a:lnTo>
                    <a:pt x="21297" y="19780"/>
                  </a:lnTo>
                  <a:lnTo>
                    <a:pt x="21237" y="19965"/>
                  </a:lnTo>
                  <a:lnTo>
                    <a:pt x="21177" y="20142"/>
                  </a:lnTo>
                  <a:lnTo>
                    <a:pt x="21126" y="20319"/>
                  </a:lnTo>
                  <a:lnTo>
                    <a:pt x="21086" y="20495"/>
                  </a:lnTo>
                  <a:lnTo>
                    <a:pt x="21056" y="20657"/>
                  </a:lnTo>
                  <a:lnTo>
                    <a:pt x="20753" y="20549"/>
                  </a:lnTo>
                  <a:lnTo>
                    <a:pt x="20441" y="20419"/>
                  </a:lnTo>
                  <a:lnTo>
                    <a:pt x="20119" y="20272"/>
                  </a:lnTo>
                  <a:lnTo>
                    <a:pt x="19796" y="20103"/>
                  </a:lnTo>
                  <a:lnTo>
                    <a:pt x="19645" y="20011"/>
                  </a:lnTo>
                  <a:lnTo>
                    <a:pt x="19484" y="19911"/>
                  </a:lnTo>
                  <a:lnTo>
                    <a:pt x="19323" y="19811"/>
                  </a:lnTo>
                  <a:lnTo>
                    <a:pt x="19172" y="19704"/>
                  </a:lnTo>
                  <a:lnTo>
                    <a:pt x="19011" y="19588"/>
                  </a:lnTo>
                  <a:lnTo>
                    <a:pt x="18859" y="19473"/>
                  </a:lnTo>
                  <a:lnTo>
                    <a:pt x="18718" y="19350"/>
                  </a:lnTo>
                  <a:lnTo>
                    <a:pt x="18567" y="19219"/>
                  </a:lnTo>
                  <a:close/>
                  <a:moveTo>
                    <a:pt x="29689" y="7381"/>
                  </a:moveTo>
                  <a:lnTo>
                    <a:pt x="30022" y="7396"/>
                  </a:lnTo>
                  <a:lnTo>
                    <a:pt x="30344" y="7411"/>
                  </a:lnTo>
                  <a:lnTo>
                    <a:pt x="30666" y="7427"/>
                  </a:lnTo>
                  <a:lnTo>
                    <a:pt x="30989" y="7458"/>
                  </a:lnTo>
                  <a:lnTo>
                    <a:pt x="31311" y="7488"/>
                  </a:lnTo>
                  <a:lnTo>
                    <a:pt x="31623" y="7527"/>
                  </a:lnTo>
                  <a:lnTo>
                    <a:pt x="31946" y="7573"/>
                  </a:lnTo>
                  <a:lnTo>
                    <a:pt x="32258" y="7627"/>
                  </a:lnTo>
                  <a:lnTo>
                    <a:pt x="32570" y="7680"/>
                  </a:lnTo>
                  <a:lnTo>
                    <a:pt x="32872" y="7742"/>
                  </a:lnTo>
                  <a:lnTo>
                    <a:pt x="33185" y="7811"/>
                  </a:lnTo>
                  <a:lnTo>
                    <a:pt x="33487" y="7880"/>
                  </a:lnTo>
                  <a:lnTo>
                    <a:pt x="33789" y="7965"/>
                  </a:lnTo>
                  <a:lnTo>
                    <a:pt x="34081" y="8049"/>
                  </a:lnTo>
                  <a:lnTo>
                    <a:pt x="34384" y="8134"/>
                  </a:lnTo>
                  <a:lnTo>
                    <a:pt x="34676" y="8234"/>
                  </a:lnTo>
                  <a:lnTo>
                    <a:pt x="34958" y="8334"/>
                  </a:lnTo>
                  <a:lnTo>
                    <a:pt x="35250" y="8442"/>
                  </a:lnTo>
                  <a:lnTo>
                    <a:pt x="35532" y="8549"/>
                  </a:lnTo>
                  <a:lnTo>
                    <a:pt x="35814" y="8672"/>
                  </a:lnTo>
                  <a:lnTo>
                    <a:pt x="36086" y="8795"/>
                  </a:lnTo>
                  <a:lnTo>
                    <a:pt x="36358" y="8918"/>
                  </a:lnTo>
                  <a:lnTo>
                    <a:pt x="36630" y="9057"/>
                  </a:lnTo>
                  <a:lnTo>
                    <a:pt x="36892" y="9195"/>
                  </a:lnTo>
                  <a:lnTo>
                    <a:pt x="37154" y="9333"/>
                  </a:lnTo>
                  <a:lnTo>
                    <a:pt x="37406" y="9487"/>
                  </a:lnTo>
                  <a:lnTo>
                    <a:pt x="37658" y="9641"/>
                  </a:lnTo>
                  <a:lnTo>
                    <a:pt x="37909" y="9802"/>
                  </a:lnTo>
                  <a:lnTo>
                    <a:pt x="38151" y="9964"/>
                  </a:lnTo>
                  <a:lnTo>
                    <a:pt x="38393" y="10133"/>
                  </a:lnTo>
                  <a:lnTo>
                    <a:pt x="38625" y="10310"/>
                  </a:lnTo>
                  <a:lnTo>
                    <a:pt x="38917" y="10533"/>
                  </a:lnTo>
                  <a:lnTo>
                    <a:pt x="39189" y="10771"/>
                  </a:lnTo>
                  <a:lnTo>
                    <a:pt x="39461" y="11001"/>
                  </a:lnTo>
                  <a:lnTo>
                    <a:pt x="39713" y="11247"/>
                  </a:lnTo>
                  <a:lnTo>
                    <a:pt x="39955" y="11493"/>
                  </a:lnTo>
                  <a:lnTo>
                    <a:pt x="40186" y="11739"/>
                  </a:lnTo>
                  <a:lnTo>
                    <a:pt x="40408" y="11993"/>
                  </a:lnTo>
                  <a:lnTo>
                    <a:pt x="40609" y="12247"/>
                  </a:lnTo>
                  <a:lnTo>
                    <a:pt x="40811" y="12508"/>
                  </a:lnTo>
                  <a:lnTo>
                    <a:pt x="40992" y="12770"/>
                  </a:lnTo>
                  <a:lnTo>
                    <a:pt x="41173" y="13039"/>
                  </a:lnTo>
                  <a:lnTo>
                    <a:pt x="41335" y="13308"/>
                  </a:lnTo>
                  <a:lnTo>
                    <a:pt x="41486" y="13577"/>
                  </a:lnTo>
                  <a:lnTo>
                    <a:pt x="41627" y="13853"/>
                  </a:lnTo>
                  <a:lnTo>
                    <a:pt x="41758" y="14123"/>
                  </a:lnTo>
                  <a:lnTo>
                    <a:pt x="41879" y="14407"/>
                  </a:lnTo>
                  <a:lnTo>
                    <a:pt x="41979" y="14684"/>
                  </a:lnTo>
                  <a:lnTo>
                    <a:pt x="42080" y="14968"/>
                  </a:lnTo>
                  <a:lnTo>
                    <a:pt x="42171" y="15245"/>
                  </a:lnTo>
                  <a:lnTo>
                    <a:pt x="42241" y="15529"/>
                  </a:lnTo>
                  <a:lnTo>
                    <a:pt x="42302" y="15814"/>
                  </a:lnTo>
                  <a:lnTo>
                    <a:pt x="42352" y="16106"/>
                  </a:lnTo>
                  <a:lnTo>
                    <a:pt x="42402" y="16390"/>
                  </a:lnTo>
                  <a:lnTo>
                    <a:pt x="42433" y="16675"/>
                  </a:lnTo>
                  <a:lnTo>
                    <a:pt x="42453" y="16967"/>
                  </a:lnTo>
                  <a:lnTo>
                    <a:pt x="42463" y="17251"/>
                  </a:lnTo>
                  <a:lnTo>
                    <a:pt x="42463" y="17536"/>
                  </a:lnTo>
                  <a:lnTo>
                    <a:pt x="42443" y="17828"/>
                  </a:lnTo>
                  <a:lnTo>
                    <a:pt x="42423" y="18112"/>
                  </a:lnTo>
                  <a:lnTo>
                    <a:pt x="42392" y="18397"/>
                  </a:lnTo>
                  <a:lnTo>
                    <a:pt x="42352" y="18681"/>
                  </a:lnTo>
                  <a:lnTo>
                    <a:pt x="42292" y="18966"/>
                  </a:lnTo>
                  <a:lnTo>
                    <a:pt x="42231" y="19250"/>
                  </a:lnTo>
                  <a:lnTo>
                    <a:pt x="42151" y="19527"/>
                  </a:lnTo>
                  <a:lnTo>
                    <a:pt x="42070" y="19811"/>
                  </a:lnTo>
                  <a:lnTo>
                    <a:pt x="41969" y="20088"/>
                  </a:lnTo>
                  <a:lnTo>
                    <a:pt x="41869" y="20365"/>
                  </a:lnTo>
                  <a:lnTo>
                    <a:pt x="41748" y="20634"/>
                  </a:lnTo>
                  <a:lnTo>
                    <a:pt x="41627" y="20903"/>
                  </a:lnTo>
                  <a:lnTo>
                    <a:pt x="41486" y="21172"/>
                  </a:lnTo>
                  <a:lnTo>
                    <a:pt x="41345" y="21441"/>
                  </a:lnTo>
                  <a:lnTo>
                    <a:pt x="41184" y="21702"/>
                  </a:lnTo>
                  <a:lnTo>
                    <a:pt x="41012" y="21964"/>
                  </a:lnTo>
                  <a:lnTo>
                    <a:pt x="40841" y="22217"/>
                  </a:lnTo>
                  <a:lnTo>
                    <a:pt x="40650" y="22471"/>
                  </a:lnTo>
                  <a:lnTo>
                    <a:pt x="40458" y="22717"/>
                  </a:lnTo>
                  <a:lnTo>
                    <a:pt x="40247" y="22963"/>
                  </a:lnTo>
                  <a:lnTo>
                    <a:pt x="40025" y="23201"/>
                  </a:lnTo>
                  <a:lnTo>
                    <a:pt x="39803" y="23432"/>
                  </a:lnTo>
                  <a:lnTo>
                    <a:pt x="39562" y="23670"/>
                  </a:lnTo>
                  <a:lnTo>
                    <a:pt x="39320" y="23893"/>
                  </a:lnTo>
                  <a:lnTo>
                    <a:pt x="39058" y="24116"/>
                  </a:lnTo>
                  <a:lnTo>
                    <a:pt x="38796" y="24331"/>
                  </a:lnTo>
                  <a:lnTo>
                    <a:pt x="38514" y="24539"/>
                  </a:lnTo>
                  <a:lnTo>
                    <a:pt x="38232" y="24747"/>
                  </a:lnTo>
                  <a:lnTo>
                    <a:pt x="37940" y="24946"/>
                  </a:lnTo>
                  <a:lnTo>
                    <a:pt x="37627" y="25139"/>
                  </a:lnTo>
                  <a:lnTo>
                    <a:pt x="37315" y="25331"/>
                  </a:lnTo>
                  <a:lnTo>
                    <a:pt x="36993" y="25508"/>
                  </a:lnTo>
                  <a:lnTo>
                    <a:pt x="36660" y="25684"/>
                  </a:lnTo>
                  <a:lnTo>
                    <a:pt x="36318" y="25854"/>
                  </a:lnTo>
                  <a:lnTo>
                    <a:pt x="35965" y="26015"/>
                  </a:lnTo>
                  <a:lnTo>
                    <a:pt x="35603" y="26169"/>
                  </a:lnTo>
                  <a:lnTo>
                    <a:pt x="35230" y="26315"/>
                  </a:lnTo>
                  <a:lnTo>
                    <a:pt x="35059" y="26146"/>
                  </a:lnTo>
                  <a:lnTo>
                    <a:pt x="34867" y="25977"/>
                  </a:lnTo>
                  <a:lnTo>
                    <a:pt x="34656" y="25800"/>
                  </a:lnTo>
                  <a:lnTo>
                    <a:pt x="34444" y="25631"/>
                  </a:lnTo>
                  <a:lnTo>
                    <a:pt x="34545" y="25438"/>
                  </a:lnTo>
                  <a:lnTo>
                    <a:pt x="34635" y="25246"/>
                  </a:lnTo>
                  <a:lnTo>
                    <a:pt x="34716" y="25054"/>
                  </a:lnTo>
                  <a:lnTo>
                    <a:pt x="34787" y="24854"/>
                  </a:lnTo>
                  <a:lnTo>
                    <a:pt x="34847" y="24662"/>
                  </a:lnTo>
                  <a:lnTo>
                    <a:pt x="34897" y="24470"/>
                  </a:lnTo>
                  <a:lnTo>
                    <a:pt x="34948" y="24278"/>
                  </a:lnTo>
                  <a:lnTo>
                    <a:pt x="34988" y="24085"/>
                  </a:lnTo>
                  <a:lnTo>
                    <a:pt x="35018" y="23893"/>
                  </a:lnTo>
                  <a:lnTo>
                    <a:pt x="35038" y="23701"/>
                  </a:lnTo>
                  <a:lnTo>
                    <a:pt x="35048" y="23509"/>
                  </a:lnTo>
                  <a:lnTo>
                    <a:pt x="35059" y="23317"/>
                  </a:lnTo>
                  <a:lnTo>
                    <a:pt x="35048" y="23125"/>
                  </a:lnTo>
                  <a:lnTo>
                    <a:pt x="35038" y="22940"/>
                  </a:lnTo>
                  <a:lnTo>
                    <a:pt x="35018" y="22748"/>
                  </a:lnTo>
                  <a:lnTo>
                    <a:pt x="34998" y="22563"/>
                  </a:lnTo>
                  <a:lnTo>
                    <a:pt x="34968" y="22379"/>
                  </a:lnTo>
                  <a:lnTo>
                    <a:pt x="34928" y="22194"/>
                  </a:lnTo>
                  <a:lnTo>
                    <a:pt x="34877" y="22010"/>
                  </a:lnTo>
                  <a:lnTo>
                    <a:pt x="34827" y="21833"/>
                  </a:lnTo>
                  <a:lnTo>
                    <a:pt x="34756" y="21649"/>
                  </a:lnTo>
                  <a:lnTo>
                    <a:pt x="34696" y="21472"/>
                  </a:lnTo>
                  <a:lnTo>
                    <a:pt x="34615" y="21295"/>
                  </a:lnTo>
                  <a:lnTo>
                    <a:pt x="34535" y="21126"/>
                  </a:lnTo>
                  <a:lnTo>
                    <a:pt x="34444" y="20949"/>
                  </a:lnTo>
                  <a:lnTo>
                    <a:pt x="34353" y="20780"/>
                  </a:lnTo>
                  <a:lnTo>
                    <a:pt x="34253" y="20618"/>
                  </a:lnTo>
                  <a:lnTo>
                    <a:pt x="34142" y="20449"/>
                  </a:lnTo>
                  <a:lnTo>
                    <a:pt x="34031" y="20288"/>
                  </a:lnTo>
                  <a:lnTo>
                    <a:pt x="33910" y="20134"/>
                  </a:lnTo>
                  <a:lnTo>
                    <a:pt x="33779" y="19973"/>
                  </a:lnTo>
                  <a:lnTo>
                    <a:pt x="33648" y="19819"/>
                  </a:lnTo>
                  <a:lnTo>
                    <a:pt x="33517" y="19673"/>
                  </a:lnTo>
                  <a:lnTo>
                    <a:pt x="33366" y="19519"/>
                  </a:lnTo>
                  <a:lnTo>
                    <a:pt x="33215" y="19381"/>
                  </a:lnTo>
                  <a:lnTo>
                    <a:pt x="33064" y="19235"/>
                  </a:lnTo>
                  <a:lnTo>
                    <a:pt x="32903" y="19096"/>
                  </a:lnTo>
                  <a:lnTo>
                    <a:pt x="32741" y="18966"/>
                  </a:lnTo>
                  <a:lnTo>
                    <a:pt x="32570" y="18835"/>
                  </a:lnTo>
                  <a:lnTo>
                    <a:pt x="32389" y="18712"/>
                  </a:lnTo>
                  <a:lnTo>
                    <a:pt x="32218" y="18589"/>
                  </a:lnTo>
                  <a:lnTo>
                    <a:pt x="32026" y="18466"/>
                  </a:lnTo>
                  <a:lnTo>
                    <a:pt x="31835" y="18351"/>
                  </a:lnTo>
                  <a:lnTo>
                    <a:pt x="31643" y="18243"/>
                  </a:lnTo>
                  <a:lnTo>
                    <a:pt x="31442" y="18135"/>
                  </a:lnTo>
                  <a:lnTo>
                    <a:pt x="31240" y="18035"/>
                  </a:lnTo>
                  <a:lnTo>
                    <a:pt x="31029" y="17936"/>
                  </a:lnTo>
                  <a:lnTo>
                    <a:pt x="30817" y="17843"/>
                  </a:lnTo>
                  <a:lnTo>
                    <a:pt x="30606" y="17759"/>
                  </a:lnTo>
                  <a:lnTo>
                    <a:pt x="30384" y="17674"/>
                  </a:lnTo>
                  <a:lnTo>
                    <a:pt x="30152" y="17597"/>
                  </a:lnTo>
                  <a:lnTo>
                    <a:pt x="29931" y="17528"/>
                  </a:lnTo>
                  <a:lnTo>
                    <a:pt x="29689" y="17459"/>
                  </a:lnTo>
                  <a:lnTo>
                    <a:pt x="29457" y="17397"/>
                  </a:lnTo>
                  <a:lnTo>
                    <a:pt x="29216" y="17336"/>
                  </a:lnTo>
                  <a:lnTo>
                    <a:pt x="28974" y="17290"/>
                  </a:lnTo>
                  <a:lnTo>
                    <a:pt x="28732" y="17244"/>
                  </a:lnTo>
                  <a:lnTo>
                    <a:pt x="28480" y="17205"/>
                  </a:lnTo>
                  <a:lnTo>
                    <a:pt x="28228" y="17167"/>
                  </a:lnTo>
                  <a:lnTo>
                    <a:pt x="27966" y="17136"/>
                  </a:lnTo>
                  <a:lnTo>
                    <a:pt x="27704" y="17121"/>
                  </a:lnTo>
                  <a:lnTo>
                    <a:pt x="27443" y="17098"/>
                  </a:lnTo>
                  <a:lnTo>
                    <a:pt x="27181" y="17090"/>
                  </a:lnTo>
                  <a:lnTo>
                    <a:pt x="16905" y="17090"/>
                  </a:lnTo>
                  <a:lnTo>
                    <a:pt x="16492" y="17082"/>
                  </a:lnTo>
                  <a:lnTo>
                    <a:pt x="16079" y="17067"/>
                  </a:lnTo>
                  <a:lnTo>
                    <a:pt x="15666" y="17044"/>
                  </a:lnTo>
                  <a:lnTo>
                    <a:pt x="15253" y="17013"/>
                  </a:lnTo>
                  <a:lnTo>
                    <a:pt x="14850" y="16975"/>
                  </a:lnTo>
                  <a:lnTo>
                    <a:pt x="14447" y="16928"/>
                  </a:lnTo>
                  <a:lnTo>
                    <a:pt x="14054" y="16867"/>
                  </a:lnTo>
                  <a:lnTo>
                    <a:pt x="13661" y="16798"/>
                  </a:lnTo>
                  <a:lnTo>
                    <a:pt x="13268" y="16729"/>
                  </a:lnTo>
                  <a:lnTo>
                    <a:pt x="12886" y="16644"/>
                  </a:lnTo>
                  <a:lnTo>
                    <a:pt x="12503" y="16552"/>
                  </a:lnTo>
                  <a:lnTo>
                    <a:pt x="12130" y="16452"/>
                  </a:lnTo>
                  <a:lnTo>
                    <a:pt x="11757" y="16344"/>
                  </a:lnTo>
                  <a:lnTo>
                    <a:pt x="11395" y="16229"/>
                  </a:lnTo>
                  <a:lnTo>
                    <a:pt x="11032" y="16106"/>
                  </a:lnTo>
                  <a:lnTo>
                    <a:pt x="10679" y="15983"/>
                  </a:lnTo>
                  <a:lnTo>
                    <a:pt x="10236" y="15821"/>
                  </a:lnTo>
                  <a:lnTo>
                    <a:pt x="9853" y="15675"/>
                  </a:lnTo>
                  <a:lnTo>
                    <a:pt x="9511" y="15529"/>
                  </a:lnTo>
                  <a:lnTo>
                    <a:pt x="9178" y="15368"/>
                  </a:lnTo>
                  <a:lnTo>
                    <a:pt x="8846" y="15183"/>
                  </a:lnTo>
                  <a:lnTo>
                    <a:pt x="8483" y="14968"/>
                  </a:lnTo>
                  <a:lnTo>
                    <a:pt x="8070" y="14714"/>
                  </a:lnTo>
                  <a:lnTo>
                    <a:pt x="7577" y="14392"/>
                  </a:lnTo>
                  <a:lnTo>
                    <a:pt x="7335" y="14230"/>
                  </a:lnTo>
                  <a:lnTo>
                    <a:pt x="7103" y="14061"/>
                  </a:lnTo>
                  <a:lnTo>
                    <a:pt x="6871" y="13884"/>
                  </a:lnTo>
                  <a:lnTo>
                    <a:pt x="6640" y="13707"/>
                  </a:lnTo>
                  <a:lnTo>
                    <a:pt x="6418" y="13523"/>
                  </a:lnTo>
                  <a:lnTo>
                    <a:pt x="6196" y="13338"/>
                  </a:lnTo>
                  <a:lnTo>
                    <a:pt x="5995" y="13154"/>
                  </a:lnTo>
                  <a:lnTo>
                    <a:pt x="5783" y="12954"/>
                  </a:lnTo>
                  <a:lnTo>
                    <a:pt x="5592" y="12762"/>
                  </a:lnTo>
                  <a:lnTo>
                    <a:pt x="5390" y="12562"/>
                  </a:lnTo>
                  <a:lnTo>
                    <a:pt x="5209" y="12354"/>
                  </a:lnTo>
                  <a:lnTo>
                    <a:pt x="5028" y="12147"/>
                  </a:lnTo>
                  <a:lnTo>
                    <a:pt x="4857" y="11932"/>
                  </a:lnTo>
                  <a:lnTo>
                    <a:pt x="4685" y="11716"/>
                  </a:lnTo>
                  <a:lnTo>
                    <a:pt x="4524" y="11501"/>
                  </a:lnTo>
                  <a:lnTo>
                    <a:pt x="4373" y="11278"/>
                  </a:lnTo>
                  <a:lnTo>
                    <a:pt x="4222" y="11055"/>
                  </a:lnTo>
                  <a:lnTo>
                    <a:pt x="4081" y="10832"/>
                  </a:lnTo>
                  <a:lnTo>
                    <a:pt x="3950" y="10602"/>
                  </a:lnTo>
                  <a:lnTo>
                    <a:pt x="3819" y="10363"/>
                  </a:lnTo>
                  <a:lnTo>
                    <a:pt x="3698" y="10133"/>
                  </a:lnTo>
                  <a:lnTo>
                    <a:pt x="3587" y="9894"/>
                  </a:lnTo>
                  <a:lnTo>
                    <a:pt x="3476" y="9648"/>
                  </a:lnTo>
                  <a:lnTo>
                    <a:pt x="3386" y="9410"/>
                  </a:lnTo>
                  <a:lnTo>
                    <a:pt x="3295" y="9164"/>
                  </a:lnTo>
                  <a:lnTo>
                    <a:pt x="3204" y="8910"/>
                  </a:lnTo>
                  <a:lnTo>
                    <a:pt x="3134" y="8664"/>
                  </a:lnTo>
                  <a:lnTo>
                    <a:pt x="3063" y="8411"/>
                  </a:lnTo>
                  <a:lnTo>
                    <a:pt x="3003" y="8157"/>
                  </a:lnTo>
                  <a:lnTo>
                    <a:pt x="2943" y="7896"/>
                  </a:lnTo>
                  <a:lnTo>
                    <a:pt x="2902" y="7642"/>
                  </a:lnTo>
                  <a:lnTo>
                    <a:pt x="2862" y="7381"/>
                  </a:lnTo>
                  <a:close/>
                  <a:moveTo>
                    <a:pt x="28893" y="25954"/>
                  </a:moveTo>
                  <a:lnTo>
                    <a:pt x="29125" y="25969"/>
                  </a:lnTo>
                  <a:lnTo>
                    <a:pt x="29347" y="25984"/>
                  </a:lnTo>
                  <a:lnTo>
                    <a:pt x="29578" y="26007"/>
                  </a:lnTo>
                  <a:lnTo>
                    <a:pt x="29800" y="26038"/>
                  </a:lnTo>
                  <a:lnTo>
                    <a:pt x="30022" y="26084"/>
                  </a:lnTo>
                  <a:lnTo>
                    <a:pt x="30243" y="26130"/>
                  </a:lnTo>
                  <a:lnTo>
                    <a:pt x="30465" y="26184"/>
                  </a:lnTo>
                  <a:lnTo>
                    <a:pt x="30676" y="26246"/>
                  </a:lnTo>
                  <a:lnTo>
                    <a:pt x="30888" y="26307"/>
                  </a:lnTo>
                  <a:lnTo>
                    <a:pt x="31099" y="26384"/>
                  </a:lnTo>
                  <a:lnTo>
                    <a:pt x="31301" y="26469"/>
                  </a:lnTo>
                  <a:lnTo>
                    <a:pt x="31502" y="26553"/>
                  </a:lnTo>
                  <a:lnTo>
                    <a:pt x="31704" y="26653"/>
                  </a:lnTo>
                  <a:lnTo>
                    <a:pt x="31895" y="26753"/>
                  </a:lnTo>
                  <a:lnTo>
                    <a:pt x="32056" y="26861"/>
                  </a:lnTo>
                  <a:lnTo>
                    <a:pt x="32208" y="26961"/>
                  </a:lnTo>
                  <a:lnTo>
                    <a:pt x="32359" y="27068"/>
                  </a:lnTo>
                  <a:lnTo>
                    <a:pt x="32510" y="27183"/>
                  </a:lnTo>
                  <a:lnTo>
                    <a:pt x="32641" y="27291"/>
                  </a:lnTo>
                  <a:lnTo>
                    <a:pt x="32772" y="27406"/>
                  </a:lnTo>
                  <a:lnTo>
                    <a:pt x="32893" y="27522"/>
                  </a:lnTo>
                  <a:lnTo>
                    <a:pt x="33013" y="27637"/>
                  </a:lnTo>
                  <a:lnTo>
                    <a:pt x="33124" y="27760"/>
                  </a:lnTo>
                  <a:lnTo>
                    <a:pt x="33225" y="27875"/>
                  </a:lnTo>
                  <a:lnTo>
                    <a:pt x="33326" y="27998"/>
                  </a:lnTo>
                  <a:lnTo>
                    <a:pt x="33416" y="28121"/>
                  </a:lnTo>
                  <a:lnTo>
                    <a:pt x="33507" y="28244"/>
                  </a:lnTo>
                  <a:lnTo>
                    <a:pt x="33588" y="28367"/>
                  </a:lnTo>
                  <a:lnTo>
                    <a:pt x="33658" y="28498"/>
                  </a:lnTo>
                  <a:lnTo>
                    <a:pt x="33729" y="28621"/>
                  </a:lnTo>
                  <a:lnTo>
                    <a:pt x="33840" y="28882"/>
                  </a:lnTo>
                  <a:lnTo>
                    <a:pt x="33930" y="29136"/>
                  </a:lnTo>
                  <a:lnTo>
                    <a:pt x="34001" y="29397"/>
                  </a:lnTo>
                  <a:lnTo>
                    <a:pt x="34051" y="29659"/>
                  </a:lnTo>
                  <a:lnTo>
                    <a:pt x="34071" y="29920"/>
                  </a:lnTo>
                  <a:lnTo>
                    <a:pt x="34081" y="30182"/>
                  </a:lnTo>
                  <a:lnTo>
                    <a:pt x="34061" y="30443"/>
                  </a:lnTo>
                  <a:lnTo>
                    <a:pt x="34011" y="30704"/>
                  </a:lnTo>
                  <a:lnTo>
                    <a:pt x="33950" y="30958"/>
                  </a:lnTo>
                  <a:lnTo>
                    <a:pt x="33870" y="31204"/>
                  </a:lnTo>
                  <a:lnTo>
                    <a:pt x="33769" y="31450"/>
                  </a:lnTo>
                  <a:lnTo>
                    <a:pt x="33638" y="31688"/>
                  </a:lnTo>
                  <a:lnTo>
                    <a:pt x="33497" y="31927"/>
                  </a:lnTo>
                  <a:lnTo>
                    <a:pt x="33336" y="32157"/>
                  </a:lnTo>
                  <a:lnTo>
                    <a:pt x="33155" y="32373"/>
                  </a:lnTo>
                  <a:lnTo>
                    <a:pt x="32963" y="32588"/>
                  </a:lnTo>
                  <a:lnTo>
                    <a:pt x="32741" y="32788"/>
                  </a:lnTo>
                  <a:lnTo>
                    <a:pt x="32510" y="32980"/>
                  </a:lnTo>
                  <a:lnTo>
                    <a:pt x="32258" y="33164"/>
                  </a:lnTo>
                  <a:lnTo>
                    <a:pt x="31986" y="33333"/>
                  </a:lnTo>
                  <a:lnTo>
                    <a:pt x="31704" y="33487"/>
                  </a:lnTo>
                  <a:lnTo>
                    <a:pt x="31402" y="33633"/>
                  </a:lnTo>
                  <a:lnTo>
                    <a:pt x="31089" y="33764"/>
                  </a:lnTo>
                  <a:lnTo>
                    <a:pt x="30918" y="33825"/>
                  </a:lnTo>
                  <a:lnTo>
                    <a:pt x="30757" y="33879"/>
                  </a:lnTo>
                  <a:lnTo>
                    <a:pt x="30848" y="33587"/>
                  </a:lnTo>
                  <a:lnTo>
                    <a:pt x="30918" y="33295"/>
                  </a:lnTo>
                  <a:lnTo>
                    <a:pt x="30958" y="33003"/>
                  </a:lnTo>
                  <a:lnTo>
                    <a:pt x="30989" y="32711"/>
                  </a:lnTo>
                  <a:lnTo>
                    <a:pt x="30999" y="32426"/>
                  </a:lnTo>
                  <a:lnTo>
                    <a:pt x="30979" y="32134"/>
                  </a:lnTo>
                  <a:lnTo>
                    <a:pt x="30948" y="31850"/>
                  </a:lnTo>
                  <a:lnTo>
                    <a:pt x="30898" y="31573"/>
                  </a:lnTo>
                  <a:lnTo>
                    <a:pt x="30827" y="31296"/>
                  </a:lnTo>
                  <a:lnTo>
                    <a:pt x="30737" y="31020"/>
                  </a:lnTo>
                  <a:lnTo>
                    <a:pt x="30636" y="30758"/>
                  </a:lnTo>
                  <a:lnTo>
                    <a:pt x="30515" y="30489"/>
                  </a:lnTo>
                  <a:lnTo>
                    <a:pt x="30374" y="30235"/>
                  </a:lnTo>
                  <a:lnTo>
                    <a:pt x="30213" y="29982"/>
                  </a:lnTo>
                  <a:lnTo>
                    <a:pt x="30042" y="29736"/>
                  </a:lnTo>
                  <a:lnTo>
                    <a:pt x="29850" y="29497"/>
                  </a:lnTo>
                  <a:lnTo>
                    <a:pt x="29649" y="29267"/>
                  </a:lnTo>
                  <a:lnTo>
                    <a:pt x="29427" y="29044"/>
                  </a:lnTo>
                  <a:lnTo>
                    <a:pt x="29195" y="28829"/>
                  </a:lnTo>
                  <a:lnTo>
                    <a:pt x="28954" y="28629"/>
                  </a:lnTo>
                  <a:lnTo>
                    <a:pt x="28692" y="28429"/>
                  </a:lnTo>
                  <a:lnTo>
                    <a:pt x="28420" y="28244"/>
                  </a:lnTo>
                  <a:lnTo>
                    <a:pt x="28128" y="28068"/>
                  </a:lnTo>
                  <a:lnTo>
                    <a:pt x="27825" y="27906"/>
                  </a:lnTo>
                  <a:lnTo>
                    <a:pt x="27513" y="27752"/>
                  </a:lnTo>
                  <a:lnTo>
                    <a:pt x="27191" y="27606"/>
                  </a:lnTo>
                  <a:lnTo>
                    <a:pt x="26858" y="27476"/>
                  </a:lnTo>
                  <a:lnTo>
                    <a:pt x="26516" y="27360"/>
                  </a:lnTo>
                  <a:lnTo>
                    <a:pt x="26153" y="27260"/>
                  </a:lnTo>
                  <a:lnTo>
                    <a:pt x="25790" y="27168"/>
                  </a:lnTo>
                  <a:lnTo>
                    <a:pt x="25418" y="27091"/>
                  </a:lnTo>
                  <a:lnTo>
                    <a:pt x="25035" y="27030"/>
                  </a:lnTo>
                  <a:lnTo>
                    <a:pt x="25216" y="26907"/>
                  </a:lnTo>
                  <a:lnTo>
                    <a:pt x="25408" y="26791"/>
                  </a:lnTo>
                  <a:lnTo>
                    <a:pt x="25599" y="26684"/>
                  </a:lnTo>
                  <a:lnTo>
                    <a:pt x="25800" y="26584"/>
                  </a:lnTo>
                  <a:lnTo>
                    <a:pt x="26002" y="26484"/>
                  </a:lnTo>
                  <a:lnTo>
                    <a:pt x="26214" y="26399"/>
                  </a:lnTo>
                  <a:lnTo>
                    <a:pt x="26425" y="26322"/>
                  </a:lnTo>
                  <a:lnTo>
                    <a:pt x="26647" y="26253"/>
                  </a:lnTo>
                  <a:lnTo>
                    <a:pt x="26858" y="26192"/>
                  </a:lnTo>
                  <a:lnTo>
                    <a:pt x="27080" y="26138"/>
                  </a:lnTo>
                  <a:lnTo>
                    <a:pt x="27302" y="26084"/>
                  </a:lnTo>
                  <a:lnTo>
                    <a:pt x="27523" y="26046"/>
                  </a:lnTo>
                  <a:lnTo>
                    <a:pt x="27755" y="26015"/>
                  </a:lnTo>
                  <a:lnTo>
                    <a:pt x="27976" y="25984"/>
                  </a:lnTo>
                  <a:lnTo>
                    <a:pt x="28208" y="25969"/>
                  </a:lnTo>
                  <a:lnTo>
                    <a:pt x="28440" y="25954"/>
                  </a:lnTo>
                  <a:close/>
                  <a:moveTo>
                    <a:pt x="23101" y="1"/>
                  </a:moveTo>
                  <a:lnTo>
                    <a:pt x="22919" y="8"/>
                  </a:lnTo>
                  <a:lnTo>
                    <a:pt x="22798" y="31"/>
                  </a:lnTo>
                  <a:lnTo>
                    <a:pt x="22567" y="70"/>
                  </a:lnTo>
                  <a:lnTo>
                    <a:pt x="22214" y="131"/>
                  </a:lnTo>
                  <a:lnTo>
                    <a:pt x="21771" y="231"/>
                  </a:lnTo>
                  <a:lnTo>
                    <a:pt x="21237" y="362"/>
                  </a:lnTo>
                  <a:lnTo>
                    <a:pt x="20955" y="439"/>
                  </a:lnTo>
                  <a:lnTo>
                    <a:pt x="20643" y="531"/>
                  </a:lnTo>
                  <a:lnTo>
                    <a:pt x="20330" y="631"/>
                  </a:lnTo>
                  <a:lnTo>
                    <a:pt x="19998" y="746"/>
                  </a:lnTo>
                  <a:lnTo>
                    <a:pt x="19655" y="869"/>
                  </a:lnTo>
                  <a:lnTo>
                    <a:pt x="19303" y="1008"/>
                  </a:lnTo>
                  <a:lnTo>
                    <a:pt x="18950" y="1154"/>
                  </a:lnTo>
                  <a:lnTo>
                    <a:pt x="18587" y="1315"/>
                  </a:lnTo>
                  <a:lnTo>
                    <a:pt x="18225" y="1492"/>
                  </a:lnTo>
                  <a:lnTo>
                    <a:pt x="17862" y="1684"/>
                  </a:lnTo>
                  <a:lnTo>
                    <a:pt x="17489" y="1884"/>
                  </a:lnTo>
                  <a:lnTo>
                    <a:pt x="17127" y="2107"/>
                  </a:lnTo>
                  <a:lnTo>
                    <a:pt x="16774" y="2345"/>
                  </a:lnTo>
                  <a:lnTo>
                    <a:pt x="16411" y="2591"/>
                  </a:lnTo>
                  <a:lnTo>
                    <a:pt x="16069" y="2860"/>
                  </a:lnTo>
                  <a:lnTo>
                    <a:pt x="15726" y="3145"/>
                  </a:lnTo>
                  <a:lnTo>
                    <a:pt x="15404" y="3452"/>
                  </a:lnTo>
                  <a:lnTo>
                    <a:pt x="15243" y="3614"/>
                  </a:lnTo>
                  <a:lnTo>
                    <a:pt x="15082" y="3775"/>
                  </a:lnTo>
                  <a:lnTo>
                    <a:pt x="14931" y="3944"/>
                  </a:lnTo>
                  <a:lnTo>
                    <a:pt x="14779" y="4114"/>
                  </a:lnTo>
                  <a:lnTo>
                    <a:pt x="14638" y="4290"/>
                  </a:lnTo>
                  <a:lnTo>
                    <a:pt x="14497" y="4475"/>
                  </a:lnTo>
                  <a:lnTo>
                    <a:pt x="14356" y="4659"/>
                  </a:lnTo>
                  <a:lnTo>
                    <a:pt x="14225" y="4852"/>
                  </a:lnTo>
                  <a:lnTo>
                    <a:pt x="14105" y="5051"/>
                  </a:lnTo>
                  <a:lnTo>
                    <a:pt x="13984" y="5251"/>
                  </a:lnTo>
                  <a:lnTo>
                    <a:pt x="1401" y="5251"/>
                  </a:lnTo>
                  <a:lnTo>
                    <a:pt x="1260" y="5259"/>
                  </a:lnTo>
                  <a:lnTo>
                    <a:pt x="1119" y="5274"/>
                  </a:lnTo>
                  <a:lnTo>
                    <a:pt x="988" y="5297"/>
                  </a:lnTo>
                  <a:lnTo>
                    <a:pt x="857" y="5336"/>
                  </a:lnTo>
                  <a:lnTo>
                    <a:pt x="736" y="5382"/>
                  </a:lnTo>
                  <a:lnTo>
                    <a:pt x="615" y="5436"/>
                  </a:lnTo>
                  <a:lnTo>
                    <a:pt x="515" y="5497"/>
                  </a:lnTo>
                  <a:lnTo>
                    <a:pt x="414" y="5566"/>
                  </a:lnTo>
                  <a:lnTo>
                    <a:pt x="323" y="5643"/>
                  </a:lnTo>
                  <a:lnTo>
                    <a:pt x="243" y="5720"/>
                  </a:lnTo>
                  <a:lnTo>
                    <a:pt x="172" y="5812"/>
                  </a:lnTo>
                  <a:lnTo>
                    <a:pt x="112" y="5905"/>
                  </a:lnTo>
                  <a:lnTo>
                    <a:pt x="71" y="5997"/>
                  </a:lnTo>
                  <a:lnTo>
                    <a:pt x="31" y="6105"/>
                  </a:lnTo>
                  <a:lnTo>
                    <a:pt x="11" y="6204"/>
                  </a:lnTo>
                  <a:lnTo>
                    <a:pt x="1" y="6320"/>
                  </a:lnTo>
                  <a:lnTo>
                    <a:pt x="11" y="6627"/>
                  </a:lnTo>
                  <a:lnTo>
                    <a:pt x="21" y="6942"/>
                  </a:lnTo>
                  <a:lnTo>
                    <a:pt x="51" y="7250"/>
                  </a:lnTo>
                  <a:lnTo>
                    <a:pt x="81" y="7557"/>
                  </a:lnTo>
                  <a:lnTo>
                    <a:pt x="122" y="7865"/>
                  </a:lnTo>
                  <a:lnTo>
                    <a:pt x="182" y="8165"/>
                  </a:lnTo>
                  <a:lnTo>
                    <a:pt x="243" y="8465"/>
                  </a:lnTo>
                  <a:lnTo>
                    <a:pt x="313" y="8764"/>
                  </a:lnTo>
                  <a:lnTo>
                    <a:pt x="394" y="9057"/>
                  </a:lnTo>
                  <a:lnTo>
                    <a:pt x="474" y="9356"/>
                  </a:lnTo>
                  <a:lnTo>
                    <a:pt x="575" y="9641"/>
                  </a:lnTo>
                  <a:lnTo>
                    <a:pt x="676" y="9933"/>
                  </a:lnTo>
                  <a:lnTo>
                    <a:pt x="797" y="10217"/>
                  </a:lnTo>
                  <a:lnTo>
                    <a:pt x="918" y="10502"/>
                  </a:lnTo>
                  <a:lnTo>
                    <a:pt x="1049" y="10779"/>
                  </a:lnTo>
                  <a:lnTo>
                    <a:pt x="1190" y="11055"/>
                  </a:lnTo>
                  <a:lnTo>
                    <a:pt x="1331" y="11332"/>
                  </a:lnTo>
                  <a:lnTo>
                    <a:pt x="1492" y="11601"/>
                  </a:lnTo>
                  <a:lnTo>
                    <a:pt x="1653" y="11870"/>
                  </a:lnTo>
                  <a:lnTo>
                    <a:pt x="1824" y="12132"/>
                  </a:lnTo>
                  <a:lnTo>
                    <a:pt x="1996" y="12393"/>
                  </a:lnTo>
                  <a:lnTo>
                    <a:pt x="2187" y="12647"/>
                  </a:lnTo>
                  <a:lnTo>
                    <a:pt x="2378" y="12900"/>
                  </a:lnTo>
                  <a:lnTo>
                    <a:pt x="2580" y="13154"/>
                  </a:lnTo>
                  <a:lnTo>
                    <a:pt x="2781" y="13400"/>
                  </a:lnTo>
                  <a:lnTo>
                    <a:pt x="3003" y="13638"/>
                  </a:lnTo>
                  <a:lnTo>
                    <a:pt x="3225" y="13877"/>
                  </a:lnTo>
                  <a:lnTo>
                    <a:pt x="3446" y="14115"/>
                  </a:lnTo>
                  <a:lnTo>
                    <a:pt x="3688" y="14345"/>
                  </a:lnTo>
                  <a:lnTo>
                    <a:pt x="3920" y="14568"/>
                  </a:lnTo>
                  <a:lnTo>
                    <a:pt x="4172" y="14791"/>
                  </a:lnTo>
                  <a:lnTo>
                    <a:pt x="4423" y="15007"/>
                  </a:lnTo>
                  <a:lnTo>
                    <a:pt x="4685" y="15222"/>
                  </a:lnTo>
                  <a:lnTo>
                    <a:pt x="4957" y="15429"/>
                  </a:lnTo>
                  <a:lnTo>
                    <a:pt x="5229" y="15629"/>
                  </a:lnTo>
                  <a:lnTo>
                    <a:pt x="5501" y="15829"/>
                  </a:lnTo>
                  <a:lnTo>
                    <a:pt x="5793" y="16021"/>
                  </a:lnTo>
                  <a:lnTo>
                    <a:pt x="6076" y="16214"/>
                  </a:lnTo>
                  <a:lnTo>
                    <a:pt x="6378" y="16398"/>
                  </a:lnTo>
                  <a:lnTo>
                    <a:pt x="6680" y="16575"/>
                  </a:lnTo>
                  <a:lnTo>
                    <a:pt x="6982" y="16752"/>
                  </a:lnTo>
                  <a:lnTo>
                    <a:pt x="7294" y="16921"/>
                  </a:lnTo>
                  <a:lnTo>
                    <a:pt x="7607" y="17082"/>
                  </a:lnTo>
                  <a:lnTo>
                    <a:pt x="7929" y="17244"/>
                  </a:lnTo>
                  <a:lnTo>
                    <a:pt x="8262" y="17397"/>
                  </a:lnTo>
                  <a:lnTo>
                    <a:pt x="8594" y="17543"/>
                  </a:lnTo>
                  <a:lnTo>
                    <a:pt x="8926" y="17690"/>
                  </a:lnTo>
                  <a:lnTo>
                    <a:pt x="9269" y="17820"/>
                  </a:lnTo>
                  <a:lnTo>
                    <a:pt x="9612" y="17951"/>
                  </a:lnTo>
                  <a:lnTo>
                    <a:pt x="9964" y="18074"/>
                  </a:lnTo>
                  <a:lnTo>
                    <a:pt x="10317" y="18197"/>
                  </a:lnTo>
                  <a:lnTo>
                    <a:pt x="10679" y="18305"/>
                  </a:lnTo>
                  <a:lnTo>
                    <a:pt x="11042" y="18412"/>
                  </a:lnTo>
                  <a:lnTo>
                    <a:pt x="11405" y="18512"/>
                  </a:lnTo>
                  <a:lnTo>
                    <a:pt x="11777" y="18604"/>
                  </a:lnTo>
                  <a:lnTo>
                    <a:pt x="12150" y="18697"/>
                  </a:lnTo>
                  <a:lnTo>
                    <a:pt x="12523" y="18773"/>
                  </a:lnTo>
                  <a:lnTo>
                    <a:pt x="12906" y="18850"/>
                  </a:lnTo>
                  <a:lnTo>
                    <a:pt x="13289" y="18920"/>
                  </a:lnTo>
                  <a:lnTo>
                    <a:pt x="13681" y="18981"/>
                  </a:lnTo>
                  <a:lnTo>
                    <a:pt x="14064" y="19035"/>
                  </a:lnTo>
                  <a:lnTo>
                    <a:pt x="14457" y="19081"/>
                  </a:lnTo>
                  <a:lnTo>
                    <a:pt x="14860" y="19119"/>
                  </a:lnTo>
                  <a:lnTo>
                    <a:pt x="15253" y="19158"/>
                  </a:lnTo>
                  <a:lnTo>
                    <a:pt x="15454" y="19458"/>
                  </a:lnTo>
                  <a:lnTo>
                    <a:pt x="15666" y="19750"/>
                  </a:lnTo>
                  <a:lnTo>
                    <a:pt x="15898" y="20026"/>
                  </a:lnTo>
                  <a:lnTo>
                    <a:pt x="16129" y="20288"/>
                  </a:lnTo>
                  <a:lnTo>
                    <a:pt x="16381" y="20534"/>
                  </a:lnTo>
                  <a:lnTo>
                    <a:pt x="16633" y="20764"/>
                  </a:lnTo>
                  <a:lnTo>
                    <a:pt x="16895" y="20987"/>
                  </a:lnTo>
                  <a:lnTo>
                    <a:pt x="17167" y="21195"/>
                  </a:lnTo>
                  <a:lnTo>
                    <a:pt x="17449" y="21387"/>
                  </a:lnTo>
                  <a:lnTo>
                    <a:pt x="17731" y="21564"/>
                  </a:lnTo>
                  <a:lnTo>
                    <a:pt x="18013" y="21733"/>
                  </a:lnTo>
                  <a:lnTo>
                    <a:pt x="18295" y="21895"/>
                  </a:lnTo>
                  <a:lnTo>
                    <a:pt x="18577" y="22041"/>
                  </a:lnTo>
                  <a:lnTo>
                    <a:pt x="18859" y="22171"/>
                  </a:lnTo>
                  <a:lnTo>
                    <a:pt x="19142" y="22294"/>
                  </a:lnTo>
                  <a:lnTo>
                    <a:pt x="19414" y="22410"/>
                  </a:lnTo>
                  <a:lnTo>
                    <a:pt x="19686" y="22517"/>
                  </a:lnTo>
                  <a:lnTo>
                    <a:pt x="19947" y="22609"/>
                  </a:lnTo>
                  <a:lnTo>
                    <a:pt x="20199" y="22694"/>
                  </a:lnTo>
                  <a:lnTo>
                    <a:pt x="20451" y="22771"/>
                  </a:lnTo>
                  <a:lnTo>
                    <a:pt x="20915" y="22902"/>
                  </a:lnTo>
                  <a:lnTo>
                    <a:pt x="21318" y="23009"/>
                  </a:lnTo>
                  <a:lnTo>
                    <a:pt x="21660" y="23078"/>
                  </a:lnTo>
                  <a:lnTo>
                    <a:pt x="21932" y="23132"/>
                  </a:lnTo>
                  <a:lnTo>
                    <a:pt x="22204" y="23171"/>
                  </a:lnTo>
                  <a:lnTo>
                    <a:pt x="22395" y="23186"/>
                  </a:lnTo>
                  <a:lnTo>
                    <a:pt x="22567" y="23186"/>
                  </a:lnTo>
                  <a:lnTo>
                    <a:pt x="22738" y="23171"/>
                  </a:lnTo>
                  <a:lnTo>
                    <a:pt x="22899" y="23132"/>
                  </a:lnTo>
                  <a:lnTo>
                    <a:pt x="23060" y="23086"/>
                  </a:lnTo>
                  <a:lnTo>
                    <a:pt x="23201" y="23025"/>
                  </a:lnTo>
                  <a:lnTo>
                    <a:pt x="23332" y="22948"/>
                  </a:lnTo>
                  <a:lnTo>
                    <a:pt x="23453" y="22863"/>
                  </a:lnTo>
                  <a:lnTo>
                    <a:pt x="23554" y="22771"/>
                  </a:lnTo>
                  <a:lnTo>
                    <a:pt x="23645" y="22671"/>
                  </a:lnTo>
                  <a:lnTo>
                    <a:pt x="23725" y="22556"/>
                  </a:lnTo>
                  <a:lnTo>
                    <a:pt x="23776" y="22440"/>
                  </a:lnTo>
                  <a:lnTo>
                    <a:pt x="23816" y="22317"/>
                  </a:lnTo>
                  <a:lnTo>
                    <a:pt x="23836" y="22194"/>
                  </a:lnTo>
                  <a:lnTo>
                    <a:pt x="23836" y="22064"/>
                  </a:lnTo>
                  <a:lnTo>
                    <a:pt x="23806" y="21925"/>
                  </a:lnTo>
                  <a:lnTo>
                    <a:pt x="23796" y="21825"/>
                  </a:lnTo>
                  <a:lnTo>
                    <a:pt x="23766" y="21618"/>
                  </a:lnTo>
                  <a:lnTo>
                    <a:pt x="23766" y="21479"/>
                  </a:lnTo>
                  <a:lnTo>
                    <a:pt x="23766" y="21318"/>
                  </a:lnTo>
                  <a:lnTo>
                    <a:pt x="23786" y="21141"/>
                  </a:lnTo>
                  <a:lnTo>
                    <a:pt x="23806" y="20957"/>
                  </a:lnTo>
                  <a:lnTo>
                    <a:pt x="23856" y="20749"/>
                  </a:lnTo>
                  <a:lnTo>
                    <a:pt x="23917" y="20542"/>
                  </a:lnTo>
                  <a:lnTo>
                    <a:pt x="23997" y="20319"/>
                  </a:lnTo>
                  <a:lnTo>
                    <a:pt x="24108" y="20103"/>
                  </a:lnTo>
                  <a:lnTo>
                    <a:pt x="24168" y="19988"/>
                  </a:lnTo>
                  <a:lnTo>
                    <a:pt x="24239" y="19873"/>
                  </a:lnTo>
                  <a:lnTo>
                    <a:pt x="24320" y="19765"/>
                  </a:lnTo>
                  <a:lnTo>
                    <a:pt x="24410" y="19650"/>
                  </a:lnTo>
                  <a:lnTo>
                    <a:pt x="24501" y="19542"/>
                  </a:lnTo>
                  <a:lnTo>
                    <a:pt x="24602" y="19435"/>
                  </a:lnTo>
                  <a:lnTo>
                    <a:pt x="24712" y="19327"/>
                  </a:lnTo>
                  <a:lnTo>
                    <a:pt x="24833" y="19219"/>
                  </a:lnTo>
                  <a:lnTo>
                    <a:pt x="26919" y="19219"/>
                  </a:lnTo>
                  <a:lnTo>
                    <a:pt x="27241" y="19227"/>
                  </a:lnTo>
                  <a:lnTo>
                    <a:pt x="27563" y="19242"/>
                  </a:lnTo>
                  <a:lnTo>
                    <a:pt x="27876" y="19281"/>
                  </a:lnTo>
                  <a:lnTo>
                    <a:pt x="28178" y="19335"/>
                  </a:lnTo>
                  <a:lnTo>
                    <a:pt x="28480" y="19396"/>
                  </a:lnTo>
                  <a:lnTo>
                    <a:pt x="28772" y="19473"/>
                  </a:lnTo>
                  <a:lnTo>
                    <a:pt x="29054" y="19558"/>
                  </a:lnTo>
                  <a:lnTo>
                    <a:pt x="29336" y="19657"/>
                  </a:lnTo>
                  <a:lnTo>
                    <a:pt x="29598" y="19765"/>
                  </a:lnTo>
                  <a:lnTo>
                    <a:pt x="29850" y="19888"/>
                  </a:lnTo>
                  <a:lnTo>
                    <a:pt x="30102" y="20019"/>
                  </a:lnTo>
                  <a:lnTo>
                    <a:pt x="30334" y="20165"/>
                  </a:lnTo>
                  <a:lnTo>
                    <a:pt x="30555" y="20311"/>
                  </a:lnTo>
                  <a:lnTo>
                    <a:pt x="30767" y="20472"/>
                  </a:lnTo>
                  <a:lnTo>
                    <a:pt x="30968" y="20641"/>
                  </a:lnTo>
                  <a:lnTo>
                    <a:pt x="31160" y="20818"/>
                  </a:lnTo>
                  <a:lnTo>
                    <a:pt x="31331" y="21003"/>
                  </a:lnTo>
                  <a:lnTo>
                    <a:pt x="31492" y="21195"/>
                  </a:lnTo>
                  <a:lnTo>
                    <a:pt x="31643" y="21395"/>
                  </a:lnTo>
                  <a:lnTo>
                    <a:pt x="31774" y="21595"/>
                  </a:lnTo>
                  <a:lnTo>
                    <a:pt x="31895" y="21810"/>
                  </a:lnTo>
                  <a:lnTo>
                    <a:pt x="31996" y="22025"/>
                  </a:lnTo>
                  <a:lnTo>
                    <a:pt x="32077" y="22240"/>
                  </a:lnTo>
                  <a:lnTo>
                    <a:pt x="32147" y="22471"/>
                  </a:lnTo>
                  <a:lnTo>
                    <a:pt x="32197" y="22702"/>
                  </a:lnTo>
                  <a:lnTo>
                    <a:pt x="32238" y="22932"/>
                  </a:lnTo>
                  <a:lnTo>
                    <a:pt x="32258" y="23171"/>
                  </a:lnTo>
                  <a:lnTo>
                    <a:pt x="32258" y="23409"/>
                  </a:lnTo>
                  <a:lnTo>
                    <a:pt x="32238" y="23647"/>
                  </a:lnTo>
                  <a:lnTo>
                    <a:pt x="32197" y="23886"/>
                  </a:lnTo>
                  <a:lnTo>
                    <a:pt x="32137" y="24132"/>
                  </a:lnTo>
                  <a:lnTo>
                    <a:pt x="32067" y="24378"/>
                  </a:lnTo>
                  <a:lnTo>
                    <a:pt x="31664" y="24247"/>
                  </a:lnTo>
                  <a:lnTo>
                    <a:pt x="31261" y="24139"/>
                  </a:lnTo>
                  <a:lnTo>
                    <a:pt x="30858" y="24039"/>
                  </a:lnTo>
                  <a:lnTo>
                    <a:pt x="30445" y="23962"/>
                  </a:lnTo>
                  <a:lnTo>
                    <a:pt x="30042" y="23901"/>
                  </a:lnTo>
                  <a:lnTo>
                    <a:pt x="29629" y="23863"/>
                  </a:lnTo>
                  <a:lnTo>
                    <a:pt x="29216" y="23832"/>
                  </a:lnTo>
                  <a:lnTo>
                    <a:pt x="28803" y="23816"/>
                  </a:lnTo>
                  <a:lnTo>
                    <a:pt x="28400" y="23824"/>
                  </a:lnTo>
                  <a:lnTo>
                    <a:pt x="27987" y="23839"/>
                  </a:lnTo>
                  <a:lnTo>
                    <a:pt x="27584" y="23878"/>
                  </a:lnTo>
                  <a:lnTo>
                    <a:pt x="27191" y="23924"/>
                  </a:lnTo>
                  <a:lnTo>
                    <a:pt x="26788" y="23986"/>
                  </a:lnTo>
                  <a:lnTo>
                    <a:pt x="26405" y="24062"/>
                  </a:lnTo>
                  <a:lnTo>
                    <a:pt x="26012" y="24162"/>
                  </a:lnTo>
                  <a:lnTo>
                    <a:pt x="25639" y="24270"/>
                  </a:lnTo>
                  <a:lnTo>
                    <a:pt x="25267" y="24385"/>
                  </a:lnTo>
                  <a:lnTo>
                    <a:pt x="24904" y="24524"/>
                  </a:lnTo>
                  <a:lnTo>
                    <a:pt x="24551" y="24670"/>
                  </a:lnTo>
                  <a:lnTo>
                    <a:pt x="24209" y="24831"/>
                  </a:lnTo>
                  <a:lnTo>
                    <a:pt x="23876" y="25008"/>
                  </a:lnTo>
                  <a:lnTo>
                    <a:pt x="23544" y="25192"/>
                  </a:lnTo>
                  <a:lnTo>
                    <a:pt x="23242" y="25392"/>
                  </a:lnTo>
                  <a:lnTo>
                    <a:pt x="22939" y="25608"/>
                  </a:lnTo>
                  <a:lnTo>
                    <a:pt x="22647" y="25831"/>
                  </a:lnTo>
                  <a:lnTo>
                    <a:pt x="22375" y="26069"/>
                  </a:lnTo>
                  <a:lnTo>
                    <a:pt x="22123" y="26322"/>
                  </a:lnTo>
                  <a:lnTo>
                    <a:pt x="21882" y="26576"/>
                  </a:lnTo>
                  <a:lnTo>
                    <a:pt x="21650" y="26853"/>
                  </a:lnTo>
                  <a:lnTo>
                    <a:pt x="21449" y="27137"/>
                  </a:lnTo>
                  <a:lnTo>
                    <a:pt x="21257" y="27429"/>
                  </a:lnTo>
                  <a:lnTo>
                    <a:pt x="21086" y="27729"/>
                  </a:lnTo>
                  <a:lnTo>
                    <a:pt x="21046" y="27806"/>
                  </a:lnTo>
                  <a:lnTo>
                    <a:pt x="21015" y="27883"/>
                  </a:lnTo>
                  <a:lnTo>
                    <a:pt x="20995" y="27960"/>
                  </a:lnTo>
                  <a:lnTo>
                    <a:pt x="20985" y="28029"/>
                  </a:lnTo>
                  <a:lnTo>
                    <a:pt x="20975" y="28106"/>
                  </a:lnTo>
                  <a:lnTo>
                    <a:pt x="20985" y="28175"/>
                  </a:lnTo>
                  <a:lnTo>
                    <a:pt x="20985" y="28252"/>
                  </a:lnTo>
                  <a:lnTo>
                    <a:pt x="21005" y="28321"/>
                  </a:lnTo>
                  <a:lnTo>
                    <a:pt x="21025" y="28390"/>
                  </a:lnTo>
                  <a:lnTo>
                    <a:pt x="21046" y="28460"/>
                  </a:lnTo>
                  <a:lnTo>
                    <a:pt x="21086" y="28529"/>
                  </a:lnTo>
                  <a:lnTo>
                    <a:pt x="21116" y="28590"/>
                  </a:lnTo>
                  <a:lnTo>
                    <a:pt x="21207" y="28713"/>
                  </a:lnTo>
                  <a:lnTo>
                    <a:pt x="21318" y="28821"/>
                  </a:lnTo>
                  <a:lnTo>
                    <a:pt x="21449" y="28921"/>
                  </a:lnTo>
                  <a:lnTo>
                    <a:pt x="21590" y="29013"/>
                  </a:lnTo>
                  <a:lnTo>
                    <a:pt x="21670" y="29052"/>
                  </a:lnTo>
                  <a:lnTo>
                    <a:pt x="21751" y="29082"/>
                  </a:lnTo>
                  <a:lnTo>
                    <a:pt x="21841" y="29113"/>
                  </a:lnTo>
                  <a:lnTo>
                    <a:pt x="21922" y="29136"/>
                  </a:lnTo>
                  <a:lnTo>
                    <a:pt x="22013" y="29159"/>
                  </a:lnTo>
                  <a:lnTo>
                    <a:pt x="22103" y="29175"/>
                  </a:lnTo>
                  <a:lnTo>
                    <a:pt x="22204" y="29190"/>
                  </a:lnTo>
                  <a:lnTo>
                    <a:pt x="22295" y="29190"/>
                  </a:lnTo>
                  <a:lnTo>
                    <a:pt x="22395" y="29198"/>
                  </a:lnTo>
                  <a:lnTo>
                    <a:pt x="22496" y="29190"/>
                  </a:lnTo>
                  <a:lnTo>
                    <a:pt x="22597" y="29182"/>
                  </a:lnTo>
                  <a:lnTo>
                    <a:pt x="22698" y="29167"/>
                  </a:lnTo>
                  <a:lnTo>
                    <a:pt x="22889" y="29128"/>
                  </a:lnTo>
                  <a:lnTo>
                    <a:pt x="23080" y="29105"/>
                  </a:lnTo>
                  <a:lnTo>
                    <a:pt x="23272" y="29090"/>
                  </a:lnTo>
                  <a:lnTo>
                    <a:pt x="23453" y="29075"/>
                  </a:lnTo>
                  <a:lnTo>
                    <a:pt x="23645" y="29067"/>
                  </a:lnTo>
                  <a:lnTo>
                    <a:pt x="24007" y="29067"/>
                  </a:lnTo>
                  <a:lnTo>
                    <a:pt x="24179" y="29075"/>
                  </a:lnTo>
                  <a:lnTo>
                    <a:pt x="24360" y="29090"/>
                  </a:lnTo>
                  <a:lnTo>
                    <a:pt x="24531" y="29113"/>
                  </a:lnTo>
                  <a:lnTo>
                    <a:pt x="24702" y="29136"/>
                  </a:lnTo>
                  <a:lnTo>
                    <a:pt x="24874" y="29167"/>
                  </a:lnTo>
                  <a:lnTo>
                    <a:pt x="25035" y="29205"/>
                  </a:lnTo>
                  <a:lnTo>
                    <a:pt x="25196" y="29244"/>
                  </a:lnTo>
                  <a:lnTo>
                    <a:pt x="25357" y="29290"/>
                  </a:lnTo>
                  <a:lnTo>
                    <a:pt x="25508" y="29336"/>
                  </a:lnTo>
                  <a:lnTo>
                    <a:pt x="25659" y="29390"/>
                  </a:lnTo>
                  <a:lnTo>
                    <a:pt x="25811" y="29451"/>
                  </a:lnTo>
                  <a:lnTo>
                    <a:pt x="25962" y="29513"/>
                  </a:lnTo>
                  <a:lnTo>
                    <a:pt x="26103" y="29582"/>
                  </a:lnTo>
                  <a:lnTo>
                    <a:pt x="26244" y="29651"/>
                  </a:lnTo>
                  <a:lnTo>
                    <a:pt x="26375" y="29720"/>
                  </a:lnTo>
                  <a:lnTo>
                    <a:pt x="26506" y="29805"/>
                  </a:lnTo>
                  <a:lnTo>
                    <a:pt x="26637" y="29882"/>
                  </a:lnTo>
                  <a:lnTo>
                    <a:pt x="26878" y="30059"/>
                  </a:lnTo>
                  <a:lnTo>
                    <a:pt x="27100" y="30243"/>
                  </a:lnTo>
                  <a:lnTo>
                    <a:pt x="27312" y="30435"/>
                  </a:lnTo>
                  <a:lnTo>
                    <a:pt x="27493" y="30643"/>
                  </a:lnTo>
                  <a:lnTo>
                    <a:pt x="27664" y="30866"/>
                  </a:lnTo>
                  <a:lnTo>
                    <a:pt x="27815" y="31089"/>
                  </a:lnTo>
                  <a:lnTo>
                    <a:pt x="27936" y="31327"/>
                  </a:lnTo>
                  <a:lnTo>
                    <a:pt x="28037" y="31565"/>
                  </a:lnTo>
                  <a:lnTo>
                    <a:pt x="28087" y="31688"/>
                  </a:lnTo>
                  <a:lnTo>
                    <a:pt x="28118" y="31811"/>
                  </a:lnTo>
                  <a:lnTo>
                    <a:pt x="28148" y="31934"/>
                  </a:lnTo>
                  <a:lnTo>
                    <a:pt x="28178" y="32057"/>
                  </a:lnTo>
                  <a:lnTo>
                    <a:pt x="28198" y="32188"/>
                  </a:lnTo>
                  <a:lnTo>
                    <a:pt x="28208" y="32311"/>
                  </a:lnTo>
                  <a:lnTo>
                    <a:pt x="28218" y="32442"/>
                  </a:lnTo>
                  <a:lnTo>
                    <a:pt x="28218" y="32572"/>
                  </a:lnTo>
                  <a:lnTo>
                    <a:pt x="28208" y="32695"/>
                  </a:lnTo>
                  <a:lnTo>
                    <a:pt x="28198" y="32826"/>
                  </a:lnTo>
                  <a:lnTo>
                    <a:pt x="28178" y="32957"/>
                  </a:lnTo>
                  <a:lnTo>
                    <a:pt x="28148" y="33087"/>
                  </a:lnTo>
                  <a:lnTo>
                    <a:pt x="28118" y="33218"/>
                  </a:lnTo>
                  <a:lnTo>
                    <a:pt x="28067" y="33341"/>
                  </a:lnTo>
                  <a:lnTo>
                    <a:pt x="28027" y="33472"/>
                  </a:lnTo>
                  <a:lnTo>
                    <a:pt x="27966" y="33602"/>
                  </a:lnTo>
                  <a:lnTo>
                    <a:pt x="27906" y="33725"/>
                  </a:lnTo>
                  <a:lnTo>
                    <a:pt x="27835" y="33856"/>
                  </a:lnTo>
                  <a:lnTo>
                    <a:pt x="27755" y="33979"/>
                  </a:lnTo>
                  <a:lnTo>
                    <a:pt x="27664" y="34102"/>
                  </a:lnTo>
                  <a:lnTo>
                    <a:pt x="27574" y="34225"/>
                  </a:lnTo>
                  <a:lnTo>
                    <a:pt x="27463" y="34348"/>
                  </a:lnTo>
                  <a:lnTo>
                    <a:pt x="27352" y="34471"/>
                  </a:lnTo>
                  <a:lnTo>
                    <a:pt x="27241" y="34586"/>
                  </a:lnTo>
                  <a:lnTo>
                    <a:pt x="27171" y="34656"/>
                  </a:lnTo>
                  <a:lnTo>
                    <a:pt x="27120" y="34717"/>
                  </a:lnTo>
                  <a:lnTo>
                    <a:pt x="27070" y="34786"/>
                  </a:lnTo>
                  <a:lnTo>
                    <a:pt x="27030" y="34856"/>
                  </a:lnTo>
                  <a:lnTo>
                    <a:pt x="26999" y="34925"/>
                  </a:lnTo>
                  <a:lnTo>
                    <a:pt x="26969" y="34994"/>
                  </a:lnTo>
                  <a:lnTo>
                    <a:pt x="26949" y="35071"/>
                  </a:lnTo>
                  <a:lnTo>
                    <a:pt x="26939" y="35140"/>
                  </a:lnTo>
                  <a:lnTo>
                    <a:pt x="26939" y="35209"/>
                  </a:lnTo>
                  <a:lnTo>
                    <a:pt x="26939" y="35278"/>
                  </a:lnTo>
                  <a:lnTo>
                    <a:pt x="26939" y="35348"/>
                  </a:lnTo>
                  <a:lnTo>
                    <a:pt x="26949" y="35424"/>
                  </a:lnTo>
                  <a:lnTo>
                    <a:pt x="26999" y="35555"/>
                  </a:lnTo>
                  <a:lnTo>
                    <a:pt x="27060" y="35686"/>
                  </a:lnTo>
                  <a:lnTo>
                    <a:pt x="27150" y="35816"/>
                  </a:lnTo>
                  <a:lnTo>
                    <a:pt x="27251" y="35924"/>
                  </a:lnTo>
                  <a:lnTo>
                    <a:pt x="27312" y="35978"/>
                  </a:lnTo>
                  <a:lnTo>
                    <a:pt x="27382" y="36032"/>
                  </a:lnTo>
                  <a:lnTo>
                    <a:pt x="27453" y="36078"/>
                  </a:lnTo>
                  <a:lnTo>
                    <a:pt x="27523" y="36124"/>
                  </a:lnTo>
                  <a:lnTo>
                    <a:pt x="27604" y="36162"/>
                  </a:lnTo>
                  <a:lnTo>
                    <a:pt x="27684" y="36193"/>
                  </a:lnTo>
                  <a:lnTo>
                    <a:pt x="27765" y="36232"/>
                  </a:lnTo>
                  <a:lnTo>
                    <a:pt x="27856" y="36255"/>
                  </a:lnTo>
                  <a:lnTo>
                    <a:pt x="27956" y="36278"/>
                  </a:lnTo>
                  <a:lnTo>
                    <a:pt x="28047" y="36293"/>
                  </a:lnTo>
                  <a:lnTo>
                    <a:pt x="28158" y="36308"/>
                  </a:lnTo>
                  <a:lnTo>
                    <a:pt x="28259" y="36316"/>
                  </a:lnTo>
                  <a:lnTo>
                    <a:pt x="28520" y="36324"/>
                  </a:lnTo>
                  <a:lnTo>
                    <a:pt x="28792" y="36324"/>
                  </a:lnTo>
                  <a:lnTo>
                    <a:pt x="29054" y="36316"/>
                  </a:lnTo>
                  <a:lnTo>
                    <a:pt x="29306" y="36308"/>
                  </a:lnTo>
                  <a:lnTo>
                    <a:pt x="29568" y="36285"/>
                  </a:lnTo>
                  <a:lnTo>
                    <a:pt x="29820" y="36262"/>
                  </a:lnTo>
                  <a:lnTo>
                    <a:pt x="30072" y="36232"/>
                  </a:lnTo>
                  <a:lnTo>
                    <a:pt x="30324" y="36201"/>
                  </a:lnTo>
                  <a:lnTo>
                    <a:pt x="30566" y="36162"/>
                  </a:lnTo>
                  <a:lnTo>
                    <a:pt x="30807" y="36109"/>
                  </a:lnTo>
                  <a:lnTo>
                    <a:pt x="31049" y="36062"/>
                  </a:lnTo>
                  <a:lnTo>
                    <a:pt x="31281" y="36001"/>
                  </a:lnTo>
                  <a:lnTo>
                    <a:pt x="31512" y="35939"/>
                  </a:lnTo>
                  <a:lnTo>
                    <a:pt x="31744" y="35870"/>
                  </a:lnTo>
                  <a:lnTo>
                    <a:pt x="31966" y="35801"/>
                  </a:lnTo>
                  <a:lnTo>
                    <a:pt x="32187" y="35724"/>
                  </a:lnTo>
                  <a:lnTo>
                    <a:pt x="32409" y="35640"/>
                  </a:lnTo>
                  <a:lnTo>
                    <a:pt x="32621" y="35555"/>
                  </a:lnTo>
                  <a:lnTo>
                    <a:pt x="32832" y="35463"/>
                  </a:lnTo>
                  <a:lnTo>
                    <a:pt x="33044" y="35363"/>
                  </a:lnTo>
                  <a:lnTo>
                    <a:pt x="33245" y="35263"/>
                  </a:lnTo>
                  <a:lnTo>
                    <a:pt x="33437" y="35155"/>
                  </a:lnTo>
                  <a:lnTo>
                    <a:pt x="33628" y="35048"/>
                  </a:lnTo>
                  <a:lnTo>
                    <a:pt x="33819" y="34932"/>
                  </a:lnTo>
                  <a:lnTo>
                    <a:pt x="34001" y="34817"/>
                  </a:lnTo>
                  <a:lnTo>
                    <a:pt x="34182" y="34694"/>
                  </a:lnTo>
                  <a:lnTo>
                    <a:pt x="34353" y="34571"/>
                  </a:lnTo>
                  <a:lnTo>
                    <a:pt x="34525" y="34440"/>
                  </a:lnTo>
                  <a:lnTo>
                    <a:pt x="34686" y="34310"/>
                  </a:lnTo>
                  <a:lnTo>
                    <a:pt x="34847" y="34171"/>
                  </a:lnTo>
                  <a:lnTo>
                    <a:pt x="35008" y="34033"/>
                  </a:lnTo>
                  <a:lnTo>
                    <a:pt x="35149" y="33887"/>
                  </a:lnTo>
                  <a:lnTo>
                    <a:pt x="35290" y="33741"/>
                  </a:lnTo>
                  <a:lnTo>
                    <a:pt x="35431" y="33595"/>
                  </a:lnTo>
                  <a:lnTo>
                    <a:pt x="35562" y="33441"/>
                  </a:lnTo>
                  <a:lnTo>
                    <a:pt x="35693" y="33287"/>
                  </a:lnTo>
                  <a:lnTo>
                    <a:pt x="35814" y="33134"/>
                  </a:lnTo>
                  <a:lnTo>
                    <a:pt x="35925" y="32972"/>
                  </a:lnTo>
                  <a:lnTo>
                    <a:pt x="36036" y="32811"/>
                  </a:lnTo>
                  <a:lnTo>
                    <a:pt x="36136" y="32642"/>
                  </a:lnTo>
                  <a:lnTo>
                    <a:pt x="36237" y="32472"/>
                  </a:lnTo>
                  <a:lnTo>
                    <a:pt x="36328" y="32303"/>
                  </a:lnTo>
                  <a:lnTo>
                    <a:pt x="36408" y="32134"/>
                  </a:lnTo>
                  <a:lnTo>
                    <a:pt x="36489" y="31957"/>
                  </a:lnTo>
                  <a:lnTo>
                    <a:pt x="36549" y="31781"/>
                  </a:lnTo>
                  <a:lnTo>
                    <a:pt x="36620" y="31604"/>
                  </a:lnTo>
                  <a:lnTo>
                    <a:pt x="36670" y="31427"/>
                  </a:lnTo>
                  <a:lnTo>
                    <a:pt x="36721" y="31242"/>
                  </a:lnTo>
                  <a:lnTo>
                    <a:pt x="36771" y="31058"/>
                  </a:lnTo>
                  <a:lnTo>
                    <a:pt x="36801" y="30873"/>
                  </a:lnTo>
                  <a:lnTo>
                    <a:pt x="36832" y="30689"/>
                  </a:lnTo>
                  <a:lnTo>
                    <a:pt x="36852" y="30504"/>
                  </a:lnTo>
                  <a:lnTo>
                    <a:pt x="36862" y="30320"/>
                  </a:lnTo>
                  <a:lnTo>
                    <a:pt x="36872" y="30128"/>
                  </a:lnTo>
                  <a:lnTo>
                    <a:pt x="36872" y="29936"/>
                  </a:lnTo>
                  <a:lnTo>
                    <a:pt x="36862" y="29743"/>
                  </a:lnTo>
                  <a:lnTo>
                    <a:pt x="36842" y="29559"/>
                  </a:lnTo>
                  <a:lnTo>
                    <a:pt x="36821" y="29367"/>
                  </a:lnTo>
                  <a:lnTo>
                    <a:pt x="36791" y="29175"/>
                  </a:lnTo>
                  <a:lnTo>
                    <a:pt x="36741" y="28982"/>
                  </a:lnTo>
                  <a:lnTo>
                    <a:pt x="36701" y="28782"/>
                  </a:lnTo>
                  <a:lnTo>
                    <a:pt x="36640" y="28590"/>
                  </a:lnTo>
                  <a:lnTo>
                    <a:pt x="36570" y="28398"/>
                  </a:lnTo>
                  <a:lnTo>
                    <a:pt x="36499" y="28206"/>
                  </a:lnTo>
                  <a:lnTo>
                    <a:pt x="36942" y="28029"/>
                  </a:lnTo>
                  <a:lnTo>
                    <a:pt x="37386" y="27837"/>
                  </a:lnTo>
                  <a:lnTo>
                    <a:pt x="37819" y="27645"/>
                  </a:lnTo>
                  <a:lnTo>
                    <a:pt x="38232" y="27437"/>
                  </a:lnTo>
                  <a:lnTo>
                    <a:pt x="38635" y="27222"/>
                  </a:lnTo>
                  <a:lnTo>
                    <a:pt x="39028" y="27007"/>
                  </a:lnTo>
                  <a:lnTo>
                    <a:pt x="39411" y="26776"/>
                  </a:lnTo>
                  <a:lnTo>
                    <a:pt x="39783" y="26538"/>
                  </a:lnTo>
                  <a:lnTo>
                    <a:pt x="40136" y="26299"/>
                  </a:lnTo>
                  <a:lnTo>
                    <a:pt x="40488" y="26046"/>
                  </a:lnTo>
                  <a:lnTo>
                    <a:pt x="40821" y="25792"/>
                  </a:lnTo>
                  <a:lnTo>
                    <a:pt x="41143" y="25531"/>
                  </a:lnTo>
                  <a:lnTo>
                    <a:pt x="41456" y="25262"/>
                  </a:lnTo>
                  <a:lnTo>
                    <a:pt x="41758" y="24985"/>
                  </a:lnTo>
                  <a:lnTo>
                    <a:pt x="42040" y="24700"/>
                  </a:lnTo>
                  <a:lnTo>
                    <a:pt x="42312" y="24416"/>
                  </a:lnTo>
                  <a:lnTo>
                    <a:pt x="42574" y="24124"/>
                  </a:lnTo>
                  <a:lnTo>
                    <a:pt x="42826" y="23832"/>
                  </a:lnTo>
                  <a:lnTo>
                    <a:pt x="43067" y="23524"/>
                  </a:lnTo>
                  <a:lnTo>
                    <a:pt x="43299" y="23224"/>
                  </a:lnTo>
                  <a:lnTo>
                    <a:pt x="43511" y="22909"/>
                  </a:lnTo>
                  <a:lnTo>
                    <a:pt x="43712" y="22594"/>
                  </a:lnTo>
                  <a:lnTo>
                    <a:pt x="43904" y="22279"/>
                  </a:lnTo>
                  <a:lnTo>
                    <a:pt x="44075" y="21956"/>
                  </a:lnTo>
                  <a:lnTo>
                    <a:pt x="44246" y="21633"/>
                  </a:lnTo>
                  <a:lnTo>
                    <a:pt x="44397" y="21303"/>
                  </a:lnTo>
                  <a:lnTo>
                    <a:pt x="44538" y="20972"/>
                  </a:lnTo>
                  <a:lnTo>
                    <a:pt x="44669" y="20641"/>
                  </a:lnTo>
                  <a:lnTo>
                    <a:pt x="44780" y="20303"/>
                  </a:lnTo>
                  <a:lnTo>
                    <a:pt x="44881" y="19965"/>
                  </a:lnTo>
                  <a:lnTo>
                    <a:pt x="44971" y="19627"/>
                  </a:lnTo>
                  <a:lnTo>
                    <a:pt x="45052" y="19281"/>
                  </a:lnTo>
                  <a:lnTo>
                    <a:pt x="45112" y="18935"/>
                  </a:lnTo>
                  <a:lnTo>
                    <a:pt x="45173" y="18597"/>
                  </a:lnTo>
                  <a:lnTo>
                    <a:pt x="45203" y="18251"/>
                  </a:lnTo>
                  <a:lnTo>
                    <a:pt x="45233" y="17897"/>
                  </a:lnTo>
                  <a:lnTo>
                    <a:pt x="45243" y="17551"/>
                  </a:lnTo>
                  <a:lnTo>
                    <a:pt x="45253" y="17205"/>
                  </a:lnTo>
                  <a:lnTo>
                    <a:pt x="45233" y="16859"/>
                  </a:lnTo>
                  <a:lnTo>
                    <a:pt x="45213" y="16513"/>
                  </a:lnTo>
                  <a:lnTo>
                    <a:pt x="45173" y="16160"/>
                  </a:lnTo>
                  <a:lnTo>
                    <a:pt x="45122" y="15814"/>
                  </a:lnTo>
                  <a:lnTo>
                    <a:pt x="45052" y="15468"/>
                  </a:lnTo>
                  <a:lnTo>
                    <a:pt x="44981" y="15122"/>
                  </a:lnTo>
                  <a:lnTo>
                    <a:pt x="44891" y="14784"/>
                  </a:lnTo>
                  <a:lnTo>
                    <a:pt x="44780" y="14438"/>
                  </a:lnTo>
                  <a:lnTo>
                    <a:pt x="44669" y="14099"/>
                  </a:lnTo>
                  <a:lnTo>
                    <a:pt x="44538" y="13761"/>
                  </a:lnTo>
                  <a:lnTo>
                    <a:pt x="44387" y="13423"/>
                  </a:lnTo>
                  <a:lnTo>
                    <a:pt x="44236" y="13092"/>
                  </a:lnTo>
                  <a:lnTo>
                    <a:pt x="44065" y="12754"/>
                  </a:lnTo>
                  <a:lnTo>
                    <a:pt x="43883" y="12431"/>
                  </a:lnTo>
                  <a:lnTo>
                    <a:pt x="43682" y="12101"/>
                  </a:lnTo>
                  <a:lnTo>
                    <a:pt x="43470" y="11786"/>
                  </a:lnTo>
                  <a:lnTo>
                    <a:pt x="43249" y="11463"/>
                  </a:lnTo>
                  <a:lnTo>
                    <a:pt x="43007" y="11148"/>
                  </a:lnTo>
                  <a:lnTo>
                    <a:pt x="42755" y="10840"/>
                  </a:lnTo>
                  <a:lnTo>
                    <a:pt x="42483" y="10533"/>
                  </a:lnTo>
                  <a:lnTo>
                    <a:pt x="42211" y="10233"/>
                  </a:lnTo>
                  <a:lnTo>
                    <a:pt x="41909" y="9933"/>
                  </a:lnTo>
                  <a:lnTo>
                    <a:pt x="41607" y="9648"/>
                  </a:lnTo>
                  <a:lnTo>
                    <a:pt x="41284" y="9356"/>
                  </a:lnTo>
                  <a:lnTo>
                    <a:pt x="40952" y="9080"/>
                  </a:lnTo>
                  <a:lnTo>
                    <a:pt x="40599" y="8803"/>
                  </a:lnTo>
                  <a:lnTo>
                    <a:pt x="40317" y="8588"/>
                  </a:lnTo>
                  <a:lnTo>
                    <a:pt x="40025" y="8388"/>
                  </a:lnTo>
                  <a:lnTo>
                    <a:pt x="39733" y="8188"/>
                  </a:lnTo>
                  <a:lnTo>
                    <a:pt x="39431" y="7996"/>
                  </a:lnTo>
                  <a:lnTo>
                    <a:pt x="39118" y="7803"/>
                  </a:lnTo>
                  <a:lnTo>
                    <a:pt x="38806" y="7627"/>
                  </a:lnTo>
                  <a:lnTo>
                    <a:pt x="38494" y="7450"/>
                  </a:lnTo>
                  <a:lnTo>
                    <a:pt x="38171" y="7281"/>
                  </a:lnTo>
                  <a:lnTo>
                    <a:pt x="37849" y="7119"/>
                  </a:lnTo>
                  <a:lnTo>
                    <a:pt x="37517" y="6966"/>
                  </a:lnTo>
                  <a:lnTo>
                    <a:pt x="37184" y="6819"/>
                  </a:lnTo>
                  <a:lnTo>
                    <a:pt x="36842" y="6673"/>
                  </a:lnTo>
                  <a:lnTo>
                    <a:pt x="36499" y="6535"/>
                  </a:lnTo>
                  <a:lnTo>
                    <a:pt x="36157" y="6404"/>
                  </a:lnTo>
                  <a:lnTo>
                    <a:pt x="35804" y="6281"/>
                  </a:lnTo>
                  <a:lnTo>
                    <a:pt x="35451" y="6166"/>
                  </a:lnTo>
                  <a:lnTo>
                    <a:pt x="35089" y="6058"/>
                  </a:lnTo>
                  <a:lnTo>
                    <a:pt x="34726" y="5958"/>
                  </a:lnTo>
                  <a:lnTo>
                    <a:pt x="34363" y="5859"/>
                  </a:lnTo>
                  <a:lnTo>
                    <a:pt x="33991" y="5774"/>
                  </a:lnTo>
                  <a:lnTo>
                    <a:pt x="33618" y="5689"/>
                  </a:lnTo>
                  <a:lnTo>
                    <a:pt x="33245" y="5613"/>
                  </a:lnTo>
                  <a:lnTo>
                    <a:pt x="32872" y="5543"/>
                  </a:lnTo>
                  <a:lnTo>
                    <a:pt x="32490" y="5482"/>
                  </a:lnTo>
                  <a:lnTo>
                    <a:pt x="32107" y="5428"/>
                  </a:lnTo>
                  <a:lnTo>
                    <a:pt x="31724" y="5382"/>
                  </a:lnTo>
                  <a:lnTo>
                    <a:pt x="31331" y="5344"/>
                  </a:lnTo>
                  <a:lnTo>
                    <a:pt x="30948" y="5313"/>
                  </a:lnTo>
                  <a:lnTo>
                    <a:pt x="30555" y="5282"/>
                  </a:lnTo>
                  <a:lnTo>
                    <a:pt x="30163" y="5267"/>
                  </a:lnTo>
                  <a:lnTo>
                    <a:pt x="29760" y="5259"/>
                  </a:lnTo>
                  <a:lnTo>
                    <a:pt x="29367" y="5251"/>
                  </a:lnTo>
                  <a:lnTo>
                    <a:pt x="26123" y="5251"/>
                  </a:lnTo>
                  <a:lnTo>
                    <a:pt x="25931" y="5090"/>
                  </a:lnTo>
                  <a:lnTo>
                    <a:pt x="25750" y="4928"/>
                  </a:lnTo>
                  <a:lnTo>
                    <a:pt x="25589" y="4767"/>
                  </a:lnTo>
                  <a:lnTo>
                    <a:pt x="25438" y="4598"/>
                  </a:lnTo>
                  <a:lnTo>
                    <a:pt x="25297" y="4429"/>
                  </a:lnTo>
                  <a:lnTo>
                    <a:pt x="25176" y="4260"/>
                  </a:lnTo>
                  <a:lnTo>
                    <a:pt x="25065" y="4090"/>
                  </a:lnTo>
                  <a:lnTo>
                    <a:pt x="24964" y="3921"/>
                  </a:lnTo>
                  <a:lnTo>
                    <a:pt x="24874" y="3752"/>
                  </a:lnTo>
                  <a:lnTo>
                    <a:pt x="24803" y="3583"/>
                  </a:lnTo>
                  <a:lnTo>
                    <a:pt x="24733" y="3422"/>
                  </a:lnTo>
                  <a:lnTo>
                    <a:pt x="24672" y="3253"/>
                  </a:lnTo>
                  <a:lnTo>
                    <a:pt x="24622" y="3091"/>
                  </a:lnTo>
                  <a:lnTo>
                    <a:pt x="24582" y="2937"/>
                  </a:lnTo>
                  <a:lnTo>
                    <a:pt x="24541" y="2784"/>
                  </a:lnTo>
                  <a:lnTo>
                    <a:pt x="24511" y="2638"/>
                  </a:lnTo>
                  <a:lnTo>
                    <a:pt x="24481" y="2353"/>
                  </a:lnTo>
                  <a:lnTo>
                    <a:pt x="24461" y="2092"/>
                  </a:lnTo>
                  <a:lnTo>
                    <a:pt x="24461" y="1861"/>
                  </a:lnTo>
                  <a:lnTo>
                    <a:pt x="24471" y="1654"/>
                  </a:lnTo>
                  <a:lnTo>
                    <a:pt x="24481" y="1492"/>
                  </a:lnTo>
                  <a:lnTo>
                    <a:pt x="24501" y="1369"/>
                  </a:lnTo>
                  <a:lnTo>
                    <a:pt x="24521" y="1261"/>
                  </a:lnTo>
                  <a:lnTo>
                    <a:pt x="24541" y="1123"/>
                  </a:lnTo>
                  <a:lnTo>
                    <a:pt x="24541" y="992"/>
                  </a:lnTo>
                  <a:lnTo>
                    <a:pt x="24521" y="862"/>
                  </a:lnTo>
                  <a:lnTo>
                    <a:pt x="24481" y="739"/>
                  </a:lnTo>
                  <a:lnTo>
                    <a:pt x="24420" y="623"/>
                  </a:lnTo>
                  <a:lnTo>
                    <a:pt x="24350" y="516"/>
                  </a:lnTo>
                  <a:lnTo>
                    <a:pt x="24259" y="408"/>
                  </a:lnTo>
                  <a:lnTo>
                    <a:pt x="24148" y="316"/>
                  </a:lnTo>
                  <a:lnTo>
                    <a:pt x="24027" y="231"/>
                  </a:lnTo>
                  <a:lnTo>
                    <a:pt x="23896" y="162"/>
                  </a:lnTo>
                  <a:lnTo>
                    <a:pt x="23755" y="101"/>
                  </a:lnTo>
                  <a:lnTo>
                    <a:pt x="23604" y="55"/>
                  </a:lnTo>
                  <a:lnTo>
                    <a:pt x="23443" y="16"/>
                  </a:lnTo>
                  <a:lnTo>
                    <a:pt x="232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4"/>
            <p:cNvSpPr/>
            <p:nvPr/>
          </p:nvSpPr>
          <p:spPr>
            <a:xfrm flipH="1">
              <a:off x="3290190" y="2925467"/>
              <a:ext cx="38340" cy="71485"/>
            </a:xfrm>
            <a:custGeom>
              <a:avLst/>
              <a:gdLst/>
              <a:ahLst/>
              <a:cxnLst/>
              <a:rect l="l" t="t" r="r" b="b"/>
              <a:pathLst>
                <a:path w="404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77" y="78"/>
                  </a:lnTo>
                  <a:lnTo>
                    <a:pt x="746" y="116"/>
                  </a:lnTo>
                  <a:lnTo>
                    <a:pt x="63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8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8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33" y="4090"/>
                  </a:lnTo>
                  <a:lnTo>
                    <a:pt x="26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62" y="5167"/>
                  </a:lnTo>
                  <a:lnTo>
                    <a:pt x="33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63" y="5720"/>
                  </a:lnTo>
                  <a:lnTo>
                    <a:pt x="1894" y="5689"/>
                  </a:lnTo>
                  <a:lnTo>
                    <a:pt x="2015" y="5659"/>
                  </a:lnTo>
                  <a:lnTo>
                    <a:pt x="2146" y="5613"/>
                  </a:lnTo>
                  <a:lnTo>
                    <a:pt x="2257" y="5559"/>
                  </a:lnTo>
                  <a:lnTo>
                    <a:pt x="237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45" y="4675"/>
                  </a:lnTo>
                  <a:lnTo>
                    <a:pt x="3456" y="4536"/>
                  </a:lnTo>
                  <a:lnTo>
                    <a:pt x="355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19" y="3668"/>
                  </a:lnTo>
                  <a:lnTo>
                    <a:pt x="3959" y="3522"/>
                  </a:lnTo>
                  <a:lnTo>
                    <a:pt x="3989" y="3368"/>
                  </a:lnTo>
                  <a:lnTo>
                    <a:pt x="4020" y="3214"/>
                  </a:lnTo>
                  <a:lnTo>
                    <a:pt x="4030" y="3060"/>
                  </a:lnTo>
                  <a:lnTo>
                    <a:pt x="4040" y="2907"/>
                  </a:lnTo>
                  <a:lnTo>
                    <a:pt x="4030" y="2753"/>
                  </a:lnTo>
                  <a:lnTo>
                    <a:pt x="4020" y="2591"/>
                  </a:lnTo>
                  <a:lnTo>
                    <a:pt x="3989" y="2445"/>
                  </a:lnTo>
                  <a:lnTo>
                    <a:pt x="3959" y="2292"/>
                  </a:lnTo>
                  <a:lnTo>
                    <a:pt x="391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56" y="1408"/>
                  </a:lnTo>
                  <a:lnTo>
                    <a:pt x="3456" y="1269"/>
                  </a:lnTo>
                  <a:lnTo>
                    <a:pt x="334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8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4"/>
            <p:cNvSpPr/>
            <p:nvPr/>
          </p:nvSpPr>
          <p:spPr>
            <a:xfrm flipH="1">
              <a:off x="3237321" y="2925467"/>
              <a:ext cx="38245" cy="71485"/>
            </a:xfrm>
            <a:custGeom>
              <a:avLst/>
              <a:gdLst/>
              <a:ahLst/>
              <a:cxnLst/>
              <a:rect l="l" t="t" r="r" b="b"/>
              <a:pathLst>
                <a:path w="403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67" y="78"/>
                  </a:lnTo>
                  <a:lnTo>
                    <a:pt x="746" y="116"/>
                  </a:lnTo>
                  <a:lnTo>
                    <a:pt x="62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7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7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23" y="4090"/>
                  </a:lnTo>
                  <a:lnTo>
                    <a:pt x="25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52" y="5167"/>
                  </a:lnTo>
                  <a:lnTo>
                    <a:pt x="32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53" y="5720"/>
                  </a:lnTo>
                  <a:lnTo>
                    <a:pt x="1884" y="5689"/>
                  </a:lnTo>
                  <a:lnTo>
                    <a:pt x="2015" y="5659"/>
                  </a:lnTo>
                  <a:lnTo>
                    <a:pt x="2136" y="5613"/>
                  </a:lnTo>
                  <a:lnTo>
                    <a:pt x="2257" y="5559"/>
                  </a:lnTo>
                  <a:lnTo>
                    <a:pt x="236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35" y="4675"/>
                  </a:lnTo>
                  <a:lnTo>
                    <a:pt x="3446" y="4536"/>
                  </a:lnTo>
                  <a:lnTo>
                    <a:pt x="354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09" y="3668"/>
                  </a:lnTo>
                  <a:lnTo>
                    <a:pt x="3959" y="3522"/>
                  </a:lnTo>
                  <a:lnTo>
                    <a:pt x="3990" y="3368"/>
                  </a:lnTo>
                  <a:lnTo>
                    <a:pt x="4010" y="3214"/>
                  </a:lnTo>
                  <a:lnTo>
                    <a:pt x="4030" y="3060"/>
                  </a:lnTo>
                  <a:lnTo>
                    <a:pt x="4030" y="2907"/>
                  </a:lnTo>
                  <a:lnTo>
                    <a:pt x="4030" y="2753"/>
                  </a:lnTo>
                  <a:lnTo>
                    <a:pt x="4010" y="2591"/>
                  </a:lnTo>
                  <a:lnTo>
                    <a:pt x="3990" y="2445"/>
                  </a:lnTo>
                  <a:lnTo>
                    <a:pt x="3959" y="2292"/>
                  </a:lnTo>
                  <a:lnTo>
                    <a:pt x="390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46" y="1408"/>
                  </a:lnTo>
                  <a:lnTo>
                    <a:pt x="3446" y="1269"/>
                  </a:lnTo>
                  <a:lnTo>
                    <a:pt x="333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7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44"/>
          <p:cNvGrpSpPr/>
          <p:nvPr/>
        </p:nvGrpSpPr>
        <p:grpSpPr>
          <a:xfrm>
            <a:off x="1860192" y="2621964"/>
            <a:ext cx="338342" cy="338316"/>
            <a:chOff x="3729767" y="2814339"/>
            <a:chExt cx="409664" cy="410627"/>
          </a:xfrm>
        </p:grpSpPr>
        <p:sp>
          <p:nvSpPr>
            <p:cNvPr id="1428" name="Google Shape;1428;p44"/>
            <p:cNvSpPr/>
            <p:nvPr/>
          </p:nvSpPr>
          <p:spPr>
            <a:xfrm flipH="1">
              <a:off x="3877184" y="2892890"/>
              <a:ext cx="24010" cy="24065"/>
            </a:xfrm>
            <a:custGeom>
              <a:avLst/>
              <a:gdLst/>
              <a:ahLst/>
              <a:cxnLst/>
              <a:rect l="l" t="t" r="r" b="b"/>
              <a:pathLst>
                <a:path w="2530" h="1931" extrusionOk="0">
                  <a:moveTo>
                    <a:pt x="1200" y="1"/>
                  </a:moveTo>
                  <a:lnTo>
                    <a:pt x="1079" y="9"/>
                  </a:lnTo>
                  <a:lnTo>
                    <a:pt x="948" y="32"/>
                  </a:lnTo>
                  <a:lnTo>
                    <a:pt x="837" y="55"/>
                  </a:lnTo>
                  <a:lnTo>
                    <a:pt x="71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14" y="247"/>
                  </a:lnTo>
                  <a:lnTo>
                    <a:pt x="333" y="316"/>
                  </a:lnTo>
                  <a:lnTo>
                    <a:pt x="253" y="385"/>
                  </a:lnTo>
                  <a:lnTo>
                    <a:pt x="182" y="462"/>
                  </a:lnTo>
                  <a:lnTo>
                    <a:pt x="122" y="547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11" y="816"/>
                  </a:lnTo>
                  <a:lnTo>
                    <a:pt x="1" y="916"/>
                  </a:lnTo>
                  <a:lnTo>
                    <a:pt x="1" y="1016"/>
                  </a:lnTo>
                  <a:lnTo>
                    <a:pt x="11" y="1108"/>
                  </a:lnTo>
                  <a:lnTo>
                    <a:pt x="41" y="1200"/>
                  </a:lnTo>
                  <a:lnTo>
                    <a:pt x="71" y="1292"/>
                  </a:lnTo>
                  <a:lnTo>
                    <a:pt x="122" y="1377"/>
                  </a:lnTo>
                  <a:lnTo>
                    <a:pt x="182" y="1462"/>
                  </a:lnTo>
                  <a:lnTo>
                    <a:pt x="253" y="1538"/>
                  </a:lnTo>
                  <a:lnTo>
                    <a:pt x="323" y="1608"/>
                  </a:lnTo>
                  <a:lnTo>
                    <a:pt x="414" y="1677"/>
                  </a:lnTo>
                  <a:lnTo>
                    <a:pt x="504" y="1738"/>
                  </a:lnTo>
                  <a:lnTo>
                    <a:pt x="605" y="1792"/>
                  </a:lnTo>
                  <a:lnTo>
                    <a:pt x="716" y="1831"/>
                  </a:lnTo>
                  <a:lnTo>
                    <a:pt x="827" y="1869"/>
                  </a:lnTo>
                  <a:lnTo>
                    <a:pt x="948" y="1900"/>
                  </a:lnTo>
                  <a:lnTo>
                    <a:pt x="1069" y="1915"/>
                  </a:lnTo>
                  <a:lnTo>
                    <a:pt x="1200" y="1931"/>
                  </a:lnTo>
                  <a:lnTo>
                    <a:pt x="1330" y="1931"/>
                  </a:lnTo>
                  <a:lnTo>
                    <a:pt x="1451" y="1923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5" y="1792"/>
                  </a:lnTo>
                  <a:lnTo>
                    <a:pt x="2016" y="1738"/>
                  </a:lnTo>
                  <a:lnTo>
                    <a:pt x="2116" y="1685"/>
                  </a:lnTo>
                  <a:lnTo>
                    <a:pt x="2197" y="1615"/>
                  </a:lnTo>
                  <a:lnTo>
                    <a:pt x="2277" y="1546"/>
                  </a:lnTo>
                  <a:lnTo>
                    <a:pt x="2348" y="1469"/>
                  </a:lnTo>
                  <a:lnTo>
                    <a:pt x="2408" y="1385"/>
                  </a:lnTo>
                  <a:lnTo>
                    <a:pt x="2449" y="1300"/>
                  </a:lnTo>
                  <a:lnTo>
                    <a:pt x="2489" y="1208"/>
                  </a:lnTo>
                  <a:lnTo>
                    <a:pt x="2519" y="1116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9" y="639"/>
                  </a:lnTo>
                  <a:lnTo>
                    <a:pt x="2408" y="547"/>
                  </a:lnTo>
                  <a:lnTo>
                    <a:pt x="2348" y="470"/>
                  </a:lnTo>
                  <a:lnTo>
                    <a:pt x="2277" y="393"/>
                  </a:lnTo>
                  <a:lnTo>
                    <a:pt x="2207" y="316"/>
                  </a:lnTo>
                  <a:lnTo>
                    <a:pt x="2116" y="255"/>
                  </a:lnTo>
                  <a:lnTo>
                    <a:pt x="2026" y="193"/>
                  </a:lnTo>
                  <a:lnTo>
                    <a:pt x="1925" y="139"/>
                  </a:lnTo>
                  <a:lnTo>
                    <a:pt x="1814" y="93"/>
                  </a:lnTo>
                  <a:lnTo>
                    <a:pt x="1703" y="62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4"/>
            <p:cNvSpPr/>
            <p:nvPr/>
          </p:nvSpPr>
          <p:spPr>
            <a:xfrm flipH="1">
              <a:off x="3968203" y="2892890"/>
              <a:ext cx="24000" cy="24065"/>
            </a:xfrm>
            <a:custGeom>
              <a:avLst/>
              <a:gdLst/>
              <a:ahLst/>
              <a:cxnLst/>
              <a:rect l="l" t="t" r="r" b="b"/>
              <a:pathLst>
                <a:path w="2529" h="1931" extrusionOk="0">
                  <a:moveTo>
                    <a:pt x="1199" y="1"/>
                  </a:moveTo>
                  <a:lnTo>
                    <a:pt x="1078" y="9"/>
                  </a:lnTo>
                  <a:lnTo>
                    <a:pt x="957" y="24"/>
                  </a:lnTo>
                  <a:lnTo>
                    <a:pt x="836" y="55"/>
                  </a:lnTo>
                  <a:lnTo>
                    <a:pt x="726" y="93"/>
                  </a:lnTo>
                  <a:lnTo>
                    <a:pt x="615" y="139"/>
                  </a:lnTo>
                  <a:lnTo>
                    <a:pt x="514" y="185"/>
                  </a:lnTo>
                  <a:lnTo>
                    <a:pt x="423" y="247"/>
                  </a:lnTo>
                  <a:lnTo>
                    <a:pt x="333" y="308"/>
                  </a:lnTo>
                  <a:lnTo>
                    <a:pt x="252" y="385"/>
                  </a:lnTo>
                  <a:lnTo>
                    <a:pt x="182" y="462"/>
                  </a:lnTo>
                  <a:lnTo>
                    <a:pt x="131" y="539"/>
                  </a:lnTo>
                  <a:lnTo>
                    <a:pt x="81" y="631"/>
                  </a:lnTo>
                  <a:lnTo>
                    <a:pt x="41" y="724"/>
                  </a:lnTo>
                  <a:lnTo>
                    <a:pt x="20" y="816"/>
                  </a:lnTo>
                  <a:lnTo>
                    <a:pt x="0" y="916"/>
                  </a:lnTo>
                  <a:lnTo>
                    <a:pt x="0" y="1016"/>
                  </a:lnTo>
                  <a:lnTo>
                    <a:pt x="10" y="1108"/>
                  </a:lnTo>
                  <a:lnTo>
                    <a:pt x="41" y="1200"/>
                  </a:lnTo>
                  <a:lnTo>
                    <a:pt x="81" y="1292"/>
                  </a:lnTo>
                  <a:lnTo>
                    <a:pt x="121" y="1377"/>
                  </a:lnTo>
                  <a:lnTo>
                    <a:pt x="182" y="1462"/>
                  </a:lnTo>
                  <a:lnTo>
                    <a:pt x="252" y="1538"/>
                  </a:lnTo>
                  <a:lnTo>
                    <a:pt x="323" y="1608"/>
                  </a:lnTo>
                  <a:lnTo>
                    <a:pt x="413" y="1677"/>
                  </a:lnTo>
                  <a:lnTo>
                    <a:pt x="504" y="1738"/>
                  </a:lnTo>
                  <a:lnTo>
                    <a:pt x="605" y="1784"/>
                  </a:lnTo>
                  <a:lnTo>
                    <a:pt x="715" y="1831"/>
                  </a:lnTo>
                  <a:lnTo>
                    <a:pt x="826" y="1869"/>
                  </a:lnTo>
                  <a:lnTo>
                    <a:pt x="947" y="1900"/>
                  </a:lnTo>
                  <a:lnTo>
                    <a:pt x="1068" y="1915"/>
                  </a:lnTo>
                  <a:lnTo>
                    <a:pt x="1199" y="1931"/>
                  </a:lnTo>
                  <a:lnTo>
                    <a:pt x="1330" y="1931"/>
                  </a:lnTo>
                  <a:lnTo>
                    <a:pt x="1461" y="1915"/>
                  </a:lnTo>
                  <a:lnTo>
                    <a:pt x="1582" y="1900"/>
                  </a:lnTo>
                  <a:lnTo>
                    <a:pt x="1693" y="1869"/>
                  </a:lnTo>
                  <a:lnTo>
                    <a:pt x="1814" y="1838"/>
                  </a:lnTo>
                  <a:lnTo>
                    <a:pt x="1914" y="1792"/>
                  </a:lnTo>
                  <a:lnTo>
                    <a:pt x="2015" y="1738"/>
                  </a:lnTo>
                  <a:lnTo>
                    <a:pt x="2116" y="1677"/>
                  </a:lnTo>
                  <a:lnTo>
                    <a:pt x="2196" y="1615"/>
                  </a:lnTo>
                  <a:lnTo>
                    <a:pt x="2277" y="1546"/>
                  </a:lnTo>
                  <a:lnTo>
                    <a:pt x="2347" y="1469"/>
                  </a:lnTo>
                  <a:lnTo>
                    <a:pt x="2408" y="1385"/>
                  </a:lnTo>
                  <a:lnTo>
                    <a:pt x="2448" y="1300"/>
                  </a:lnTo>
                  <a:lnTo>
                    <a:pt x="2489" y="1208"/>
                  </a:lnTo>
                  <a:lnTo>
                    <a:pt x="2519" y="1108"/>
                  </a:lnTo>
                  <a:lnTo>
                    <a:pt x="2529" y="1016"/>
                  </a:lnTo>
                  <a:lnTo>
                    <a:pt x="2529" y="916"/>
                  </a:lnTo>
                  <a:lnTo>
                    <a:pt x="2519" y="816"/>
                  </a:lnTo>
                  <a:lnTo>
                    <a:pt x="2489" y="724"/>
                  </a:lnTo>
                  <a:lnTo>
                    <a:pt x="2458" y="631"/>
                  </a:lnTo>
                  <a:lnTo>
                    <a:pt x="2408" y="547"/>
                  </a:lnTo>
                  <a:lnTo>
                    <a:pt x="2347" y="462"/>
                  </a:lnTo>
                  <a:lnTo>
                    <a:pt x="2287" y="385"/>
                  </a:lnTo>
                  <a:lnTo>
                    <a:pt x="2206" y="316"/>
                  </a:lnTo>
                  <a:lnTo>
                    <a:pt x="2116" y="255"/>
                  </a:lnTo>
                  <a:lnTo>
                    <a:pt x="2025" y="193"/>
                  </a:lnTo>
                  <a:lnTo>
                    <a:pt x="1924" y="139"/>
                  </a:lnTo>
                  <a:lnTo>
                    <a:pt x="1814" y="93"/>
                  </a:lnTo>
                  <a:lnTo>
                    <a:pt x="1703" y="55"/>
                  </a:lnTo>
                  <a:lnTo>
                    <a:pt x="1582" y="32"/>
                  </a:lnTo>
                  <a:lnTo>
                    <a:pt x="1461" y="9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4"/>
            <p:cNvSpPr/>
            <p:nvPr/>
          </p:nvSpPr>
          <p:spPr>
            <a:xfrm flipH="1">
              <a:off x="3729767" y="2814339"/>
              <a:ext cx="409664" cy="410627"/>
            </a:xfrm>
            <a:custGeom>
              <a:avLst/>
              <a:gdLst/>
              <a:ahLst/>
              <a:cxnLst/>
              <a:rect l="l" t="t" r="r" b="b"/>
              <a:pathLst>
                <a:path w="43168" h="32949" extrusionOk="0">
                  <a:moveTo>
                    <a:pt x="26243" y="1938"/>
                  </a:moveTo>
                  <a:lnTo>
                    <a:pt x="26465" y="1953"/>
                  </a:lnTo>
                  <a:lnTo>
                    <a:pt x="26686" y="1984"/>
                  </a:lnTo>
                  <a:lnTo>
                    <a:pt x="26898" y="2014"/>
                  </a:lnTo>
                  <a:lnTo>
                    <a:pt x="27109" y="2061"/>
                  </a:lnTo>
                  <a:lnTo>
                    <a:pt x="27321" y="2114"/>
                  </a:lnTo>
                  <a:lnTo>
                    <a:pt x="27522" y="2176"/>
                  </a:lnTo>
                  <a:lnTo>
                    <a:pt x="27714" y="2253"/>
                  </a:lnTo>
                  <a:lnTo>
                    <a:pt x="27905" y="2330"/>
                  </a:lnTo>
                  <a:lnTo>
                    <a:pt x="28087" y="2422"/>
                  </a:lnTo>
                  <a:lnTo>
                    <a:pt x="28268" y="2522"/>
                  </a:lnTo>
                  <a:lnTo>
                    <a:pt x="28439" y="2629"/>
                  </a:lnTo>
                  <a:lnTo>
                    <a:pt x="28600" y="2737"/>
                  </a:lnTo>
                  <a:lnTo>
                    <a:pt x="28752" y="2860"/>
                  </a:lnTo>
                  <a:lnTo>
                    <a:pt x="28893" y="2991"/>
                  </a:lnTo>
                  <a:lnTo>
                    <a:pt x="29034" y="3129"/>
                  </a:lnTo>
                  <a:lnTo>
                    <a:pt x="31210" y="5497"/>
                  </a:lnTo>
                  <a:lnTo>
                    <a:pt x="31371" y="5689"/>
                  </a:lnTo>
                  <a:lnTo>
                    <a:pt x="31502" y="5881"/>
                  </a:lnTo>
                  <a:lnTo>
                    <a:pt x="31623" y="6081"/>
                  </a:lnTo>
                  <a:lnTo>
                    <a:pt x="31713" y="6281"/>
                  </a:lnTo>
                  <a:lnTo>
                    <a:pt x="31784" y="6488"/>
                  </a:lnTo>
                  <a:lnTo>
                    <a:pt x="31834" y="6696"/>
                  </a:lnTo>
                  <a:lnTo>
                    <a:pt x="31874" y="6911"/>
                  </a:lnTo>
                  <a:lnTo>
                    <a:pt x="31885" y="7127"/>
                  </a:lnTo>
                  <a:lnTo>
                    <a:pt x="31874" y="7342"/>
                  </a:lnTo>
                  <a:lnTo>
                    <a:pt x="31834" y="7549"/>
                  </a:lnTo>
                  <a:lnTo>
                    <a:pt x="31784" y="7765"/>
                  </a:lnTo>
                  <a:lnTo>
                    <a:pt x="31713" y="7972"/>
                  </a:lnTo>
                  <a:lnTo>
                    <a:pt x="31623" y="8172"/>
                  </a:lnTo>
                  <a:lnTo>
                    <a:pt x="31502" y="8372"/>
                  </a:lnTo>
                  <a:lnTo>
                    <a:pt x="31371" y="8564"/>
                  </a:lnTo>
                  <a:lnTo>
                    <a:pt x="31210" y="8749"/>
                  </a:lnTo>
                  <a:lnTo>
                    <a:pt x="29507" y="10601"/>
                  </a:lnTo>
                  <a:lnTo>
                    <a:pt x="29084" y="10624"/>
                  </a:lnTo>
                  <a:lnTo>
                    <a:pt x="28671" y="10640"/>
                  </a:lnTo>
                  <a:lnTo>
                    <a:pt x="27895" y="10640"/>
                  </a:lnTo>
                  <a:lnTo>
                    <a:pt x="27522" y="10624"/>
                  </a:lnTo>
                  <a:lnTo>
                    <a:pt x="27170" y="10609"/>
                  </a:lnTo>
                  <a:lnTo>
                    <a:pt x="26817" y="10578"/>
                  </a:lnTo>
                  <a:lnTo>
                    <a:pt x="26485" y="10547"/>
                  </a:lnTo>
                  <a:lnTo>
                    <a:pt x="26162" y="10509"/>
                  </a:lnTo>
                  <a:lnTo>
                    <a:pt x="25860" y="10471"/>
                  </a:lnTo>
                  <a:lnTo>
                    <a:pt x="25558" y="10424"/>
                  </a:lnTo>
                  <a:lnTo>
                    <a:pt x="25276" y="10371"/>
                  </a:lnTo>
                  <a:lnTo>
                    <a:pt x="25004" y="10317"/>
                  </a:lnTo>
                  <a:lnTo>
                    <a:pt x="24742" y="10255"/>
                  </a:lnTo>
                  <a:lnTo>
                    <a:pt x="24500" y="10202"/>
                  </a:lnTo>
                  <a:lnTo>
                    <a:pt x="24269" y="10140"/>
                  </a:lnTo>
                  <a:lnTo>
                    <a:pt x="23845" y="10017"/>
                  </a:lnTo>
                  <a:lnTo>
                    <a:pt x="23473" y="9894"/>
                  </a:lnTo>
                  <a:lnTo>
                    <a:pt x="23150" y="9771"/>
                  </a:lnTo>
                  <a:lnTo>
                    <a:pt x="22888" y="9663"/>
                  </a:lnTo>
                  <a:lnTo>
                    <a:pt x="22667" y="9563"/>
                  </a:lnTo>
                  <a:lnTo>
                    <a:pt x="22516" y="9487"/>
                  </a:lnTo>
                  <a:lnTo>
                    <a:pt x="22365" y="9410"/>
                  </a:lnTo>
                  <a:lnTo>
                    <a:pt x="22274" y="9371"/>
                  </a:lnTo>
                  <a:lnTo>
                    <a:pt x="22183" y="9333"/>
                  </a:lnTo>
                  <a:lnTo>
                    <a:pt x="22082" y="9310"/>
                  </a:lnTo>
                  <a:lnTo>
                    <a:pt x="21992" y="9279"/>
                  </a:lnTo>
                  <a:lnTo>
                    <a:pt x="21891" y="9264"/>
                  </a:lnTo>
                  <a:lnTo>
                    <a:pt x="21790" y="9248"/>
                  </a:lnTo>
                  <a:lnTo>
                    <a:pt x="21690" y="9241"/>
                  </a:lnTo>
                  <a:lnTo>
                    <a:pt x="21478" y="9241"/>
                  </a:lnTo>
                  <a:lnTo>
                    <a:pt x="21377" y="9248"/>
                  </a:lnTo>
                  <a:lnTo>
                    <a:pt x="21277" y="9264"/>
                  </a:lnTo>
                  <a:lnTo>
                    <a:pt x="21176" y="9279"/>
                  </a:lnTo>
                  <a:lnTo>
                    <a:pt x="21085" y="9310"/>
                  </a:lnTo>
                  <a:lnTo>
                    <a:pt x="20984" y="9341"/>
                  </a:lnTo>
                  <a:lnTo>
                    <a:pt x="20894" y="9371"/>
                  </a:lnTo>
                  <a:lnTo>
                    <a:pt x="20803" y="9410"/>
                  </a:lnTo>
                  <a:lnTo>
                    <a:pt x="20652" y="9487"/>
                  </a:lnTo>
                  <a:lnTo>
                    <a:pt x="20491" y="9563"/>
                  </a:lnTo>
                  <a:lnTo>
                    <a:pt x="20279" y="9663"/>
                  </a:lnTo>
                  <a:lnTo>
                    <a:pt x="20017" y="9771"/>
                  </a:lnTo>
                  <a:lnTo>
                    <a:pt x="19695" y="9894"/>
                  </a:lnTo>
                  <a:lnTo>
                    <a:pt x="19322" y="10017"/>
                  </a:lnTo>
                  <a:lnTo>
                    <a:pt x="18899" y="10140"/>
                  </a:lnTo>
                  <a:lnTo>
                    <a:pt x="18667" y="10202"/>
                  </a:lnTo>
                  <a:lnTo>
                    <a:pt x="18416" y="10255"/>
                  </a:lnTo>
                  <a:lnTo>
                    <a:pt x="18164" y="10317"/>
                  </a:lnTo>
                  <a:lnTo>
                    <a:pt x="17892" y="10371"/>
                  </a:lnTo>
                  <a:lnTo>
                    <a:pt x="17610" y="10424"/>
                  </a:lnTo>
                  <a:lnTo>
                    <a:pt x="17307" y="10471"/>
                  </a:lnTo>
                  <a:lnTo>
                    <a:pt x="17005" y="10509"/>
                  </a:lnTo>
                  <a:lnTo>
                    <a:pt x="16683" y="10547"/>
                  </a:lnTo>
                  <a:lnTo>
                    <a:pt x="16350" y="10578"/>
                  </a:lnTo>
                  <a:lnTo>
                    <a:pt x="15998" y="10609"/>
                  </a:lnTo>
                  <a:lnTo>
                    <a:pt x="15645" y="10624"/>
                  </a:lnTo>
                  <a:lnTo>
                    <a:pt x="15272" y="10640"/>
                  </a:lnTo>
                  <a:lnTo>
                    <a:pt x="14497" y="10640"/>
                  </a:lnTo>
                  <a:lnTo>
                    <a:pt x="14084" y="10624"/>
                  </a:lnTo>
                  <a:lnTo>
                    <a:pt x="13661" y="10601"/>
                  </a:lnTo>
                  <a:lnTo>
                    <a:pt x="11958" y="8749"/>
                  </a:lnTo>
                  <a:lnTo>
                    <a:pt x="11797" y="8564"/>
                  </a:lnTo>
                  <a:lnTo>
                    <a:pt x="11666" y="8372"/>
                  </a:lnTo>
                  <a:lnTo>
                    <a:pt x="11545" y="8172"/>
                  </a:lnTo>
                  <a:lnTo>
                    <a:pt x="11454" y="7972"/>
                  </a:lnTo>
                  <a:lnTo>
                    <a:pt x="11384" y="7765"/>
                  </a:lnTo>
                  <a:lnTo>
                    <a:pt x="11323" y="7549"/>
                  </a:lnTo>
                  <a:lnTo>
                    <a:pt x="11293" y="7342"/>
                  </a:lnTo>
                  <a:lnTo>
                    <a:pt x="11283" y="7127"/>
                  </a:lnTo>
                  <a:lnTo>
                    <a:pt x="11293" y="6911"/>
                  </a:lnTo>
                  <a:lnTo>
                    <a:pt x="11323" y="6696"/>
                  </a:lnTo>
                  <a:lnTo>
                    <a:pt x="11384" y="6488"/>
                  </a:lnTo>
                  <a:lnTo>
                    <a:pt x="11454" y="6281"/>
                  </a:lnTo>
                  <a:lnTo>
                    <a:pt x="11545" y="6081"/>
                  </a:lnTo>
                  <a:lnTo>
                    <a:pt x="11666" y="5881"/>
                  </a:lnTo>
                  <a:lnTo>
                    <a:pt x="11797" y="5689"/>
                  </a:lnTo>
                  <a:lnTo>
                    <a:pt x="11958" y="5497"/>
                  </a:lnTo>
                  <a:lnTo>
                    <a:pt x="14134" y="3129"/>
                  </a:lnTo>
                  <a:lnTo>
                    <a:pt x="14275" y="2991"/>
                  </a:lnTo>
                  <a:lnTo>
                    <a:pt x="14416" y="2860"/>
                  </a:lnTo>
                  <a:lnTo>
                    <a:pt x="14567" y="2737"/>
                  </a:lnTo>
                  <a:lnTo>
                    <a:pt x="14728" y="2629"/>
                  </a:lnTo>
                  <a:lnTo>
                    <a:pt x="14900" y="2522"/>
                  </a:lnTo>
                  <a:lnTo>
                    <a:pt x="15081" y="2422"/>
                  </a:lnTo>
                  <a:lnTo>
                    <a:pt x="15262" y="2330"/>
                  </a:lnTo>
                  <a:lnTo>
                    <a:pt x="15454" y="2253"/>
                  </a:lnTo>
                  <a:lnTo>
                    <a:pt x="15645" y="2176"/>
                  </a:lnTo>
                  <a:lnTo>
                    <a:pt x="15847" y="2114"/>
                  </a:lnTo>
                  <a:lnTo>
                    <a:pt x="16058" y="2061"/>
                  </a:lnTo>
                  <a:lnTo>
                    <a:pt x="16270" y="2014"/>
                  </a:lnTo>
                  <a:lnTo>
                    <a:pt x="16481" y="1984"/>
                  </a:lnTo>
                  <a:lnTo>
                    <a:pt x="16703" y="1953"/>
                  </a:lnTo>
                  <a:lnTo>
                    <a:pt x="16925" y="1938"/>
                  </a:lnTo>
                  <a:close/>
                  <a:moveTo>
                    <a:pt x="21579" y="11316"/>
                  </a:moveTo>
                  <a:lnTo>
                    <a:pt x="21790" y="11401"/>
                  </a:lnTo>
                  <a:lnTo>
                    <a:pt x="22022" y="11493"/>
                  </a:lnTo>
                  <a:lnTo>
                    <a:pt x="22284" y="11593"/>
                  </a:lnTo>
                  <a:lnTo>
                    <a:pt x="22566" y="11693"/>
                  </a:lnTo>
                  <a:lnTo>
                    <a:pt x="22868" y="11793"/>
                  </a:lnTo>
                  <a:lnTo>
                    <a:pt x="23191" y="11885"/>
                  </a:lnTo>
                  <a:lnTo>
                    <a:pt x="23543" y="11985"/>
                  </a:lnTo>
                  <a:lnTo>
                    <a:pt x="23916" y="12077"/>
                  </a:lnTo>
                  <a:lnTo>
                    <a:pt x="24309" y="12169"/>
                  </a:lnTo>
                  <a:lnTo>
                    <a:pt x="24732" y="12254"/>
                  </a:lnTo>
                  <a:lnTo>
                    <a:pt x="25175" y="12331"/>
                  </a:lnTo>
                  <a:lnTo>
                    <a:pt x="25629" y="12392"/>
                  </a:lnTo>
                  <a:lnTo>
                    <a:pt x="26112" y="12454"/>
                  </a:lnTo>
                  <a:lnTo>
                    <a:pt x="26626" y="12500"/>
                  </a:lnTo>
                  <a:lnTo>
                    <a:pt x="27150" y="12538"/>
                  </a:lnTo>
                  <a:lnTo>
                    <a:pt x="27694" y="12562"/>
                  </a:lnTo>
                  <a:lnTo>
                    <a:pt x="27502" y="12777"/>
                  </a:lnTo>
                  <a:lnTo>
                    <a:pt x="27301" y="12984"/>
                  </a:lnTo>
                  <a:lnTo>
                    <a:pt x="27200" y="13084"/>
                  </a:lnTo>
                  <a:lnTo>
                    <a:pt x="27079" y="13184"/>
                  </a:lnTo>
                  <a:lnTo>
                    <a:pt x="26958" y="13292"/>
                  </a:lnTo>
                  <a:lnTo>
                    <a:pt x="26817" y="13399"/>
                  </a:lnTo>
                  <a:lnTo>
                    <a:pt x="26596" y="13553"/>
                  </a:lnTo>
                  <a:lnTo>
                    <a:pt x="26364" y="13699"/>
                  </a:lnTo>
                  <a:lnTo>
                    <a:pt x="26142" y="13830"/>
                  </a:lnTo>
                  <a:lnTo>
                    <a:pt x="25911" y="13945"/>
                  </a:lnTo>
                  <a:lnTo>
                    <a:pt x="25679" y="14045"/>
                  </a:lnTo>
                  <a:lnTo>
                    <a:pt x="25437" y="14145"/>
                  </a:lnTo>
                  <a:lnTo>
                    <a:pt x="25195" y="14222"/>
                  </a:lnTo>
                  <a:lnTo>
                    <a:pt x="24954" y="14299"/>
                  </a:lnTo>
                  <a:lnTo>
                    <a:pt x="24702" y="14360"/>
                  </a:lnTo>
                  <a:lnTo>
                    <a:pt x="24450" y="14407"/>
                  </a:lnTo>
                  <a:lnTo>
                    <a:pt x="24198" y="14453"/>
                  </a:lnTo>
                  <a:lnTo>
                    <a:pt x="23936" y="14483"/>
                  </a:lnTo>
                  <a:lnTo>
                    <a:pt x="23664" y="14514"/>
                  </a:lnTo>
                  <a:lnTo>
                    <a:pt x="23402" y="14530"/>
                  </a:lnTo>
                  <a:lnTo>
                    <a:pt x="23130" y="14537"/>
                  </a:lnTo>
                  <a:lnTo>
                    <a:pt x="22848" y="14545"/>
                  </a:lnTo>
                  <a:lnTo>
                    <a:pt x="22848" y="13938"/>
                  </a:lnTo>
                  <a:lnTo>
                    <a:pt x="22838" y="13845"/>
                  </a:lnTo>
                  <a:lnTo>
                    <a:pt x="22818" y="13745"/>
                  </a:lnTo>
                  <a:lnTo>
                    <a:pt x="22788" y="13653"/>
                  </a:lnTo>
                  <a:lnTo>
                    <a:pt x="22747" y="13569"/>
                  </a:lnTo>
                  <a:lnTo>
                    <a:pt x="22697" y="13484"/>
                  </a:lnTo>
                  <a:lnTo>
                    <a:pt x="22637" y="13399"/>
                  </a:lnTo>
                  <a:lnTo>
                    <a:pt x="22556" y="13330"/>
                  </a:lnTo>
                  <a:lnTo>
                    <a:pt x="22475" y="13261"/>
                  </a:lnTo>
                  <a:lnTo>
                    <a:pt x="22385" y="13200"/>
                  </a:lnTo>
                  <a:lnTo>
                    <a:pt x="22294" y="13138"/>
                  </a:lnTo>
                  <a:lnTo>
                    <a:pt x="22183" y="13092"/>
                  </a:lnTo>
                  <a:lnTo>
                    <a:pt x="22072" y="13054"/>
                  </a:lnTo>
                  <a:lnTo>
                    <a:pt x="21962" y="13023"/>
                  </a:lnTo>
                  <a:lnTo>
                    <a:pt x="21841" y="12992"/>
                  </a:lnTo>
                  <a:lnTo>
                    <a:pt x="21710" y="12984"/>
                  </a:lnTo>
                  <a:lnTo>
                    <a:pt x="21579" y="12977"/>
                  </a:lnTo>
                  <a:lnTo>
                    <a:pt x="21458" y="12984"/>
                  </a:lnTo>
                  <a:lnTo>
                    <a:pt x="21327" y="12992"/>
                  </a:lnTo>
                  <a:lnTo>
                    <a:pt x="21206" y="13023"/>
                  </a:lnTo>
                  <a:lnTo>
                    <a:pt x="21095" y="13054"/>
                  </a:lnTo>
                  <a:lnTo>
                    <a:pt x="20984" y="13092"/>
                  </a:lnTo>
                  <a:lnTo>
                    <a:pt x="20874" y="13138"/>
                  </a:lnTo>
                  <a:lnTo>
                    <a:pt x="20783" y="13200"/>
                  </a:lnTo>
                  <a:lnTo>
                    <a:pt x="20692" y="13261"/>
                  </a:lnTo>
                  <a:lnTo>
                    <a:pt x="20612" y="13330"/>
                  </a:lnTo>
                  <a:lnTo>
                    <a:pt x="20531" y="13399"/>
                  </a:lnTo>
                  <a:lnTo>
                    <a:pt x="20471" y="13484"/>
                  </a:lnTo>
                  <a:lnTo>
                    <a:pt x="20420" y="13569"/>
                  </a:lnTo>
                  <a:lnTo>
                    <a:pt x="20380" y="13653"/>
                  </a:lnTo>
                  <a:lnTo>
                    <a:pt x="20340" y="13745"/>
                  </a:lnTo>
                  <a:lnTo>
                    <a:pt x="20330" y="13845"/>
                  </a:lnTo>
                  <a:lnTo>
                    <a:pt x="20320" y="13938"/>
                  </a:lnTo>
                  <a:lnTo>
                    <a:pt x="20320" y="14545"/>
                  </a:lnTo>
                  <a:lnTo>
                    <a:pt x="20048" y="14545"/>
                  </a:lnTo>
                  <a:lnTo>
                    <a:pt x="19786" y="14537"/>
                  </a:lnTo>
                  <a:lnTo>
                    <a:pt x="19534" y="14522"/>
                  </a:lnTo>
                  <a:lnTo>
                    <a:pt x="19282" y="14499"/>
                  </a:lnTo>
                  <a:lnTo>
                    <a:pt x="19030" y="14468"/>
                  </a:lnTo>
                  <a:lnTo>
                    <a:pt x="18778" y="14430"/>
                  </a:lnTo>
                  <a:lnTo>
                    <a:pt x="18536" y="14376"/>
                  </a:lnTo>
                  <a:lnTo>
                    <a:pt x="18295" y="14322"/>
                  </a:lnTo>
                  <a:lnTo>
                    <a:pt x="18063" y="14253"/>
                  </a:lnTo>
                  <a:lnTo>
                    <a:pt x="17831" y="14176"/>
                  </a:lnTo>
                  <a:lnTo>
                    <a:pt x="17600" y="14091"/>
                  </a:lnTo>
                  <a:lnTo>
                    <a:pt x="17378" y="13999"/>
                  </a:lnTo>
                  <a:lnTo>
                    <a:pt x="17166" y="13899"/>
                  </a:lnTo>
                  <a:lnTo>
                    <a:pt x="16955" y="13784"/>
                  </a:lnTo>
                  <a:lnTo>
                    <a:pt x="16753" y="13669"/>
                  </a:lnTo>
                  <a:lnTo>
                    <a:pt x="16552" y="13546"/>
                  </a:lnTo>
                  <a:lnTo>
                    <a:pt x="16371" y="13407"/>
                  </a:lnTo>
                  <a:lnTo>
                    <a:pt x="16219" y="13300"/>
                  </a:lnTo>
                  <a:lnTo>
                    <a:pt x="16088" y="13192"/>
                  </a:lnTo>
                  <a:lnTo>
                    <a:pt x="15968" y="13084"/>
                  </a:lnTo>
                  <a:lnTo>
                    <a:pt x="15867" y="12984"/>
                  </a:lnTo>
                  <a:lnTo>
                    <a:pt x="15665" y="12777"/>
                  </a:lnTo>
                  <a:lnTo>
                    <a:pt x="15474" y="12562"/>
                  </a:lnTo>
                  <a:lnTo>
                    <a:pt x="16018" y="12538"/>
                  </a:lnTo>
                  <a:lnTo>
                    <a:pt x="16542" y="12500"/>
                  </a:lnTo>
                  <a:lnTo>
                    <a:pt x="17045" y="12454"/>
                  </a:lnTo>
                  <a:lnTo>
                    <a:pt x="17539" y="12392"/>
                  </a:lnTo>
                  <a:lnTo>
                    <a:pt x="17992" y="12331"/>
                  </a:lnTo>
                  <a:lnTo>
                    <a:pt x="18436" y="12254"/>
                  </a:lnTo>
                  <a:lnTo>
                    <a:pt x="18859" y="12169"/>
                  </a:lnTo>
                  <a:lnTo>
                    <a:pt x="19252" y="12077"/>
                  </a:lnTo>
                  <a:lnTo>
                    <a:pt x="19624" y="11985"/>
                  </a:lnTo>
                  <a:lnTo>
                    <a:pt x="19977" y="11885"/>
                  </a:lnTo>
                  <a:lnTo>
                    <a:pt x="20299" y="11793"/>
                  </a:lnTo>
                  <a:lnTo>
                    <a:pt x="20602" y="11693"/>
                  </a:lnTo>
                  <a:lnTo>
                    <a:pt x="20884" y="11593"/>
                  </a:lnTo>
                  <a:lnTo>
                    <a:pt x="21146" y="11493"/>
                  </a:lnTo>
                  <a:lnTo>
                    <a:pt x="21377" y="11401"/>
                  </a:lnTo>
                  <a:lnTo>
                    <a:pt x="21579" y="11316"/>
                  </a:lnTo>
                  <a:close/>
                  <a:moveTo>
                    <a:pt x="33748" y="4989"/>
                  </a:moveTo>
                  <a:lnTo>
                    <a:pt x="34061" y="5097"/>
                  </a:lnTo>
                  <a:lnTo>
                    <a:pt x="34373" y="5212"/>
                  </a:lnTo>
                  <a:lnTo>
                    <a:pt x="34685" y="5335"/>
                  </a:lnTo>
                  <a:lnTo>
                    <a:pt x="34997" y="5458"/>
                  </a:lnTo>
                  <a:lnTo>
                    <a:pt x="35310" y="5597"/>
                  </a:lnTo>
                  <a:lnTo>
                    <a:pt x="35612" y="5743"/>
                  </a:lnTo>
                  <a:lnTo>
                    <a:pt x="35914" y="5897"/>
                  </a:lnTo>
                  <a:lnTo>
                    <a:pt x="36216" y="6058"/>
                  </a:lnTo>
                  <a:lnTo>
                    <a:pt x="36509" y="6227"/>
                  </a:lnTo>
                  <a:lnTo>
                    <a:pt x="36801" y="6404"/>
                  </a:lnTo>
                  <a:lnTo>
                    <a:pt x="37083" y="6588"/>
                  </a:lnTo>
                  <a:lnTo>
                    <a:pt x="37365" y="6788"/>
                  </a:lnTo>
                  <a:lnTo>
                    <a:pt x="37637" y="6988"/>
                  </a:lnTo>
                  <a:lnTo>
                    <a:pt x="37899" y="7203"/>
                  </a:lnTo>
                  <a:lnTo>
                    <a:pt x="38161" y="7434"/>
                  </a:lnTo>
                  <a:lnTo>
                    <a:pt x="38402" y="7665"/>
                  </a:lnTo>
                  <a:lnTo>
                    <a:pt x="38644" y="7911"/>
                  </a:lnTo>
                  <a:lnTo>
                    <a:pt x="38876" y="8172"/>
                  </a:lnTo>
                  <a:lnTo>
                    <a:pt x="39087" y="8433"/>
                  </a:lnTo>
                  <a:lnTo>
                    <a:pt x="39299" y="8718"/>
                  </a:lnTo>
                  <a:lnTo>
                    <a:pt x="39490" y="9002"/>
                  </a:lnTo>
                  <a:lnTo>
                    <a:pt x="39672" y="9302"/>
                  </a:lnTo>
                  <a:lnTo>
                    <a:pt x="39843" y="9617"/>
                  </a:lnTo>
                  <a:lnTo>
                    <a:pt x="39994" y="9940"/>
                  </a:lnTo>
                  <a:lnTo>
                    <a:pt x="40135" y="10278"/>
                  </a:lnTo>
                  <a:lnTo>
                    <a:pt x="40256" y="10624"/>
                  </a:lnTo>
                  <a:lnTo>
                    <a:pt x="40367" y="10986"/>
                  </a:lnTo>
                  <a:lnTo>
                    <a:pt x="40458" y="11362"/>
                  </a:lnTo>
                  <a:lnTo>
                    <a:pt x="40528" y="11747"/>
                  </a:lnTo>
                  <a:lnTo>
                    <a:pt x="40578" y="12146"/>
                  </a:lnTo>
                  <a:lnTo>
                    <a:pt x="40619" y="12562"/>
                  </a:lnTo>
                  <a:lnTo>
                    <a:pt x="40639" y="12992"/>
                  </a:lnTo>
                  <a:lnTo>
                    <a:pt x="40639" y="13261"/>
                  </a:lnTo>
                  <a:lnTo>
                    <a:pt x="40629" y="13538"/>
                  </a:lnTo>
                  <a:lnTo>
                    <a:pt x="40609" y="13807"/>
                  </a:lnTo>
                  <a:lnTo>
                    <a:pt x="40578" y="14084"/>
                  </a:lnTo>
                  <a:lnTo>
                    <a:pt x="40538" y="14353"/>
                  </a:lnTo>
                  <a:lnTo>
                    <a:pt x="40498" y="14622"/>
                  </a:lnTo>
                  <a:lnTo>
                    <a:pt x="40437" y="14883"/>
                  </a:lnTo>
                  <a:lnTo>
                    <a:pt x="40377" y="15152"/>
                  </a:lnTo>
                  <a:lnTo>
                    <a:pt x="40306" y="15421"/>
                  </a:lnTo>
                  <a:lnTo>
                    <a:pt x="40216" y="15683"/>
                  </a:lnTo>
                  <a:lnTo>
                    <a:pt x="40135" y="15944"/>
                  </a:lnTo>
                  <a:lnTo>
                    <a:pt x="40034" y="16205"/>
                  </a:lnTo>
                  <a:lnTo>
                    <a:pt x="39924" y="16467"/>
                  </a:lnTo>
                  <a:lnTo>
                    <a:pt x="39813" y="16728"/>
                  </a:lnTo>
                  <a:lnTo>
                    <a:pt x="39692" y="16982"/>
                  </a:lnTo>
                  <a:lnTo>
                    <a:pt x="39571" y="17243"/>
                  </a:lnTo>
                  <a:lnTo>
                    <a:pt x="39440" y="17497"/>
                  </a:lnTo>
                  <a:lnTo>
                    <a:pt x="39299" y="17751"/>
                  </a:lnTo>
                  <a:lnTo>
                    <a:pt x="39148" y="18004"/>
                  </a:lnTo>
                  <a:lnTo>
                    <a:pt x="38997" y="18250"/>
                  </a:lnTo>
                  <a:lnTo>
                    <a:pt x="38836" y="18496"/>
                  </a:lnTo>
                  <a:lnTo>
                    <a:pt x="38664" y="18750"/>
                  </a:lnTo>
                  <a:lnTo>
                    <a:pt x="38322" y="19234"/>
                  </a:lnTo>
                  <a:lnTo>
                    <a:pt x="37949" y="19719"/>
                  </a:lnTo>
                  <a:lnTo>
                    <a:pt x="37566" y="20195"/>
                  </a:lnTo>
                  <a:lnTo>
                    <a:pt x="37153" y="20656"/>
                  </a:lnTo>
                  <a:lnTo>
                    <a:pt x="36730" y="21118"/>
                  </a:lnTo>
                  <a:lnTo>
                    <a:pt x="36287" y="21571"/>
                  </a:lnTo>
                  <a:lnTo>
                    <a:pt x="35834" y="22009"/>
                  </a:lnTo>
                  <a:lnTo>
                    <a:pt x="35370" y="22448"/>
                  </a:lnTo>
                  <a:lnTo>
                    <a:pt x="34897" y="22870"/>
                  </a:lnTo>
                  <a:lnTo>
                    <a:pt x="34413" y="23286"/>
                  </a:lnTo>
                  <a:lnTo>
                    <a:pt x="33919" y="23693"/>
                  </a:lnTo>
                  <a:lnTo>
                    <a:pt x="33426" y="24093"/>
                  </a:lnTo>
                  <a:lnTo>
                    <a:pt x="32922" y="24477"/>
                  </a:lnTo>
                  <a:lnTo>
                    <a:pt x="32418" y="24854"/>
                  </a:lnTo>
                  <a:lnTo>
                    <a:pt x="31915" y="25223"/>
                  </a:lnTo>
                  <a:lnTo>
                    <a:pt x="31411" y="25576"/>
                  </a:lnTo>
                  <a:lnTo>
                    <a:pt x="30907" y="25915"/>
                  </a:lnTo>
                  <a:lnTo>
                    <a:pt x="30414" y="26253"/>
                  </a:lnTo>
                  <a:lnTo>
                    <a:pt x="29920" y="26568"/>
                  </a:lnTo>
                  <a:lnTo>
                    <a:pt x="29437" y="26876"/>
                  </a:lnTo>
                  <a:lnTo>
                    <a:pt x="28953" y="27175"/>
                  </a:lnTo>
                  <a:lnTo>
                    <a:pt x="28953" y="14476"/>
                  </a:lnTo>
                  <a:lnTo>
                    <a:pt x="29094" y="14360"/>
                  </a:lnTo>
                  <a:lnTo>
                    <a:pt x="29235" y="14230"/>
                  </a:lnTo>
                  <a:lnTo>
                    <a:pt x="29426" y="14030"/>
                  </a:lnTo>
                  <a:lnTo>
                    <a:pt x="29739" y="13707"/>
                  </a:lnTo>
                  <a:lnTo>
                    <a:pt x="30927" y="12415"/>
                  </a:lnTo>
                  <a:lnTo>
                    <a:pt x="33275" y="9863"/>
                  </a:lnTo>
                  <a:lnTo>
                    <a:pt x="33396" y="9725"/>
                  </a:lnTo>
                  <a:lnTo>
                    <a:pt x="33517" y="9587"/>
                  </a:lnTo>
                  <a:lnTo>
                    <a:pt x="33617" y="9448"/>
                  </a:lnTo>
                  <a:lnTo>
                    <a:pt x="33718" y="9302"/>
                  </a:lnTo>
                  <a:lnTo>
                    <a:pt x="33819" y="9156"/>
                  </a:lnTo>
                  <a:lnTo>
                    <a:pt x="33899" y="9010"/>
                  </a:lnTo>
                  <a:lnTo>
                    <a:pt x="33980" y="8856"/>
                  </a:lnTo>
                  <a:lnTo>
                    <a:pt x="34050" y="8710"/>
                  </a:lnTo>
                  <a:lnTo>
                    <a:pt x="34121" y="8556"/>
                  </a:lnTo>
                  <a:lnTo>
                    <a:pt x="34181" y="8403"/>
                  </a:lnTo>
                  <a:lnTo>
                    <a:pt x="34232" y="8249"/>
                  </a:lnTo>
                  <a:lnTo>
                    <a:pt x="34282" y="8095"/>
                  </a:lnTo>
                  <a:lnTo>
                    <a:pt x="34322" y="7934"/>
                  </a:lnTo>
                  <a:lnTo>
                    <a:pt x="34353" y="7780"/>
                  </a:lnTo>
                  <a:lnTo>
                    <a:pt x="34373" y="7626"/>
                  </a:lnTo>
                  <a:lnTo>
                    <a:pt x="34393" y="7465"/>
                  </a:lnTo>
                  <a:lnTo>
                    <a:pt x="34403" y="7303"/>
                  </a:lnTo>
                  <a:lnTo>
                    <a:pt x="34413" y="7150"/>
                  </a:lnTo>
                  <a:lnTo>
                    <a:pt x="34403" y="6988"/>
                  </a:lnTo>
                  <a:lnTo>
                    <a:pt x="34393" y="6834"/>
                  </a:lnTo>
                  <a:lnTo>
                    <a:pt x="34383" y="6673"/>
                  </a:lnTo>
                  <a:lnTo>
                    <a:pt x="34353" y="6512"/>
                  </a:lnTo>
                  <a:lnTo>
                    <a:pt x="34333" y="6358"/>
                  </a:lnTo>
                  <a:lnTo>
                    <a:pt x="34292" y="6204"/>
                  </a:lnTo>
                  <a:lnTo>
                    <a:pt x="34252" y="6043"/>
                  </a:lnTo>
                  <a:lnTo>
                    <a:pt x="34191" y="5889"/>
                  </a:lnTo>
                  <a:lnTo>
                    <a:pt x="34141" y="5735"/>
                  </a:lnTo>
                  <a:lnTo>
                    <a:pt x="34071" y="5581"/>
                  </a:lnTo>
                  <a:lnTo>
                    <a:pt x="34000" y="5435"/>
                  </a:lnTo>
                  <a:lnTo>
                    <a:pt x="33930" y="5282"/>
                  </a:lnTo>
                  <a:lnTo>
                    <a:pt x="33839" y="5136"/>
                  </a:lnTo>
                  <a:lnTo>
                    <a:pt x="33748" y="4989"/>
                  </a:lnTo>
                  <a:close/>
                  <a:moveTo>
                    <a:pt x="9419" y="4989"/>
                  </a:moveTo>
                  <a:lnTo>
                    <a:pt x="9329" y="5136"/>
                  </a:lnTo>
                  <a:lnTo>
                    <a:pt x="9238" y="5282"/>
                  </a:lnTo>
                  <a:lnTo>
                    <a:pt x="9168" y="5435"/>
                  </a:lnTo>
                  <a:lnTo>
                    <a:pt x="9097" y="5581"/>
                  </a:lnTo>
                  <a:lnTo>
                    <a:pt x="9027" y="5735"/>
                  </a:lnTo>
                  <a:lnTo>
                    <a:pt x="8966" y="5889"/>
                  </a:lnTo>
                  <a:lnTo>
                    <a:pt x="8916" y="6043"/>
                  </a:lnTo>
                  <a:lnTo>
                    <a:pt x="8875" y="6204"/>
                  </a:lnTo>
                  <a:lnTo>
                    <a:pt x="8835" y="6358"/>
                  </a:lnTo>
                  <a:lnTo>
                    <a:pt x="8805" y="6512"/>
                  </a:lnTo>
                  <a:lnTo>
                    <a:pt x="8785" y="6673"/>
                  </a:lnTo>
                  <a:lnTo>
                    <a:pt x="8775" y="6834"/>
                  </a:lnTo>
                  <a:lnTo>
                    <a:pt x="8765" y="6988"/>
                  </a:lnTo>
                  <a:lnTo>
                    <a:pt x="8755" y="7150"/>
                  </a:lnTo>
                  <a:lnTo>
                    <a:pt x="8765" y="7303"/>
                  </a:lnTo>
                  <a:lnTo>
                    <a:pt x="8775" y="7465"/>
                  </a:lnTo>
                  <a:lnTo>
                    <a:pt x="8795" y="7626"/>
                  </a:lnTo>
                  <a:lnTo>
                    <a:pt x="8815" y="7780"/>
                  </a:lnTo>
                  <a:lnTo>
                    <a:pt x="8845" y="7934"/>
                  </a:lnTo>
                  <a:lnTo>
                    <a:pt x="8886" y="8095"/>
                  </a:lnTo>
                  <a:lnTo>
                    <a:pt x="8936" y="8249"/>
                  </a:lnTo>
                  <a:lnTo>
                    <a:pt x="8986" y="8403"/>
                  </a:lnTo>
                  <a:lnTo>
                    <a:pt x="9047" y="8556"/>
                  </a:lnTo>
                  <a:lnTo>
                    <a:pt x="9107" y="8710"/>
                  </a:lnTo>
                  <a:lnTo>
                    <a:pt x="9188" y="8856"/>
                  </a:lnTo>
                  <a:lnTo>
                    <a:pt x="9268" y="9010"/>
                  </a:lnTo>
                  <a:lnTo>
                    <a:pt x="9349" y="9156"/>
                  </a:lnTo>
                  <a:lnTo>
                    <a:pt x="9450" y="9302"/>
                  </a:lnTo>
                  <a:lnTo>
                    <a:pt x="9550" y="9448"/>
                  </a:lnTo>
                  <a:lnTo>
                    <a:pt x="9651" y="9587"/>
                  </a:lnTo>
                  <a:lnTo>
                    <a:pt x="9772" y="9725"/>
                  </a:lnTo>
                  <a:lnTo>
                    <a:pt x="9893" y="9863"/>
                  </a:lnTo>
                  <a:lnTo>
                    <a:pt x="12250" y="12423"/>
                  </a:lnTo>
                  <a:lnTo>
                    <a:pt x="13439" y="13715"/>
                  </a:lnTo>
                  <a:lnTo>
                    <a:pt x="13751" y="14045"/>
                  </a:lnTo>
                  <a:lnTo>
                    <a:pt x="13943" y="14245"/>
                  </a:lnTo>
                  <a:lnTo>
                    <a:pt x="14084" y="14368"/>
                  </a:lnTo>
                  <a:lnTo>
                    <a:pt x="14225" y="14491"/>
                  </a:lnTo>
                  <a:lnTo>
                    <a:pt x="14225" y="27183"/>
                  </a:lnTo>
                  <a:lnTo>
                    <a:pt x="13741" y="26883"/>
                  </a:lnTo>
                  <a:lnTo>
                    <a:pt x="13258" y="26576"/>
                  </a:lnTo>
                  <a:lnTo>
                    <a:pt x="12764" y="26261"/>
                  </a:lnTo>
                  <a:lnTo>
                    <a:pt x="12270" y="25930"/>
                  </a:lnTo>
                  <a:lnTo>
                    <a:pt x="11767" y="25584"/>
                  </a:lnTo>
                  <a:lnTo>
                    <a:pt x="11263" y="25230"/>
                  </a:lnTo>
                  <a:lnTo>
                    <a:pt x="10759" y="24861"/>
                  </a:lnTo>
                  <a:lnTo>
                    <a:pt x="10256" y="24485"/>
                  </a:lnTo>
                  <a:lnTo>
                    <a:pt x="9752" y="24100"/>
                  </a:lnTo>
                  <a:lnTo>
                    <a:pt x="9258" y="23701"/>
                  </a:lnTo>
                  <a:lnTo>
                    <a:pt x="8765" y="23293"/>
                  </a:lnTo>
                  <a:lnTo>
                    <a:pt x="8281" y="22878"/>
                  </a:lnTo>
                  <a:lnTo>
                    <a:pt x="7798" y="22455"/>
                  </a:lnTo>
                  <a:lnTo>
                    <a:pt x="7334" y="22017"/>
                  </a:lnTo>
                  <a:lnTo>
                    <a:pt x="6881" y="21579"/>
                  </a:lnTo>
                  <a:lnTo>
                    <a:pt x="6438" y="21125"/>
                  </a:lnTo>
                  <a:lnTo>
                    <a:pt x="6014" y="20664"/>
                  </a:lnTo>
                  <a:lnTo>
                    <a:pt x="5611" y="20195"/>
                  </a:lnTo>
                  <a:lnTo>
                    <a:pt x="5219" y="19726"/>
                  </a:lnTo>
                  <a:lnTo>
                    <a:pt x="4846" y="19242"/>
                  </a:lnTo>
                  <a:lnTo>
                    <a:pt x="4503" y="18750"/>
                  </a:lnTo>
                  <a:lnTo>
                    <a:pt x="4332" y="18504"/>
                  </a:lnTo>
                  <a:lnTo>
                    <a:pt x="4171" y="18258"/>
                  </a:lnTo>
                  <a:lnTo>
                    <a:pt x="4020" y="18004"/>
                  </a:lnTo>
                  <a:lnTo>
                    <a:pt x="3879" y="17751"/>
                  </a:lnTo>
                  <a:lnTo>
                    <a:pt x="3738" y="17497"/>
                  </a:lnTo>
                  <a:lnTo>
                    <a:pt x="3597" y="17243"/>
                  </a:lnTo>
                  <a:lnTo>
                    <a:pt x="3476" y="16990"/>
                  </a:lnTo>
                  <a:lnTo>
                    <a:pt x="3355" y="16728"/>
                  </a:lnTo>
                  <a:lnTo>
                    <a:pt x="3244" y="16474"/>
                  </a:lnTo>
                  <a:lnTo>
                    <a:pt x="3133" y="16213"/>
                  </a:lnTo>
                  <a:lnTo>
                    <a:pt x="3032" y="15952"/>
                  </a:lnTo>
                  <a:lnTo>
                    <a:pt x="2952" y="15683"/>
                  </a:lnTo>
                  <a:lnTo>
                    <a:pt x="2861" y="15421"/>
                  </a:lnTo>
                  <a:lnTo>
                    <a:pt x="2791" y="15152"/>
                  </a:lnTo>
                  <a:lnTo>
                    <a:pt x="2730" y="14891"/>
                  </a:lnTo>
                  <a:lnTo>
                    <a:pt x="2670" y="14622"/>
                  </a:lnTo>
                  <a:lnTo>
                    <a:pt x="2630" y="14353"/>
                  </a:lnTo>
                  <a:lnTo>
                    <a:pt x="2589" y="14084"/>
                  </a:lnTo>
                  <a:lnTo>
                    <a:pt x="2559" y="13807"/>
                  </a:lnTo>
                  <a:lnTo>
                    <a:pt x="2539" y="13538"/>
                  </a:lnTo>
                  <a:lnTo>
                    <a:pt x="2529" y="13261"/>
                  </a:lnTo>
                  <a:lnTo>
                    <a:pt x="2529" y="12992"/>
                  </a:lnTo>
                  <a:lnTo>
                    <a:pt x="2549" y="12562"/>
                  </a:lnTo>
                  <a:lnTo>
                    <a:pt x="2589" y="12146"/>
                  </a:lnTo>
                  <a:lnTo>
                    <a:pt x="2640" y="11747"/>
                  </a:lnTo>
                  <a:lnTo>
                    <a:pt x="2710" y="11362"/>
                  </a:lnTo>
                  <a:lnTo>
                    <a:pt x="2801" y="10986"/>
                  </a:lnTo>
                  <a:lnTo>
                    <a:pt x="2912" y="10624"/>
                  </a:lnTo>
                  <a:lnTo>
                    <a:pt x="3032" y="10278"/>
                  </a:lnTo>
                  <a:lnTo>
                    <a:pt x="3174" y="9940"/>
                  </a:lnTo>
                  <a:lnTo>
                    <a:pt x="3325" y="9617"/>
                  </a:lnTo>
                  <a:lnTo>
                    <a:pt x="3496" y="9302"/>
                  </a:lnTo>
                  <a:lnTo>
                    <a:pt x="3677" y="9002"/>
                  </a:lnTo>
                  <a:lnTo>
                    <a:pt x="3869" y="8718"/>
                  </a:lnTo>
                  <a:lnTo>
                    <a:pt x="4080" y="8433"/>
                  </a:lnTo>
                  <a:lnTo>
                    <a:pt x="4292" y="8172"/>
                  </a:lnTo>
                  <a:lnTo>
                    <a:pt x="4523" y="7911"/>
                  </a:lnTo>
                  <a:lnTo>
                    <a:pt x="4755" y="7665"/>
                  </a:lnTo>
                  <a:lnTo>
                    <a:pt x="5007" y="7434"/>
                  </a:lnTo>
                  <a:lnTo>
                    <a:pt x="5259" y="7203"/>
                  </a:lnTo>
                  <a:lnTo>
                    <a:pt x="5531" y="6988"/>
                  </a:lnTo>
                  <a:lnTo>
                    <a:pt x="5803" y="6788"/>
                  </a:lnTo>
                  <a:lnTo>
                    <a:pt x="6075" y="6588"/>
                  </a:lnTo>
                  <a:lnTo>
                    <a:pt x="6367" y="6404"/>
                  </a:lnTo>
                  <a:lnTo>
                    <a:pt x="6659" y="6227"/>
                  </a:lnTo>
                  <a:lnTo>
                    <a:pt x="6951" y="6058"/>
                  </a:lnTo>
                  <a:lnTo>
                    <a:pt x="7254" y="5897"/>
                  </a:lnTo>
                  <a:lnTo>
                    <a:pt x="7556" y="5743"/>
                  </a:lnTo>
                  <a:lnTo>
                    <a:pt x="7858" y="5597"/>
                  </a:lnTo>
                  <a:lnTo>
                    <a:pt x="8170" y="5458"/>
                  </a:lnTo>
                  <a:lnTo>
                    <a:pt x="8483" y="5335"/>
                  </a:lnTo>
                  <a:lnTo>
                    <a:pt x="8795" y="5212"/>
                  </a:lnTo>
                  <a:lnTo>
                    <a:pt x="9107" y="5097"/>
                  </a:lnTo>
                  <a:lnTo>
                    <a:pt x="9419" y="4989"/>
                  </a:lnTo>
                  <a:close/>
                  <a:moveTo>
                    <a:pt x="17146" y="0"/>
                  </a:moveTo>
                  <a:lnTo>
                    <a:pt x="16773" y="16"/>
                  </a:lnTo>
                  <a:lnTo>
                    <a:pt x="16401" y="39"/>
                  </a:lnTo>
                  <a:lnTo>
                    <a:pt x="16028" y="85"/>
                  </a:lnTo>
                  <a:lnTo>
                    <a:pt x="15665" y="139"/>
                  </a:lnTo>
                  <a:lnTo>
                    <a:pt x="15303" y="216"/>
                  </a:lnTo>
                  <a:lnTo>
                    <a:pt x="14960" y="308"/>
                  </a:lnTo>
                  <a:lnTo>
                    <a:pt x="14618" y="415"/>
                  </a:lnTo>
                  <a:lnTo>
                    <a:pt x="14285" y="538"/>
                  </a:lnTo>
                  <a:lnTo>
                    <a:pt x="13963" y="677"/>
                  </a:lnTo>
                  <a:lnTo>
                    <a:pt x="13651" y="831"/>
                  </a:lnTo>
                  <a:lnTo>
                    <a:pt x="13348" y="992"/>
                  </a:lnTo>
                  <a:lnTo>
                    <a:pt x="13066" y="1169"/>
                  </a:lnTo>
                  <a:lnTo>
                    <a:pt x="12794" y="1361"/>
                  </a:lnTo>
                  <a:lnTo>
                    <a:pt x="12532" y="1569"/>
                  </a:lnTo>
                  <a:lnTo>
                    <a:pt x="12291" y="1791"/>
                  </a:lnTo>
                  <a:lnTo>
                    <a:pt x="12069" y="2022"/>
                  </a:lnTo>
                  <a:lnTo>
                    <a:pt x="11726" y="2391"/>
                  </a:lnTo>
                  <a:lnTo>
                    <a:pt x="11354" y="2460"/>
                  </a:lnTo>
                  <a:lnTo>
                    <a:pt x="10961" y="2537"/>
                  </a:lnTo>
                  <a:lnTo>
                    <a:pt x="10558" y="2629"/>
                  </a:lnTo>
                  <a:lnTo>
                    <a:pt x="10155" y="2722"/>
                  </a:lnTo>
                  <a:lnTo>
                    <a:pt x="9732" y="2837"/>
                  </a:lnTo>
                  <a:lnTo>
                    <a:pt x="9299" y="2952"/>
                  </a:lnTo>
                  <a:lnTo>
                    <a:pt x="8855" y="3083"/>
                  </a:lnTo>
                  <a:lnTo>
                    <a:pt x="8412" y="3229"/>
                  </a:lnTo>
                  <a:lnTo>
                    <a:pt x="7969" y="3383"/>
                  </a:lnTo>
                  <a:lnTo>
                    <a:pt x="7515" y="3552"/>
                  </a:lnTo>
                  <a:lnTo>
                    <a:pt x="7062" y="3736"/>
                  </a:lnTo>
                  <a:lnTo>
                    <a:pt x="6619" y="3929"/>
                  </a:lnTo>
                  <a:lnTo>
                    <a:pt x="6166" y="4144"/>
                  </a:lnTo>
                  <a:lnTo>
                    <a:pt x="5722" y="4374"/>
                  </a:lnTo>
                  <a:lnTo>
                    <a:pt x="5279" y="4613"/>
                  </a:lnTo>
                  <a:lnTo>
                    <a:pt x="4846" y="4874"/>
                  </a:lnTo>
                  <a:lnTo>
                    <a:pt x="4554" y="5059"/>
                  </a:lnTo>
                  <a:lnTo>
                    <a:pt x="4272" y="5251"/>
                  </a:lnTo>
                  <a:lnTo>
                    <a:pt x="4000" y="5443"/>
                  </a:lnTo>
                  <a:lnTo>
                    <a:pt x="3738" y="5643"/>
                  </a:lnTo>
                  <a:lnTo>
                    <a:pt x="3476" y="5850"/>
                  </a:lnTo>
                  <a:lnTo>
                    <a:pt x="3234" y="6058"/>
                  </a:lnTo>
                  <a:lnTo>
                    <a:pt x="2992" y="6266"/>
                  </a:lnTo>
                  <a:lnTo>
                    <a:pt x="2771" y="6481"/>
                  </a:lnTo>
                  <a:lnTo>
                    <a:pt x="2549" y="6704"/>
                  </a:lnTo>
                  <a:lnTo>
                    <a:pt x="2337" y="6934"/>
                  </a:lnTo>
                  <a:lnTo>
                    <a:pt x="2136" y="7157"/>
                  </a:lnTo>
                  <a:lnTo>
                    <a:pt x="1944" y="7396"/>
                  </a:lnTo>
                  <a:lnTo>
                    <a:pt x="1763" y="7634"/>
                  </a:lnTo>
                  <a:lnTo>
                    <a:pt x="1582" y="7872"/>
                  </a:lnTo>
                  <a:lnTo>
                    <a:pt x="1421" y="8126"/>
                  </a:lnTo>
                  <a:lnTo>
                    <a:pt x="1270" y="8372"/>
                  </a:lnTo>
                  <a:lnTo>
                    <a:pt x="1118" y="8626"/>
                  </a:lnTo>
                  <a:lnTo>
                    <a:pt x="977" y="8887"/>
                  </a:lnTo>
                  <a:lnTo>
                    <a:pt x="846" y="9156"/>
                  </a:lnTo>
                  <a:lnTo>
                    <a:pt x="736" y="9417"/>
                  </a:lnTo>
                  <a:lnTo>
                    <a:pt x="625" y="9694"/>
                  </a:lnTo>
                  <a:lnTo>
                    <a:pt x="514" y="9971"/>
                  </a:lnTo>
                  <a:lnTo>
                    <a:pt x="423" y="10248"/>
                  </a:lnTo>
                  <a:lnTo>
                    <a:pt x="343" y="10532"/>
                  </a:lnTo>
                  <a:lnTo>
                    <a:pt x="262" y="10824"/>
                  </a:lnTo>
                  <a:lnTo>
                    <a:pt x="202" y="11116"/>
                  </a:lnTo>
                  <a:lnTo>
                    <a:pt x="141" y="11416"/>
                  </a:lnTo>
                  <a:lnTo>
                    <a:pt x="101" y="11716"/>
                  </a:lnTo>
                  <a:lnTo>
                    <a:pt x="61" y="12023"/>
                  </a:lnTo>
                  <a:lnTo>
                    <a:pt x="30" y="12331"/>
                  </a:lnTo>
                  <a:lnTo>
                    <a:pt x="10" y="12646"/>
                  </a:lnTo>
                  <a:lnTo>
                    <a:pt x="0" y="12961"/>
                  </a:lnTo>
                  <a:lnTo>
                    <a:pt x="0" y="13300"/>
                  </a:lnTo>
                  <a:lnTo>
                    <a:pt x="10" y="13645"/>
                  </a:lnTo>
                  <a:lnTo>
                    <a:pt x="41" y="13984"/>
                  </a:lnTo>
                  <a:lnTo>
                    <a:pt x="81" y="14330"/>
                  </a:lnTo>
                  <a:lnTo>
                    <a:pt x="131" y="14668"/>
                  </a:lnTo>
                  <a:lnTo>
                    <a:pt x="192" y="15014"/>
                  </a:lnTo>
                  <a:lnTo>
                    <a:pt x="272" y="15360"/>
                  </a:lnTo>
                  <a:lnTo>
                    <a:pt x="363" y="15706"/>
                  </a:lnTo>
                  <a:lnTo>
                    <a:pt x="464" y="16052"/>
                  </a:lnTo>
                  <a:lnTo>
                    <a:pt x="585" y="16398"/>
                  </a:lnTo>
                  <a:lnTo>
                    <a:pt x="705" y="16744"/>
                  </a:lnTo>
                  <a:lnTo>
                    <a:pt x="846" y="17089"/>
                  </a:lnTo>
                  <a:lnTo>
                    <a:pt x="1008" y="17443"/>
                  </a:lnTo>
                  <a:lnTo>
                    <a:pt x="1169" y="17789"/>
                  </a:lnTo>
                  <a:lnTo>
                    <a:pt x="1350" y="18135"/>
                  </a:lnTo>
                  <a:lnTo>
                    <a:pt x="1542" y="18489"/>
                  </a:lnTo>
                  <a:lnTo>
                    <a:pt x="1753" y="18835"/>
                  </a:lnTo>
                  <a:lnTo>
                    <a:pt x="1965" y="19188"/>
                  </a:lnTo>
                  <a:lnTo>
                    <a:pt x="2196" y="19542"/>
                  </a:lnTo>
                  <a:lnTo>
                    <a:pt x="2448" y="19888"/>
                  </a:lnTo>
                  <a:lnTo>
                    <a:pt x="2700" y="20241"/>
                  </a:lnTo>
                  <a:lnTo>
                    <a:pt x="2972" y="20595"/>
                  </a:lnTo>
                  <a:lnTo>
                    <a:pt x="3254" y="20949"/>
                  </a:lnTo>
                  <a:lnTo>
                    <a:pt x="3546" y="21294"/>
                  </a:lnTo>
                  <a:lnTo>
                    <a:pt x="3859" y="21648"/>
                  </a:lnTo>
                  <a:lnTo>
                    <a:pt x="4171" y="22002"/>
                  </a:lnTo>
                  <a:lnTo>
                    <a:pt x="4503" y="22355"/>
                  </a:lnTo>
                  <a:lnTo>
                    <a:pt x="4856" y="22709"/>
                  </a:lnTo>
                  <a:lnTo>
                    <a:pt x="5208" y="23063"/>
                  </a:lnTo>
                  <a:lnTo>
                    <a:pt x="5581" y="23416"/>
                  </a:lnTo>
                  <a:lnTo>
                    <a:pt x="5964" y="23770"/>
                  </a:lnTo>
                  <a:lnTo>
                    <a:pt x="6357" y="24131"/>
                  </a:lnTo>
                  <a:lnTo>
                    <a:pt x="6951" y="24639"/>
                  </a:lnTo>
                  <a:lnTo>
                    <a:pt x="7546" y="25131"/>
                  </a:lnTo>
                  <a:lnTo>
                    <a:pt x="8140" y="25599"/>
                  </a:lnTo>
                  <a:lnTo>
                    <a:pt x="8724" y="26053"/>
                  </a:lnTo>
                  <a:lnTo>
                    <a:pt x="9309" y="26483"/>
                  </a:lnTo>
                  <a:lnTo>
                    <a:pt x="9883" y="26891"/>
                  </a:lnTo>
                  <a:lnTo>
                    <a:pt x="10437" y="27275"/>
                  </a:lnTo>
                  <a:lnTo>
                    <a:pt x="10971" y="27637"/>
                  </a:lnTo>
                  <a:lnTo>
                    <a:pt x="11485" y="27975"/>
                  </a:lnTo>
                  <a:lnTo>
                    <a:pt x="11978" y="28282"/>
                  </a:lnTo>
                  <a:lnTo>
                    <a:pt x="12442" y="28574"/>
                  </a:lnTo>
                  <a:lnTo>
                    <a:pt x="12875" y="28836"/>
                  </a:lnTo>
                  <a:lnTo>
                    <a:pt x="13630" y="29289"/>
                  </a:lnTo>
                  <a:lnTo>
                    <a:pt x="14225" y="29628"/>
                  </a:lnTo>
                  <a:lnTo>
                    <a:pt x="14225" y="31980"/>
                  </a:lnTo>
                  <a:lnTo>
                    <a:pt x="14235" y="32080"/>
                  </a:lnTo>
                  <a:lnTo>
                    <a:pt x="14245" y="32180"/>
                  </a:lnTo>
                  <a:lnTo>
                    <a:pt x="14285" y="32272"/>
                  </a:lnTo>
                  <a:lnTo>
                    <a:pt x="14325" y="32357"/>
                  </a:lnTo>
                  <a:lnTo>
                    <a:pt x="14376" y="32441"/>
                  </a:lnTo>
                  <a:lnTo>
                    <a:pt x="14436" y="32518"/>
                  </a:lnTo>
                  <a:lnTo>
                    <a:pt x="14517" y="32595"/>
                  </a:lnTo>
                  <a:lnTo>
                    <a:pt x="14597" y="32664"/>
                  </a:lnTo>
                  <a:lnTo>
                    <a:pt x="14688" y="32726"/>
                  </a:lnTo>
                  <a:lnTo>
                    <a:pt x="14779" y="32779"/>
                  </a:lnTo>
                  <a:lnTo>
                    <a:pt x="14890" y="32833"/>
                  </a:lnTo>
                  <a:lnTo>
                    <a:pt x="15000" y="32872"/>
                  </a:lnTo>
                  <a:lnTo>
                    <a:pt x="15111" y="32902"/>
                  </a:lnTo>
                  <a:lnTo>
                    <a:pt x="15232" y="32926"/>
                  </a:lnTo>
                  <a:lnTo>
                    <a:pt x="15363" y="32941"/>
                  </a:lnTo>
                  <a:lnTo>
                    <a:pt x="15484" y="32949"/>
                  </a:lnTo>
                  <a:lnTo>
                    <a:pt x="15615" y="32941"/>
                  </a:lnTo>
                  <a:lnTo>
                    <a:pt x="15746" y="32926"/>
                  </a:lnTo>
                  <a:lnTo>
                    <a:pt x="15867" y="32902"/>
                  </a:lnTo>
                  <a:lnTo>
                    <a:pt x="15978" y="32872"/>
                  </a:lnTo>
                  <a:lnTo>
                    <a:pt x="16088" y="32833"/>
                  </a:lnTo>
                  <a:lnTo>
                    <a:pt x="16199" y="32779"/>
                  </a:lnTo>
                  <a:lnTo>
                    <a:pt x="16290" y="32726"/>
                  </a:lnTo>
                  <a:lnTo>
                    <a:pt x="16381" y="32664"/>
                  </a:lnTo>
                  <a:lnTo>
                    <a:pt x="16461" y="32595"/>
                  </a:lnTo>
                  <a:lnTo>
                    <a:pt x="16542" y="32518"/>
                  </a:lnTo>
                  <a:lnTo>
                    <a:pt x="16602" y="32441"/>
                  </a:lnTo>
                  <a:lnTo>
                    <a:pt x="16653" y="32357"/>
                  </a:lnTo>
                  <a:lnTo>
                    <a:pt x="16693" y="32272"/>
                  </a:lnTo>
                  <a:lnTo>
                    <a:pt x="16723" y="32180"/>
                  </a:lnTo>
                  <a:lnTo>
                    <a:pt x="16743" y="32080"/>
                  </a:lnTo>
                  <a:lnTo>
                    <a:pt x="16753" y="31980"/>
                  </a:lnTo>
                  <a:lnTo>
                    <a:pt x="16753" y="15921"/>
                  </a:lnTo>
                  <a:lnTo>
                    <a:pt x="16985" y="15998"/>
                  </a:lnTo>
                  <a:lnTo>
                    <a:pt x="17207" y="16067"/>
                  </a:lnTo>
                  <a:lnTo>
                    <a:pt x="17428" y="16136"/>
                  </a:lnTo>
                  <a:lnTo>
                    <a:pt x="17650" y="16190"/>
                  </a:lnTo>
                  <a:lnTo>
                    <a:pt x="17861" y="16244"/>
                  </a:lnTo>
                  <a:lnTo>
                    <a:pt x="18083" y="16290"/>
                  </a:lnTo>
                  <a:lnTo>
                    <a:pt x="18295" y="16328"/>
                  </a:lnTo>
                  <a:lnTo>
                    <a:pt x="18516" y="16359"/>
                  </a:lnTo>
                  <a:lnTo>
                    <a:pt x="18728" y="16390"/>
                  </a:lnTo>
                  <a:lnTo>
                    <a:pt x="18949" y="16413"/>
                  </a:lnTo>
                  <a:lnTo>
                    <a:pt x="19393" y="16451"/>
                  </a:lnTo>
                  <a:lnTo>
                    <a:pt x="19846" y="16467"/>
                  </a:lnTo>
                  <a:lnTo>
                    <a:pt x="20320" y="16474"/>
                  </a:lnTo>
                  <a:lnTo>
                    <a:pt x="20320" y="20756"/>
                  </a:lnTo>
                  <a:lnTo>
                    <a:pt x="18970" y="21786"/>
                  </a:lnTo>
                  <a:lnTo>
                    <a:pt x="18879" y="21863"/>
                  </a:lnTo>
                  <a:lnTo>
                    <a:pt x="18808" y="21940"/>
                  </a:lnTo>
                  <a:lnTo>
                    <a:pt x="18748" y="22017"/>
                  </a:lnTo>
                  <a:lnTo>
                    <a:pt x="18688" y="22102"/>
                  </a:lnTo>
                  <a:lnTo>
                    <a:pt x="18647" y="22194"/>
                  </a:lnTo>
                  <a:lnTo>
                    <a:pt x="18617" y="22286"/>
                  </a:lnTo>
                  <a:lnTo>
                    <a:pt x="18607" y="22378"/>
                  </a:lnTo>
                  <a:lnTo>
                    <a:pt x="18597" y="22471"/>
                  </a:lnTo>
                  <a:lnTo>
                    <a:pt x="18607" y="22563"/>
                  </a:lnTo>
                  <a:lnTo>
                    <a:pt x="18617" y="22655"/>
                  </a:lnTo>
                  <a:lnTo>
                    <a:pt x="18647" y="22740"/>
                  </a:lnTo>
                  <a:lnTo>
                    <a:pt x="18688" y="22832"/>
                  </a:lnTo>
                  <a:lnTo>
                    <a:pt x="18748" y="22917"/>
                  </a:lnTo>
                  <a:lnTo>
                    <a:pt x="18808" y="23001"/>
                  </a:lnTo>
                  <a:lnTo>
                    <a:pt x="18879" y="23078"/>
                  </a:lnTo>
                  <a:lnTo>
                    <a:pt x="18970" y="23155"/>
                  </a:lnTo>
                  <a:lnTo>
                    <a:pt x="19060" y="23216"/>
                  </a:lnTo>
                  <a:lnTo>
                    <a:pt x="19171" y="23278"/>
                  </a:lnTo>
                  <a:lnTo>
                    <a:pt x="19272" y="23324"/>
                  </a:lnTo>
                  <a:lnTo>
                    <a:pt x="19383" y="23362"/>
                  </a:lnTo>
                  <a:lnTo>
                    <a:pt x="19504" y="23393"/>
                  </a:lnTo>
                  <a:lnTo>
                    <a:pt x="19624" y="23416"/>
                  </a:lnTo>
                  <a:lnTo>
                    <a:pt x="19745" y="23432"/>
                  </a:lnTo>
                  <a:lnTo>
                    <a:pt x="19987" y="23432"/>
                  </a:lnTo>
                  <a:lnTo>
                    <a:pt x="20108" y="23416"/>
                  </a:lnTo>
                  <a:lnTo>
                    <a:pt x="20219" y="23393"/>
                  </a:lnTo>
                  <a:lnTo>
                    <a:pt x="20340" y="23362"/>
                  </a:lnTo>
                  <a:lnTo>
                    <a:pt x="20450" y="23324"/>
                  </a:lnTo>
                  <a:lnTo>
                    <a:pt x="20561" y="23278"/>
                  </a:lnTo>
                  <a:lnTo>
                    <a:pt x="20662" y="23216"/>
                  </a:lnTo>
                  <a:lnTo>
                    <a:pt x="20763" y="23155"/>
                  </a:lnTo>
                  <a:lnTo>
                    <a:pt x="21579" y="22524"/>
                  </a:lnTo>
                  <a:lnTo>
                    <a:pt x="22123" y="22940"/>
                  </a:lnTo>
                  <a:lnTo>
                    <a:pt x="22334" y="23093"/>
                  </a:lnTo>
                  <a:lnTo>
                    <a:pt x="22526" y="23224"/>
                  </a:lnTo>
                  <a:lnTo>
                    <a:pt x="22616" y="23278"/>
                  </a:lnTo>
                  <a:lnTo>
                    <a:pt x="22707" y="23324"/>
                  </a:lnTo>
                  <a:lnTo>
                    <a:pt x="22798" y="23362"/>
                  </a:lnTo>
                  <a:lnTo>
                    <a:pt x="22888" y="23393"/>
                  </a:lnTo>
                  <a:lnTo>
                    <a:pt x="22989" y="23416"/>
                  </a:lnTo>
                  <a:lnTo>
                    <a:pt x="23090" y="23432"/>
                  </a:lnTo>
                  <a:lnTo>
                    <a:pt x="23201" y="23439"/>
                  </a:lnTo>
                  <a:lnTo>
                    <a:pt x="23312" y="23447"/>
                  </a:lnTo>
                  <a:lnTo>
                    <a:pt x="23422" y="23439"/>
                  </a:lnTo>
                  <a:lnTo>
                    <a:pt x="23523" y="23432"/>
                  </a:lnTo>
                  <a:lnTo>
                    <a:pt x="23614" y="23416"/>
                  </a:lnTo>
                  <a:lnTo>
                    <a:pt x="23704" y="23401"/>
                  </a:lnTo>
                  <a:lnTo>
                    <a:pt x="23795" y="23370"/>
                  </a:lnTo>
                  <a:lnTo>
                    <a:pt x="23886" y="23347"/>
                  </a:lnTo>
                  <a:lnTo>
                    <a:pt x="23966" y="23309"/>
                  </a:lnTo>
                  <a:lnTo>
                    <a:pt x="24037" y="23270"/>
                  </a:lnTo>
                  <a:lnTo>
                    <a:pt x="24107" y="23232"/>
                  </a:lnTo>
                  <a:lnTo>
                    <a:pt x="24178" y="23186"/>
                  </a:lnTo>
                  <a:lnTo>
                    <a:pt x="24238" y="23132"/>
                  </a:lnTo>
                  <a:lnTo>
                    <a:pt x="24299" y="23086"/>
                  </a:lnTo>
                  <a:lnTo>
                    <a:pt x="24349" y="23024"/>
                  </a:lnTo>
                  <a:lnTo>
                    <a:pt x="24400" y="22970"/>
                  </a:lnTo>
                  <a:lnTo>
                    <a:pt x="24440" y="22909"/>
                  </a:lnTo>
                  <a:lnTo>
                    <a:pt x="24480" y="22847"/>
                  </a:lnTo>
                  <a:lnTo>
                    <a:pt x="24510" y="22786"/>
                  </a:lnTo>
                  <a:lnTo>
                    <a:pt x="24541" y="22717"/>
                  </a:lnTo>
                  <a:lnTo>
                    <a:pt x="24561" y="22655"/>
                  </a:lnTo>
                  <a:lnTo>
                    <a:pt x="24571" y="22586"/>
                  </a:lnTo>
                  <a:lnTo>
                    <a:pt x="24581" y="22517"/>
                  </a:lnTo>
                  <a:lnTo>
                    <a:pt x="24581" y="22448"/>
                  </a:lnTo>
                  <a:lnTo>
                    <a:pt x="24581" y="22378"/>
                  </a:lnTo>
                  <a:lnTo>
                    <a:pt x="24561" y="22309"/>
                  </a:lnTo>
                  <a:lnTo>
                    <a:pt x="24551" y="22240"/>
                  </a:lnTo>
                  <a:lnTo>
                    <a:pt x="24520" y="22171"/>
                  </a:lnTo>
                  <a:lnTo>
                    <a:pt x="24490" y="22109"/>
                  </a:lnTo>
                  <a:lnTo>
                    <a:pt x="24450" y="22040"/>
                  </a:lnTo>
                  <a:lnTo>
                    <a:pt x="24400" y="21979"/>
                  </a:lnTo>
                  <a:lnTo>
                    <a:pt x="24349" y="21917"/>
                  </a:lnTo>
                  <a:lnTo>
                    <a:pt x="24279" y="21856"/>
                  </a:lnTo>
                  <a:lnTo>
                    <a:pt x="24208" y="21794"/>
                  </a:lnTo>
                  <a:lnTo>
                    <a:pt x="22848" y="20756"/>
                  </a:lnTo>
                  <a:lnTo>
                    <a:pt x="22848" y="16474"/>
                  </a:lnTo>
                  <a:lnTo>
                    <a:pt x="23291" y="16467"/>
                  </a:lnTo>
                  <a:lnTo>
                    <a:pt x="23735" y="16451"/>
                  </a:lnTo>
                  <a:lnTo>
                    <a:pt x="24168" y="16421"/>
                  </a:lnTo>
                  <a:lnTo>
                    <a:pt x="24389" y="16398"/>
                  </a:lnTo>
                  <a:lnTo>
                    <a:pt x="24611" y="16367"/>
                  </a:lnTo>
                  <a:lnTo>
                    <a:pt x="24833" y="16336"/>
                  </a:lnTo>
                  <a:lnTo>
                    <a:pt x="25054" y="16298"/>
                  </a:lnTo>
                  <a:lnTo>
                    <a:pt x="25276" y="16252"/>
                  </a:lnTo>
                  <a:lnTo>
                    <a:pt x="25498" y="16198"/>
                  </a:lnTo>
                  <a:lnTo>
                    <a:pt x="25729" y="16136"/>
                  </a:lnTo>
                  <a:lnTo>
                    <a:pt x="25951" y="16075"/>
                  </a:lnTo>
                  <a:lnTo>
                    <a:pt x="26193" y="15998"/>
                  </a:lnTo>
                  <a:lnTo>
                    <a:pt x="26424" y="15921"/>
                  </a:lnTo>
                  <a:lnTo>
                    <a:pt x="26424" y="31980"/>
                  </a:lnTo>
                  <a:lnTo>
                    <a:pt x="26434" y="32080"/>
                  </a:lnTo>
                  <a:lnTo>
                    <a:pt x="26455" y="32180"/>
                  </a:lnTo>
                  <a:lnTo>
                    <a:pt x="26485" y="32272"/>
                  </a:lnTo>
                  <a:lnTo>
                    <a:pt x="26525" y="32357"/>
                  </a:lnTo>
                  <a:lnTo>
                    <a:pt x="26576" y="32441"/>
                  </a:lnTo>
                  <a:lnTo>
                    <a:pt x="26646" y="32518"/>
                  </a:lnTo>
                  <a:lnTo>
                    <a:pt x="26717" y="32595"/>
                  </a:lnTo>
                  <a:lnTo>
                    <a:pt x="26797" y="32664"/>
                  </a:lnTo>
                  <a:lnTo>
                    <a:pt x="26888" y="32726"/>
                  </a:lnTo>
                  <a:lnTo>
                    <a:pt x="26989" y="32779"/>
                  </a:lnTo>
                  <a:lnTo>
                    <a:pt x="27089" y="32833"/>
                  </a:lnTo>
                  <a:lnTo>
                    <a:pt x="27200" y="32872"/>
                  </a:lnTo>
                  <a:lnTo>
                    <a:pt x="27311" y="32902"/>
                  </a:lnTo>
                  <a:lnTo>
                    <a:pt x="27432" y="32926"/>
                  </a:lnTo>
                  <a:lnTo>
                    <a:pt x="27563" y="32941"/>
                  </a:lnTo>
                  <a:lnTo>
                    <a:pt x="27694" y="32949"/>
                  </a:lnTo>
                  <a:lnTo>
                    <a:pt x="27825" y="32941"/>
                  </a:lnTo>
                  <a:lnTo>
                    <a:pt x="27946" y="32926"/>
                  </a:lnTo>
                  <a:lnTo>
                    <a:pt x="28066" y="32902"/>
                  </a:lnTo>
                  <a:lnTo>
                    <a:pt x="28187" y="32872"/>
                  </a:lnTo>
                  <a:lnTo>
                    <a:pt x="28298" y="32833"/>
                  </a:lnTo>
                  <a:lnTo>
                    <a:pt x="28399" y="32779"/>
                  </a:lnTo>
                  <a:lnTo>
                    <a:pt x="28500" y="32726"/>
                  </a:lnTo>
                  <a:lnTo>
                    <a:pt x="28590" y="32664"/>
                  </a:lnTo>
                  <a:lnTo>
                    <a:pt x="28671" y="32595"/>
                  </a:lnTo>
                  <a:lnTo>
                    <a:pt x="28741" y="32518"/>
                  </a:lnTo>
                  <a:lnTo>
                    <a:pt x="28802" y="32441"/>
                  </a:lnTo>
                  <a:lnTo>
                    <a:pt x="28852" y="32357"/>
                  </a:lnTo>
                  <a:lnTo>
                    <a:pt x="28903" y="32272"/>
                  </a:lnTo>
                  <a:lnTo>
                    <a:pt x="28933" y="32180"/>
                  </a:lnTo>
                  <a:lnTo>
                    <a:pt x="28953" y="32080"/>
                  </a:lnTo>
                  <a:lnTo>
                    <a:pt x="28953" y="31980"/>
                  </a:lnTo>
                  <a:lnTo>
                    <a:pt x="28953" y="29620"/>
                  </a:lnTo>
                  <a:lnTo>
                    <a:pt x="29547" y="29274"/>
                  </a:lnTo>
                  <a:lnTo>
                    <a:pt x="30303" y="28828"/>
                  </a:lnTo>
                  <a:lnTo>
                    <a:pt x="30736" y="28567"/>
                  </a:lnTo>
                  <a:lnTo>
                    <a:pt x="31199" y="28275"/>
                  </a:lnTo>
                  <a:lnTo>
                    <a:pt x="31693" y="27959"/>
                  </a:lnTo>
                  <a:lnTo>
                    <a:pt x="32207" y="27621"/>
                  </a:lnTo>
                  <a:lnTo>
                    <a:pt x="32741" y="27268"/>
                  </a:lnTo>
                  <a:lnTo>
                    <a:pt x="33295" y="26883"/>
                  </a:lnTo>
                  <a:lnTo>
                    <a:pt x="33869" y="26476"/>
                  </a:lnTo>
                  <a:lnTo>
                    <a:pt x="34443" y="26045"/>
                  </a:lnTo>
                  <a:lnTo>
                    <a:pt x="35038" y="25599"/>
                  </a:lnTo>
                  <a:lnTo>
                    <a:pt x="35622" y="25131"/>
                  </a:lnTo>
                  <a:lnTo>
                    <a:pt x="36216" y="24639"/>
                  </a:lnTo>
                  <a:lnTo>
                    <a:pt x="36811" y="24131"/>
                  </a:lnTo>
                  <a:lnTo>
                    <a:pt x="37204" y="23770"/>
                  </a:lnTo>
                  <a:lnTo>
                    <a:pt x="37586" y="23416"/>
                  </a:lnTo>
                  <a:lnTo>
                    <a:pt x="37959" y="23063"/>
                  </a:lnTo>
                  <a:lnTo>
                    <a:pt x="38312" y="22709"/>
                  </a:lnTo>
                  <a:lnTo>
                    <a:pt x="38664" y="22355"/>
                  </a:lnTo>
                  <a:lnTo>
                    <a:pt x="38997" y="22002"/>
                  </a:lnTo>
                  <a:lnTo>
                    <a:pt x="39309" y="21648"/>
                  </a:lnTo>
                  <a:lnTo>
                    <a:pt x="39621" y="21294"/>
                  </a:lnTo>
                  <a:lnTo>
                    <a:pt x="39914" y="20949"/>
                  </a:lnTo>
                  <a:lnTo>
                    <a:pt x="40196" y="20595"/>
                  </a:lnTo>
                  <a:lnTo>
                    <a:pt x="40468" y="20241"/>
                  </a:lnTo>
                  <a:lnTo>
                    <a:pt x="40719" y="19888"/>
                  </a:lnTo>
                  <a:lnTo>
                    <a:pt x="40971" y="19542"/>
                  </a:lnTo>
                  <a:lnTo>
                    <a:pt x="41203" y="19188"/>
                  </a:lnTo>
                  <a:lnTo>
                    <a:pt x="41415" y="18835"/>
                  </a:lnTo>
                  <a:lnTo>
                    <a:pt x="41626" y="18489"/>
                  </a:lnTo>
                  <a:lnTo>
                    <a:pt x="41818" y="18135"/>
                  </a:lnTo>
                  <a:lnTo>
                    <a:pt x="41999" y="17789"/>
                  </a:lnTo>
                  <a:lnTo>
                    <a:pt x="42160" y="17443"/>
                  </a:lnTo>
                  <a:lnTo>
                    <a:pt x="42321" y="17089"/>
                  </a:lnTo>
                  <a:lnTo>
                    <a:pt x="42462" y="16744"/>
                  </a:lnTo>
                  <a:lnTo>
                    <a:pt x="42583" y="16398"/>
                  </a:lnTo>
                  <a:lnTo>
                    <a:pt x="42704" y="16052"/>
                  </a:lnTo>
                  <a:lnTo>
                    <a:pt x="42805" y="15706"/>
                  </a:lnTo>
                  <a:lnTo>
                    <a:pt x="42895" y="15360"/>
                  </a:lnTo>
                  <a:lnTo>
                    <a:pt x="42976" y="15014"/>
                  </a:lnTo>
                  <a:lnTo>
                    <a:pt x="43036" y="14668"/>
                  </a:lnTo>
                  <a:lnTo>
                    <a:pt x="43087" y="14330"/>
                  </a:lnTo>
                  <a:lnTo>
                    <a:pt x="43127" y="13984"/>
                  </a:lnTo>
                  <a:lnTo>
                    <a:pt x="43157" y="13645"/>
                  </a:lnTo>
                  <a:lnTo>
                    <a:pt x="43167" y="13300"/>
                  </a:lnTo>
                  <a:lnTo>
                    <a:pt x="43167" y="12961"/>
                  </a:lnTo>
                  <a:lnTo>
                    <a:pt x="43157" y="12646"/>
                  </a:lnTo>
                  <a:lnTo>
                    <a:pt x="43137" y="12331"/>
                  </a:lnTo>
                  <a:lnTo>
                    <a:pt x="43107" y="12023"/>
                  </a:lnTo>
                  <a:lnTo>
                    <a:pt x="43067" y="11716"/>
                  </a:lnTo>
                  <a:lnTo>
                    <a:pt x="43026" y="11416"/>
                  </a:lnTo>
                  <a:lnTo>
                    <a:pt x="42966" y="11116"/>
                  </a:lnTo>
                  <a:lnTo>
                    <a:pt x="42895" y="10824"/>
                  </a:lnTo>
                  <a:lnTo>
                    <a:pt x="42825" y="10532"/>
                  </a:lnTo>
                  <a:lnTo>
                    <a:pt x="42744" y="10248"/>
                  </a:lnTo>
                  <a:lnTo>
                    <a:pt x="42654" y="9971"/>
                  </a:lnTo>
                  <a:lnTo>
                    <a:pt x="42543" y="9694"/>
                  </a:lnTo>
                  <a:lnTo>
                    <a:pt x="42432" y="9417"/>
                  </a:lnTo>
                  <a:lnTo>
                    <a:pt x="42321" y="9156"/>
                  </a:lnTo>
                  <a:lnTo>
                    <a:pt x="42190" y="8887"/>
                  </a:lnTo>
                  <a:lnTo>
                    <a:pt x="42049" y="8626"/>
                  </a:lnTo>
                  <a:lnTo>
                    <a:pt x="41898" y="8372"/>
                  </a:lnTo>
                  <a:lnTo>
                    <a:pt x="41747" y="8126"/>
                  </a:lnTo>
                  <a:lnTo>
                    <a:pt x="41576" y="7872"/>
                  </a:lnTo>
                  <a:lnTo>
                    <a:pt x="41404" y="7634"/>
                  </a:lnTo>
                  <a:lnTo>
                    <a:pt x="41223" y="7396"/>
                  </a:lnTo>
                  <a:lnTo>
                    <a:pt x="41032" y="7157"/>
                  </a:lnTo>
                  <a:lnTo>
                    <a:pt x="40830" y="6934"/>
                  </a:lnTo>
                  <a:lnTo>
                    <a:pt x="40619" y="6704"/>
                  </a:lnTo>
                  <a:lnTo>
                    <a:pt x="40397" y="6481"/>
                  </a:lnTo>
                  <a:lnTo>
                    <a:pt x="40175" y="6266"/>
                  </a:lnTo>
                  <a:lnTo>
                    <a:pt x="39934" y="6058"/>
                  </a:lnTo>
                  <a:lnTo>
                    <a:pt x="39692" y="5850"/>
                  </a:lnTo>
                  <a:lnTo>
                    <a:pt x="39430" y="5643"/>
                  </a:lnTo>
                  <a:lnTo>
                    <a:pt x="39168" y="5443"/>
                  </a:lnTo>
                  <a:lnTo>
                    <a:pt x="38896" y="5251"/>
                  </a:lnTo>
                  <a:lnTo>
                    <a:pt x="38614" y="5059"/>
                  </a:lnTo>
                  <a:lnTo>
                    <a:pt x="38322" y="4874"/>
                  </a:lnTo>
                  <a:lnTo>
                    <a:pt x="37889" y="4613"/>
                  </a:lnTo>
                  <a:lnTo>
                    <a:pt x="37445" y="4374"/>
                  </a:lnTo>
                  <a:lnTo>
                    <a:pt x="37002" y="4144"/>
                  </a:lnTo>
                  <a:lnTo>
                    <a:pt x="36549" y="3929"/>
                  </a:lnTo>
                  <a:lnTo>
                    <a:pt x="36095" y="3736"/>
                  </a:lnTo>
                  <a:lnTo>
                    <a:pt x="35652" y="3552"/>
                  </a:lnTo>
                  <a:lnTo>
                    <a:pt x="35199" y="3383"/>
                  </a:lnTo>
                  <a:lnTo>
                    <a:pt x="34756" y="3229"/>
                  </a:lnTo>
                  <a:lnTo>
                    <a:pt x="34312" y="3083"/>
                  </a:lnTo>
                  <a:lnTo>
                    <a:pt x="33869" y="2952"/>
                  </a:lnTo>
                  <a:lnTo>
                    <a:pt x="33436" y="2837"/>
                  </a:lnTo>
                  <a:lnTo>
                    <a:pt x="33013" y="2722"/>
                  </a:lnTo>
                  <a:lnTo>
                    <a:pt x="32600" y="2629"/>
                  </a:lnTo>
                  <a:lnTo>
                    <a:pt x="32207" y="2537"/>
                  </a:lnTo>
                  <a:lnTo>
                    <a:pt x="31814" y="2460"/>
                  </a:lnTo>
                  <a:lnTo>
                    <a:pt x="31441" y="2391"/>
                  </a:lnTo>
                  <a:lnTo>
                    <a:pt x="31099" y="2022"/>
                  </a:lnTo>
                  <a:lnTo>
                    <a:pt x="30877" y="1791"/>
                  </a:lnTo>
                  <a:lnTo>
                    <a:pt x="30635" y="1569"/>
                  </a:lnTo>
                  <a:lnTo>
                    <a:pt x="30373" y="1361"/>
                  </a:lnTo>
                  <a:lnTo>
                    <a:pt x="30101" y="1169"/>
                  </a:lnTo>
                  <a:lnTo>
                    <a:pt x="29809" y="992"/>
                  </a:lnTo>
                  <a:lnTo>
                    <a:pt x="29517" y="831"/>
                  </a:lnTo>
                  <a:lnTo>
                    <a:pt x="29205" y="677"/>
                  </a:lnTo>
                  <a:lnTo>
                    <a:pt x="28882" y="538"/>
                  </a:lnTo>
                  <a:lnTo>
                    <a:pt x="28550" y="415"/>
                  </a:lnTo>
                  <a:lnTo>
                    <a:pt x="28208" y="308"/>
                  </a:lnTo>
                  <a:lnTo>
                    <a:pt x="27855" y="216"/>
                  </a:lnTo>
                  <a:lnTo>
                    <a:pt x="27502" y="139"/>
                  </a:lnTo>
                  <a:lnTo>
                    <a:pt x="27140" y="85"/>
                  </a:lnTo>
                  <a:lnTo>
                    <a:pt x="26767" y="39"/>
                  </a:lnTo>
                  <a:lnTo>
                    <a:pt x="26394" y="16"/>
                  </a:lnTo>
                  <a:lnTo>
                    <a:pt x="260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1" name="Google Shape;1431;p44"/>
          <p:cNvSpPr/>
          <p:nvPr/>
        </p:nvSpPr>
        <p:spPr>
          <a:xfrm flipH="1">
            <a:off x="3293478" y="2625196"/>
            <a:ext cx="315784" cy="338355"/>
          </a:xfrm>
          <a:custGeom>
            <a:avLst/>
            <a:gdLst/>
            <a:ahLst/>
            <a:cxnLst/>
            <a:rect l="l" t="t" r="r" b="b"/>
            <a:pathLst>
              <a:path w="39350" h="31958" extrusionOk="0">
                <a:moveTo>
                  <a:pt x="19675" y="1869"/>
                </a:moveTo>
                <a:lnTo>
                  <a:pt x="19927" y="1884"/>
                </a:lnTo>
                <a:lnTo>
                  <a:pt x="20169" y="1907"/>
                </a:lnTo>
                <a:lnTo>
                  <a:pt x="20410" y="1953"/>
                </a:lnTo>
                <a:lnTo>
                  <a:pt x="20642" y="2015"/>
                </a:lnTo>
                <a:lnTo>
                  <a:pt x="20864" y="2092"/>
                </a:lnTo>
                <a:lnTo>
                  <a:pt x="21075" y="2191"/>
                </a:lnTo>
                <a:lnTo>
                  <a:pt x="21277" y="2299"/>
                </a:lnTo>
                <a:lnTo>
                  <a:pt x="21468" y="2422"/>
                </a:lnTo>
                <a:lnTo>
                  <a:pt x="21559" y="2484"/>
                </a:lnTo>
                <a:lnTo>
                  <a:pt x="21639" y="2560"/>
                </a:lnTo>
                <a:lnTo>
                  <a:pt x="21720" y="2630"/>
                </a:lnTo>
                <a:lnTo>
                  <a:pt x="21801" y="2707"/>
                </a:lnTo>
                <a:lnTo>
                  <a:pt x="21871" y="2783"/>
                </a:lnTo>
                <a:lnTo>
                  <a:pt x="21932" y="2868"/>
                </a:lnTo>
                <a:lnTo>
                  <a:pt x="21992" y="2953"/>
                </a:lnTo>
                <a:lnTo>
                  <a:pt x="22052" y="3045"/>
                </a:lnTo>
                <a:lnTo>
                  <a:pt x="22103" y="3137"/>
                </a:lnTo>
                <a:lnTo>
                  <a:pt x="22143" y="3229"/>
                </a:lnTo>
                <a:lnTo>
                  <a:pt x="22183" y="3329"/>
                </a:lnTo>
                <a:lnTo>
                  <a:pt x="22214" y="3429"/>
                </a:lnTo>
                <a:lnTo>
                  <a:pt x="22234" y="3529"/>
                </a:lnTo>
                <a:lnTo>
                  <a:pt x="22254" y="3637"/>
                </a:lnTo>
                <a:lnTo>
                  <a:pt x="22264" y="3744"/>
                </a:lnTo>
                <a:lnTo>
                  <a:pt x="22264" y="3852"/>
                </a:lnTo>
                <a:lnTo>
                  <a:pt x="22264" y="5881"/>
                </a:lnTo>
                <a:lnTo>
                  <a:pt x="21922" y="5835"/>
                </a:lnTo>
                <a:lnTo>
                  <a:pt x="21579" y="5789"/>
                </a:lnTo>
                <a:lnTo>
                  <a:pt x="21247" y="5758"/>
                </a:lnTo>
                <a:lnTo>
                  <a:pt x="20924" y="5728"/>
                </a:lnTo>
                <a:lnTo>
                  <a:pt x="20602" y="5705"/>
                </a:lnTo>
                <a:lnTo>
                  <a:pt x="20290" y="5689"/>
                </a:lnTo>
                <a:lnTo>
                  <a:pt x="19977" y="5674"/>
                </a:lnTo>
                <a:lnTo>
                  <a:pt x="19363" y="5674"/>
                </a:lnTo>
                <a:lnTo>
                  <a:pt x="19060" y="5689"/>
                </a:lnTo>
                <a:lnTo>
                  <a:pt x="18748" y="5705"/>
                </a:lnTo>
                <a:lnTo>
                  <a:pt x="18426" y="5728"/>
                </a:lnTo>
                <a:lnTo>
                  <a:pt x="18103" y="5758"/>
                </a:lnTo>
                <a:lnTo>
                  <a:pt x="17771" y="5789"/>
                </a:lnTo>
                <a:lnTo>
                  <a:pt x="17429" y="5835"/>
                </a:lnTo>
                <a:lnTo>
                  <a:pt x="17086" y="5881"/>
                </a:lnTo>
                <a:lnTo>
                  <a:pt x="17086" y="3852"/>
                </a:lnTo>
                <a:lnTo>
                  <a:pt x="17086" y="3744"/>
                </a:lnTo>
                <a:lnTo>
                  <a:pt x="17096" y="3637"/>
                </a:lnTo>
                <a:lnTo>
                  <a:pt x="17116" y="3529"/>
                </a:lnTo>
                <a:lnTo>
                  <a:pt x="17136" y="3429"/>
                </a:lnTo>
                <a:lnTo>
                  <a:pt x="17167" y="3329"/>
                </a:lnTo>
                <a:lnTo>
                  <a:pt x="17207" y="3229"/>
                </a:lnTo>
                <a:lnTo>
                  <a:pt x="17247" y="3137"/>
                </a:lnTo>
                <a:lnTo>
                  <a:pt x="17298" y="3045"/>
                </a:lnTo>
                <a:lnTo>
                  <a:pt x="17358" y="2953"/>
                </a:lnTo>
                <a:lnTo>
                  <a:pt x="17418" y="2868"/>
                </a:lnTo>
                <a:lnTo>
                  <a:pt x="17479" y="2783"/>
                </a:lnTo>
                <a:lnTo>
                  <a:pt x="17549" y="2707"/>
                </a:lnTo>
                <a:lnTo>
                  <a:pt x="17630" y="2630"/>
                </a:lnTo>
                <a:lnTo>
                  <a:pt x="17711" y="2560"/>
                </a:lnTo>
                <a:lnTo>
                  <a:pt x="17791" y="2484"/>
                </a:lnTo>
                <a:lnTo>
                  <a:pt x="17882" y="2422"/>
                </a:lnTo>
                <a:lnTo>
                  <a:pt x="18073" y="2299"/>
                </a:lnTo>
                <a:lnTo>
                  <a:pt x="18275" y="2191"/>
                </a:lnTo>
                <a:lnTo>
                  <a:pt x="18486" y="2092"/>
                </a:lnTo>
                <a:lnTo>
                  <a:pt x="18708" y="2015"/>
                </a:lnTo>
                <a:lnTo>
                  <a:pt x="18940" y="1953"/>
                </a:lnTo>
                <a:lnTo>
                  <a:pt x="19181" y="1907"/>
                </a:lnTo>
                <a:lnTo>
                  <a:pt x="19423" y="1884"/>
                </a:lnTo>
                <a:lnTo>
                  <a:pt x="19675" y="1869"/>
                </a:lnTo>
                <a:close/>
                <a:moveTo>
                  <a:pt x="8432" y="6343"/>
                </a:moveTo>
                <a:lnTo>
                  <a:pt x="8674" y="6350"/>
                </a:lnTo>
                <a:lnTo>
                  <a:pt x="8926" y="6366"/>
                </a:lnTo>
                <a:lnTo>
                  <a:pt x="9168" y="6397"/>
                </a:lnTo>
                <a:lnTo>
                  <a:pt x="9410" y="6443"/>
                </a:lnTo>
                <a:lnTo>
                  <a:pt x="9651" y="6496"/>
                </a:lnTo>
                <a:lnTo>
                  <a:pt x="9883" y="6573"/>
                </a:lnTo>
                <a:lnTo>
                  <a:pt x="10115" y="6658"/>
                </a:lnTo>
                <a:lnTo>
                  <a:pt x="10336" y="6758"/>
                </a:lnTo>
                <a:lnTo>
                  <a:pt x="10548" y="6873"/>
                </a:lnTo>
                <a:lnTo>
                  <a:pt x="10759" y="7004"/>
                </a:lnTo>
                <a:lnTo>
                  <a:pt x="10961" y="7142"/>
                </a:lnTo>
                <a:lnTo>
                  <a:pt x="11152" y="7304"/>
                </a:lnTo>
                <a:lnTo>
                  <a:pt x="11324" y="7473"/>
                </a:lnTo>
                <a:lnTo>
                  <a:pt x="11495" y="7657"/>
                </a:lnTo>
                <a:lnTo>
                  <a:pt x="11132" y="7873"/>
                </a:lnTo>
                <a:lnTo>
                  <a:pt x="10770" y="8103"/>
                </a:lnTo>
                <a:lnTo>
                  <a:pt x="10437" y="8341"/>
                </a:lnTo>
                <a:lnTo>
                  <a:pt x="10105" y="8595"/>
                </a:lnTo>
                <a:lnTo>
                  <a:pt x="9792" y="8856"/>
                </a:lnTo>
                <a:lnTo>
                  <a:pt x="9500" y="9126"/>
                </a:lnTo>
                <a:lnTo>
                  <a:pt x="9218" y="9418"/>
                </a:lnTo>
                <a:lnTo>
                  <a:pt x="8956" y="9717"/>
                </a:lnTo>
                <a:lnTo>
                  <a:pt x="8735" y="9502"/>
                </a:lnTo>
                <a:lnTo>
                  <a:pt x="8513" y="9310"/>
                </a:lnTo>
                <a:lnTo>
                  <a:pt x="8271" y="9126"/>
                </a:lnTo>
                <a:lnTo>
                  <a:pt x="8029" y="8956"/>
                </a:lnTo>
                <a:lnTo>
                  <a:pt x="7778" y="8803"/>
                </a:lnTo>
                <a:lnTo>
                  <a:pt x="7516" y="8664"/>
                </a:lnTo>
                <a:lnTo>
                  <a:pt x="7254" y="8541"/>
                </a:lnTo>
                <a:lnTo>
                  <a:pt x="6982" y="8426"/>
                </a:lnTo>
                <a:lnTo>
                  <a:pt x="6700" y="8326"/>
                </a:lnTo>
                <a:lnTo>
                  <a:pt x="6418" y="8242"/>
                </a:lnTo>
                <a:lnTo>
                  <a:pt x="6136" y="8172"/>
                </a:lnTo>
                <a:lnTo>
                  <a:pt x="5843" y="8111"/>
                </a:lnTo>
                <a:lnTo>
                  <a:pt x="5551" y="8065"/>
                </a:lnTo>
                <a:lnTo>
                  <a:pt x="5249" y="8034"/>
                </a:lnTo>
                <a:lnTo>
                  <a:pt x="4957" y="8019"/>
                </a:lnTo>
                <a:lnTo>
                  <a:pt x="4655" y="8011"/>
                </a:lnTo>
                <a:lnTo>
                  <a:pt x="3698" y="8019"/>
                </a:lnTo>
                <a:lnTo>
                  <a:pt x="3385" y="8019"/>
                </a:lnTo>
                <a:lnTo>
                  <a:pt x="3154" y="8011"/>
                </a:lnTo>
                <a:lnTo>
                  <a:pt x="2982" y="7996"/>
                </a:lnTo>
                <a:lnTo>
                  <a:pt x="2912" y="7980"/>
                </a:lnTo>
                <a:lnTo>
                  <a:pt x="2851" y="7965"/>
                </a:lnTo>
                <a:lnTo>
                  <a:pt x="2801" y="7949"/>
                </a:lnTo>
                <a:lnTo>
                  <a:pt x="2751" y="7919"/>
                </a:lnTo>
                <a:lnTo>
                  <a:pt x="2660" y="7857"/>
                </a:lnTo>
                <a:lnTo>
                  <a:pt x="2589" y="7803"/>
                </a:lnTo>
                <a:lnTo>
                  <a:pt x="2539" y="7742"/>
                </a:lnTo>
                <a:lnTo>
                  <a:pt x="2499" y="7673"/>
                </a:lnTo>
                <a:lnTo>
                  <a:pt x="2469" y="7603"/>
                </a:lnTo>
                <a:lnTo>
                  <a:pt x="2458" y="7534"/>
                </a:lnTo>
                <a:lnTo>
                  <a:pt x="2458" y="7465"/>
                </a:lnTo>
                <a:lnTo>
                  <a:pt x="2469" y="7396"/>
                </a:lnTo>
                <a:lnTo>
                  <a:pt x="2489" y="7327"/>
                </a:lnTo>
                <a:lnTo>
                  <a:pt x="2519" y="7265"/>
                </a:lnTo>
                <a:lnTo>
                  <a:pt x="2559" y="7204"/>
                </a:lnTo>
                <a:lnTo>
                  <a:pt x="2620" y="7150"/>
                </a:lnTo>
                <a:lnTo>
                  <a:pt x="2680" y="7096"/>
                </a:lnTo>
                <a:lnTo>
                  <a:pt x="2751" y="7058"/>
                </a:lnTo>
                <a:lnTo>
                  <a:pt x="2841" y="7019"/>
                </a:lnTo>
                <a:lnTo>
                  <a:pt x="2932" y="6988"/>
                </a:lnTo>
                <a:lnTo>
                  <a:pt x="3033" y="6973"/>
                </a:lnTo>
                <a:lnTo>
                  <a:pt x="7929" y="6381"/>
                </a:lnTo>
                <a:lnTo>
                  <a:pt x="8181" y="6358"/>
                </a:lnTo>
                <a:lnTo>
                  <a:pt x="8432" y="6343"/>
                </a:lnTo>
                <a:close/>
                <a:moveTo>
                  <a:pt x="30918" y="6350"/>
                </a:moveTo>
                <a:lnTo>
                  <a:pt x="31169" y="6358"/>
                </a:lnTo>
                <a:lnTo>
                  <a:pt x="31421" y="6381"/>
                </a:lnTo>
                <a:lnTo>
                  <a:pt x="36317" y="6973"/>
                </a:lnTo>
                <a:lnTo>
                  <a:pt x="36418" y="6988"/>
                </a:lnTo>
                <a:lnTo>
                  <a:pt x="36509" y="7019"/>
                </a:lnTo>
                <a:lnTo>
                  <a:pt x="36599" y="7058"/>
                </a:lnTo>
                <a:lnTo>
                  <a:pt x="36670" y="7096"/>
                </a:lnTo>
                <a:lnTo>
                  <a:pt x="36730" y="7150"/>
                </a:lnTo>
                <a:lnTo>
                  <a:pt x="36791" y="7204"/>
                </a:lnTo>
                <a:lnTo>
                  <a:pt x="36831" y="7265"/>
                </a:lnTo>
                <a:lnTo>
                  <a:pt x="36861" y="7327"/>
                </a:lnTo>
                <a:lnTo>
                  <a:pt x="36881" y="7396"/>
                </a:lnTo>
                <a:lnTo>
                  <a:pt x="36892" y="7465"/>
                </a:lnTo>
                <a:lnTo>
                  <a:pt x="36892" y="7534"/>
                </a:lnTo>
                <a:lnTo>
                  <a:pt x="36881" y="7603"/>
                </a:lnTo>
                <a:lnTo>
                  <a:pt x="36851" y="7673"/>
                </a:lnTo>
                <a:lnTo>
                  <a:pt x="36811" y="7742"/>
                </a:lnTo>
                <a:lnTo>
                  <a:pt x="36761" y="7803"/>
                </a:lnTo>
                <a:lnTo>
                  <a:pt x="36690" y="7857"/>
                </a:lnTo>
                <a:lnTo>
                  <a:pt x="36599" y="7919"/>
                </a:lnTo>
                <a:lnTo>
                  <a:pt x="36549" y="7949"/>
                </a:lnTo>
                <a:lnTo>
                  <a:pt x="36499" y="7965"/>
                </a:lnTo>
                <a:lnTo>
                  <a:pt x="36438" y="7980"/>
                </a:lnTo>
                <a:lnTo>
                  <a:pt x="36368" y="7996"/>
                </a:lnTo>
                <a:lnTo>
                  <a:pt x="36196" y="8011"/>
                </a:lnTo>
                <a:lnTo>
                  <a:pt x="35965" y="8019"/>
                </a:lnTo>
                <a:lnTo>
                  <a:pt x="35652" y="8019"/>
                </a:lnTo>
                <a:lnTo>
                  <a:pt x="34695" y="8011"/>
                </a:lnTo>
                <a:lnTo>
                  <a:pt x="34393" y="8019"/>
                </a:lnTo>
                <a:lnTo>
                  <a:pt x="34101" y="8034"/>
                </a:lnTo>
                <a:lnTo>
                  <a:pt x="33799" y="8072"/>
                </a:lnTo>
                <a:lnTo>
                  <a:pt x="33507" y="8111"/>
                </a:lnTo>
                <a:lnTo>
                  <a:pt x="33215" y="8172"/>
                </a:lnTo>
                <a:lnTo>
                  <a:pt x="32932" y="8242"/>
                </a:lnTo>
                <a:lnTo>
                  <a:pt x="32650" y="8326"/>
                </a:lnTo>
                <a:lnTo>
                  <a:pt x="32368" y="8426"/>
                </a:lnTo>
                <a:lnTo>
                  <a:pt x="32096" y="8541"/>
                </a:lnTo>
                <a:lnTo>
                  <a:pt x="31834" y="8664"/>
                </a:lnTo>
                <a:lnTo>
                  <a:pt x="31572" y="8803"/>
                </a:lnTo>
                <a:lnTo>
                  <a:pt x="31321" y="8956"/>
                </a:lnTo>
                <a:lnTo>
                  <a:pt x="31079" y="9126"/>
                </a:lnTo>
                <a:lnTo>
                  <a:pt x="30837" y="9310"/>
                </a:lnTo>
                <a:lnTo>
                  <a:pt x="30615" y="9502"/>
                </a:lnTo>
                <a:lnTo>
                  <a:pt x="30394" y="9717"/>
                </a:lnTo>
                <a:lnTo>
                  <a:pt x="30132" y="9418"/>
                </a:lnTo>
                <a:lnTo>
                  <a:pt x="29850" y="9126"/>
                </a:lnTo>
                <a:lnTo>
                  <a:pt x="29558" y="8856"/>
                </a:lnTo>
                <a:lnTo>
                  <a:pt x="29245" y="8595"/>
                </a:lnTo>
                <a:lnTo>
                  <a:pt x="28913" y="8341"/>
                </a:lnTo>
                <a:lnTo>
                  <a:pt x="28580" y="8103"/>
                </a:lnTo>
                <a:lnTo>
                  <a:pt x="28218" y="7873"/>
                </a:lnTo>
                <a:lnTo>
                  <a:pt x="27855" y="7657"/>
                </a:lnTo>
                <a:lnTo>
                  <a:pt x="28026" y="7473"/>
                </a:lnTo>
                <a:lnTo>
                  <a:pt x="28198" y="7304"/>
                </a:lnTo>
                <a:lnTo>
                  <a:pt x="28389" y="7142"/>
                </a:lnTo>
                <a:lnTo>
                  <a:pt x="28591" y="7004"/>
                </a:lnTo>
                <a:lnTo>
                  <a:pt x="28802" y="6873"/>
                </a:lnTo>
                <a:lnTo>
                  <a:pt x="29014" y="6758"/>
                </a:lnTo>
                <a:lnTo>
                  <a:pt x="29235" y="6658"/>
                </a:lnTo>
                <a:lnTo>
                  <a:pt x="29467" y="6573"/>
                </a:lnTo>
                <a:lnTo>
                  <a:pt x="29699" y="6496"/>
                </a:lnTo>
                <a:lnTo>
                  <a:pt x="29940" y="6443"/>
                </a:lnTo>
                <a:lnTo>
                  <a:pt x="30182" y="6397"/>
                </a:lnTo>
                <a:lnTo>
                  <a:pt x="30424" y="6366"/>
                </a:lnTo>
                <a:lnTo>
                  <a:pt x="30676" y="6350"/>
                </a:lnTo>
                <a:close/>
                <a:moveTo>
                  <a:pt x="19947" y="7542"/>
                </a:moveTo>
                <a:lnTo>
                  <a:pt x="20229" y="7557"/>
                </a:lnTo>
                <a:lnTo>
                  <a:pt x="20521" y="7573"/>
                </a:lnTo>
                <a:lnTo>
                  <a:pt x="20834" y="7603"/>
                </a:lnTo>
                <a:lnTo>
                  <a:pt x="21146" y="7634"/>
                </a:lnTo>
                <a:lnTo>
                  <a:pt x="21468" y="7673"/>
                </a:lnTo>
                <a:lnTo>
                  <a:pt x="21801" y="7719"/>
                </a:lnTo>
                <a:lnTo>
                  <a:pt x="22143" y="7773"/>
                </a:lnTo>
                <a:lnTo>
                  <a:pt x="22486" y="7834"/>
                </a:lnTo>
                <a:lnTo>
                  <a:pt x="22828" y="7903"/>
                </a:lnTo>
                <a:lnTo>
                  <a:pt x="23171" y="7980"/>
                </a:lnTo>
                <a:lnTo>
                  <a:pt x="23513" y="8057"/>
                </a:lnTo>
                <a:lnTo>
                  <a:pt x="23846" y="8149"/>
                </a:lnTo>
                <a:lnTo>
                  <a:pt x="24178" y="8242"/>
                </a:lnTo>
                <a:lnTo>
                  <a:pt x="24511" y="8349"/>
                </a:lnTo>
                <a:lnTo>
                  <a:pt x="24823" y="8457"/>
                </a:lnTo>
                <a:lnTo>
                  <a:pt x="21539" y="12316"/>
                </a:lnTo>
                <a:lnTo>
                  <a:pt x="17811" y="12316"/>
                </a:lnTo>
                <a:lnTo>
                  <a:pt x="14527" y="8457"/>
                </a:lnTo>
                <a:lnTo>
                  <a:pt x="14839" y="8349"/>
                </a:lnTo>
                <a:lnTo>
                  <a:pt x="15172" y="8242"/>
                </a:lnTo>
                <a:lnTo>
                  <a:pt x="15504" y="8149"/>
                </a:lnTo>
                <a:lnTo>
                  <a:pt x="15837" y="8057"/>
                </a:lnTo>
                <a:lnTo>
                  <a:pt x="16179" y="7980"/>
                </a:lnTo>
                <a:lnTo>
                  <a:pt x="16522" y="7903"/>
                </a:lnTo>
                <a:lnTo>
                  <a:pt x="16864" y="7834"/>
                </a:lnTo>
                <a:lnTo>
                  <a:pt x="17207" y="7773"/>
                </a:lnTo>
                <a:lnTo>
                  <a:pt x="17549" y="7719"/>
                </a:lnTo>
                <a:lnTo>
                  <a:pt x="17882" y="7673"/>
                </a:lnTo>
                <a:lnTo>
                  <a:pt x="18204" y="7634"/>
                </a:lnTo>
                <a:lnTo>
                  <a:pt x="18516" y="7603"/>
                </a:lnTo>
                <a:lnTo>
                  <a:pt x="18829" y="7573"/>
                </a:lnTo>
                <a:lnTo>
                  <a:pt x="19121" y="7557"/>
                </a:lnTo>
                <a:lnTo>
                  <a:pt x="19403" y="7542"/>
                </a:lnTo>
                <a:close/>
                <a:moveTo>
                  <a:pt x="12452" y="9464"/>
                </a:moveTo>
                <a:lnTo>
                  <a:pt x="15706" y="13284"/>
                </a:lnTo>
                <a:lnTo>
                  <a:pt x="13852" y="15737"/>
                </a:lnTo>
                <a:lnTo>
                  <a:pt x="9813" y="16167"/>
                </a:lnTo>
                <a:lnTo>
                  <a:pt x="9752" y="15691"/>
                </a:lnTo>
                <a:lnTo>
                  <a:pt x="9722" y="15214"/>
                </a:lnTo>
                <a:lnTo>
                  <a:pt x="9712" y="14737"/>
                </a:lnTo>
                <a:lnTo>
                  <a:pt x="9712" y="14507"/>
                </a:lnTo>
                <a:lnTo>
                  <a:pt x="9722" y="14268"/>
                </a:lnTo>
                <a:lnTo>
                  <a:pt x="9742" y="14038"/>
                </a:lnTo>
                <a:lnTo>
                  <a:pt x="9762" y="13815"/>
                </a:lnTo>
                <a:lnTo>
                  <a:pt x="9792" y="13584"/>
                </a:lnTo>
                <a:lnTo>
                  <a:pt x="9823" y="13361"/>
                </a:lnTo>
                <a:lnTo>
                  <a:pt x="9863" y="13138"/>
                </a:lnTo>
                <a:lnTo>
                  <a:pt x="9923" y="12915"/>
                </a:lnTo>
                <a:lnTo>
                  <a:pt x="9974" y="12700"/>
                </a:lnTo>
                <a:lnTo>
                  <a:pt x="10044" y="12485"/>
                </a:lnTo>
                <a:lnTo>
                  <a:pt x="10125" y="12270"/>
                </a:lnTo>
                <a:lnTo>
                  <a:pt x="10205" y="12054"/>
                </a:lnTo>
                <a:lnTo>
                  <a:pt x="10296" y="11847"/>
                </a:lnTo>
                <a:lnTo>
                  <a:pt x="10407" y="11647"/>
                </a:lnTo>
                <a:lnTo>
                  <a:pt x="10518" y="11439"/>
                </a:lnTo>
                <a:lnTo>
                  <a:pt x="10639" y="11247"/>
                </a:lnTo>
                <a:lnTo>
                  <a:pt x="10770" y="11047"/>
                </a:lnTo>
                <a:lnTo>
                  <a:pt x="10911" y="10855"/>
                </a:lnTo>
                <a:lnTo>
                  <a:pt x="11062" y="10671"/>
                </a:lnTo>
                <a:lnTo>
                  <a:pt x="11233" y="10486"/>
                </a:lnTo>
                <a:lnTo>
                  <a:pt x="11404" y="10302"/>
                </a:lnTo>
                <a:lnTo>
                  <a:pt x="11586" y="10125"/>
                </a:lnTo>
                <a:lnTo>
                  <a:pt x="11787" y="9956"/>
                </a:lnTo>
                <a:lnTo>
                  <a:pt x="11999" y="9787"/>
                </a:lnTo>
                <a:lnTo>
                  <a:pt x="12220" y="9618"/>
                </a:lnTo>
                <a:lnTo>
                  <a:pt x="12452" y="9464"/>
                </a:lnTo>
                <a:close/>
                <a:moveTo>
                  <a:pt x="26898" y="9464"/>
                </a:moveTo>
                <a:lnTo>
                  <a:pt x="27130" y="9618"/>
                </a:lnTo>
                <a:lnTo>
                  <a:pt x="27351" y="9787"/>
                </a:lnTo>
                <a:lnTo>
                  <a:pt x="27563" y="9956"/>
                </a:lnTo>
                <a:lnTo>
                  <a:pt x="27764" y="10125"/>
                </a:lnTo>
                <a:lnTo>
                  <a:pt x="27946" y="10302"/>
                </a:lnTo>
                <a:lnTo>
                  <a:pt x="28117" y="10486"/>
                </a:lnTo>
                <a:lnTo>
                  <a:pt x="28288" y="10671"/>
                </a:lnTo>
                <a:lnTo>
                  <a:pt x="28439" y="10855"/>
                </a:lnTo>
                <a:lnTo>
                  <a:pt x="28580" y="11047"/>
                </a:lnTo>
                <a:lnTo>
                  <a:pt x="28711" y="11247"/>
                </a:lnTo>
                <a:lnTo>
                  <a:pt x="28832" y="11439"/>
                </a:lnTo>
                <a:lnTo>
                  <a:pt x="28943" y="11647"/>
                </a:lnTo>
                <a:lnTo>
                  <a:pt x="29054" y="11847"/>
                </a:lnTo>
                <a:lnTo>
                  <a:pt x="29145" y="12054"/>
                </a:lnTo>
                <a:lnTo>
                  <a:pt x="29225" y="12270"/>
                </a:lnTo>
                <a:lnTo>
                  <a:pt x="29306" y="12485"/>
                </a:lnTo>
                <a:lnTo>
                  <a:pt x="29376" y="12700"/>
                </a:lnTo>
                <a:lnTo>
                  <a:pt x="29427" y="12915"/>
                </a:lnTo>
                <a:lnTo>
                  <a:pt x="29487" y="13138"/>
                </a:lnTo>
                <a:lnTo>
                  <a:pt x="29527" y="13361"/>
                </a:lnTo>
                <a:lnTo>
                  <a:pt x="29558" y="13584"/>
                </a:lnTo>
                <a:lnTo>
                  <a:pt x="29588" y="13815"/>
                </a:lnTo>
                <a:lnTo>
                  <a:pt x="29608" y="14038"/>
                </a:lnTo>
                <a:lnTo>
                  <a:pt x="29628" y="14268"/>
                </a:lnTo>
                <a:lnTo>
                  <a:pt x="29638" y="14507"/>
                </a:lnTo>
                <a:lnTo>
                  <a:pt x="29638" y="14737"/>
                </a:lnTo>
                <a:lnTo>
                  <a:pt x="29628" y="15214"/>
                </a:lnTo>
                <a:lnTo>
                  <a:pt x="29598" y="15691"/>
                </a:lnTo>
                <a:lnTo>
                  <a:pt x="29537" y="16167"/>
                </a:lnTo>
                <a:lnTo>
                  <a:pt x="25498" y="15737"/>
                </a:lnTo>
                <a:lnTo>
                  <a:pt x="23644" y="13284"/>
                </a:lnTo>
                <a:lnTo>
                  <a:pt x="26898" y="9464"/>
                </a:lnTo>
                <a:close/>
                <a:moveTo>
                  <a:pt x="21488" y="14192"/>
                </a:moveTo>
                <a:lnTo>
                  <a:pt x="23312" y="16598"/>
                </a:lnTo>
                <a:lnTo>
                  <a:pt x="21488" y="19012"/>
                </a:lnTo>
                <a:lnTo>
                  <a:pt x="17862" y="19012"/>
                </a:lnTo>
                <a:lnTo>
                  <a:pt x="16038" y="16598"/>
                </a:lnTo>
                <a:lnTo>
                  <a:pt x="17862" y="14192"/>
                </a:lnTo>
                <a:close/>
                <a:moveTo>
                  <a:pt x="13963" y="17612"/>
                </a:moveTo>
                <a:lnTo>
                  <a:pt x="15756" y="19980"/>
                </a:lnTo>
                <a:lnTo>
                  <a:pt x="13580" y="23270"/>
                </a:lnTo>
                <a:lnTo>
                  <a:pt x="13288" y="22978"/>
                </a:lnTo>
                <a:lnTo>
                  <a:pt x="13006" y="22678"/>
                </a:lnTo>
                <a:lnTo>
                  <a:pt x="12734" y="22379"/>
                </a:lnTo>
                <a:lnTo>
                  <a:pt x="12472" y="22071"/>
                </a:lnTo>
                <a:lnTo>
                  <a:pt x="12220" y="21756"/>
                </a:lnTo>
                <a:lnTo>
                  <a:pt x="11978" y="21441"/>
                </a:lnTo>
                <a:lnTo>
                  <a:pt x="11747" y="21118"/>
                </a:lnTo>
                <a:lnTo>
                  <a:pt x="11535" y="20795"/>
                </a:lnTo>
                <a:lnTo>
                  <a:pt x="11324" y="20465"/>
                </a:lnTo>
                <a:lnTo>
                  <a:pt x="11132" y="20126"/>
                </a:lnTo>
                <a:lnTo>
                  <a:pt x="10951" y="19788"/>
                </a:lnTo>
                <a:lnTo>
                  <a:pt x="10780" y="19442"/>
                </a:lnTo>
                <a:lnTo>
                  <a:pt x="10618" y="19088"/>
                </a:lnTo>
                <a:lnTo>
                  <a:pt x="10477" y="18735"/>
                </a:lnTo>
                <a:lnTo>
                  <a:pt x="10336" y="18381"/>
                </a:lnTo>
                <a:lnTo>
                  <a:pt x="10215" y="18012"/>
                </a:lnTo>
                <a:lnTo>
                  <a:pt x="13963" y="17612"/>
                </a:lnTo>
                <a:close/>
                <a:moveTo>
                  <a:pt x="25387" y="17612"/>
                </a:moveTo>
                <a:lnTo>
                  <a:pt x="29135" y="18012"/>
                </a:lnTo>
                <a:lnTo>
                  <a:pt x="29014" y="18381"/>
                </a:lnTo>
                <a:lnTo>
                  <a:pt x="28873" y="18735"/>
                </a:lnTo>
                <a:lnTo>
                  <a:pt x="28732" y="19088"/>
                </a:lnTo>
                <a:lnTo>
                  <a:pt x="28570" y="19442"/>
                </a:lnTo>
                <a:lnTo>
                  <a:pt x="28399" y="19788"/>
                </a:lnTo>
                <a:lnTo>
                  <a:pt x="28218" y="20126"/>
                </a:lnTo>
                <a:lnTo>
                  <a:pt x="28026" y="20465"/>
                </a:lnTo>
                <a:lnTo>
                  <a:pt x="27815" y="20795"/>
                </a:lnTo>
                <a:lnTo>
                  <a:pt x="27603" y="21118"/>
                </a:lnTo>
                <a:lnTo>
                  <a:pt x="27372" y="21441"/>
                </a:lnTo>
                <a:lnTo>
                  <a:pt x="27130" y="21756"/>
                </a:lnTo>
                <a:lnTo>
                  <a:pt x="26878" y="22071"/>
                </a:lnTo>
                <a:lnTo>
                  <a:pt x="26616" y="22379"/>
                </a:lnTo>
                <a:lnTo>
                  <a:pt x="26354" y="22678"/>
                </a:lnTo>
                <a:lnTo>
                  <a:pt x="26062" y="22978"/>
                </a:lnTo>
                <a:lnTo>
                  <a:pt x="25770" y="23270"/>
                </a:lnTo>
                <a:lnTo>
                  <a:pt x="23594" y="19980"/>
                </a:lnTo>
                <a:lnTo>
                  <a:pt x="25387" y="17612"/>
                </a:lnTo>
                <a:close/>
                <a:moveTo>
                  <a:pt x="21448" y="20887"/>
                </a:moveTo>
                <a:lnTo>
                  <a:pt x="24007" y="24746"/>
                </a:lnTo>
                <a:lnTo>
                  <a:pt x="23775" y="24908"/>
                </a:lnTo>
                <a:lnTo>
                  <a:pt x="23543" y="25069"/>
                </a:lnTo>
                <a:lnTo>
                  <a:pt x="23302" y="25231"/>
                </a:lnTo>
                <a:lnTo>
                  <a:pt x="23050" y="25384"/>
                </a:lnTo>
                <a:lnTo>
                  <a:pt x="22788" y="25546"/>
                </a:lnTo>
                <a:lnTo>
                  <a:pt x="22516" y="25700"/>
                </a:lnTo>
                <a:lnTo>
                  <a:pt x="22244" y="25846"/>
                </a:lnTo>
                <a:lnTo>
                  <a:pt x="21972" y="25992"/>
                </a:lnTo>
                <a:lnTo>
                  <a:pt x="21690" y="26130"/>
                </a:lnTo>
                <a:lnTo>
                  <a:pt x="21408" y="26269"/>
                </a:lnTo>
                <a:lnTo>
                  <a:pt x="21116" y="26392"/>
                </a:lnTo>
                <a:lnTo>
                  <a:pt x="20834" y="26507"/>
                </a:lnTo>
                <a:lnTo>
                  <a:pt x="20541" y="26614"/>
                </a:lnTo>
                <a:lnTo>
                  <a:pt x="20249" y="26714"/>
                </a:lnTo>
                <a:lnTo>
                  <a:pt x="19957" y="26799"/>
                </a:lnTo>
                <a:lnTo>
                  <a:pt x="19675" y="26876"/>
                </a:lnTo>
                <a:lnTo>
                  <a:pt x="19393" y="26799"/>
                </a:lnTo>
                <a:lnTo>
                  <a:pt x="19101" y="26714"/>
                </a:lnTo>
                <a:lnTo>
                  <a:pt x="18809" y="26614"/>
                </a:lnTo>
                <a:lnTo>
                  <a:pt x="18516" y="26507"/>
                </a:lnTo>
                <a:lnTo>
                  <a:pt x="18234" y="26392"/>
                </a:lnTo>
                <a:lnTo>
                  <a:pt x="17942" y="26269"/>
                </a:lnTo>
                <a:lnTo>
                  <a:pt x="17660" y="26130"/>
                </a:lnTo>
                <a:lnTo>
                  <a:pt x="17378" y="25992"/>
                </a:lnTo>
                <a:lnTo>
                  <a:pt x="17106" y="25846"/>
                </a:lnTo>
                <a:lnTo>
                  <a:pt x="16834" y="25700"/>
                </a:lnTo>
                <a:lnTo>
                  <a:pt x="16562" y="25546"/>
                </a:lnTo>
                <a:lnTo>
                  <a:pt x="16300" y="25384"/>
                </a:lnTo>
                <a:lnTo>
                  <a:pt x="16048" y="25231"/>
                </a:lnTo>
                <a:lnTo>
                  <a:pt x="15807" y="25069"/>
                </a:lnTo>
                <a:lnTo>
                  <a:pt x="15575" y="24908"/>
                </a:lnTo>
                <a:lnTo>
                  <a:pt x="15343" y="24746"/>
                </a:lnTo>
                <a:lnTo>
                  <a:pt x="17902" y="20887"/>
                </a:lnTo>
                <a:close/>
                <a:moveTo>
                  <a:pt x="10699" y="23432"/>
                </a:moveTo>
                <a:lnTo>
                  <a:pt x="11001" y="23770"/>
                </a:lnTo>
                <a:lnTo>
                  <a:pt x="11324" y="24108"/>
                </a:lnTo>
                <a:lnTo>
                  <a:pt x="11656" y="24439"/>
                </a:lnTo>
                <a:lnTo>
                  <a:pt x="12009" y="24769"/>
                </a:lnTo>
                <a:lnTo>
                  <a:pt x="12371" y="25092"/>
                </a:lnTo>
                <a:lnTo>
                  <a:pt x="12754" y="25408"/>
                </a:lnTo>
                <a:lnTo>
                  <a:pt x="13137" y="25723"/>
                </a:lnTo>
                <a:lnTo>
                  <a:pt x="13540" y="26023"/>
                </a:lnTo>
                <a:lnTo>
                  <a:pt x="13268" y="26222"/>
                </a:lnTo>
                <a:lnTo>
                  <a:pt x="13127" y="26315"/>
                </a:lnTo>
                <a:lnTo>
                  <a:pt x="12986" y="26407"/>
                </a:lnTo>
                <a:lnTo>
                  <a:pt x="12835" y="26491"/>
                </a:lnTo>
                <a:lnTo>
                  <a:pt x="12674" y="26584"/>
                </a:lnTo>
                <a:lnTo>
                  <a:pt x="12281" y="26776"/>
                </a:lnTo>
                <a:lnTo>
                  <a:pt x="11777" y="27007"/>
                </a:lnTo>
                <a:lnTo>
                  <a:pt x="11112" y="27299"/>
                </a:lnTo>
                <a:lnTo>
                  <a:pt x="9208" y="28137"/>
                </a:lnTo>
                <a:lnTo>
                  <a:pt x="9138" y="27983"/>
                </a:lnTo>
                <a:lnTo>
                  <a:pt x="9087" y="27821"/>
                </a:lnTo>
                <a:lnTo>
                  <a:pt x="9037" y="27668"/>
                </a:lnTo>
                <a:lnTo>
                  <a:pt x="8997" y="27506"/>
                </a:lnTo>
                <a:lnTo>
                  <a:pt x="8956" y="27345"/>
                </a:lnTo>
                <a:lnTo>
                  <a:pt x="8936" y="27191"/>
                </a:lnTo>
                <a:lnTo>
                  <a:pt x="8916" y="27030"/>
                </a:lnTo>
                <a:lnTo>
                  <a:pt x="8906" y="26868"/>
                </a:lnTo>
                <a:lnTo>
                  <a:pt x="8896" y="26714"/>
                </a:lnTo>
                <a:lnTo>
                  <a:pt x="8906" y="26553"/>
                </a:lnTo>
                <a:lnTo>
                  <a:pt x="8916" y="26399"/>
                </a:lnTo>
                <a:lnTo>
                  <a:pt x="8926" y="26238"/>
                </a:lnTo>
                <a:lnTo>
                  <a:pt x="8956" y="26084"/>
                </a:lnTo>
                <a:lnTo>
                  <a:pt x="8986" y="25923"/>
                </a:lnTo>
                <a:lnTo>
                  <a:pt x="9027" y="25769"/>
                </a:lnTo>
                <a:lnTo>
                  <a:pt x="9067" y="25615"/>
                </a:lnTo>
                <a:lnTo>
                  <a:pt x="9117" y="25461"/>
                </a:lnTo>
                <a:lnTo>
                  <a:pt x="9178" y="25315"/>
                </a:lnTo>
                <a:lnTo>
                  <a:pt x="9248" y="25162"/>
                </a:lnTo>
                <a:lnTo>
                  <a:pt x="9319" y="25015"/>
                </a:lnTo>
                <a:lnTo>
                  <a:pt x="9399" y="24869"/>
                </a:lnTo>
                <a:lnTo>
                  <a:pt x="9480" y="24723"/>
                </a:lnTo>
                <a:lnTo>
                  <a:pt x="9571" y="24585"/>
                </a:lnTo>
                <a:lnTo>
                  <a:pt x="9671" y="24447"/>
                </a:lnTo>
                <a:lnTo>
                  <a:pt x="9782" y="24308"/>
                </a:lnTo>
                <a:lnTo>
                  <a:pt x="9893" y="24170"/>
                </a:lnTo>
                <a:lnTo>
                  <a:pt x="10014" y="24039"/>
                </a:lnTo>
                <a:lnTo>
                  <a:pt x="10135" y="23916"/>
                </a:lnTo>
                <a:lnTo>
                  <a:pt x="10266" y="23785"/>
                </a:lnTo>
                <a:lnTo>
                  <a:pt x="10407" y="23662"/>
                </a:lnTo>
                <a:lnTo>
                  <a:pt x="10548" y="23547"/>
                </a:lnTo>
                <a:lnTo>
                  <a:pt x="10699" y="23432"/>
                </a:lnTo>
                <a:close/>
                <a:moveTo>
                  <a:pt x="28651" y="23432"/>
                </a:moveTo>
                <a:lnTo>
                  <a:pt x="28802" y="23547"/>
                </a:lnTo>
                <a:lnTo>
                  <a:pt x="28943" y="23662"/>
                </a:lnTo>
                <a:lnTo>
                  <a:pt x="29084" y="23785"/>
                </a:lnTo>
                <a:lnTo>
                  <a:pt x="29215" y="23916"/>
                </a:lnTo>
                <a:lnTo>
                  <a:pt x="29336" y="24039"/>
                </a:lnTo>
                <a:lnTo>
                  <a:pt x="29457" y="24170"/>
                </a:lnTo>
                <a:lnTo>
                  <a:pt x="29568" y="24308"/>
                </a:lnTo>
                <a:lnTo>
                  <a:pt x="29679" y="24447"/>
                </a:lnTo>
                <a:lnTo>
                  <a:pt x="29779" y="24585"/>
                </a:lnTo>
                <a:lnTo>
                  <a:pt x="29870" y="24723"/>
                </a:lnTo>
                <a:lnTo>
                  <a:pt x="29951" y="24869"/>
                </a:lnTo>
                <a:lnTo>
                  <a:pt x="30031" y="25015"/>
                </a:lnTo>
                <a:lnTo>
                  <a:pt x="30102" y="25162"/>
                </a:lnTo>
                <a:lnTo>
                  <a:pt x="30172" y="25315"/>
                </a:lnTo>
                <a:lnTo>
                  <a:pt x="30233" y="25461"/>
                </a:lnTo>
                <a:lnTo>
                  <a:pt x="30283" y="25615"/>
                </a:lnTo>
                <a:lnTo>
                  <a:pt x="30323" y="25769"/>
                </a:lnTo>
                <a:lnTo>
                  <a:pt x="30364" y="25923"/>
                </a:lnTo>
                <a:lnTo>
                  <a:pt x="30394" y="26084"/>
                </a:lnTo>
                <a:lnTo>
                  <a:pt x="30424" y="26238"/>
                </a:lnTo>
                <a:lnTo>
                  <a:pt x="30434" y="26399"/>
                </a:lnTo>
                <a:lnTo>
                  <a:pt x="30444" y="26553"/>
                </a:lnTo>
                <a:lnTo>
                  <a:pt x="30454" y="26714"/>
                </a:lnTo>
                <a:lnTo>
                  <a:pt x="30444" y="26868"/>
                </a:lnTo>
                <a:lnTo>
                  <a:pt x="30434" y="27030"/>
                </a:lnTo>
                <a:lnTo>
                  <a:pt x="30414" y="27191"/>
                </a:lnTo>
                <a:lnTo>
                  <a:pt x="30394" y="27345"/>
                </a:lnTo>
                <a:lnTo>
                  <a:pt x="30353" y="27506"/>
                </a:lnTo>
                <a:lnTo>
                  <a:pt x="30313" y="27668"/>
                </a:lnTo>
                <a:lnTo>
                  <a:pt x="30263" y="27821"/>
                </a:lnTo>
                <a:lnTo>
                  <a:pt x="30212" y="27983"/>
                </a:lnTo>
                <a:lnTo>
                  <a:pt x="30142" y="28137"/>
                </a:lnTo>
                <a:lnTo>
                  <a:pt x="28238" y="27299"/>
                </a:lnTo>
                <a:lnTo>
                  <a:pt x="27573" y="27007"/>
                </a:lnTo>
                <a:lnTo>
                  <a:pt x="27069" y="26776"/>
                </a:lnTo>
                <a:lnTo>
                  <a:pt x="26676" y="26584"/>
                </a:lnTo>
                <a:lnTo>
                  <a:pt x="26515" y="26491"/>
                </a:lnTo>
                <a:lnTo>
                  <a:pt x="26364" y="26407"/>
                </a:lnTo>
                <a:lnTo>
                  <a:pt x="26223" y="26315"/>
                </a:lnTo>
                <a:lnTo>
                  <a:pt x="26082" y="26222"/>
                </a:lnTo>
                <a:lnTo>
                  <a:pt x="25810" y="26023"/>
                </a:lnTo>
                <a:lnTo>
                  <a:pt x="26213" y="25723"/>
                </a:lnTo>
                <a:lnTo>
                  <a:pt x="26596" y="25408"/>
                </a:lnTo>
                <a:lnTo>
                  <a:pt x="26979" y="25092"/>
                </a:lnTo>
                <a:lnTo>
                  <a:pt x="27341" y="24769"/>
                </a:lnTo>
                <a:lnTo>
                  <a:pt x="27694" y="24439"/>
                </a:lnTo>
                <a:lnTo>
                  <a:pt x="28026" y="24108"/>
                </a:lnTo>
                <a:lnTo>
                  <a:pt x="28349" y="23770"/>
                </a:lnTo>
                <a:lnTo>
                  <a:pt x="28651" y="23432"/>
                </a:lnTo>
                <a:close/>
                <a:moveTo>
                  <a:pt x="19433" y="1"/>
                </a:moveTo>
                <a:lnTo>
                  <a:pt x="19191" y="16"/>
                </a:lnTo>
                <a:lnTo>
                  <a:pt x="18950" y="39"/>
                </a:lnTo>
                <a:lnTo>
                  <a:pt x="18718" y="70"/>
                </a:lnTo>
                <a:lnTo>
                  <a:pt x="18486" y="116"/>
                </a:lnTo>
                <a:lnTo>
                  <a:pt x="18255" y="162"/>
                </a:lnTo>
                <a:lnTo>
                  <a:pt x="18023" y="216"/>
                </a:lnTo>
                <a:lnTo>
                  <a:pt x="17801" y="285"/>
                </a:lnTo>
                <a:lnTo>
                  <a:pt x="17580" y="354"/>
                </a:lnTo>
                <a:lnTo>
                  <a:pt x="17358" y="431"/>
                </a:lnTo>
                <a:lnTo>
                  <a:pt x="17146" y="523"/>
                </a:lnTo>
                <a:lnTo>
                  <a:pt x="16945" y="616"/>
                </a:lnTo>
                <a:lnTo>
                  <a:pt x="16743" y="716"/>
                </a:lnTo>
                <a:lnTo>
                  <a:pt x="16552" y="831"/>
                </a:lnTo>
                <a:lnTo>
                  <a:pt x="16361" y="946"/>
                </a:lnTo>
                <a:lnTo>
                  <a:pt x="16179" y="1069"/>
                </a:lnTo>
                <a:lnTo>
                  <a:pt x="16008" y="1192"/>
                </a:lnTo>
                <a:lnTo>
                  <a:pt x="15847" y="1331"/>
                </a:lnTo>
                <a:lnTo>
                  <a:pt x="15696" y="1477"/>
                </a:lnTo>
                <a:lnTo>
                  <a:pt x="15545" y="1623"/>
                </a:lnTo>
                <a:lnTo>
                  <a:pt x="15404" y="1776"/>
                </a:lnTo>
                <a:lnTo>
                  <a:pt x="15283" y="1938"/>
                </a:lnTo>
                <a:lnTo>
                  <a:pt x="15162" y="2107"/>
                </a:lnTo>
                <a:lnTo>
                  <a:pt x="15051" y="2276"/>
                </a:lnTo>
                <a:lnTo>
                  <a:pt x="14960" y="2453"/>
                </a:lnTo>
                <a:lnTo>
                  <a:pt x="14870" y="2637"/>
                </a:lnTo>
                <a:lnTo>
                  <a:pt x="14799" y="2830"/>
                </a:lnTo>
                <a:lnTo>
                  <a:pt x="14739" y="3022"/>
                </a:lnTo>
                <a:lnTo>
                  <a:pt x="14688" y="3222"/>
                </a:lnTo>
                <a:lnTo>
                  <a:pt x="14658" y="3429"/>
                </a:lnTo>
                <a:lnTo>
                  <a:pt x="14638" y="3637"/>
                </a:lnTo>
                <a:lnTo>
                  <a:pt x="14628" y="3852"/>
                </a:lnTo>
                <a:lnTo>
                  <a:pt x="14628" y="6397"/>
                </a:lnTo>
                <a:lnTo>
                  <a:pt x="14114" y="6550"/>
                </a:lnTo>
                <a:lnTo>
                  <a:pt x="13621" y="6712"/>
                </a:lnTo>
                <a:lnTo>
                  <a:pt x="13479" y="6550"/>
                </a:lnTo>
                <a:lnTo>
                  <a:pt x="13328" y="6397"/>
                </a:lnTo>
                <a:lnTo>
                  <a:pt x="13177" y="6243"/>
                </a:lnTo>
                <a:lnTo>
                  <a:pt x="13016" y="6097"/>
                </a:lnTo>
                <a:lnTo>
                  <a:pt x="12865" y="5958"/>
                </a:lnTo>
                <a:lnTo>
                  <a:pt x="12694" y="5828"/>
                </a:lnTo>
                <a:lnTo>
                  <a:pt x="12522" y="5705"/>
                </a:lnTo>
                <a:lnTo>
                  <a:pt x="12351" y="5582"/>
                </a:lnTo>
                <a:lnTo>
                  <a:pt x="12180" y="5474"/>
                </a:lnTo>
                <a:lnTo>
                  <a:pt x="11999" y="5366"/>
                </a:lnTo>
                <a:lnTo>
                  <a:pt x="11817" y="5266"/>
                </a:lnTo>
                <a:lnTo>
                  <a:pt x="11626" y="5167"/>
                </a:lnTo>
                <a:lnTo>
                  <a:pt x="11445" y="5082"/>
                </a:lnTo>
                <a:lnTo>
                  <a:pt x="11253" y="4997"/>
                </a:lnTo>
                <a:lnTo>
                  <a:pt x="11052" y="4921"/>
                </a:lnTo>
                <a:lnTo>
                  <a:pt x="10860" y="4851"/>
                </a:lnTo>
                <a:lnTo>
                  <a:pt x="10659" y="4790"/>
                </a:lnTo>
                <a:lnTo>
                  <a:pt x="10457" y="4728"/>
                </a:lnTo>
                <a:lnTo>
                  <a:pt x="10256" y="4682"/>
                </a:lnTo>
                <a:lnTo>
                  <a:pt x="10054" y="4636"/>
                </a:lnTo>
                <a:lnTo>
                  <a:pt x="9853" y="4590"/>
                </a:lnTo>
                <a:lnTo>
                  <a:pt x="9641" y="4559"/>
                </a:lnTo>
                <a:lnTo>
                  <a:pt x="9440" y="4528"/>
                </a:lnTo>
                <a:lnTo>
                  <a:pt x="9228" y="4505"/>
                </a:lnTo>
                <a:lnTo>
                  <a:pt x="9017" y="4490"/>
                </a:lnTo>
                <a:lnTo>
                  <a:pt x="8805" y="4482"/>
                </a:lnTo>
                <a:lnTo>
                  <a:pt x="8594" y="4475"/>
                </a:lnTo>
                <a:lnTo>
                  <a:pt x="8382" y="4475"/>
                </a:lnTo>
                <a:lnTo>
                  <a:pt x="8181" y="4482"/>
                </a:lnTo>
                <a:lnTo>
                  <a:pt x="7969" y="4490"/>
                </a:lnTo>
                <a:lnTo>
                  <a:pt x="7757" y="4505"/>
                </a:lnTo>
                <a:lnTo>
                  <a:pt x="7546" y="4528"/>
                </a:lnTo>
                <a:lnTo>
                  <a:pt x="2650" y="5128"/>
                </a:lnTo>
                <a:lnTo>
                  <a:pt x="2499" y="5143"/>
                </a:lnTo>
                <a:lnTo>
                  <a:pt x="2368" y="5167"/>
                </a:lnTo>
                <a:lnTo>
                  <a:pt x="2227" y="5197"/>
                </a:lnTo>
                <a:lnTo>
                  <a:pt x="2096" y="5228"/>
                </a:lnTo>
                <a:lnTo>
                  <a:pt x="1965" y="5266"/>
                </a:lnTo>
                <a:lnTo>
                  <a:pt x="1834" y="5313"/>
                </a:lnTo>
                <a:lnTo>
                  <a:pt x="1703" y="5359"/>
                </a:lnTo>
                <a:lnTo>
                  <a:pt x="1582" y="5405"/>
                </a:lnTo>
                <a:lnTo>
                  <a:pt x="1471" y="5459"/>
                </a:lnTo>
                <a:lnTo>
                  <a:pt x="1350" y="5520"/>
                </a:lnTo>
                <a:lnTo>
                  <a:pt x="1139" y="5643"/>
                </a:lnTo>
                <a:lnTo>
                  <a:pt x="937" y="5782"/>
                </a:lnTo>
                <a:lnTo>
                  <a:pt x="746" y="5935"/>
                </a:lnTo>
                <a:lnTo>
                  <a:pt x="585" y="6097"/>
                </a:lnTo>
                <a:lnTo>
                  <a:pt x="434" y="6274"/>
                </a:lnTo>
                <a:lnTo>
                  <a:pt x="303" y="6450"/>
                </a:lnTo>
                <a:lnTo>
                  <a:pt x="252" y="6550"/>
                </a:lnTo>
                <a:lnTo>
                  <a:pt x="202" y="6650"/>
                </a:lnTo>
                <a:lnTo>
                  <a:pt x="152" y="6742"/>
                </a:lnTo>
                <a:lnTo>
                  <a:pt x="111" y="6850"/>
                </a:lnTo>
                <a:lnTo>
                  <a:pt x="81" y="6950"/>
                </a:lnTo>
                <a:lnTo>
                  <a:pt x="51" y="7058"/>
                </a:lnTo>
                <a:lnTo>
                  <a:pt x="31" y="7165"/>
                </a:lnTo>
                <a:lnTo>
                  <a:pt x="10" y="7273"/>
                </a:lnTo>
                <a:lnTo>
                  <a:pt x="0" y="7381"/>
                </a:lnTo>
                <a:lnTo>
                  <a:pt x="0" y="7488"/>
                </a:lnTo>
                <a:lnTo>
                  <a:pt x="0" y="7611"/>
                </a:lnTo>
                <a:lnTo>
                  <a:pt x="21" y="7734"/>
                </a:lnTo>
                <a:lnTo>
                  <a:pt x="41" y="7849"/>
                </a:lnTo>
                <a:lnTo>
                  <a:pt x="61" y="7965"/>
                </a:lnTo>
                <a:lnTo>
                  <a:pt x="101" y="8080"/>
                </a:lnTo>
                <a:lnTo>
                  <a:pt x="141" y="8195"/>
                </a:lnTo>
                <a:lnTo>
                  <a:pt x="192" y="8311"/>
                </a:lnTo>
                <a:lnTo>
                  <a:pt x="242" y="8418"/>
                </a:lnTo>
                <a:lnTo>
                  <a:pt x="303" y="8518"/>
                </a:lnTo>
                <a:lnTo>
                  <a:pt x="373" y="8626"/>
                </a:lnTo>
                <a:lnTo>
                  <a:pt x="454" y="8726"/>
                </a:lnTo>
                <a:lnTo>
                  <a:pt x="534" y="8826"/>
                </a:lnTo>
                <a:lnTo>
                  <a:pt x="615" y="8918"/>
                </a:lnTo>
                <a:lnTo>
                  <a:pt x="716" y="9010"/>
                </a:lnTo>
                <a:lnTo>
                  <a:pt x="806" y="9095"/>
                </a:lnTo>
                <a:lnTo>
                  <a:pt x="917" y="9179"/>
                </a:lnTo>
                <a:lnTo>
                  <a:pt x="1018" y="9256"/>
                </a:lnTo>
                <a:lnTo>
                  <a:pt x="1139" y="9333"/>
                </a:lnTo>
                <a:lnTo>
                  <a:pt x="1250" y="9402"/>
                </a:lnTo>
                <a:lnTo>
                  <a:pt x="1381" y="9471"/>
                </a:lnTo>
                <a:lnTo>
                  <a:pt x="1501" y="9533"/>
                </a:lnTo>
                <a:lnTo>
                  <a:pt x="1632" y="9594"/>
                </a:lnTo>
                <a:lnTo>
                  <a:pt x="1773" y="9648"/>
                </a:lnTo>
                <a:lnTo>
                  <a:pt x="1904" y="9694"/>
                </a:lnTo>
                <a:lnTo>
                  <a:pt x="2056" y="9741"/>
                </a:lnTo>
                <a:lnTo>
                  <a:pt x="2197" y="9771"/>
                </a:lnTo>
                <a:lnTo>
                  <a:pt x="2348" y="9810"/>
                </a:lnTo>
                <a:lnTo>
                  <a:pt x="2499" y="9833"/>
                </a:lnTo>
                <a:lnTo>
                  <a:pt x="2660" y="9856"/>
                </a:lnTo>
                <a:lnTo>
                  <a:pt x="2811" y="9871"/>
                </a:lnTo>
                <a:lnTo>
                  <a:pt x="2972" y="9879"/>
                </a:lnTo>
                <a:lnTo>
                  <a:pt x="3133" y="9887"/>
                </a:lnTo>
                <a:lnTo>
                  <a:pt x="4816" y="9887"/>
                </a:lnTo>
                <a:lnTo>
                  <a:pt x="4987" y="9902"/>
                </a:lnTo>
                <a:lnTo>
                  <a:pt x="5148" y="9917"/>
                </a:lnTo>
                <a:lnTo>
                  <a:pt x="5299" y="9940"/>
                </a:lnTo>
                <a:lnTo>
                  <a:pt x="5461" y="9971"/>
                </a:lnTo>
                <a:lnTo>
                  <a:pt x="5612" y="10017"/>
                </a:lnTo>
                <a:lnTo>
                  <a:pt x="5763" y="10056"/>
                </a:lnTo>
                <a:lnTo>
                  <a:pt x="5904" y="10110"/>
                </a:lnTo>
                <a:lnTo>
                  <a:pt x="6055" y="10171"/>
                </a:lnTo>
                <a:lnTo>
                  <a:pt x="6186" y="10233"/>
                </a:lnTo>
                <a:lnTo>
                  <a:pt x="6317" y="10302"/>
                </a:lnTo>
                <a:lnTo>
                  <a:pt x="6448" y="10379"/>
                </a:lnTo>
                <a:lnTo>
                  <a:pt x="6569" y="10463"/>
                </a:lnTo>
                <a:lnTo>
                  <a:pt x="6690" y="10548"/>
                </a:lnTo>
                <a:lnTo>
                  <a:pt x="6790" y="10640"/>
                </a:lnTo>
                <a:lnTo>
                  <a:pt x="6891" y="10740"/>
                </a:lnTo>
                <a:lnTo>
                  <a:pt x="7798" y="11662"/>
                </a:lnTo>
                <a:lnTo>
                  <a:pt x="7707" y="11916"/>
                </a:lnTo>
                <a:lnTo>
                  <a:pt x="7616" y="12177"/>
                </a:lnTo>
                <a:lnTo>
                  <a:pt x="7546" y="12439"/>
                </a:lnTo>
                <a:lnTo>
                  <a:pt x="7475" y="12716"/>
                </a:lnTo>
                <a:lnTo>
                  <a:pt x="7415" y="13000"/>
                </a:lnTo>
                <a:lnTo>
                  <a:pt x="7365" y="13284"/>
                </a:lnTo>
                <a:lnTo>
                  <a:pt x="7324" y="13577"/>
                </a:lnTo>
                <a:lnTo>
                  <a:pt x="7294" y="13876"/>
                </a:lnTo>
                <a:lnTo>
                  <a:pt x="7264" y="14184"/>
                </a:lnTo>
                <a:lnTo>
                  <a:pt x="7254" y="14491"/>
                </a:lnTo>
                <a:lnTo>
                  <a:pt x="7254" y="14807"/>
                </a:lnTo>
                <a:lnTo>
                  <a:pt x="7254" y="15122"/>
                </a:lnTo>
                <a:lnTo>
                  <a:pt x="7274" y="15437"/>
                </a:lnTo>
                <a:lnTo>
                  <a:pt x="7294" y="15767"/>
                </a:lnTo>
                <a:lnTo>
                  <a:pt x="7324" y="16090"/>
                </a:lnTo>
                <a:lnTo>
                  <a:pt x="7365" y="16421"/>
                </a:lnTo>
                <a:lnTo>
                  <a:pt x="7425" y="16751"/>
                </a:lnTo>
                <a:lnTo>
                  <a:pt x="7485" y="17090"/>
                </a:lnTo>
                <a:lnTo>
                  <a:pt x="7556" y="17428"/>
                </a:lnTo>
                <a:lnTo>
                  <a:pt x="7637" y="17759"/>
                </a:lnTo>
                <a:lnTo>
                  <a:pt x="7727" y="18097"/>
                </a:lnTo>
                <a:lnTo>
                  <a:pt x="7828" y="18435"/>
                </a:lnTo>
                <a:lnTo>
                  <a:pt x="7949" y="18773"/>
                </a:lnTo>
                <a:lnTo>
                  <a:pt x="8070" y="19112"/>
                </a:lnTo>
                <a:lnTo>
                  <a:pt x="8201" y="19450"/>
                </a:lnTo>
                <a:lnTo>
                  <a:pt x="8342" y="19788"/>
                </a:lnTo>
                <a:lnTo>
                  <a:pt x="8503" y="20126"/>
                </a:lnTo>
                <a:lnTo>
                  <a:pt x="8664" y="20465"/>
                </a:lnTo>
                <a:lnTo>
                  <a:pt x="8835" y="20795"/>
                </a:lnTo>
                <a:lnTo>
                  <a:pt x="9027" y="21126"/>
                </a:lnTo>
                <a:lnTo>
                  <a:pt x="9228" y="21449"/>
                </a:lnTo>
                <a:lnTo>
                  <a:pt x="9430" y="21779"/>
                </a:lnTo>
                <a:lnTo>
                  <a:pt x="9148" y="21971"/>
                </a:lnTo>
                <a:lnTo>
                  <a:pt x="8876" y="22163"/>
                </a:lnTo>
                <a:lnTo>
                  <a:pt x="8624" y="22371"/>
                </a:lnTo>
                <a:lnTo>
                  <a:pt x="8382" y="22586"/>
                </a:lnTo>
                <a:lnTo>
                  <a:pt x="8150" y="22809"/>
                </a:lnTo>
                <a:lnTo>
                  <a:pt x="7939" y="23032"/>
                </a:lnTo>
                <a:lnTo>
                  <a:pt x="7737" y="23263"/>
                </a:lnTo>
                <a:lnTo>
                  <a:pt x="7546" y="23501"/>
                </a:lnTo>
                <a:lnTo>
                  <a:pt x="7375" y="23747"/>
                </a:lnTo>
                <a:lnTo>
                  <a:pt x="7224" y="23993"/>
                </a:lnTo>
                <a:lnTo>
                  <a:pt x="7072" y="24247"/>
                </a:lnTo>
                <a:lnTo>
                  <a:pt x="6941" y="24508"/>
                </a:lnTo>
                <a:lnTo>
                  <a:pt x="6831" y="24769"/>
                </a:lnTo>
                <a:lnTo>
                  <a:pt x="6730" y="25031"/>
                </a:lnTo>
                <a:lnTo>
                  <a:pt x="6639" y="25300"/>
                </a:lnTo>
                <a:lnTo>
                  <a:pt x="6569" y="25569"/>
                </a:lnTo>
                <a:lnTo>
                  <a:pt x="6518" y="25846"/>
                </a:lnTo>
                <a:lnTo>
                  <a:pt x="6478" y="26115"/>
                </a:lnTo>
                <a:lnTo>
                  <a:pt x="6448" y="26392"/>
                </a:lnTo>
                <a:lnTo>
                  <a:pt x="6448" y="26668"/>
                </a:lnTo>
                <a:lnTo>
                  <a:pt x="6448" y="26945"/>
                </a:lnTo>
                <a:lnTo>
                  <a:pt x="6468" y="27222"/>
                </a:lnTo>
                <a:lnTo>
                  <a:pt x="6508" y="27499"/>
                </a:lnTo>
                <a:lnTo>
                  <a:pt x="6559" y="27775"/>
                </a:lnTo>
                <a:lnTo>
                  <a:pt x="6629" y="28052"/>
                </a:lnTo>
                <a:lnTo>
                  <a:pt x="6720" y="28329"/>
                </a:lnTo>
                <a:lnTo>
                  <a:pt x="6821" y="28606"/>
                </a:lnTo>
                <a:lnTo>
                  <a:pt x="6941" y="28875"/>
                </a:lnTo>
                <a:lnTo>
                  <a:pt x="7072" y="29144"/>
                </a:lnTo>
                <a:lnTo>
                  <a:pt x="7234" y="29405"/>
                </a:lnTo>
                <a:lnTo>
                  <a:pt x="7395" y="29674"/>
                </a:lnTo>
                <a:lnTo>
                  <a:pt x="7586" y="29928"/>
                </a:lnTo>
                <a:lnTo>
                  <a:pt x="7657" y="30012"/>
                </a:lnTo>
                <a:lnTo>
                  <a:pt x="7727" y="30081"/>
                </a:lnTo>
                <a:lnTo>
                  <a:pt x="7818" y="30151"/>
                </a:lnTo>
                <a:lnTo>
                  <a:pt x="7909" y="30212"/>
                </a:lnTo>
                <a:lnTo>
                  <a:pt x="8009" y="30258"/>
                </a:lnTo>
                <a:lnTo>
                  <a:pt x="8110" y="30304"/>
                </a:lnTo>
                <a:lnTo>
                  <a:pt x="8221" y="30335"/>
                </a:lnTo>
                <a:lnTo>
                  <a:pt x="8332" y="30366"/>
                </a:lnTo>
                <a:lnTo>
                  <a:pt x="8442" y="30381"/>
                </a:lnTo>
                <a:lnTo>
                  <a:pt x="8563" y="30397"/>
                </a:lnTo>
                <a:lnTo>
                  <a:pt x="8684" y="30397"/>
                </a:lnTo>
                <a:lnTo>
                  <a:pt x="8795" y="30389"/>
                </a:lnTo>
                <a:lnTo>
                  <a:pt x="8916" y="30374"/>
                </a:lnTo>
                <a:lnTo>
                  <a:pt x="9037" y="30351"/>
                </a:lnTo>
                <a:lnTo>
                  <a:pt x="9148" y="30312"/>
                </a:lnTo>
                <a:lnTo>
                  <a:pt x="9258" y="30274"/>
                </a:lnTo>
                <a:lnTo>
                  <a:pt x="11918" y="29113"/>
                </a:lnTo>
                <a:lnTo>
                  <a:pt x="12845" y="28705"/>
                </a:lnTo>
                <a:lnTo>
                  <a:pt x="13570" y="28367"/>
                </a:lnTo>
                <a:lnTo>
                  <a:pt x="13872" y="28221"/>
                </a:lnTo>
                <a:lnTo>
                  <a:pt x="14134" y="28083"/>
                </a:lnTo>
                <a:lnTo>
                  <a:pt x="14376" y="27952"/>
                </a:lnTo>
                <a:lnTo>
                  <a:pt x="14598" y="27821"/>
                </a:lnTo>
                <a:lnTo>
                  <a:pt x="14809" y="27683"/>
                </a:lnTo>
                <a:lnTo>
                  <a:pt x="15011" y="27545"/>
                </a:lnTo>
                <a:lnTo>
                  <a:pt x="15212" y="27391"/>
                </a:lnTo>
                <a:lnTo>
                  <a:pt x="15414" y="27229"/>
                </a:lnTo>
                <a:lnTo>
                  <a:pt x="15766" y="27422"/>
                </a:lnTo>
                <a:lnTo>
                  <a:pt x="16129" y="27606"/>
                </a:lnTo>
                <a:lnTo>
                  <a:pt x="16502" y="27791"/>
                </a:lnTo>
                <a:lnTo>
                  <a:pt x="16874" y="27960"/>
                </a:lnTo>
                <a:lnTo>
                  <a:pt x="17267" y="28121"/>
                </a:lnTo>
                <a:lnTo>
                  <a:pt x="17660" y="28275"/>
                </a:lnTo>
                <a:lnTo>
                  <a:pt x="18053" y="28413"/>
                </a:lnTo>
                <a:lnTo>
                  <a:pt x="18456" y="28536"/>
                </a:lnTo>
                <a:lnTo>
                  <a:pt x="18456" y="31019"/>
                </a:lnTo>
                <a:lnTo>
                  <a:pt x="18456" y="31119"/>
                </a:lnTo>
                <a:lnTo>
                  <a:pt x="18476" y="31212"/>
                </a:lnTo>
                <a:lnTo>
                  <a:pt x="18506" y="31296"/>
                </a:lnTo>
                <a:lnTo>
                  <a:pt x="18547" y="31388"/>
                </a:lnTo>
                <a:lnTo>
                  <a:pt x="18597" y="31465"/>
                </a:lnTo>
                <a:lnTo>
                  <a:pt x="18658" y="31542"/>
                </a:lnTo>
                <a:lnTo>
                  <a:pt x="18728" y="31619"/>
                </a:lnTo>
                <a:lnTo>
                  <a:pt x="18809" y="31680"/>
                </a:lnTo>
                <a:lnTo>
                  <a:pt x="18899" y="31742"/>
                </a:lnTo>
                <a:lnTo>
                  <a:pt x="18990" y="31796"/>
                </a:lnTo>
                <a:lnTo>
                  <a:pt x="19091" y="31842"/>
                </a:lnTo>
                <a:lnTo>
                  <a:pt x="19202" y="31880"/>
                </a:lnTo>
                <a:lnTo>
                  <a:pt x="19312" y="31911"/>
                </a:lnTo>
                <a:lnTo>
                  <a:pt x="19433" y="31942"/>
                </a:lnTo>
                <a:lnTo>
                  <a:pt x="19554" y="31950"/>
                </a:lnTo>
                <a:lnTo>
                  <a:pt x="19675" y="31957"/>
                </a:lnTo>
                <a:lnTo>
                  <a:pt x="19796" y="31950"/>
                </a:lnTo>
                <a:lnTo>
                  <a:pt x="19917" y="31942"/>
                </a:lnTo>
                <a:lnTo>
                  <a:pt x="20038" y="31911"/>
                </a:lnTo>
                <a:lnTo>
                  <a:pt x="20148" y="31880"/>
                </a:lnTo>
                <a:lnTo>
                  <a:pt x="20259" y="31842"/>
                </a:lnTo>
                <a:lnTo>
                  <a:pt x="20360" y="31796"/>
                </a:lnTo>
                <a:lnTo>
                  <a:pt x="20451" y="31742"/>
                </a:lnTo>
                <a:lnTo>
                  <a:pt x="20541" y="31680"/>
                </a:lnTo>
                <a:lnTo>
                  <a:pt x="20622" y="31619"/>
                </a:lnTo>
                <a:lnTo>
                  <a:pt x="20692" y="31542"/>
                </a:lnTo>
                <a:lnTo>
                  <a:pt x="20753" y="31465"/>
                </a:lnTo>
                <a:lnTo>
                  <a:pt x="20803" y="31388"/>
                </a:lnTo>
                <a:lnTo>
                  <a:pt x="20844" y="31296"/>
                </a:lnTo>
                <a:lnTo>
                  <a:pt x="20874" y="31212"/>
                </a:lnTo>
                <a:lnTo>
                  <a:pt x="20894" y="31119"/>
                </a:lnTo>
                <a:lnTo>
                  <a:pt x="20894" y="31019"/>
                </a:lnTo>
                <a:lnTo>
                  <a:pt x="20894" y="28536"/>
                </a:lnTo>
                <a:lnTo>
                  <a:pt x="21297" y="28406"/>
                </a:lnTo>
                <a:lnTo>
                  <a:pt x="21690" y="28275"/>
                </a:lnTo>
                <a:lnTo>
                  <a:pt x="22083" y="28121"/>
                </a:lnTo>
                <a:lnTo>
                  <a:pt x="22476" y="27960"/>
                </a:lnTo>
                <a:lnTo>
                  <a:pt x="22848" y="27791"/>
                </a:lnTo>
                <a:lnTo>
                  <a:pt x="23221" y="27606"/>
                </a:lnTo>
                <a:lnTo>
                  <a:pt x="23584" y="27422"/>
                </a:lnTo>
                <a:lnTo>
                  <a:pt x="23936" y="27229"/>
                </a:lnTo>
                <a:lnTo>
                  <a:pt x="24138" y="27391"/>
                </a:lnTo>
                <a:lnTo>
                  <a:pt x="24339" y="27545"/>
                </a:lnTo>
                <a:lnTo>
                  <a:pt x="24541" y="27683"/>
                </a:lnTo>
                <a:lnTo>
                  <a:pt x="24752" y="27821"/>
                </a:lnTo>
                <a:lnTo>
                  <a:pt x="24974" y="27952"/>
                </a:lnTo>
                <a:lnTo>
                  <a:pt x="25216" y="28083"/>
                </a:lnTo>
                <a:lnTo>
                  <a:pt x="25478" y="28221"/>
                </a:lnTo>
                <a:lnTo>
                  <a:pt x="25780" y="28367"/>
                </a:lnTo>
                <a:lnTo>
                  <a:pt x="26505" y="28698"/>
                </a:lnTo>
                <a:lnTo>
                  <a:pt x="27432" y="29113"/>
                </a:lnTo>
                <a:lnTo>
                  <a:pt x="30092" y="30274"/>
                </a:lnTo>
                <a:lnTo>
                  <a:pt x="30202" y="30312"/>
                </a:lnTo>
                <a:lnTo>
                  <a:pt x="30313" y="30351"/>
                </a:lnTo>
                <a:lnTo>
                  <a:pt x="30434" y="30374"/>
                </a:lnTo>
                <a:lnTo>
                  <a:pt x="30555" y="30389"/>
                </a:lnTo>
                <a:lnTo>
                  <a:pt x="30666" y="30397"/>
                </a:lnTo>
                <a:lnTo>
                  <a:pt x="30787" y="30397"/>
                </a:lnTo>
                <a:lnTo>
                  <a:pt x="30908" y="30381"/>
                </a:lnTo>
                <a:lnTo>
                  <a:pt x="31018" y="30366"/>
                </a:lnTo>
                <a:lnTo>
                  <a:pt x="31129" y="30335"/>
                </a:lnTo>
                <a:lnTo>
                  <a:pt x="31240" y="30304"/>
                </a:lnTo>
                <a:lnTo>
                  <a:pt x="31341" y="30258"/>
                </a:lnTo>
                <a:lnTo>
                  <a:pt x="31441" y="30212"/>
                </a:lnTo>
                <a:lnTo>
                  <a:pt x="31532" y="30151"/>
                </a:lnTo>
                <a:lnTo>
                  <a:pt x="31623" y="30081"/>
                </a:lnTo>
                <a:lnTo>
                  <a:pt x="31693" y="30012"/>
                </a:lnTo>
                <a:lnTo>
                  <a:pt x="31764" y="29928"/>
                </a:lnTo>
                <a:lnTo>
                  <a:pt x="31955" y="29674"/>
                </a:lnTo>
                <a:lnTo>
                  <a:pt x="32127" y="29405"/>
                </a:lnTo>
                <a:lnTo>
                  <a:pt x="32278" y="29144"/>
                </a:lnTo>
                <a:lnTo>
                  <a:pt x="32409" y="28875"/>
                </a:lnTo>
                <a:lnTo>
                  <a:pt x="32529" y="28606"/>
                </a:lnTo>
                <a:lnTo>
                  <a:pt x="32630" y="28329"/>
                </a:lnTo>
                <a:lnTo>
                  <a:pt x="32721" y="28052"/>
                </a:lnTo>
                <a:lnTo>
                  <a:pt x="32791" y="27775"/>
                </a:lnTo>
                <a:lnTo>
                  <a:pt x="32842" y="27499"/>
                </a:lnTo>
                <a:lnTo>
                  <a:pt x="32882" y="27222"/>
                </a:lnTo>
                <a:lnTo>
                  <a:pt x="32902" y="26945"/>
                </a:lnTo>
                <a:lnTo>
                  <a:pt x="32902" y="26668"/>
                </a:lnTo>
                <a:lnTo>
                  <a:pt x="32902" y="26392"/>
                </a:lnTo>
                <a:lnTo>
                  <a:pt x="32872" y="26115"/>
                </a:lnTo>
                <a:lnTo>
                  <a:pt x="32832" y="25846"/>
                </a:lnTo>
                <a:lnTo>
                  <a:pt x="32781" y="25569"/>
                </a:lnTo>
                <a:lnTo>
                  <a:pt x="32711" y="25300"/>
                </a:lnTo>
                <a:lnTo>
                  <a:pt x="32620" y="25031"/>
                </a:lnTo>
                <a:lnTo>
                  <a:pt x="32519" y="24769"/>
                </a:lnTo>
                <a:lnTo>
                  <a:pt x="32409" y="24508"/>
                </a:lnTo>
                <a:lnTo>
                  <a:pt x="32278" y="24247"/>
                </a:lnTo>
                <a:lnTo>
                  <a:pt x="32127" y="23993"/>
                </a:lnTo>
                <a:lnTo>
                  <a:pt x="31975" y="23747"/>
                </a:lnTo>
                <a:lnTo>
                  <a:pt x="31804" y="23501"/>
                </a:lnTo>
                <a:lnTo>
                  <a:pt x="31613" y="23263"/>
                </a:lnTo>
                <a:lnTo>
                  <a:pt x="31411" y="23032"/>
                </a:lnTo>
                <a:lnTo>
                  <a:pt x="31200" y="22809"/>
                </a:lnTo>
                <a:lnTo>
                  <a:pt x="30968" y="22586"/>
                </a:lnTo>
                <a:lnTo>
                  <a:pt x="30726" y="22371"/>
                </a:lnTo>
                <a:lnTo>
                  <a:pt x="30474" y="22163"/>
                </a:lnTo>
                <a:lnTo>
                  <a:pt x="30202" y="21971"/>
                </a:lnTo>
                <a:lnTo>
                  <a:pt x="29920" y="21779"/>
                </a:lnTo>
                <a:lnTo>
                  <a:pt x="30132" y="21441"/>
                </a:lnTo>
                <a:lnTo>
                  <a:pt x="30333" y="21110"/>
                </a:lnTo>
                <a:lnTo>
                  <a:pt x="30525" y="20772"/>
                </a:lnTo>
                <a:lnTo>
                  <a:pt x="30696" y="20434"/>
                </a:lnTo>
                <a:lnTo>
                  <a:pt x="30867" y="20088"/>
                </a:lnTo>
                <a:lnTo>
                  <a:pt x="31018" y="19750"/>
                </a:lnTo>
                <a:lnTo>
                  <a:pt x="31169" y="19404"/>
                </a:lnTo>
                <a:lnTo>
                  <a:pt x="31300" y="19058"/>
                </a:lnTo>
                <a:lnTo>
                  <a:pt x="31421" y="18719"/>
                </a:lnTo>
                <a:lnTo>
                  <a:pt x="31532" y="18374"/>
                </a:lnTo>
                <a:lnTo>
                  <a:pt x="31633" y="18028"/>
                </a:lnTo>
                <a:lnTo>
                  <a:pt x="31724" y="17689"/>
                </a:lnTo>
                <a:lnTo>
                  <a:pt x="31804" y="17351"/>
                </a:lnTo>
                <a:lnTo>
                  <a:pt x="31875" y="17013"/>
                </a:lnTo>
                <a:lnTo>
                  <a:pt x="31935" y="16675"/>
                </a:lnTo>
                <a:lnTo>
                  <a:pt x="31985" y="16344"/>
                </a:lnTo>
                <a:lnTo>
                  <a:pt x="32026" y="16013"/>
                </a:lnTo>
                <a:lnTo>
                  <a:pt x="32056" y="15683"/>
                </a:lnTo>
                <a:lnTo>
                  <a:pt x="32076" y="15360"/>
                </a:lnTo>
                <a:lnTo>
                  <a:pt x="32086" y="15045"/>
                </a:lnTo>
                <a:lnTo>
                  <a:pt x="32096" y="14730"/>
                </a:lnTo>
                <a:lnTo>
                  <a:pt x="32086" y="14415"/>
                </a:lnTo>
                <a:lnTo>
                  <a:pt x="32066" y="14115"/>
                </a:lnTo>
                <a:lnTo>
                  <a:pt x="32046" y="13815"/>
                </a:lnTo>
                <a:lnTo>
                  <a:pt x="32016" y="13523"/>
                </a:lnTo>
                <a:lnTo>
                  <a:pt x="31975" y="13231"/>
                </a:lnTo>
                <a:lnTo>
                  <a:pt x="31925" y="12954"/>
                </a:lnTo>
                <a:lnTo>
                  <a:pt x="31865" y="12677"/>
                </a:lnTo>
                <a:lnTo>
                  <a:pt x="31804" y="12408"/>
                </a:lnTo>
                <a:lnTo>
                  <a:pt x="31724" y="12154"/>
                </a:lnTo>
                <a:lnTo>
                  <a:pt x="31643" y="11901"/>
                </a:lnTo>
                <a:lnTo>
                  <a:pt x="31552" y="11662"/>
                </a:lnTo>
                <a:lnTo>
                  <a:pt x="32459" y="10740"/>
                </a:lnTo>
                <a:lnTo>
                  <a:pt x="32560" y="10640"/>
                </a:lnTo>
                <a:lnTo>
                  <a:pt x="32660" y="10548"/>
                </a:lnTo>
                <a:lnTo>
                  <a:pt x="32781" y="10463"/>
                </a:lnTo>
                <a:lnTo>
                  <a:pt x="32902" y="10379"/>
                </a:lnTo>
                <a:lnTo>
                  <a:pt x="33033" y="10302"/>
                </a:lnTo>
                <a:lnTo>
                  <a:pt x="33164" y="10233"/>
                </a:lnTo>
                <a:lnTo>
                  <a:pt x="33295" y="10171"/>
                </a:lnTo>
                <a:lnTo>
                  <a:pt x="33446" y="10110"/>
                </a:lnTo>
                <a:lnTo>
                  <a:pt x="33587" y="10056"/>
                </a:lnTo>
                <a:lnTo>
                  <a:pt x="33738" y="10010"/>
                </a:lnTo>
                <a:lnTo>
                  <a:pt x="33889" y="9971"/>
                </a:lnTo>
                <a:lnTo>
                  <a:pt x="34051" y="9940"/>
                </a:lnTo>
                <a:lnTo>
                  <a:pt x="34202" y="9917"/>
                </a:lnTo>
                <a:lnTo>
                  <a:pt x="34363" y="9902"/>
                </a:lnTo>
                <a:lnTo>
                  <a:pt x="34534" y="9887"/>
                </a:lnTo>
                <a:lnTo>
                  <a:pt x="36217" y="9887"/>
                </a:lnTo>
                <a:lnTo>
                  <a:pt x="36378" y="9879"/>
                </a:lnTo>
                <a:lnTo>
                  <a:pt x="36539" y="9871"/>
                </a:lnTo>
                <a:lnTo>
                  <a:pt x="36690" y="9856"/>
                </a:lnTo>
                <a:lnTo>
                  <a:pt x="36851" y="9833"/>
                </a:lnTo>
                <a:lnTo>
                  <a:pt x="37002" y="9810"/>
                </a:lnTo>
                <a:lnTo>
                  <a:pt x="37153" y="9771"/>
                </a:lnTo>
                <a:lnTo>
                  <a:pt x="37294" y="9741"/>
                </a:lnTo>
                <a:lnTo>
                  <a:pt x="37446" y="9694"/>
                </a:lnTo>
                <a:lnTo>
                  <a:pt x="37577" y="9648"/>
                </a:lnTo>
                <a:lnTo>
                  <a:pt x="37718" y="9594"/>
                </a:lnTo>
                <a:lnTo>
                  <a:pt x="37849" y="9533"/>
                </a:lnTo>
                <a:lnTo>
                  <a:pt x="37969" y="9471"/>
                </a:lnTo>
                <a:lnTo>
                  <a:pt x="38100" y="9402"/>
                </a:lnTo>
                <a:lnTo>
                  <a:pt x="38211" y="9333"/>
                </a:lnTo>
                <a:lnTo>
                  <a:pt x="38332" y="9256"/>
                </a:lnTo>
                <a:lnTo>
                  <a:pt x="38433" y="9179"/>
                </a:lnTo>
                <a:lnTo>
                  <a:pt x="38544" y="9095"/>
                </a:lnTo>
                <a:lnTo>
                  <a:pt x="38634" y="9010"/>
                </a:lnTo>
                <a:lnTo>
                  <a:pt x="38735" y="8918"/>
                </a:lnTo>
                <a:lnTo>
                  <a:pt x="38816" y="8826"/>
                </a:lnTo>
                <a:lnTo>
                  <a:pt x="38896" y="8726"/>
                </a:lnTo>
                <a:lnTo>
                  <a:pt x="38977" y="8626"/>
                </a:lnTo>
                <a:lnTo>
                  <a:pt x="39047" y="8518"/>
                </a:lnTo>
                <a:lnTo>
                  <a:pt x="39108" y="8418"/>
                </a:lnTo>
                <a:lnTo>
                  <a:pt x="39158" y="8311"/>
                </a:lnTo>
                <a:lnTo>
                  <a:pt x="39209" y="8195"/>
                </a:lnTo>
                <a:lnTo>
                  <a:pt x="39249" y="8080"/>
                </a:lnTo>
                <a:lnTo>
                  <a:pt x="39289" y="7965"/>
                </a:lnTo>
                <a:lnTo>
                  <a:pt x="39309" y="7849"/>
                </a:lnTo>
                <a:lnTo>
                  <a:pt x="39329" y="7734"/>
                </a:lnTo>
                <a:lnTo>
                  <a:pt x="39350" y="7611"/>
                </a:lnTo>
                <a:lnTo>
                  <a:pt x="39350" y="7488"/>
                </a:lnTo>
                <a:lnTo>
                  <a:pt x="39350" y="7381"/>
                </a:lnTo>
                <a:lnTo>
                  <a:pt x="39340" y="7273"/>
                </a:lnTo>
                <a:lnTo>
                  <a:pt x="39319" y="7165"/>
                </a:lnTo>
                <a:lnTo>
                  <a:pt x="39299" y="7058"/>
                </a:lnTo>
                <a:lnTo>
                  <a:pt x="39269" y="6950"/>
                </a:lnTo>
                <a:lnTo>
                  <a:pt x="39239" y="6850"/>
                </a:lnTo>
                <a:lnTo>
                  <a:pt x="39198" y="6742"/>
                </a:lnTo>
                <a:lnTo>
                  <a:pt x="39148" y="6643"/>
                </a:lnTo>
                <a:lnTo>
                  <a:pt x="39098" y="6550"/>
                </a:lnTo>
                <a:lnTo>
                  <a:pt x="39047" y="6450"/>
                </a:lnTo>
                <a:lnTo>
                  <a:pt x="38916" y="6274"/>
                </a:lnTo>
                <a:lnTo>
                  <a:pt x="38765" y="6097"/>
                </a:lnTo>
                <a:lnTo>
                  <a:pt x="38604" y="5935"/>
                </a:lnTo>
                <a:lnTo>
                  <a:pt x="38413" y="5782"/>
                </a:lnTo>
                <a:lnTo>
                  <a:pt x="38211" y="5643"/>
                </a:lnTo>
                <a:lnTo>
                  <a:pt x="38000" y="5520"/>
                </a:lnTo>
                <a:lnTo>
                  <a:pt x="37879" y="5459"/>
                </a:lnTo>
                <a:lnTo>
                  <a:pt x="37768" y="5405"/>
                </a:lnTo>
                <a:lnTo>
                  <a:pt x="37647" y="5359"/>
                </a:lnTo>
                <a:lnTo>
                  <a:pt x="37516" y="5313"/>
                </a:lnTo>
                <a:lnTo>
                  <a:pt x="37385" y="5266"/>
                </a:lnTo>
                <a:lnTo>
                  <a:pt x="37254" y="5228"/>
                </a:lnTo>
                <a:lnTo>
                  <a:pt x="37123" y="5197"/>
                </a:lnTo>
                <a:lnTo>
                  <a:pt x="36982" y="5167"/>
                </a:lnTo>
                <a:lnTo>
                  <a:pt x="36851" y="5143"/>
                </a:lnTo>
                <a:lnTo>
                  <a:pt x="36700" y="5128"/>
                </a:lnTo>
                <a:lnTo>
                  <a:pt x="31804" y="4528"/>
                </a:lnTo>
                <a:lnTo>
                  <a:pt x="31593" y="4505"/>
                </a:lnTo>
                <a:lnTo>
                  <a:pt x="31381" y="4490"/>
                </a:lnTo>
                <a:lnTo>
                  <a:pt x="31169" y="4482"/>
                </a:lnTo>
                <a:lnTo>
                  <a:pt x="30968" y="4475"/>
                </a:lnTo>
                <a:lnTo>
                  <a:pt x="30756" y="4475"/>
                </a:lnTo>
                <a:lnTo>
                  <a:pt x="30545" y="4482"/>
                </a:lnTo>
                <a:lnTo>
                  <a:pt x="30333" y="4490"/>
                </a:lnTo>
                <a:lnTo>
                  <a:pt x="30122" y="4505"/>
                </a:lnTo>
                <a:lnTo>
                  <a:pt x="29910" y="4528"/>
                </a:lnTo>
                <a:lnTo>
                  <a:pt x="29709" y="4559"/>
                </a:lnTo>
                <a:lnTo>
                  <a:pt x="29497" y="4590"/>
                </a:lnTo>
                <a:lnTo>
                  <a:pt x="29296" y="4636"/>
                </a:lnTo>
                <a:lnTo>
                  <a:pt x="29094" y="4682"/>
                </a:lnTo>
                <a:lnTo>
                  <a:pt x="28893" y="4728"/>
                </a:lnTo>
                <a:lnTo>
                  <a:pt x="28691" y="4790"/>
                </a:lnTo>
                <a:lnTo>
                  <a:pt x="28490" y="4851"/>
                </a:lnTo>
                <a:lnTo>
                  <a:pt x="28298" y="4921"/>
                </a:lnTo>
                <a:lnTo>
                  <a:pt x="28097" y="4997"/>
                </a:lnTo>
                <a:lnTo>
                  <a:pt x="27905" y="5082"/>
                </a:lnTo>
                <a:lnTo>
                  <a:pt x="27724" y="5167"/>
                </a:lnTo>
                <a:lnTo>
                  <a:pt x="27533" y="5266"/>
                </a:lnTo>
                <a:lnTo>
                  <a:pt x="27351" y="5366"/>
                </a:lnTo>
                <a:lnTo>
                  <a:pt x="27170" y="5466"/>
                </a:lnTo>
                <a:lnTo>
                  <a:pt x="26999" y="5582"/>
                </a:lnTo>
                <a:lnTo>
                  <a:pt x="26828" y="5705"/>
                </a:lnTo>
                <a:lnTo>
                  <a:pt x="26656" y="5828"/>
                </a:lnTo>
                <a:lnTo>
                  <a:pt x="26485" y="5958"/>
                </a:lnTo>
                <a:lnTo>
                  <a:pt x="26334" y="6097"/>
                </a:lnTo>
                <a:lnTo>
                  <a:pt x="26173" y="6243"/>
                </a:lnTo>
                <a:lnTo>
                  <a:pt x="26022" y="6397"/>
                </a:lnTo>
                <a:lnTo>
                  <a:pt x="25871" y="6550"/>
                </a:lnTo>
                <a:lnTo>
                  <a:pt x="25730" y="6712"/>
                </a:lnTo>
                <a:lnTo>
                  <a:pt x="25236" y="6550"/>
                </a:lnTo>
                <a:lnTo>
                  <a:pt x="24722" y="6397"/>
                </a:lnTo>
                <a:lnTo>
                  <a:pt x="24722" y="3852"/>
                </a:lnTo>
                <a:lnTo>
                  <a:pt x="24712" y="3637"/>
                </a:lnTo>
                <a:lnTo>
                  <a:pt x="24692" y="3429"/>
                </a:lnTo>
                <a:lnTo>
                  <a:pt x="24662" y="3222"/>
                </a:lnTo>
                <a:lnTo>
                  <a:pt x="24611" y="3022"/>
                </a:lnTo>
                <a:lnTo>
                  <a:pt x="24551" y="2830"/>
                </a:lnTo>
                <a:lnTo>
                  <a:pt x="24480" y="2637"/>
                </a:lnTo>
                <a:lnTo>
                  <a:pt x="24390" y="2453"/>
                </a:lnTo>
                <a:lnTo>
                  <a:pt x="24299" y="2276"/>
                </a:lnTo>
                <a:lnTo>
                  <a:pt x="24188" y="2107"/>
                </a:lnTo>
                <a:lnTo>
                  <a:pt x="24067" y="1938"/>
                </a:lnTo>
                <a:lnTo>
                  <a:pt x="23946" y="1776"/>
                </a:lnTo>
                <a:lnTo>
                  <a:pt x="23805" y="1623"/>
                </a:lnTo>
                <a:lnTo>
                  <a:pt x="23654" y="1477"/>
                </a:lnTo>
                <a:lnTo>
                  <a:pt x="23503" y="1331"/>
                </a:lnTo>
                <a:lnTo>
                  <a:pt x="23342" y="1192"/>
                </a:lnTo>
                <a:lnTo>
                  <a:pt x="23171" y="1069"/>
                </a:lnTo>
                <a:lnTo>
                  <a:pt x="22989" y="946"/>
                </a:lnTo>
                <a:lnTo>
                  <a:pt x="22798" y="831"/>
                </a:lnTo>
                <a:lnTo>
                  <a:pt x="22607" y="716"/>
                </a:lnTo>
                <a:lnTo>
                  <a:pt x="22405" y="616"/>
                </a:lnTo>
                <a:lnTo>
                  <a:pt x="22204" y="523"/>
                </a:lnTo>
                <a:lnTo>
                  <a:pt x="21992" y="431"/>
                </a:lnTo>
                <a:lnTo>
                  <a:pt x="21770" y="354"/>
                </a:lnTo>
                <a:lnTo>
                  <a:pt x="21549" y="285"/>
                </a:lnTo>
                <a:lnTo>
                  <a:pt x="21327" y="216"/>
                </a:lnTo>
                <a:lnTo>
                  <a:pt x="21095" y="162"/>
                </a:lnTo>
                <a:lnTo>
                  <a:pt x="20864" y="116"/>
                </a:lnTo>
                <a:lnTo>
                  <a:pt x="20632" y="70"/>
                </a:lnTo>
                <a:lnTo>
                  <a:pt x="20400" y="39"/>
                </a:lnTo>
                <a:lnTo>
                  <a:pt x="20159" y="16"/>
                </a:lnTo>
                <a:lnTo>
                  <a:pt x="19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2" name="Google Shape;1432;p44"/>
          <p:cNvGrpSpPr/>
          <p:nvPr/>
        </p:nvGrpSpPr>
        <p:grpSpPr>
          <a:xfrm>
            <a:off x="2605691" y="3457826"/>
            <a:ext cx="315782" cy="338339"/>
            <a:chOff x="3095730" y="2808681"/>
            <a:chExt cx="429460" cy="452688"/>
          </a:xfrm>
        </p:grpSpPr>
        <p:sp>
          <p:nvSpPr>
            <p:cNvPr id="1433" name="Google Shape;1433;p44"/>
            <p:cNvSpPr/>
            <p:nvPr/>
          </p:nvSpPr>
          <p:spPr>
            <a:xfrm flipH="1">
              <a:off x="3423742" y="2927199"/>
              <a:ext cx="26496" cy="26545"/>
            </a:xfrm>
            <a:custGeom>
              <a:avLst/>
              <a:gdLst/>
              <a:ahLst/>
              <a:cxnLst/>
              <a:rect l="l" t="t" r="r" b="b"/>
              <a:pathLst>
                <a:path w="2792" h="2130" extrusionOk="0">
                  <a:moveTo>
                    <a:pt x="1391" y="0"/>
                  </a:moveTo>
                  <a:lnTo>
                    <a:pt x="1250" y="8"/>
                  </a:lnTo>
                  <a:lnTo>
                    <a:pt x="1109" y="23"/>
                  </a:lnTo>
                  <a:lnTo>
                    <a:pt x="978" y="46"/>
                  </a:lnTo>
                  <a:lnTo>
                    <a:pt x="847" y="85"/>
                  </a:lnTo>
                  <a:lnTo>
                    <a:pt x="726" y="131"/>
                  </a:lnTo>
                  <a:lnTo>
                    <a:pt x="615" y="185"/>
                  </a:lnTo>
                  <a:lnTo>
                    <a:pt x="505" y="246"/>
                  </a:lnTo>
                  <a:lnTo>
                    <a:pt x="404" y="308"/>
                  </a:lnTo>
                  <a:lnTo>
                    <a:pt x="313" y="384"/>
                  </a:lnTo>
                  <a:lnTo>
                    <a:pt x="233" y="469"/>
                  </a:lnTo>
                  <a:lnTo>
                    <a:pt x="162" y="554"/>
                  </a:lnTo>
                  <a:lnTo>
                    <a:pt x="112" y="646"/>
                  </a:lnTo>
                  <a:lnTo>
                    <a:pt x="61" y="746"/>
                  </a:lnTo>
                  <a:lnTo>
                    <a:pt x="31" y="846"/>
                  </a:lnTo>
                  <a:lnTo>
                    <a:pt x="1" y="953"/>
                  </a:lnTo>
                  <a:lnTo>
                    <a:pt x="1" y="1061"/>
                  </a:lnTo>
                  <a:lnTo>
                    <a:pt x="1" y="1176"/>
                  </a:lnTo>
                  <a:lnTo>
                    <a:pt x="31" y="1276"/>
                  </a:lnTo>
                  <a:lnTo>
                    <a:pt x="61" y="1384"/>
                  </a:lnTo>
                  <a:lnTo>
                    <a:pt x="112" y="1476"/>
                  </a:lnTo>
                  <a:lnTo>
                    <a:pt x="162" y="1568"/>
                  </a:lnTo>
                  <a:lnTo>
                    <a:pt x="233" y="1661"/>
                  </a:lnTo>
                  <a:lnTo>
                    <a:pt x="313" y="1737"/>
                  </a:lnTo>
                  <a:lnTo>
                    <a:pt x="404" y="1814"/>
                  </a:lnTo>
                  <a:lnTo>
                    <a:pt x="505" y="1884"/>
                  </a:lnTo>
                  <a:lnTo>
                    <a:pt x="615" y="1945"/>
                  </a:lnTo>
                  <a:lnTo>
                    <a:pt x="726" y="1999"/>
                  </a:lnTo>
                  <a:lnTo>
                    <a:pt x="847" y="2045"/>
                  </a:lnTo>
                  <a:lnTo>
                    <a:pt x="978" y="2083"/>
                  </a:lnTo>
                  <a:lnTo>
                    <a:pt x="1109" y="2106"/>
                  </a:lnTo>
                  <a:lnTo>
                    <a:pt x="1250" y="2122"/>
                  </a:lnTo>
                  <a:lnTo>
                    <a:pt x="1391" y="2130"/>
                  </a:lnTo>
                  <a:lnTo>
                    <a:pt x="1532" y="2122"/>
                  </a:lnTo>
                  <a:lnTo>
                    <a:pt x="1673" y="2106"/>
                  </a:lnTo>
                  <a:lnTo>
                    <a:pt x="1804" y="2083"/>
                  </a:lnTo>
                  <a:lnTo>
                    <a:pt x="1935" y="2045"/>
                  </a:lnTo>
                  <a:lnTo>
                    <a:pt x="2056" y="1999"/>
                  </a:lnTo>
                  <a:lnTo>
                    <a:pt x="2177" y="1945"/>
                  </a:lnTo>
                  <a:lnTo>
                    <a:pt x="2278" y="1884"/>
                  </a:lnTo>
                  <a:lnTo>
                    <a:pt x="2378" y="1814"/>
                  </a:lnTo>
                  <a:lnTo>
                    <a:pt x="2469" y="1737"/>
                  </a:lnTo>
                  <a:lnTo>
                    <a:pt x="2550" y="1661"/>
                  </a:lnTo>
                  <a:lnTo>
                    <a:pt x="2620" y="1568"/>
                  </a:lnTo>
                  <a:lnTo>
                    <a:pt x="2681" y="1476"/>
                  </a:lnTo>
                  <a:lnTo>
                    <a:pt x="2721" y="1384"/>
                  </a:lnTo>
                  <a:lnTo>
                    <a:pt x="2761" y="1276"/>
                  </a:lnTo>
                  <a:lnTo>
                    <a:pt x="2781" y="1176"/>
                  </a:lnTo>
                  <a:lnTo>
                    <a:pt x="2791" y="1061"/>
                  </a:lnTo>
                  <a:lnTo>
                    <a:pt x="2781" y="953"/>
                  </a:lnTo>
                  <a:lnTo>
                    <a:pt x="2761" y="846"/>
                  </a:lnTo>
                  <a:lnTo>
                    <a:pt x="2721" y="746"/>
                  </a:lnTo>
                  <a:lnTo>
                    <a:pt x="2681" y="646"/>
                  </a:lnTo>
                  <a:lnTo>
                    <a:pt x="2620" y="554"/>
                  </a:lnTo>
                  <a:lnTo>
                    <a:pt x="2550" y="469"/>
                  </a:lnTo>
                  <a:lnTo>
                    <a:pt x="2469" y="384"/>
                  </a:lnTo>
                  <a:lnTo>
                    <a:pt x="2378" y="308"/>
                  </a:lnTo>
                  <a:lnTo>
                    <a:pt x="2278" y="246"/>
                  </a:lnTo>
                  <a:lnTo>
                    <a:pt x="2177" y="185"/>
                  </a:lnTo>
                  <a:lnTo>
                    <a:pt x="2056" y="131"/>
                  </a:lnTo>
                  <a:lnTo>
                    <a:pt x="1935" y="85"/>
                  </a:lnTo>
                  <a:lnTo>
                    <a:pt x="1804" y="46"/>
                  </a:lnTo>
                  <a:lnTo>
                    <a:pt x="1673" y="23"/>
                  </a:lnTo>
                  <a:lnTo>
                    <a:pt x="1532" y="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4"/>
            <p:cNvSpPr/>
            <p:nvPr/>
          </p:nvSpPr>
          <p:spPr>
            <a:xfrm flipH="1">
              <a:off x="3095730" y="2808681"/>
              <a:ext cx="429460" cy="452688"/>
            </a:xfrm>
            <a:custGeom>
              <a:avLst/>
              <a:gdLst/>
              <a:ahLst/>
              <a:cxnLst/>
              <a:rect l="l" t="t" r="r" b="b"/>
              <a:pathLst>
                <a:path w="45254" h="36324" extrusionOk="0">
                  <a:moveTo>
                    <a:pt x="21700" y="2507"/>
                  </a:moveTo>
                  <a:lnTo>
                    <a:pt x="21741" y="2807"/>
                  </a:lnTo>
                  <a:lnTo>
                    <a:pt x="21791" y="3130"/>
                  </a:lnTo>
                  <a:lnTo>
                    <a:pt x="21872" y="3460"/>
                  </a:lnTo>
                  <a:lnTo>
                    <a:pt x="21982" y="3806"/>
                  </a:lnTo>
                  <a:lnTo>
                    <a:pt x="22043" y="3983"/>
                  </a:lnTo>
                  <a:lnTo>
                    <a:pt x="22113" y="4160"/>
                  </a:lnTo>
                  <a:lnTo>
                    <a:pt x="22194" y="4344"/>
                  </a:lnTo>
                  <a:lnTo>
                    <a:pt x="22275" y="4521"/>
                  </a:lnTo>
                  <a:lnTo>
                    <a:pt x="22375" y="4705"/>
                  </a:lnTo>
                  <a:lnTo>
                    <a:pt x="22476" y="4890"/>
                  </a:lnTo>
                  <a:lnTo>
                    <a:pt x="22587" y="5067"/>
                  </a:lnTo>
                  <a:lnTo>
                    <a:pt x="22708" y="5251"/>
                  </a:lnTo>
                  <a:lnTo>
                    <a:pt x="17147" y="5251"/>
                  </a:lnTo>
                  <a:lnTo>
                    <a:pt x="17358" y="5021"/>
                  </a:lnTo>
                  <a:lnTo>
                    <a:pt x="17580" y="4790"/>
                  </a:lnTo>
                  <a:lnTo>
                    <a:pt x="17812" y="4575"/>
                  </a:lnTo>
                  <a:lnTo>
                    <a:pt x="18054" y="4360"/>
                  </a:lnTo>
                  <a:lnTo>
                    <a:pt x="18315" y="4160"/>
                  </a:lnTo>
                  <a:lnTo>
                    <a:pt x="18577" y="3967"/>
                  </a:lnTo>
                  <a:lnTo>
                    <a:pt x="18859" y="3783"/>
                  </a:lnTo>
                  <a:lnTo>
                    <a:pt x="19142" y="3606"/>
                  </a:lnTo>
                  <a:lnTo>
                    <a:pt x="19434" y="3445"/>
                  </a:lnTo>
                  <a:lnTo>
                    <a:pt x="19746" y="3283"/>
                  </a:lnTo>
                  <a:lnTo>
                    <a:pt x="20048" y="3130"/>
                  </a:lnTo>
                  <a:lnTo>
                    <a:pt x="20371" y="2991"/>
                  </a:lnTo>
                  <a:lnTo>
                    <a:pt x="20693" y="2860"/>
                  </a:lnTo>
                  <a:lnTo>
                    <a:pt x="21025" y="2730"/>
                  </a:lnTo>
                  <a:lnTo>
                    <a:pt x="21358" y="2614"/>
                  </a:lnTo>
                  <a:lnTo>
                    <a:pt x="21700" y="2507"/>
                  </a:lnTo>
                  <a:close/>
                  <a:moveTo>
                    <a:pt x="21569" y="19219"/>
                  </a:moveTo>
                  <a:lnTo>
                    <a:pt x="21469" y="19404"/>
                  </a:lnTo>
                  <a:lnTo>
                    <a:pt x="21378" y="19596"/>
                  </a:lnTo>
                  <a:lnTo>
                    <a:pt x="21297" y="19780"/>
                  </a:lnTo>
                  <a:lnTo>
                    <a:pt x="21237" y="19965"/>
                  </a:lnTo>
                  <a:lnTo>
                    <a:pt x="21177" y="20142"/>
                  </a:lnTo>
                  <a:lnTo>
                    <a:pt x="21126" y="20319"/>
                  </a:lnTo>
                  <a:lnTo>
                    <a:pt x="21086" y="20495"/>
                  </a:lnTo>
                  <a:lnTo>
                    <a:pt x="21056" y="20657"/>
                  </a:lnTo>
                  <a:lnTo>
                    <a:pt x="20753" y="20549"/>
                  </a:lnTo>
                  <a:lnTo>
                    <a:pt x="20441" y="20419"/>
                  </a:lnTo>
                  <a:lnTo>
                    <a:pt x="20119" y="20272"/>
                  </a:lnTo>
                  <a:lnTo>
                    <a:pt x="19796" y="20103"/>
                  </a:lnTo>
                  <a:lnTo>
                    <a:pt x="19645" y="20011"/>
                  </a:lnTo>
                  <a:lnTo>
                    <a:pt x="19484" y="19911"/>
                  </a:lnTo>
                  <a:lnTo>
                    <a:pt x="19323" y="19811"/>
                  </a:lnTo>
                  <a:lnTo>
                    <a:pt x="19172" y="19704"/>
                  </a:lnTo>
                  <a:lnTo>
                    <a:pt x="19011" y="19588"/>
                  </a:lnTo>
                  <a:lnTo>
                    <a:pt x="18859" y="19473"/>
                  </a:lnTo>
                  <a:lnTo>
                    <a:pt x="18718" y="19350"/>
                  </a:lnTo>
                  <a:lnTo>
                    <a:pt x="18567" y="19219"/>
                  </a:lnTo>
                  <a:close/>
                  <a:moveTo>
                    <a:pt x="29689" y="7381"/>
                  </a:moveTo>
                  <a:lnTo>
                    <a:pt x="30022" y="7396"/>
                  </a:lnTo>
                  <a:lnTo>
                    <a:pt x="30344" y="7411"/>
                  </a:lnTo>
                  <a:lnTo>
                    <a:pt x="30666" y="7427"/>
                  </a:lnTo>
                  <a:lnTo>
                    <a:pt x="30989" y="7458"/>
                  </a:lnTo>
                  <a:lnTo>
                    <a:pt x="31311" y="7488"/>
                  </a:lnTo>
                  <a:lnTo>
                    <a:pt x="31623" y="7527"/>
                  </a:lnTo>
                  <a:lnTo>
                    <a:pt x="31946" y="7573"/>
                  </a:lnTo>
                  <a:lnTo>
                    <a:pt x="32258" y="7627"/>
                  </a:lnTo>
                  <a:lnTo>
                    <a:pt x="32570" y="7680"/>
                  </a:lnTo>
                  <a:lnTo>
                    <a:pt x="32872" y="7742"/>
                  </a:lnTo>
                  <a:lnTo>
                    <a:pt x="33185" y="7811"/>
                  </a:lnTo>
                  <a:lnTo>
                    <a:pt x="33487" y="7880"/>
                  </a:lnTo>
                  <a:lnTo>
                    <a:pt x="33789" y="7965"/>
                  </a:lnTo>
                  <a:lnTo>
                    <a:pt x="34081" y="8049"/>
                  </a:lnTo>
                  <a:lnTo>
                    <a:pt x="34384" y="8134"/>
                  </a:lnTo>
                  <a:lnTo>
                    <a:pt x="34676" y="8234"/>
                  </a:lnTo>
                  <a:lnTo>
                    <a:pt x="34958" y="8334"/>
                  </a:lnTo>
                  <a:lnTo>
                    <a:pt x="35250" y="8442"/>
                  </a:lnTo>
                  <a:lnTo>
                    <a:pt x="35532" y="8549"/>
                  </a:lnTo>
                  <a:lnTo>
                    <a:pt x="35814" y="8672"/>
                  </a:lnTo>
                  <a:lnTo>
                    <a:pt x="36086" y="8795"/>
                  </a:lnTo>
                  <a:lnTo>
                    <a:pt x="36358" y="8918"/>
                  </a:lnTo>
                  <a:lnTo>
                    <a:pt x="36630" y="9057"/>
                  </a:lnTo>
                  <a:lnTo>
                    <a:pt x="36892" y="9195"/>
                  </a:lnTo>
                  <a:lnTo>
                    <a:pt x="37154" y="9333"/>
                  </a:lnTo>
                  <a:lnTo>
                    <a:pt x="37406" y="9487"/>
                  </a:lnTo>
                  <a:lnTo>
                    <a:pt x="37658" y="9641"/>
                  </a:lnTo>
                  <a:lnTo>
                    <a:pt x="37909" y="9802"/>
                  </a:lnTo>
                  <a:lnTo>
                    <a:pt x="38151" y="9964"/>
                  </a:lnTo>
                  <a:lnTo>
                    <a:pt x="38393" y="10133"/>
                  </a:lnTo>
                  <a:lnTo>
                    <a:pt x="38625" y="10310"/>
                  </a:lnTo>
                  <a:lnTo>
                    <a:pt x="38917" y="10533"/>
                  </a:lnTo>
                  <a:lnTo>
                    <a:pt x="39189" y="10771"/>
                  </a:lnTo>
                  <a:lnTo>
                    <a:pt x="39461" y="11001"/>
                  </a:lnTo>
                  <a:lnTo>
                    <a:pt x="39713" y="11247"/>
                  </a:lnTo>
                  <a:lnTo>
                    <a:pt x="39955" y="11493"/>
                  </a:lnTo>
                  <a:lnTo>
                    <a:pt x="40186" y="11739"/>
                  </a:lnTo>
                  <a:lnTo>
                    <a:pt x="40408" y="11993"/>
                  </a:lnTo>
                  <a:lnTo>
                    <a:pt x="40609" y="12247"/>
                  </a:lnTo>
                  <a:lnTo>
                    <a:pt x="40811" y="12508"/>
                  </a:lnTo>
                  <a:lnTo>
                    <a:pt x="40992" y="12770"/>
                  </a:lnTo>
                  <a:lnTo>
                    <a:pt x="41173" y="13039"/>
                  </a:lnTo>
                  <a:lnTo>
                    <a:pt x="41335" y="13308"/>
                  </a:lnTo>
                  <a:lnTo>
                    <a:pt x="41486" y="13577"/>
                  </a:lnTo>
                  <a:lnTo>
                    <a:pt x="41627" y="13853"/>
                  </a:lnTo>
                  <a:lnTo>
                    <a:pt x="41758" y="14123"/>
                  </a:lnTo>
                  <a:lnTo>
                    <a:pt x="41879" y="14407"/>
                  </a:lnTo>
                  <a:lnTo>
                    <a:pt x="41979" y="14684"/>
                  </a:lnTo>
                  <a:lnTo>
                    <a:pt x="42080" y="14968"/>
                  </a:lnTo>
                  <a:lnTo>
                    <a:pt x="42171" y="15245"/>
                  </a:lnTo>
                  <a:lnTo>
                    <a:pt x="42241" y="15529"/>
                  </a:lnTo>
                  <a:lnTo>
                    <a:pt x="42302" y="15814"/>
                  </a:lnTo>
                  <a:lnTo>
                    <a:pt x="42352" y="16106"/>
                  </a:lnTo>
                  <a:lnTo>
                    <a:pt x="42402" y="16390"/>
                  </a:lnTo>
                  <a:lnTo>
                    <a:pt x="42433" y="16675"/>
                  </a:lnTo>
                  <a:lnTo>
                    <a:pt x="42453" y="16967"/>
                  </a:lnTo>
                  <a:lnTo>
                    <a:pt x="42463" y="17251"/>
                  </a:lnTo>
                  <a:lnTo>
                    <a:pt x="42463" y="17536"/>
                  </a:lnTo>
                  <a:lnTo>
                    <a:pt x="42443" y="17828"/>
                  </a:lnTo>
                  <a:lnTo>
                    <a:pt x="42423" y="18112"/>
                  </a:lnTo>
                  <a:lnTo>
                    <a:pt x="42392" y="18397"/>
                  </a:lnTo>
                  <a:lnTo>
                    <a:pt x="42352" y="18681"/>
                  </a:lnTo>
                  <a:lnTo>
                    <a:pt x="42292" y="18966"/>
                  </a:lnTo>
                  <a:lnTo>
                    <a:pt x="42231" y="19250"/>
                  </a:lnTo>
                  <a:lnTo>
                    <a:pt x="42151" y="19527"/>
                  </a:lnTo>
                  <a:lnTo>
                    <a:pt x="42070" y="19811"/>
                  </a:lnTo>
                  <a:lnTo>
                    <a:pt x="41969" y="20088"/>
                  </a:lnTo>
                  <a:lnTo>
                    <a:pt x="41869" y="20365"/>
                  </a:lnTo>
                  <a:lnTo>
                    <a:pt x="41748" y="20634"/>
                  </a:lnTo>
                  <a:lnTo>
                    <a:pt x="41627" y="20903"/>
                  </a:lnTo>
                  <a:lnTo>
                    <a:pt x="41486" y="21172"/>
                  </a:lnTo>
                  <a:lnTo>
                    <a:pt x="41345" y="21441"/>
                  </a:lnTo>
                  <a:lnTo>
                    <a:pt x="41184" y="21702"/>
                  </a:lnTo>
                  <a:lnTo>
                    <a:pt x="41012" y="21964"/>
                  </a:lnTo>
                  <a:lnTo>
                    <a:pt x="40841" y="22217"/>
                  </a:lnTo>
                  <a:lnTo>
                    <a:pt x="40650" y="22471"/>
                  </a:lnTo>
                  <a:lnTo>
                    <a:pt x="40458" y="22717"/>
                  </a:lnTo>
                  <a:lnTo>
                    <a:pt x="40247" y="22963"/>
                  </a:lnTo>
                  <a:lnTo>
                    <a:pt x="40025" y="23201"/>
                  </a:lnTo>
                  <a:lnTo>
                    <a:pt x="39803" y="23432"/>
                  </a:lnTo>
                  <a:lnTo>
                    <a:pt x="39562" y="23670"/>
                  </a:lnTo>
                  <a:lnTo>
                    <a:pt x="39320" y="23893"/>
                  </a:lnTo>
                  <a:lnTo>
                    <a:pt x="39058" y="24116"/>
                  </a:lnTo>
                  <a:lnTo>
                    <a:pt x="38796" y="24331"/>
                  </a:lnTo>
                  <a:lnTo>
                    <a:pt x="38514" y="24539"/>
                  </a:lnTo>
                  <a:lnTo>
                    <a:pt x="38232" y="24747"/>
                  </a:lnTo>
                  <a:lnTo>
                    <a:pt x="37940" y="24946"/>
                  </a:lnTo>
                  <a:lnTo>
                    <a:pt x="37627" y="25139"/>
                  </a:lnTo>
                  <a:lnTo>
                    <a:pt x="37315" y="25331"/>
                  </a:lnTo>
                  <a:lnTo>
                    <a:pt x="36993" y="25508"/>
                  </a:lnTo>
                  <a:lnTo>
                    <a:pt x="36660" y="25684"/>
                  </a:lnTo>
                  <a:lnTo>
                    <a:pt x="36318" y="25854"/>
                  </a:lnTo>
                  <a:lnTo>
                    <a:pt x="35965" y="26015"/>
                  </a:lnTo>
                  <a:lnTo>
                    <a:pt x="35603" y="26169"/>
                  </a:lnTo>
                  <a:lnTo>
                    <a:pt x="35230" y="26315"/>
                  </a:lnTo>
                  <a:lnTo>
                    <a:pt x="35059" y="26146"/>
                  </a:lnTo>
                  <a:lnTo>
                    <a:pt x="34867" y="25977"/>
                  </a:lnTo>
                  <a:lnTo>
                    <a:pt x="34656" y="25800"/>
                  </a:lnTo>
                  <a:lnTo>
                    <a:pt x="34444" y="25631"/>
                  </a:lnTo>
                  <a:lnTo>
                    <a:pt x="34545" y="25438"/>
                  </a:lnTo>
                  <a:lnTo>
                    <a:pt x="34635" y="25246"/>
                  </a:lnTo>
                  <a:lnTo>
                    <a:pt x="34716" y="25054"/>
                  </a:lnTo>
                  <a:lnTo>
                    <a:pt x="34787" y="24854"/>
                  </a:lnTo>
                  <a:lnTo>
                    <a:pt x="34847" y="24662"/>
                  </a:lnTo>
                  <a:lnTo>
                    <a:pt x="34897" y="24470"/>
                  </a:lnTo>
                  <a:lnTo>
                    <a:pt x="34948" y="24278"/>
                  </a:lnTo>
                  <a:lnTo>
                    <a:pt x="34988" y="24085"/>
                  </a:lnTo>
                  <a:lnTo>
                    <a:pt x="35018" y="23893"/>
                  </a:lnTo>
                  <a:lnTo>
                    <a:pt x="35038" y="23701"/>
                  </a:lnTo>
                  <a:lnTo>
                    <a:pt x="35048" y="23509"/>
                  </a:lnTo>
                  <a:lnTo>
                    <a:pt x="35059" y="23317"/>
                  </a:lnTo>
                  <a:lnTo>
                    <a:pt x="35048" y="23125"/>
                  </a:lnTo>
                  <a:lnTo>
                    <a:pt x="35038" y="22940"/>
                  </a:lnTo>
                  <a:lnTo>
                    <a:pt x="35018" y="22748"/>
                  </a:lnTo>
                  <a:lnTo>
                    <a:pt x="34998" y="22563"/>
                  </a:lnTo>
                  <a:lnTo>
                    <a:pt x="34968" y="22379"/>
                  </a:lnTo>
                  <a:lnTo>
                    <a:pt x="34928" y="22194"/>
                  </a:lnTo>
                  <a:lnTo>
                    <a:pt x="34877" y="22010"/>
                  </a:lnTo>
                  <a:lnTo>
                    <a:pt x="34827" y="21833"/>
                  </a:lnTo>
                  <a:lnTo>
                    <a:pt x="34756" y="21649"/>
                  </a:lnTo>
                  <a:lnTo>
                    <a:pt x="34696" y="21472"/>
                  </a:lnTo>
                  <a:lnTo>
                    <a:pt x="34615" y="21295"/>
                  </a:lnTo>
                  <a:lnTo>
                    <a:pt x="34535" y="21126"/>
                  </a:lnTo>
                  <a:lnTo>
                    <a:pt x="34444" y="20949"/>
                  </a:lnTo>
                  <a:lnTo>
                    <a:pt x="34353" y="20780"/>
                  </a:lnTo>
                  <a:lnTo>
                    <a:pt x="34253" y="20618"/>
                  </a:lnTo>
                  <a:lnTo>
                    <a:pt x="34142" y="20449"/>
                  </a:lnTo>
                  <a:lnTo>
                    <a:pt x="34031" y="20288"/>
                  </a:lnTo>
                  <a:lnTo>
                    <a:pt x="33910" y="20134"/>
                  </a:lnTo>
                  <a:lnTo>
                    <a:pt x="33779" y="19973"/>
                  </a:lnTo>
                  <a:lnTo>
                    <a:pt x="33648" y="19819"/>
                  </a:lnTo>
                  <a:lnTo>
                    <a:pt x="33517" y="19673"/>
                  </a:lnTo>
                  <a:lnTo>
                    <a:pt x="33366" y="19519"/>
                  </a:lnTo>
                  <a:lnTo>
                    <a:pt x="33215" y="19381"/>
                  </a:lnTo>
                  <a:lnTo>
                    <a:pt x="33064" y="19235"/>
                  </a:lnTo>
                  <a:lnTo>
                    <a:pt x="32903" y="19096"/>
                  </a:lnTo>
                  <a:lnTo>
                    <a:pt x="32741" y="18966"/>
                  </a:lnTo>
                  <a:lnTo>
                    <a:pt x="32570" y="18835"/>
                  </a:lnTo>
                  <a:lnTo>
                    <a:pt x="32389" y="18712"/>
                  </a:lnTo>
                  <a:lnTo>
                    <a:pt x="32218" y="18589"/>
                  </a:lnTo>
                  <a:lnTo>
                    <a:pt x="32026" y="18466"/>
                  </a:lnTo>
                  <a:lnTo>
                    <a:pt x="31835" y="18351"/>
                  </a:lnTo>
                  <a:lnTo>
                    <a:pt x="31643" y="18243"/>
                  </a:lnTo>
                  <a:lnTo>
                    <a:pt x="31442" y="18135"/>
                  </a:lnTo>
                  <a:lnTo>
                    <a:pt x="31240" y="18035"/>
                  </a:lnTo>
                  <a:lnTo>
                    <a:pt x="31029" y="17936"/>
                  </a:lnTo>
                  <a:lnTo>
                    <a:pt x="30817" y="17843"/>
                  </a:lnTo>
                  <a:lnTo>
                    <a:pt x="30606" y="17759"/>
                  </a:lnTo>
                  <a:lnTo>
                    <a:pt x="30384" y="17674"/>
                  </a:lnTo>
                  <a:lnTo>
                    <a:pt x="30152" y="17597"/>
                  </a:lnTo>
                  <a:lnTo>
                    <a:pt x="29931" y="17528"/>
                  </a:lnTo>
                  <a:lnTo>
                    <a:pt x="29689" y="17459"/>
                  </a:lnTo>
                  <a:lnTo>
                    <a:pt x="29457" y="17397"/>
                  </a:lnTo>
                  <a:lnTo>
                    <a:pt x="29216" y="17336"/>
                  </a:lnTo>
                  <a:lnTo>
                    <a:pt x="28974" y="17290"/>
                  </a:lnTo>
                  <a:lnTo>
                    <a:pt x="28732" y="17244"/>
                  </a:lnTo>
                  <a:lnTo>
                    <a:pt x="28480" y="17205"/>
                  </a:lnTo>
                  <a:lnTo>
                    <a:pt x="28228" y="17167"/>
                  </a:lnTo>
                  <a:lnTo>
                    <a:pt x="27966" y="17136"/>
                  </a:lnTo>
                  <a:lnTo>
                    <a:pt x="27704" y="17121"/>
                  </a:lnTo>
                  <a:lnTo>
                    <a:pt x="27443" y="17098"/>
                  </a:lnTo>
                  <a:lnTo>
                    <a:pt x="27181" y="17090"/>
                  </a:lnTo>
                  <a:lnTo>
                    <a:pt x="16905" y="17090"/>
                  </a:lnTo>
                  <a:lnTo>
                    <a:pt x="16492" y="17082"/>
                  </a:lnTo>
                  <a:lnTo>
                    <a:pt x="16079" y="17067"/>
                  </a:lnTo>
                  <a:lnTo>
                    <a:pt x="15666" y="17044"/>
                  </a:lnTo>
                  <a:lnTo>
                    <a:pt x="15253" y="17013"/>
                  </a:lnTo>
                  <a:lnTo>
                    <a:pt x="14850" y="16975"/>
                  </a:lnTo>
                  <a:lnTo>
                    <a:pt x="14447" y="16928"/>
                  </a:lnTo>
                  <a:lnTo>
                    <a:pt x="14054" y="16867"/>
                  </a:lnTo>
                  <a:lnTo>
                    <a:pt x="13661" y="16798"/>
                  </a:lnTo>
                  <a:lnTo>
                    <a:pt x="13268" y="16729"/>
                  </a:lnTo>
                  <a:lnTo>
                    <a:pt x="12886" y="16644"/>
                  </a:lnTo>
                  <a:lnTo>
                    <a:pt x="12503" y="16552"/>
                  </a:lnTo>
                  <a:lnTo>
                    <a:pt x="12130" y="16452"/>
                  </a:lnTo>
                  <a:lnTo>
                    <a:pt x="11757" y="16344"/>
                  </a:lnTo>
                  <a:lnTo>
                    <a:pt x="11395" y="16229"/>
                  </a:lnTo>
                  <a:lnTo>
                    <a:pt x="11032" y="16106"/>
                  </a:lnTo>
                  <a:lnTo>
                    <a:pt x="10679" y="15983"/>
                  </a:lnTo>
                  <a:lnTo>
                    <a:pt x="10236" y="15821"/>
                  </a:lnTo>
                  <a:lnTo>
                    <a:pt x="9853" y="15675"/>
                  </a:lnTo>
                  <a:lnTo>
                    <a:pt x="9511" y="15529"/>
                  </a:lnTo>
                  <a:lnTo>
                    <a:pt x="9178" y="15368"/>
                  </a:lnTo>
                  <a:lnTo>
                    <a:pt x="8846" y="15183"/>
                  </a:lnTo>
                  <a:lnTo>
                    <a:pt x="8483" y="14968"/>
                  </a:lnTo>
                  <a:lnTo>
                    <a:pt x="8070" y="14714"/>
                  </a:lnTo>
                  <a:lnTo>
                    <a:pt x="7577" y="14392"/>
                  </a:lnTo>
                  <a:lnTo>
                    <a:pt x="7335" y="14230"/>
                  </a:lnTo>
                  <a:lnTo>
                    <a:pt x="7103" y="14061"/>
                  </a:lnTo>
                  <a:lnTo>
                    <a:pt x="6871" y="13884"/>
                  </a:lnTo>
                  <a:lnTo>
                    <a:pt x="6640" y="13707"/>
                  </a:lnTo>
                  <a:lnTo>
                    <a:pt x="6418" y="13523"/>
                  </a:lnTo>
                  <a:lnTo>
                    <a:pt x="6196" y="13338"/>
                  </a:lnTo>
                  <a:lnTo>
                    <a:pt x="5995" y="13154"/>
                  </a:lnTo>
                  <a:lnTo>
                    <a:pt x="5783" y="12954"/>
                  </a:lnTo>
                  <a:lnTo>
                    <a:pt x="5592" y="12762"/>
                  </a:lnTo>
                  <a:lnTo>
                    <a:pt x="5390" y="12562"/>
                  </a:lnTo>
                  <a:lnTo>
                    <a:pt x="5209" y="12354"/>
                  </a:lnTo>
                  <a:lnTo>
                    <a:pt x="5028" y="12147"/>
                  </a:lnTo>
                  <a:lnTo>
                    <a:pt x="4857" y="11932"/>
                  </a:lnTo>
                  <a:lnTo>
                    <a:pt x="4685" y="11716"/>
                  </a:lnTo>
                  <a:lnTo>
                    <a:pt x="4524" y="11501"/>
                  </a:lnTo>
                  <a:lnTo>
                    <a:pt x="4373" y="11278"/>
                  </a:lnTo>
                  <a:lnTo>
                    <a:pt x="4222" y="11055"/>
                  </a:lnTo>
                  <a:lnTo>
                    <a:pt x="4081" y="10832"/>
                  </a:lnTo>
                  <a:lnTo>
                    <a:pt x="3950" y="10602"/>
                  </a:lnTo>
                  <a:lnTo>
                    <a:pt x="3819" y="10363"/>
                  </a:lnTo>
                  <a:lnTo>
                    <a:pt x="3698" y="10133"/>
                  </a:lnTo>
                  <a:lnTo>
                    <a:pt x="3587" y="9894"/>
                  </a:lnTo>
                  <a:lnTo>
                    <a:pt x="3476" y="9648"/>
                  </a:lnTo>
                  <a:lnTo>
                    <a:pt x="3386" y="9410"/>
                  </a:lnTo>
                  <a:lnTo>
                    <a:pt x="3295" y="9164"/>
                  </a:lnTo>
                  <a:lnTo>
                    <a:pt x="3204" y="8910"/>
                  </a:lnTo>
                  <a:lnTo>
                    <a:pt x="3134" y="8664"/>
                  </a:lnTo>
                  <a:lnTo>
                    <a:pt x="3063" y="8411"/>
                  </a:lnTo>
                  <a:lnTo>
                    <a:pt x="3003" y="8157"/>
                  </a:lnTo>
                  <a:lnTo>
                    <a:pt x="2943" y="7896"/>
                  </a:lnTo>
                  <a:lnTo>
                    <a:pt x="2902" y="7642"/>
                  </a:lnTo>
                  <a:lnTo>
                    <a:pt x="2862" y="7381"/>
                  </a:lnTo>
                  <a:close/>
                  <a:moveTo>
                    <a:pt x="28893" y="25954"/>
                  </a:moveTo>
                  <a:lnTo>
                    <a:pt x="29125" y="25969"/>
                  </a:lnTo>
                  <a:lnTo>
                    <a:pt x="29347" y="25984"/>
                  </a:lnTo>
                  <a:lnTo>
                    <a:pt x="29578" y="26007"/>
                  </a:lnTo>
                  <a:lnTo>
                    <a:pt x="29800" y="26038"/>
                  </a:lnTo>
                  <a:lnTo>
                    <a:pt x="30022" y="26084"/>
                  </a:lnTo>
                  <a:lnTo>
                    <a:pt x="30243" y="26130"/>
                  </a:lnTo>
                  <a:lnTo>
                    <a:pt x="30465" y="26184"/>
                  </a:lnTo>
                  <a:lnTo>
                    <a:pt x="30676" y="26246"/>
                  </a:lnTo>
                  <a:lnTo>
                    <a:pt x="30888" y="26307"/>
                  </a:lnTo>
                  <a:lnTo>
                    <a:pt x="31099" y="26384"/>
                  </a:lnTo>
                  <a:lnTo>
                    <a:pt x="31301" y="26469"/>
                  </a:lnTo>
                  <a:lnTo>
                    <a:pt x="31502" y="26553"/>
                  </a:lnTo>
                  <a:lnTo>
                    <a:pt x="31704" y="26653"/>
                  </a:lnTo>
                  <a:lnTo>
                    <a:pt x="31895" y="26753"/>
                  </a:lnTo>
                  <a:lnTo>
                    <a:pt x="32056" y="26861"/>
                  </a:lnTo>
                  <a:lnTo>
                    <a:pt x="32208" y="26961"/>
                  </a:lnTo>
                  <a:lnTo>
                    <a:pt x="32359" y="27068"/>
                  </a:lnTo>
                  <a:lnTo>
                    <a:pt x="32510" y="27183"/>
                  </a:lnTo>
                  <a:lnTo>
                    <a:pt x="32641" y="27291"/>
                  </a:lnTo>
                  <a:lnTo>
                    <a:pt x="32772" y="27406"/>
                  </a:lnTo>
                  <a:lnTo>
                    <a:pt x="32893" y="27522"/>
                  </a:lnTo>
                  <a:lnTo>
                    <a:pt x="33013" y="27637"/>
                  </a:lnTo>
                  <a:lnTo>
                    <a:pt x="33124" y="27760"/>
                  </a:lnTo>
                  <a:lnTo>
                    <a:pt x="33225" y="27875"/>
                  </a:lnTo>
                  <a:lnTo>
                    <a:pt x="33326" y="27998"/>
                  </a:lnTo>
                  <a:lnTo>
                    <a:pt x="33416" y="28121"/>
                  </a:lnTo>
                  <a:lnTo>
                    <a:pt x="33507" y="28244"/>
                  </a:lnTo>
                  <a:lnTo>
                    <a:pt x="33588" y="28367"/>
                  </a:lnTo>
                  <a:lnTo>
                    <a:pt x="33658" y="28498"/>
                  </a:lnTo>
                  <a:lnTo>
                    <a:pt x="33729" y="28621"/>
                  </a:lnTo>
                  <a:lnTo>
                    <a:pt x="33840" y="28882"/>
                  </a:lnTo>
                  <a:lnTo>
                    <a:pt x="33930" y="29136"/>
                  </a:lnTo>
                  <a:lnTo>
                    <a:pt x="34001" y="29397"/>
                  </a:lnTo>
                  <a:lnTo>
                    <a:pt x="34051" y="29659"/>
                  </a:lnTo>
                  <a:lnTo>
                    <a:pt x="34071" y="29920"/>
                  </a:lnTo>
                  <a:lnTo>
                    <a:pt x="34081" y="30182"/>
                  </a:lnTo>
                  <a:lnTo>
                    <a:pt x="34061" y="30443"/>
                  </a:lnTo>
                  <a:lnTo>
                    <a:pt x="34011" y="30704"/>
                  </a:lnTo>
                  <a:lnTo>
                    <a:pt x="33950" y="30958"/>
                  </a:lnTo>
                  <a:lnTo>
                    <a:pt x="33870" y="31204"/>
                  </a:lnTo>
                  <a:lnTo>
                    <a:pt x="33769" y="31450"/>
                  </a:lnTo>
                  <a:lnTo>
                    <a:pt x="33638" y="31688"/>
                  </a:lnTo>
                  <a:lnTo>
                    <a:pt x="33497" y="31927"/>
                  </a:lnTo>
                  <a:lnTo>
                    <a:pt x="33336" y="32157"/>
                  </a:lnTo>
                  <a:lnTo>
                    <a:pt x="33155" y="32373"/>
                  </a:lnTo>
                  <a:lnTo>
                    <a:pt x="32963" y="32588"/>
                  </a:lnTo>
                  <a:lnTo>
                    <a:pt x="32741" y="32788"/>
                  </a:lnTo>
                  <a:lnTo>
                    <a:pt x="32510" y="32980"/>
                  </a:lnTo>
                  <a:lnTo>
                    <a:pt x="32258" y="33164"/>
                  </a:lnTo>
                  <a:lnTo>
                    <a:pt x="31986" y="33333"/>
                  </a:lnTo>
                  <a:lnTo>
                    <a:pt x="31704" y="33487"/>
                  </a:lnTo>
                  <a:lnTo>
                    <a:pt x="31402" y="33633"/>
                  </a:lnTo>
                  <a:lnTo>
                    <a:pt x="31089" y="33764"/>
                  </a:lnTo>
                  <a:lnTo>
                    <a:pt x="30918" y="33825"/>
                  </a:lnTo>
                  <a:lnTo>
                    <a:pt x="30757" y="33879"/>
                  </a:lnTo>
                  <a:lnTo>
                    <a:pt x="30848" y="33587"/>
                  </a:lnTo>
                  <a:lnTo>
                    <a:pt x="30918" y="33295"/>
                  </a:lnTo>
                  <a:lnTo>
                    <a:pt x="30958" y="33003"/>
                  </a:lnTo>
                  <a:lnTo>
                    <a:pt x="30989" y="32711"/>
                  </a:lnTo>
                  <a:lnTo>
                    <a:pt x="30999" y="32426"/>
                  </a:lnTo>
                  <a:lnTo>
                    <a:pt x="30979" y="32134"/>
                  </a:lnTo>
                  <a:lnTo>
                    <a:pt x="30948" y="31850"/>
                  </a:lnTo>
                  <a:lnTo>
                    <a:pt x="30898" y="31573"/>
                  </a:lnTo>
                  <a:lnTo>
                    <a:pt x="30827" y="31296"/>
                  </a:lnTo>
                  <a:lnTo>
                    <a:pt x="30737" y="31020"/>
                  </a:lnTo>
                  <a:lnTo>
                    <a:pt x="30636" y="30758"/>
                  </a:lnTo>
                  <a:lnTo>
                    <a:pt x="30515" y="30489"/>
                  </a:lnTo>
                  <a:lnTo>
                    <a:pt x="30374" y="30235"/>
                  </a:lnTo>
                  <a:lnTo>
                    <a:pt x="30213" y="29982"/>
                  </a:lnTo>
                  <a:lnTo>
                    <a:pt x="30042" y="29736"/>
                  </a:lnTo>
                  <a:lnTo>
                    <a:pt x="29850" y="29497"/>
                  </a:lnTo>
                  <a:lnTo>
                    <a:pt x="29649" y="29267"/>
                  </a:lnTo>
                  <a:lnTo>
                    <a:pt x="29427" y="29044"/>
                  </a:lnTo>
                  <a:lnTo>
                    <a:pt x="29195" y="28829"/>
                  </a:lnTo>
                  <a:lnTo>
                    <a:pt x="28954" y="28629"/>
                  </a:lnTo>
                  <a:lnTo>
                    <a:pt x="28692" y="28429"/>
                  </a:lnTo>
                  <a:lnTo>
                    <a:pt x="28420" y="28244"/>
                  </a:lnTo>
                  <a:lnTo>
                    <a:pt x="28128" y="28068"/>
                  </a:lnTo>
                  <a:lnTo>
                    <a:pt x="27825" y="27906"/>
                  </a:lnTo>
                  <a:lnTo>
                    <a:pt x="27513" y="27752"/>
                  </a:lnTo>
                  <a:lnTo>
                    <a:pt x="27191" y="27606"/>
                  </a:lnTo>
                  <a:lnTo>
                    <a:pt x="26858" y="27476"/>
                  </a:lnTo>
                  <a:lnTo>
                    <a:pt x="26516" y="27360"/>
                  </a:lnTo>
                  <a:lnTo>
                    <a:pt x="26153" y="27260"/>
                  </a:lnTo>
                  <a:lnTo>
                    <a:pt x="25790" y="27168"/>
                  </a:lnTo>
                  <a:lnTo>
                    <a:pt x="25418" y="27091"/>
                  </a:lnTo>
                  <a:lnTo>
                    <a:pt x="25035" y="27030"/>
                  </a:lnTo>
                  <a:lnTo>
                    <a:pt x="25216" y="26907"/>
                  </a:lnTo>
                  <a:lnTo>
                    <a:pt x="25408" y="26791"/>
                  </a:lnTo>
                  <a:lnTo>
                    <a:pt x="25599" y="26684"/>
                  </a:lnTo>
                  <a:lnTo>
                    <a:pt x="25800" y="26584"/>
                  </a:lnTo>
                  <a:lnTo>
                    <a:pt x="26002" y="26484"/>
                  </a:lnTo>
                  <a:lnTo>
                    <a:pt x="26214" y="26399"/>
                  </a:lnTo>
                  <a:lnTo>
                    <a:pt x="26425" y="26322"/>
                  </a:lnTo>
                  <a:lnTo>
                    <a:pt x="26647" y="26253"/>
                  </a:lnTo>
                  <a:lnTo>
                    <a:pt x="26858" y="26192"/>
                  </a:lnTo>
                  <a:lnTo>
                    <a:pt x="27080" y="26138"/>
                  </a:lnTo>
                  <a:lnTo>
                    <a:pt x="27302" y="26084"/>
                  </a:lnTo>
                  <a:lnTo>
                    <a:pt x="27523" y="26046"/>
                  </a:lnTo>
                  <a:lnTo>
                    <a:pt x="27755" y="26015"/>
                  </a:lnTo>
                  <a:lnTo>
                    <a:pt x="27976" y="25984"/>
                  </a:lnTo>
                  <a:lnTo>
                    <a:pt x="28208" y="25969"/>
                  </a:lnTo>
                  <a:lnTo>
                    <a:pt x="28440" y="25954"/>
                  </a:lnTo>
                  <a:close/>
                  <a:moveTo>
                    <a:pt x="23101" y="1"/>
                  </a:moveTo>
                  <a:lnTo>
                    <a:pt x="22919" y="8"/>
                  </a:lnTo>
                  <a:lnTo>
                    <a:pt x="22798" y="31"/>
                  </a:lnTo>
                  <a:lnTo>
                    <a:pt x="22567" y="70"/>
                  </a:lnTo>
                  <a:lnTo>
                    <a:pt x="22214" y="131"/>
                  </a:lnTo>
                  <a:lnTo>
                    <a:pt x="21771" y="231"/>
                  </a:lnTo>
                  <a:lnTo>
                    <a:pt x="21237" y="362"/>
                  </a:lnTo>
                  <a:lnTo>
                    <a:pt x="20955" y="439"/>
                  </a:lnTo>
                  <a:lnTo>
                    <a:pt x="20643" y="531"/>
                  </a:lnTo>
                  <a:lnTo>
                    <a:pt x="20330" y="631"/>
                  </a:lnTo>
                  <a:lnTo>
                    <a:pt x="19998" y="746"/>
                  </a:lnTo>
                  <a:lnTo>
                    <a:pt x="19655" y="869"/>
                  </a:lnTo>
                  <a:lnTo>
                    <a:pt x="19303" y="1008"/>
                  </a:lnTo>
                  <a:lnTo>
                    <a:pt x="18950" y="1154"/>
                  </a:lnTo>
                  <a:lnTo>
                    <a:pt x="18587" y="1315"/>
                  </a:lnTo>
                  <a:lnTo>
                    <a:pt x="18225" y="1492"/>
                  </a:lnTo>
                  <a:lnTo>
                    <a:pt x="17862" y="1684"/>
                  </a:lnTo>
                  <a:lnTo>
                    <a:pt x="17489" y="1884"/>
                  </a:lnTo>
                  <a:lnTo>
                    <a:pt x="17127" y="2107"/>
                  </a:lnTo>
                  <a:lnTo>
                    <a:pt x="16774" y="2345"/>
                  </a:lnTo>
                  <a:lnTo>
                    <a:pt x="16411" y="2591"/>
                  </a:lnTo>
                  <a:lnTo>
                    <a:pt x="16069" y="2860"/>
                  </a:lnTo>
                  <a:lnTo>
                    <a:pt x="15726" y="3145"/>
                  </a:lnTo>
                  <a:lnTo>
                    <a:pt x="15404" y="3452"/>
                  </a:lnTo>
                  <a:lnTo>
                    <a:pt x="15243" y="3614"/>
                  </a:lnTo>
                  <a:lnTo>
                    <a:pt x="15082" y="3775"/>
                  </a:lnTo>
                  <a:lnTo>
                    <a:pt x="14931" y="3944"/>
                  </a:lnTo>
                  <a:lnTo>
                    <a:pt x="14779" y="4114"/>
                  </a:lnTo>
                  <a:lnTo>
                    <a:pt x="14638" y="4290"/>
                  </a:lnTo>
                  <a:lnTo>
                    <a:pt x="14497" y="4475"/>
                  </a:lnTo>
                  <a:lnTo>
                    <a:pt x="14356" y="4659"/>
                  </a:lnTo>
                  <a:lnTo>
                    <a:pt x="14225" y="4852"/>
                  </a:lnTo>
                  <a:lnTo>
                    <a:pt x="14105" y="5051"/>
                  </a:lnTo>
                  <a:lnTo>
                    <a:pt x="13984" y="5251"/>
                  </a:lnTo>
                  <a:lnTo>
                    <a:pt x="1401" y="5251"/>
                  </a:lnTo>
                  <a:lnTo>
                    <a:pt x="1260" y="5259"/>
                  </a:lnTo>
                  <a:lnTo>
                    <a:pt x="1119" y="5274"/>
                  </a:lnTo>
                  <a:lnTo>
                    <a:pt x="988" y="5297"/>
                  </a:lnTo>
                  <a:lnTo>
                    <a:pt x="857" y="5336"/>
                  </a:lnTo>
                  <a:lnTo>
                    <a:pt x="736" y="5382"/>
                  </a:lnTo>
                  <a:lnTo>
                    <a:pt x="615" y="5436"/>
                  </a:lnTo>
                  <a:lnTo>
                    <a:pt x="515" y="5497"/>
                  </a:lnTo>
                  <a:lnTo>
                    <a:pt x="414" y="5566"/>
                  </a:lnTo>
                  <a:lnTo>
                    <a:pt x="323" y="5643"/>
                  </a:lnTo>
                  <a:lnTo>
                    <a:pt x="243" y="5720"/>
                  </a:lnTo>
                  <a:lnTo>
                    <a:pt x="172" y="5812"/>
                  </a:lnTo>
                  <a:lnTo>
                    <a:pt x="112" y="5905"/>
                  </a:lnTo>
                  <a:lnTo>
                    <a:pt x="71" y="5997"/>
                  </a:lnTo>
                  <a:lnTo>
                    <a:pt x="31" y="6105"/>
                  </a:lnTo>
                  <a:lnTo>
                    <a:pt x="11" y="6204"/>
                  </a:lnTo>
                  <a:lnTo>
                    <a:pt x="1" y="6320"/>
                  </a:lnTo>
                  <a:lnTo>
                    <a:pt x="11" y="6627"/>
                  </a:lnTo>
                  <a:lnTo>
                    <a:pt x="21" y="6942"/>
                  </a:lnTo>
                  <a:lnTo>
                    <a:pt x="51" y="7250"/>
                  </a:lnTo>
                  <a:lnTo>
                    <a:pt x="81" y="7557"/>
                  </a:lnTo>
                  <a:lnTo>
                    <a:pt x="122" y="7865"/>
                  </a:lnTo>
                  <a:lnTo>
                    <a:pt x="182" y="8165"/>
                  </a:lnTo>
                  <a:lnTo>
                    <a:pt x="243" y="8465"/>
                  </a:lnTo>
                  <a:lnTo>
                    <a:pt x="313" y="8764"/>
                  </a:lnTo>
                  <a:lnTo>
                    <a:pt x="394" y="9057"/>
                  </a:lnTo>
                  <a:lnTo>
                    <a:pt x="474" y="9356"/>
                  </a:lnTo>
                  <a:lnTo>
                    <a:pt x="575" y="9641"/>
                  </a:lnTo>
                  <a:lnTo>
                    <a:pt x="676" y="9933"/>
                  </a:lnTo>
                  <a:lnTo>
                    <a:pt x="797" y="10217"/>
                  </a:lnTo>
                  <a:lnTo>
                    <a:pt x="918" y="10502"/>
                  </a:lnTo>
                  <a:lnTo>
                    <a:pt x="1049" y="10779"/>
                  </a:lnTo>
                  <a:lnTo>
                    <a:pt x="1190" y="11055"/>
                  </a:lnTo>
                  <a:lnTo>
                    <a:pt x="1331" y="11332"/>
                  </a:lnTo>
                  <a:lnTo>
                    <a:pt x="1492" y="11601"/>
                  </a:lnTo>
                  <a:lnTo>
                    <a:pt x="1653" y="11870"/>
                  </a:lnTo>
                  <a:lnTo>
                    <a:pt x="1824" y="12132"/>
                  </a:lnTo>
                  <a:lnTo>
                    <a:pt x="1996" y="12393"/>
                  </a:lnTo>
                  <a:lnTo>
                    <a:pt x="2187" y="12647"/>
                  </a:lnTo>
                  <a:lnTo>
                    <a:pt x="2378" y="12900"/>
                  </a:lnTo>
                  <a:lnTo>
                    <a:pt x="2580" y="13154"/>
                  </a:lnTo>
                  <a:lnTo>
                    <a:pt x="2781" y="13400"/>
                  </a:lnTo>
                  <a:lnTo>
                    <a:pt x="3003" y="13638"/>
                  </a:lnTo>
                  <a:lnTo>
                    <a:pt x="3225" y="13877"/>
                  </a:lnTo>
                  <a:lnTo>
                    <a:pt x="3446" y="14115"/>
                  </a:lnTo>
                  <a:lnTo>
                    <a:pt x="3688" y="14345"/>
                  </a:lnTo>
                  <a:lnTo>
                    <a:pt x="3920" y="14568"/>
                  </a:lnTo>
                  <a:lnTo>
                    <a:pt x="4172" y="14791"/>
                  </a:lnTo>
                  <a:lnTo>
                    <a:pt x="4423" y="15007"/>
                  </a:lnTo>
                  <a:lnTo>
                    <a:pt x="4685" y="15222"/>
                  </a:lnTo>
                  <a:lnTo>
                    <a:pt x="4957" y="15429"/>
                  </a:lnTo>
                  <a:lnTo>
                    <a:pt x="5229" y="15629"/>
                  </a:lnTo>
                  <a:lnTo>
                    <a:pt x="5501" y="15829"/>
                  </a:lnTo>
                  <a:lnTo>
                    <a:pt x="5793" y="16021"/>
                  </a:lnTo>
                  <a:lnTo>
                    <a:pt x="6076" y="16214"/>
                  </a:lnTo>
                  <a:lnTo>
                    <a:pt x="6378" y="16398"/>
                  </a:lnTo>
                  <a:lnTo>
                    <a:pt x="6680" y="16575"/>
                  </a:lnTo>
                  <a:lnTo>
                    <a:pt x="6982" y="16752"/>
                  </a:lnTo>
                  <a:lnTo>
                    <a:pt x="7294" y="16921"/>
                  </a:lnTo>
                  <a:lnTo>
                    <a:pt x="7607" y="17082"/>
                  </a:lnTo>
                  <a:lnTo>
                    <a:pt x="7929" y="17244"/>
                  </a:lnTo>
                  <a:lnTo>
                    <a:pt x="8262" y="17397"/>
                  </a:lnTo>
                  <a:lnTo>
                    <a:pt x="8594" y="17543"/>
                  </a:lnTo>
                  <a:lnTo>
                    <a:pt x="8926" y="17690"/>
                  </a:lnTo>
                  <a:lnTo>
                    <a:pt x="9269" y="17820"/>
                  </a:lnTo>
                  <a:lnTo>
                    <a:pt x="9612" y="17951"/>
                  </a:lnTo>
                  <a:lnTo>
                    <a:pt x="9964" y="18074"/>
                  </a:lnTo>
                  <a:lnTo>
                    <a:pt x="10317" y="18197"/>
                  </a:lnTo>
                  <a:lnTo>
                    <a:pt x="10679" y="18305"/>
                  </a:lnTo>
                  <a:lnTo>
                    <a:pt x="11042" y="18412"/>
                  </a:lnTo>
                  <a:lnTo>
                    <a:pt x="11405" y="18512"/>
                  </a:lnTo>
                  <a:lnTo>
                    <a:pt x="11777" y="18604"/>
                  </a:lnTo>
                  <a:lnTo>
                    <a:pt x="12150" y="18697"/>
                  </a:lnTo>
                  <a:lnTo>
                    <a:pt x="12523" y="18773"/>
                  </a:lnTo>
                  <a:lnTo>
                    <a:pt x="12906" y="18850"/>
                  </a:lnTo>
                  <a:lnTo>
                    <a:pt x="13289" y="18920"/>
                  </a:lnTo>
                  <a:lnTo>
                    <a:pt x="13681" y="18981"/>
                  </a:lnTo>
                  <a:lnTo>
                    <a:pt x="14064" y="19035"/>
                  </a:lnTo>
                  <a:lnTo>
                    <a:pt x="14457" y="19081"/>
                  </a:lnTo>
                  <a:lnTo>
                    <a:pt x="14860" y="19119"/>
                  </a:lnTo>
                  <a:lnTo>
                    <a:pt x="15253" y="19158"/>
                  </a:lnTo>
                  <a:lnTo>
                    <a:pt x="15454" y="19458"/>
                  </a:lnTo>
                  <a:lnTo>
                    <a:pt x="15666" y="19750"/>
                  </a:lnTo>
                  <a:lnTo>
                    <a:pt x="15898" y="20026"/>
                  </a:lnTo>
                  <a:lnTo>
                    <a:pt x="16129" y="20288"/>
                  </a:lnTo>
                  <a:lnTo>
                    <a:pt x="16381" y="20534"/>
                  </a:lnTo>
                  <a:lnTo>
                    <a:pt x="16633" y="20764"/>
                  </a:lnTo>
                  <a:lnTo>
                    <a:pt x="16895" y="20987"/>
                  </a:lnTo>
                  <a:lnTo>
                    <a:pt x="17167" y="21195"/>
                  </a:lnTo>
                  <a:lnTo>
                    <a:pt x="17449" y="21387"/>
                  </a:lnTo>
                  <a:lnTo>
                    <a:pt x="17731" y="21564"/>
                  </a:lnTo>
                  <a:lnTo>
                    <a:pt x="18013" y="21733"/>
                  </a:lnTo>
                  <a:lnTo>
                    <a:pt x="18295" y="21895"/>
                  </a:lnTo>
                  <a:lnTo>
                    <a:pt x="18577" y="22041"/>
                  </a:lnTo>
                  <a:lnTo>
                    <a:pt x="18859" y="22171"/>
                  </a:lnTo>
                  <a:lnTo>
                    <a:pt x="19142" y="22294"/>
                  </a:lnTo>
                  <a:lnTo>
                    <a:pt x="19414" y="22410"/>
                  </a:lnTo>
                  <a:lnTo>
                    <a:pt x="19686" y="22517"/>
                  </a:lnTo>
                  <a:lnTo>
                    <a:pt x="19947" y="22609"/>
                  </a:lnTo>
                  <a:lnTo>
                    <a:pt x="20199" y="22694"/>
                  </a:lnTo>
                  <a:lnTo>
                    <a:pt x="20451" y="22771"/>
                  </a:lnTo>
                  <a:lnTo>
                    <a:pt x="20915" y="22902"/>
                  </a:lnTo>
                  <a:lnTo>
                    <a:pt x="21318" y="23009"/>
                  </a:lnTo>
                  <a:lnTo>
                    <a:pt x="21660" y="23078"/>
                  </a:lnTo>
                  <a:lnTo>
                    <a:pt x="21932" y="23132"/>
                  </a:lnTo>
                  <a:lnTo>
                    <a:pt x="22204" y="23171"/>
                  </a:lnTo>
                  <a:lnTo>
                    <a:pt x="22395" y="23186"/>
                  </a:lnTo>
                  <a:lnTo>
                    <a:pt x="22567" y="23186"/>
                  </a:lnTo>
                  <a:lnTo>
                    <a:pt x="22738" y="23171"/>
                  </a:lnTo>
                  <a:lnTo>
                    <a:pt x="22899" y="23132"/>
                  </a:lnTo>
                  <a:lnTo>
                    <a:pt x="23060" y="23086"/>
                  </a:lnTo>
                  <a:lnTo>
                    <a:pt x="23201" y="23025"/>
                  </a:lnTo>
                  <a:lnTo>
                    <a:pt x="23332" y="22948"/>
                  </a:lnTo>
                  <a:lnTo>
                    <a:pt x="23453" y="22863"/>
                  </a:lnTo>
                  <a:lnTo>
                    <a:pt x="23554" y="22771"/>
                  </a:lnTo>
                  <a:lnTo>
                    <a:pt x="23645" y="22671"/>
                  </a:lnTo>
                  <a:lnTo>
                    <a:pt x="23725" y="22556"/>
                  </a:lnTo>
                  <a:lnTo>
                    <a:pt x="23776" y="22440"/>
                  </a:lnTo>
                  <a:lnTo>
                    <a:pt x="23816" y="22317"/>
                  </a:lnTo>
                  <a:lnTo>
                    <a:pt x="23836" y="22194"/>
                  </a:lnTo>
                  <a:lnTo>
                    <a:pt x="23836" y="22064"/>
                  </a:lnTo>
                  <a:lnTo>
                    <a:pt x="23806" y="21925"/>
                  </a:lnTo>
                  <a:lnTo>
                    <a:pt x="23796" y="21825"/>
                  </a:lnTo>
                  <a:lnTo>
                    <a:pt x="23766" y="21618"/>
                  </a:lnTo>
                  <a:lnTo>
                    <a:pt x="23766" y="21479"/>
                  </a:lnTo>
                  <a:lnTo>
                    <a:pt x="23766" y="21318"/>
                  </a:lnTo>
                  <a:lnTo>
                    <a:pt x="23786" y="21141"/>
                  </a:lnTo>
                  <a:lnTo>
                    <a:pt x="23806" y="20957"/>
                  </a:lnTo>
                  <a:lnTo>
                    <a:pt x="23856" y="20749"/>
                  </a:lnTo>
                  <a:lnTo>
                    <a:pt x="23917" y="20542"/>
                  </a:lnTo>
                  <a:lnTo>
                    <a:pt x="23997" y="20319"/>
                  </a:lnTo>
                  <a:lnTo>
                    <a:pt x="24108" y="20103"/>
                  </a:lnTo>
                  <a:lnTo>
                    <a:pt x="24168" y="19988"/>
                  </a:lnTo>
                  <a:lnTo>
                    <a:pt x="24239" y="19873"/>
                  </a:lnTo>
                  <a:lnTo>
                    <a:pt x="24320" y="19765"/>
                  </a:lnTo>
                  <a:lnTo>
                    <a:pt x="24410" y="19650"/>
                  </a:lnTo>
                  <a:lnTo>
                    <a:pt x="24501" y="19542"/>
                  </a:lnTo>
                  <a:lnTo>
                    <a:pt x="24602" y="19435"/>
                  </a:lnTo>
                  <a:lnTo>
                    <a:pt x="24712" y="19327"/>
                  </a:lnTo>
                  <a:lnTo>
                    <a:pt x="24833" y="19219"/>
                  </a:lnTo>
                  <a:lnTo>
                    <a:pt x="26919" y="19219"/>
                  </a:lnTo>
                  <a:lnTo>
                    <a:pt x="27241" y="19227"/>
                  </a:lnTo>
                  <a:lnTo>
                    <a:pt x="27563" y="19242"/>
                  </a:lnTo>
                  <a:lnTo>
                    <a:pt x="27876" y="19281"/>
                  </a:lnTo>
                  <a:lnTo>
                    <a:pt x="28178" y="19335"/>
                  </a:lnTo>
                  <a:lnTo>
                    <a:pt x="28480" y="19396"/>
                  </a:lnTo>
                  <a:lnTo>
                    <a:pt x="28772" y="19473"/>
                  </a:lnTo>
                  <a:lnTo>
                    <a:pt x="29054" y="19558"/>
                  </a:lnTo>
                  <a:lnTo>
                    <a:pt x="29336" y="19657"/>
                  </a:lnTo>
                  <a:lnTo>
                    <a:pt x="29598" y="19765"/>
                  </a:lnTo>
                  <a:lnTo>
                    <a:pt x="29850" y="19888"/>
                  </a:lnTo>
                  <a:lnTo>
                    <a:pt x="30102" y="20019"/>
                  </a:lnTo>
                  <a:lnTo>
                    <a:pt x="30334" y="20165"/>
                  </a:lnTo>
                  <a:lnTo>
                    <a:pt x="30555" y="20311"/>
                  </a:lnTo>
                  <a:lnTo>
                    <a:pt x="30767" y="20472"/>
                  </a:lnTo>
                  <a:lnTo>
                    <a:pt x="30968" y="20641"/>
                  </a:lnTo>
                  <a:lnTo>
                    <a:pt x="31160" y="20818"/>
                  </a:lnTo>
                  <a:lnTo>
                    <a:pt x="31331" y="21003"/>
                  </a:lnTo>
                  <a:lnTo>
                    <a:pt x="31492" y="21195"/>
                  </a:lnTo>
                  <a:lnTo>
                    <a:pt x="31643" y="21395"/>
                  </a:lnTo>
                  <a:lnTo>
                    <a:pt x="31774" y="21595"/>
                  </a:lnTo>
                  <a:lnTo>
                    <a:pt x="31895" y="21810"/>
                  </a:lnTo>
                  <a:lnTo>
                    <a:pt x="31996" y="22025"/>
                  </a:lnTo>
                  <a:lnTo>
                    <a:pt x="32077" y="22240"/>
                  </a:lnTo>
                  <a:lnTo>
                    <a:pt x="32147" y="22471"/>
                  </a:lnTo>
                  <a:lnTo>
                    <a:pt x="32197" y="22702"/>
                  </a:lnTo>
                  <a:lnTo>
                    <a:pt x="32238" y="22932"/>
                  </a:lnTo>
                  <a:lnTo>
                    <a:pt x="32258" y="23171"/>
                  </a:lnTo>
                  <a:lnTo>
                    <a:pt x="32258" y="23409"/>
                  </a:lnTo>
                  <a:lnTo>
                    <a:pt x="32238" y="23647"/>
                  </a:lnTo>
                  <a:lnTo>
                    <a:pt x="32197" y="23886"/>
                  </a:lnTo>
                  <a:lnTo>
                    <a:pt x="32137" y="24132"/>
                  </a:lnTo>
                  <a:lnTo>
                    <a:pt x="32067" y="24378"/>
                  </a:lnTo>
                  <a:lnTo>
                    <a:pt x="31664" y="24247"/>
                  </a:lnTo>
                  <a:lnTo>
                    <a:pt x="31261" y="24139"/>
                  </a:lnTo>
                  <a:lnTo>
                    <a:pt x="30858" y="24039"/>
                  </a:lnTo>
                  <a:lnTo>
                    <a:pt x="30445" y="23962"/>
                  </a:lnTo>
                  <a:lnTo>
                    <a:pt x="30042" y="23901"/>
                  </a:lnTo>
                  <a:lnTo>
                    <a:pt x="29629" y="23863"/>
                  </a:lnTo>
                  <a:lnTo>
                    <a:pt x="29216" y="23832"/>
                  </a:lnTo>
                  <a:lnTo>
                    <a:pt x="28803" y="23816"/>
                  </a:lnTo>
                  <a:lnTo>
                    <a:pt x="28400" y="23824"/>
                  </a:lnTo>
                  <a:lnTo>
                    <a:pt x="27987" y="23839"/>
                  </a:lnTo>
                  <a:lnTo>
                    <a:pt x="27584" y="23878"/>
                  </a:lnTo>
                  <a:lnTo>
                    <a:pt x="27191" y="23924"/>
                  </a:lnTo>
                  <a:lnTo>
                    <a:pt x="26788" y="23986"/>
                  </a:lnTo>
                  <a:lnTo>
                    <a:pt x="26405" y="24062"/>
                  </a:lnTo>
                  <a:lnTo>
                    <a:pt x="26012" y="24162"/>
                  </a:lnTo>
                  <a:lnTo>
                    <a:pt x="25639" y="24270"/>
                  </a:lnTo>
                  <a:lnTo>
                    <a:pt x="25267" y="24385"/>
                  </a:lnTo>
                  <a:lnTo>
                    <a:pt x="24904" y="24524"/>
                  </a:lnTo>
                  <a:lnTo>
                    <a:pt x="24551" y="24670"/>
                  </a:lnTo>
                  <a:lnTo>
                    <a:pt x="24209" y="24831"/>
                  </a:lnTo>
                  <a:lnTo>
                    <a:pt x="23876" y="25008"/>
                  </a:lnTo>
                  <a:lnTo>
                    <a:pt x="23544" y="25192"/>
                  </a:lnTo>
                  <a:lnTo>
                    <a:pt x="23242" y="25392"/>
                  </a:lnTo>
                  <a:lnTo>
                    <a:pt x="22939" y="25608"/>
                  </a:lnTo>
                  <a:lnTo>
                    <a:pt x="22647" y="25831"/>
                  </a:lnTo>
                  <a:lnTo>
                    <a:pt x="22375" y="26069"/>
                  </a:lnTo>
                  <a:lnTo>
                    <a:pt x="22123" y="26322"/>
                  </a:lnTo>
                  <a:lnTo>
                    <a:pt x="21882" y="26576"/>
                  </a:lnTo>
                  <a:lnTo>
                    <a:pt x="21650" y="26853"/>
                  </a:lnTo>
                  <a:lnTo>
                    <a:pt x="21449" y="27137"/>
                  </a:lnTo>
                  <a:lnTo>
                    <a:pt x="21257" y="27429"/>
                  </a:lnTo>
                  <a:lnTo>
                    <a:pt x="21086" y="27729"/>
                  </a:lnTo>
                  <a:lnTo>
                    <a:pt x="21046" y="27806"/>
                  </a:lnTo>
                  <a:lnTo>
                    <a:pt x="21015" y="27883"/>
                  </a:lnTo>
                  <a:lnTo>
                    <a:pt x="20995" y="27960"/>
                  </a:lnTo>
                  <a:lnTo>
                    <a:pt x="20985" y="28029"/>
                  </a:lnTo>
                  <a:lnTo>
                    <a:pt x="20975" y="28106"/>
                  </a:lnTo>
                  <a:lnTo>
                    <a:pt x="20985" y="28175"/>
                  </a:lnTo>
                  <a:lnTo>
                    <a:pt x="20985" y="28252"/>
                  </a:lnTo>
                  <a:lnTo>
                    <a:pt x="21005" y="28321"/>
                  </a:lnTo>
                  <a:lnTo>
                    <a:pt x="21025" y="28390"/>
                  </a:lnTo>
                  <a:lnTo>
                    <a:pt x="21046" y="28460"/>
                  </a:lnTo>
                  <a:lnTo>
                    <a:pt x="21086" y="28529"/>
                  </a:lnTo>
                  <a:lnTo>
                    <a:pt x="21116" y="28590"/>
                  </a:lnTo>
                  <a:lnTo>
                    <a:pt x="21207" y="28713"/>
                  </a:lnTo>
                  <a:lnTo>
                    <a:pt x="21318" y="28821"/>
                  </a:lnTo>
                  <a:lnTo>
                    <a:pt x="21449" y="28921"/>
                  </a:lnTo>
                  <a:lnTo>
                    <a:pt x="21590" y="29013"/>
                  </a:lnTo>
                  <a:lnTo>
                    <a:pt x="21670" y="29052"/>
                  </a:lnTo>
                  <a:lnTo>
                    <a:pt x="21751" y="29082"/>
                  </a:lnTo>
                  <a:lnTo>
                    <a:pt x="21841" y="29113"/>
                  </a:lnTo>
                  <a:lnTo>
                    <a:pt x="21922" y="29136"/>
                  </a:lnTo>
                  <a:lnTo>
                    <a:pt x="22013" y="29159"/>
                  </a:lnTo>
                  <a:lnTo>
                    <a:pt x="22103" y="29175"/>
                  </a:lnTo>
                  <a:lnTo>
                    <a:pt x="22204" y="29190"/>
                  </a:lnTo>
                  <a:lnTo>
                    <a:pt x="22295" y="29190"/>
                  </a:lnTo>
                  <a:lnTo>
                    <a:pt x="22395" y="29198"/>
                  </a:lnTo>
                  <a:lnTo>
                    <a:pt x="22496" y="29190"/>
                  </a:lnTo>
                  <a:lnTo>
                    <a:pt x="22597" y="29182"/>
                  </a:lnTo>
                  <a:lnTo>
                    <a:pt x="22698" y="29167"/>
                  </a:lnTo>
                  <a:lnTo>
                    <a:pt x="22889" y="29128"/>
                  </a:lnTo>
                  <a:lnTo>
                    <a:pt x="23080" y="29105"/>
                  </a:lnTo>
                  <a:lnTo>
                    <a:pt x="23272" y="29090"/>
                  </a:lnTo>
                  <a:lnTo>
                    <a:pt x="23453" y="29075"/>
                  </a:lnTo>
                  <a:lnTo>
                    <a:pt x="23645" y="29067"/>
                  </a:lnTo>
                  <a:lnTo>
                    <a:pt x="24007" y="29067"/>
                  </a:lnTo>
                  <a:lnTo>
                    <a:pt x="24179" y="29075"/>
                  </a:lnTo>
                  <a:lnTo>
                    <a:pt x="24360" y="29090"/>
                  </a:lnTo>
                  <a:lnTo>
                    <a:pt x="24531" y="29113"/>
                  </a:lnTo>
                  <a:lnTo>
                    <a:pt x="24702" y="29136"/>
                  </a:lnTo>
                  <a:lnTo>
                    <a:pt x="24874" y="29167"/>
                  </a:lnTo>
                  <a:lnTo>
                    <a:pt x="25035" y="29205"/>
                  </a:lnTo>
                  <a:lnTo>
                    <a:pt x="25196" y="29244"/>
                  </a:lnTo>
                  <a:lnTo>
                    <a:pt x="25357" y="29290"/>
                  </a:lnTo>
                  <a:lnTo>
                    <a:pt x="25508" y="29336"/>
                  </a:lnTo>
                  <a:lnTo>
                    <a:pt x="25659" y="29390"/>
                  </a:lnTo>
                  <a:lnTo>
                    <a:pt x="25811" y="29451"/>
                  </a:lnTo>
                  <a:lnTo>
                    <a:pt x="25962" y="29513"/>
                  </a:lnTo>
                  <a:lnTo>
                    <a:pt x="26103" y="29582"/>
                  </a:lnTo>
                  <a:lnTo>
                    <a:pt x="26244" y="29651"/>
                  </a:lnTo>
                  <a:lnTo>
                    <a:pt x="26375" y="29720"/>
                  </a:lnTo>
                  <a:lnTo>
                    <a:pt x="26506" y="29805"/>
                  </a:lnTo>
                  <a:lnTo>
                    <a:pt x="26637" y="29882"/>
                  </a:lnTo>
                  <a:lnTo>
                    <a:pt x="26878" y="30059"/>
                  </a:lnTo>
                  <a:lnTo>
                    <a:pt x="27100" y="30243"/>
                  </a:lnTo>
                  <a:lnTo>
                    <a:pt x="27312" y="30435"/>
                  </a:lnTo>
                  <a:lnTo>
                    <a:pt x="27493" y="30643"/>
                  </a:lnTo>
                  <a:lnTo>
                    <a:pt x="27664" y="30866"/>
                  </a:lnTo>
                  <a:lnTo>
                    <a:pt x="27815" y="31089"/>
                  </a:lnTo>
                  <a:lnTo>
                    <a:pt x="27936" y="31327"/>
                  </a:lnTo>
                  <a:lnTo>
                    <a:pt x="28037" y="31565"/>
                  </a:lnTo>
                  <a:lnTo>
                    <a:pt x="28087" y="31688"/>
                  </a:lnTo>
                  <a:lnTo>
                    <a:pt x="28118" y="31811"/>
                  </a:lnTo>
                  <a:lnTo>
                    <a:pt x="28148" y="31934"/>
                  </a:lnTo>
                  <a:lnTo>
                    <a:pt x="28178" y="32057"/>
                  </a:lnTo>
                  <a:lnTo>
                    <a:pt x="28198" y="32188"/>
                  </a:lnTo>
                  <a:lnTo>
                    <a:pt x="28208" y="32311"/>
                  </a:lnTo>
                  <a:lnTo>
                    <a:pt x="28218" y="32442"/>
                  </a:lnTo>
                  <a:lnTo>
                    <a:pt x="28218" y="32572"/>
                  </a:lnTo>
                  <a:lnTo>
                    <a:pt x="28208" y="32695"/>
                  </a:lnTo>
                  <a:lnTo>
                    <a:pt x="28198" y="32826"/>
                  </a:lnTo>
                  <a:lnTo>
                    <a:pt x="28178" y="32957"/>
                  </a:lnTo>
                  <a:lnTo>
                    <a:pt x="28148" y="33087"/>
                  </a:lnTo>
                  <a:lnTo>
                    <a:pt x="28118" y="33218"/>
                  </a:lnTo>
                  <a:lnTo>
                    <a:pt x="28067" y="33341"/>
                  </a:lnTo>
                  <a:lnTo>
                    <a:pt x="28027" y="33472"/>
                  </a:lnTo>
                  <a:lnTo>
                    <a:pt x="27966" y="33602"/>
                  </a:lnTo>
                  <a:lnTo>
                    <a:pt x="27906" y="33725"/>
                  </a:lnTo>
                  <a:lnTo>
                    <a:pt x="27835" y="33856"/>
                  </a:lnTo>
                  <a:lnTo>
                    <a:pt x="27755" y="33979"/>
                  </a:lnTo>
                  <a:lnTo>
                    <a:pt x="27664" y="34102"/>
                  </a:lnTo>
                  <a:lnTo>
                    <a:pt x="27574" y="34225"/>
                  </a:lnTo>
                  <a:lnTo>
                    <a:pt x="27463" y="34348"/>
                  </a:lnTo>
                  <a:lnTo>
                    <a:pt x="27352" y="34471"/>
                  </a:lnTo>
                  <a:lnTo>
                    <a:pt x="27241" y="34586"/>
                  </a:lnTo>
                  <a:lnTo>
                    <a:pt x="27171" y="34656"/>
                  </a:lnTo>
                  <a:lnTo>
                    <a:pt x="27120" y="34717"/>
                  </a:lnTo>
                  <a:lnTo>
                    <a:pt x="27070" y="34786"/>
                  </a:lnTo>
                  <a:lnTo>
                    <a:pt x="27030" y="34856"/>
                  </a:lnTo>
                  <a:lnTo>
                    <a:pt x="26999" y="34925"/>
                  </a:lnTo>
                  <a:lnTo>
                    <a:pt x="26969" y="34994"/>
                  </a:lnTo>
                  <a:lnTo>
                    <a:pt x="26949" y="35071"/>
                  </a:lnTo>
                  <a:lnTo>
                    <a:pt x="26939" y="35140"/>
                  </a:lnTo>
                  <a:lnTo>
                    <a:pt x="26939" y="35209"/>
                  </a:lnTo>
                  <a:lnTo>
                    <a:pt x="26939" y="35278"/>
                  </a:lnTo>
                  <a:lnTo>
                    <a:pt x="26939" y="35348"/>
                  </a:lnTo>
                  <a:lnTo>
                    <a:pt x="26949" y="35424"/>
                  </a:lnTo>
                  <a:lnTo>
                    <a:pt x="26999" y="35555"/>
                  </a:lnTo>
                  <a:lnTo>
                    <a:pt x="27060" y="35686"/>
                  </a:lnTo>
                  <a:lnTo>
                    <a:pt x="27150" y="35816"/>
                  </a:lnTo>
                  <a:lnTo>
                    <a:pt x="27251" y="35924"/>
                  </a:lnTo>
                  <a:lnTo>
                    <a:pt x="27312" y="35978"/>
                  </a:lnTo>
                  <a:lnTo>
                    <a:pt x="27382" y="36032"/>
                  </a:lnTo>
                  <a:lnTo>
                    <a:pt x="27453" y="36078"/>
                  </a:lnTo>
                  <a:lnTo>
                    <a:pt x="27523" y="36124"/>
                  </a:lnTo>
                  <a:lnTo>
                    <a:pt x="27604" y="36162"/>
                  </a:lnTo>
                  <a:lnTo>
                    <a:pt x="27684" y="36193"/>
                  </a:lnTo>
                  <a:lnTo>
                    <a:pt x="27765" y="36232"/>
                  </a:lnTo>
                  <a:lnTo>
                    <a:pt x="27856" y="36255"/>
                  </a:lnTo>
                  <a:lnTo>
                    <a:pt x="27956" y="36278"/>
                  </a:lnTo>
                  <a:lnTo>
                    <a:pt x="28047" y="36293"/>
                  </a:lnTo>
                  <a:lnTo>
                    <a:pt x="28158" y="36308"/>
                  </a:lnTo>
                  <a:lnTo>
                    <a:pt x="28259" y="36316"/>
                  </a:lnTo>
                  <a:lnTo>
                    <a:pt x="28520" y="36324"/>
                  </a:lnTo>
                  <a:lnTo>
                    <a:pt x="28792" y="36324"/>
                  </a:lnTo>
                  <a:lnTo>
                    <a:pt x="29054" y="36316"/>
                  </a:lnTo>
                  <a:lnTo>
                    <a:pt x="29306" y="36308"/>
                  </a:lnTo>
                  <a:lnTo>
                    <a:pt x="29568" y="36285"/>
                  </a:lnTo>
                  <a:lnTo>
                    <a:pt x="29820" y="36262"/>
                  </a:lnTo>
                  <a:lnTo>
                    <a:pt x="30072" y="36232"/>
                  </a:lnTo>
                  <a:lnTo>
                    <a:pt x="30324" y="36201"/>
                  </a:lnTo>
                  <a:lnTo>
                    <a:pt x="30566" y="36162"/>
                  </a:lnTo>
                  <a:lnTo>
                    <a:pt x="30807" y="36109"/>
                  </a:lnTo>
                  <a:lnTo>
                    <a:pt x="31049" y="36062"/>
                  </a:lnTo>
                  <a:lnTo>
                    <a:pt x="31281" y="36001"/>
                  </a:lnTo>
                  <a:lnTo>
                    <a:pt x="31512" y="35939"/>
                  </a:lnTo>
                  <a:lnTo>
                    <a:pt x="31744" y="35870"/>
                  </a:lnTo>
                  <a:lnTo>
                    <a:pt x="31966" y="35801"/>
                  </a:lnTo>
                  <a:lnTo>
                    <a:pt x="32187" y="35724"/>
                  </a:lnTo>
                  <a:lnTo>
                    <a:pt x="32409" y="35640"/>
                  </a:lnTo>
                  <a:lnTo>
                    <a:pt x="32621" y="35555"/>
                  </a:lnTo>
                  <a:lnTo>
                    <a:pt x="32832" y="35463"/>
                  </a:lnTo>
                  <a:lnTo>
                    <a:pt x="33044" y="35363"/>
                  </a:lnTo>
                  <a:lnTo>
                    <a:pt x="33245" y="35263"/>
                  </a:lnTo>
                  <a:lnTo>
                    <a:pt x="33437" y="35155"/>
                  </a:lnTo>
                  <a:lnTo>
                    <a:pt x="33628" y="35048"/>
                  </a:lnTo>
                  <a:lnTo>
                    <a:pt x="33819" y="34932"/>
                  </a:lnTo>
                  <a:lnTo>
                    <a:pt x="34001" y="34817"/>
                  </a:lnTo>
                  <a:lnTo>
                    <a:pt x="34182" y="34694"/>
                  </a:lnTo>
                  <a:lnTo>
                    <a:pt x="34353" y="34571"/>
                  </a:lnTo>
                  <a:lnTo>
                    <a:pt x="34525" y="34440"/>
                  </a:lnTo>
                  <a:lnTo>
                    <a:pt x="34686" y="34310"/>
                  </a:lnTo>
                  <a:lnTo>
                    <a:pt x="34847" y="34171"/>
                  </a:lnTo>
                  <a:lnTo>
                    <a:pt x="35008" y="34033"/>
                  </a:lnTo>
                  <a:lnTo>
                    <a:pt x="35149" y="33887"/>
                  </a:lnTo>
                  <a:lnTo>
                    <a:pt x="35290" y="33741"/>
                  </a:lnTo>
                  <a:lnTo>
                    <a:pt x="35431" y="33595"/>
                  </a:lnTo>
                  <a:lnTo>
                    <a:pt x="35562" y="33441"/>
                  </a:lnTo>
                  <a:lnTo>
                    <a:pt x="35693" y="33287"/>
                  </a:lnTo>
                  <a:lnTo>
                    <a:pt x="35814" y="33134"/>
                  </a:lnTo>
                  <a:lnTo>
                    <a:pt x="35925" y="32972"/>
                  </a:lnTo>
                  <a:lnTo>
                    <a:pt x="36036" y="32811"/>
                  </a:lnTo>
                  <a:lnTo>
                    <a:pt x="36136" y="32642"/>
                  </a:lnTo>
                  <a:lnTo>
                    <a:pt x="36237" y="32472"/>
                  </a:lnTo>
                  <a:lnTo>
                    <a:pt x="36328" y="32303"/>
                  </a:lnTo>
                  <a:lnTo>
                    <a:pt x="36408" y="32134"/>
                  </a:lnTo>
                  <a:lnTo>
                    <a:pt x="36489" y="31957"/>
                  </a:lnTo>
                  <a:lnTo>
                    <a:pt x="36549" y="31781"/>
                  </a:lnTo>
                  <a:lnTo>
                    <a:pt x="36620" y="31604"/>
                  </a:lnTo>
                  <a:lnTo>
                    <a:pt x="36670" y="31427"/>
                  </a:lnTo>
                  <a:lnTo>
                    <a:pt x="36721" y="31242"/>
                  </a:lnTo>
                  <a:lnTo>
                    <a:pt x="36771" y="31058"/>
                  </a:lnTo>
                  <a:lnTo>
                    <a:pt x="36801" y="30873"/>
                  </a:lnTo>
                  <a:lnTo>
                    <a:pt x="36832" y="30689"/>
                  </a:lnTo>
                  <a:lnTo>
                    <a:pt x="36852" y="30504"/>
                  </a:lnTo>
                  <a:lnTo>
                    <a:pt x="36862" y="30320"/>
                  </a:lnTo>
                  <a:lnTo>
                    <a:pt x="36872" y="30128"/>
                  </a:lnTo>
                  <a:lnTo>
                    <a:pt x="36872" y="29936"/>
                  </a:lnTo>
                  <a:lnTo>
                    <a:pt x="36862" y="29743"/>
                  </a:lnTo>
                  <a:lnTo>
                    <a:pt x="36842" y="29559"/>
                  </a:lnTo>
                  <a:lnTo>
                    <a:pt x="36821" y="29367"/>
                  </a:lnTo>
                  <a:lnTo>
                    <a:pt x="36791" y="29175"/>
                  </a:lnTo>
                  <a:lnTo>
                    <a:pt x="36741" y="28982"/>
                  </a:lnTo>
                  <a:lnTo>
                    <a:pt x="36701" y="28782"/>
                  </a:lnTo>
                  <a:lnTo>
                    <a:pt x="36640" y="28590"/>
                  </a:lnTo>
                  <a:lnTo>
                    <a:pt x="36570" y="28398"/>
                  </a:lnTo>
                  <a:lnTo>
                    <a:pt x="36499" y="28206"/>
                  </a:lnTo>
                  <a:lnTo>
                    <a:pt x="36942" y="28029"/>
                  </a:lnTo>
                  <a:lnTo>
                    <a:pt x="37386" y="27837"/>
                  </a:lnTo>
                  <a:lnTo>
                    <a:pt x="37819" y="27645"/>
                  </a:lnTo>
                  <a:lnTo>
                    <a:pt x="38232" y="27437"/>
                  </a:lnTo>
                  <a:lnTo>
                    <a:pt x="38635" y="27222"/>
                  </a:lnTo>
                  <a:lnTo>
                    <a:pt x="39028" y="27007"/>
                  </a:lnTo>
                  <a:lnTo>
                    <a:pt x="39411" y="26776"/>
                  </a:lnTo>
                  <a:lnTo>
                    <a:pt x="39783" y="26538"/>
                  </a:lnTo>
                  <a:lnTo>
                    <a:pt x="40136" y="26299"/>
                  </a:lnTo>
                  <a:lnTo>
                    <a:pt x="40488" y="26046"/>
                  </a:lnTo>
                  <a:lnTo>
                    <a:pt x="40821" y="25792"/>
                  </a:lnTo>
                  <a:lnTo>
                    <a:pt x="41143" y="25531"/>
                  </a:lnTo>
                  <a:lnTo>
                    <a:pt x="41456" y="25262"/>
                  </a:lnTo>
                  <a:lnTo>
                    <a:pt x="41758" y="24985"/>
                  </a:lnTo>
                  <a:lnTo>
                    <a:pt x="42040" y="24700"/>
                  </a:lnTo>
                  <a:lnTo>
                    <a:pt x="42312" y="24416"/>
                  </a:lnTo>
                  <a:lnTo>
                    <a:pt x="42574" y="24124"/>
                  </a:lnTo>
                  <a:lnTo>
                    <a:pt x="42826" y="23832"/>
                  </a:lnTo>
                  <a:lnTo>
                    <a:pt x="43067" y="23524"/>
                  </a:lnTo>
                  <a:lnTo>
                    <a:pt x="43299" y="23224"/>
                  </a:lnTo>
                  <a:lnTo>
                    <a:pt x="43511" y="22909"/>
                  </a:lnTo>
                  <a:lnTo>
                    <a:pt x="43712" y="22594"/>
                  </a:lnTo>
                  <a:lnTo>
                    <a:pt x="43904" y="22279"/>
                  </a:lnTo>
                  <a:lnTo>
                    <a:pt x="44075" y="21956"/>
                  </a:lnTo>
                  <a:lnTo>
                    <a:pt x="44246" y="21633"/>
                  </a:lnTo>
                  <a:lnTo>
                    <a:pt x="44397" y="21303"/>
                  </a:lnTo>
                  <a:lnTo>
                    <a:pt x="44538" y="20972"/>
                  </a:lnTo>
                  <a:lnTo>
                    <a:pt x="44669" y="20641"/>
                  </a:lnTo>
                  <a:lnTo>
                    <a:pt x="44780" y="20303"/>
                  </a:lnTo>
                  <a:lnTo>
                    <a:pt x="44881" y="19965"/>
                  </a:lnTo>
                  <a:lnTo>
                    <a:pt x="44971" y="19627"/>
                  </a:lnTo>
                  <a:lnTo>
                    <a:pt x="45052" y="19281"/>
                  </a:lnTo>
                  <a:lnTo>
                    <a:pt x="45112" y="18935"/>
                  </a:lnTo>
                  <a:lnTo>
                    <a:pt x="45173" y="18597"/>
                  </a:lnTo>
                  <a:lnTo>
                    <a:pt x="45203" y="18251"/>
                  </a:lnTo>
                  <a:lnTo>
                    <a:pt x="45233" y="17897"/>
                  </a:lnTo>
                  <a:lnTo>
                    <a:pt x="45243" y="17551"/>
                  </a:lnTo>
                  <a:lnTo>
                    <a:pt x="45253" y="17205"/>
                  </a:lnTo>
                  <a:lnTo>
                    <a:pt x="45233" y="16859"/>
                  </a:lnTo>
                  <a:lnTo>
                    <a:pt x="45213" y="16513"/>
                  </a:lnTo>
                  <a:lnTo>
                    <a:pt x="45173" y="16160"/>
                  </a:lnTo>
                  <a:lnTo>
                    <a:pt x="45122" y="15814"/>
                  </a:lnTo>
                  <a:lnTo>
                    <a:pt x="45052" y="15468"/>
                  </a:lnTo>
                  <a:lnTo>
                    <a:pt x="44981" y="15122"/>
                  </a:lnTo>
                  <a:lnTo>
                    <a:pt x="44891" y="14784"/>
                  </a:lnTo>
                  <a:lnTo>
                    <a:pt x="44780" y="14438"/>
                  </a:lnTo>
                  <a:lnTo>
                    <a:pt x="44669" y="14099"/>
                  </a:lnTo>
                  <a:lnTo>
                    <a:pt x="44538" y="13761"/>
                  </a:lnTo>
                  <a:lnTo>
                    <a:pt x="44387" y="13423"/>
                  </a:lnTo>
                  <a:lnTo>
                    <a:pt x="44236" y="13092"/>
                  </a:lnTo>
                  <a:lnTo>
                    <a:pt x="44065" y="12754"/>
                  </a:lnTo>
                  <a:lnTo>
                    <a:pt x="43883" y="12431"/>
                  </a:lnTo>
                  <a:lnTo>
                    <a:pt x="43682" y="12101"/>
                  </a:lnTo>
                  <a:lnTo>
                    <a:pt x="43470" y="11786"/>
                  </a:lnTo>
                  <a:lnTo>
                    <a:pt x="43249" y="11463"/>
                  </a:lnTo>
                  <a:lnTo>
                    <a:pt x="43007" y="11148"/>
                  </a:lnTo>
                  <a:lnTo>
                    <a:pt x="42755" y="10840"/>
                  </a:lnTo>
                  <a:lnTo>
                    <a:pt x="42483" y="10533"/>
                  </a:lnTo>
                  <a:lnTo>
                    <a:pt x="42211" y="10233"/>
                  </a:lnTo>
                  <a:lnTo>
                    <a:pt x="41909" y="9933"/>
                  </a:lnTo>
                  <a:lnTo>
                    <a:pt x="41607" y="9648"/>
                  </a:lnTo>
                  <a:lnTo>
                    <a:pt x="41284" y="9356"/>
                  </a:lnTo>
                  <a:lnTo>
                    <a:pt x="40952" y="9080"/>
                  </a:lnTo>
                  <a:lnTo>
                    <a:pt x="40599" y="8803"/>
                  </a:lnTo>
                  <a:lnTo>
                    <a:pt x="40317" y="8588"/>
                  </a:lnTo>
                  <a:lnTo>
                    <a:pt x="40025" y="8388"/>
                  </a:lnTo>
                  <a:lnTo>
                    <a:pt x="39733" y="8188"/>
                  </a:lnTo>
                  <a:lnTo>
                    <a:pt x="39431" y="7996"/>
                  </a:lnTo>
                  <a:lnTo>
                    <a:pt x="39118" y="7803"/>
                  </a:lnTo>
                  <a:lnTo>
                    <a:pt x="38806" y="7627"/>
                  </a:lnTo>
                  <a:lnTo>
                    <a:pt x="38494" y="7450"/>
                  </a:lnTo>
                  <a:lnTo>
                    <a:pt x="38171" y="7281"/>
                  </a:lnTo>
                  <a:lnTo>
                    <a:pt x="37849" y="7119"/>
                  </a:lnTo>
                  <a:lnTo>
                    <a:pt x="37517" y="6966"/>
                  </a:lnTo>
                  <a:lnTo>
                    <a:pt x="37184" y="6819"/>
                  </a:lnTo>
                  <a:lnTo>
                    <a:pt x="36842" y="6673"/>
                  </a:lnTo>
                  <a:lnTo>
                    <a:pt x="36499" y="6535"/>
                  </a:lnTo>
                  <a:lnTo>
                    <a:pt x="36157" y="6404"/>
                  </a:lnTo>
                  <a:lnTo>
                    <a:pt x="35804" y="6281"/>
                  </a:lnTo>
                  <a:lnTo>
                    <a:pt x="35451" y="6166"/>
                  </a:lnTo>
                  <a:lnTo>
                    <a:pt x="35089" y="6058"/>
                  </a:lnTo>
                  <a:lnTo>
                    <a:pt x="34726" y="5958"/>
                  </a:lnTo>
                  <a:lnTo>
                    <a:pt x="34363" y="5859"/>
                  </a:lnTo>
                  <a:lnTo>
                    <a:pt x="33991" y="5774"/>
                  </a:lnTo>
                  <a:lnTo>
                    <a:pt x="33618" y="5689"/>
                  </a:lnTo>
                  <a:lnTo>
                    <a:pt x="33245" y="5613"/>
                  </a:lnTo>
                  <a:lnTo>
                    <a:pt x="32872" y="5543"/>
                  </a:lnTo>
                  <a:lnTo>
                    <a:pt x="32490" y="5482"/>
                  </a:lnTo>
                  <a:lnTo>
                    <a:pt x="32107" y="5428"/>
                  </a:lnTo>
                  <a:lnTo>
                    <a:pt x="31724" y="5382"/>
                  </a:lnTo>
                  <a:lnTo>
                    <a:pt x="31331" y="5344"/>
                  </a:lnTo>
                  <a:lnTo>
                    <a:pt x="30948" y="5313"/>
                  </a:lnTo>
                  <a:lnTo>
                    <a:pt x="30555" y="5282"/>
                  </a:lnTo>
                  <a:lnTo>
                    <a:pt x="30163" y="5267"/>
                  </a:lnTo>
                  <a:lnTo>
                    <a:pt x="29760" y="5259"/>
                  </a:lnTo>
                  <a:lnTo>
                    <a:pt x="29367" y="5251"/>
                  </a:lnTo>
                  <a:lnTo>
                    <a:pt x="26123" y="5251"/>
                  </a:lnTo>
                  <a:lnTo>
                    <a:pt x="25931" y="5090"/>
                  </a:lnTo>
                  <a:lnTo>
                    <a:pt x="25750" y="4928"/>
                  </a:lnTo>
                  <a:lnTo>
                    <a:pt x="25589" y="4767"/>
                  </a:lnTo>
                  <a:lnTo>
                    <a:pt x="25438" y="4598"/>
                  </a:lnTo>
                  <a:lnTo>
                    <a:pt x="25297" y="4429"/>
                  </a:lnTo>
                  <a:lnTo>
                    <a:pt x="25176" y="4260"/>
                  </a:lnTo>
                  <a:lnTo>
                    <a:pt x="25065" y="4090"/>
                  </a:lnTo>
                  <a:lnTo>
                    <a:pt x="24964" y="3921"/>
                  </a:lnTo>
                  <a:lnTo>
                    <a:pt x="24874" y="3752"/>
                  </a:lnTo>
                  <a:lnTo>
                    <a:pt x="24803" y="3583"/>
                  </a:lnTo>
                  <a:lnTo>
                    <a:pt x="24733" y="3422"/>
                  </a:lnTo>
                  <a:lnTo>
                    <a:pt x="24672" y="3253"/>
                  </a:lnTo>
                  <a:lnTo>
                    <a:pt x="24622" y="3091"/>
                  </a:lnTo>
                  <a:lnTo>
                    <a:pt x="24582" y="2937"/>
                  </a:lnTo>
                  <a:lnTo>
                    <a:pt x="24541" y="2784"/>
                  </a:lnTo>
                  <a:lnTo>
                    <a:pt x="24511" y="2638"/>
                  </a:lnTo>
                  <a:lnTo>
                    <a:pt x="24481" y="2353"/>
                  </a:lnTo>
                  <a:lnTo>
                    <a:pt x="24461" y="2092"/>
                  </a:lnTo>
                  <a:lnTo>
                    <a:pt x="24461" y="1861"/>
                  </a:lnTo>
                  <a:lnTo>
                    <a:pt x="24471" y="1654"/>
                  </a:lnTo>
                  <a:lnTo>
                    <a:pt x="24481" y="1492"/>
                  </a:lnTo>
                  <a:lnTo>
                    <a:pt x="24501" y="1369"/>
                  </a:lnTo>
                  <a:lnTo>
                    <a:pt x="24521" y="1261"/>
                  </a:lnTo>
                  <a:lnTo>
                    <a:pt x="24541" y="1123"/>
                  </a:lnTo>
                  <a:lnTo>
                    <a:pt x="24541" y="992"/>
                  </a:lnTo>
                  <a:lnTo>
                    <a:pt x="24521" y="862"/>
                  </a:lnTo>
                  <a:lnTo>
                    <a:pt x="24481" y="739"/>
                  </a:lnTo>
                  <a:lnTo>
                    <a:pt x="24420" y="623"/>
                  </a:lnTo>
                  <a:lnTo>
                    <a:pt x="24350" y="516"/>
                  </a:lnTo>
                  <a:lnTo>
                    <a:pt x="24259" y="408"/>
                  </a:lnTo>
                  <a:lnTo>
                    <a:pt x="24148" y="316"/>
                  </a:lnTo>
                  <a:lnTo>
                    <a:pt x="24027" y="231"/>
                  </a:lnTo>
                  <a:lnTo>
                    <a:pt x="23896" y="162"/>
                  </a:lnTo>
                  <a:lnTo>
                    <a:pt x="23755" y="101"/>
                  </a:lnTo>
                  <a:lnTo>
                    <a:pt x="23604" y="55"/>
                  </a:lnTo>
                  <a:lnTo>
                    <a:pt x="23443" y="16"/>
                  </a:lnTo>
                  <a:lnTo>
                    <a:pt x="232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4"/>
            <p:cNvSpPr/>
            <p:nvPr/>
          </p:nvSpPr>
          <p:spPr>
            <a:xfrm flipH="1">
              <a:off x="3290190" y="2925467"/>
              <a:ext cx="38340" cy="71485"/>
            </a:xfrm>
            <a:custGeom>
              <a:avLst/>
              <a:gdLst/>
              <a:ahLst/>
              <a:cxnLst/>
              <a:rect l="l" t="t" r="r" b="b"/>
              <a:pathLst>
                <a:path w="404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77" y="78"/>
                  </a:lnTo>
                  <a:lnTo>
                    <a:pt x="746" y="116"/>
                  </a:lnTo>
                  <a:lnTo>
                    <a:pt x="63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8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8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33" y="4090"/>
                  </a:lnTo>
                  <a:lnTo>
                    <a:pt x="26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62" y="5167"/>
                  </a:lnTo>
                  <a:lnTo>
                    <a:pt x="33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63" y="5720"/>
                  </a:lnTo>
                  <a:lnTo>
                    <a:pt x="1894" y="5689"/>
                  </a:lnTo>
                  <a:lnTo>
                    <a:pt x="2015" y="5659"/>
                  </a:lnTo>
                  <a:lnTo>
                    <a:pt x="2146" y="5613"/>
                  </a:lnTo>
                  <a:lnTo>
                    <a:pt x="2257" y="5559"/>
                  </a:lnTo>
                  <a:lnTo>
                    <a:pt x="237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45" y="4675"/>
                  </a:lnTo>
                  <a:lnTo>
                    <a:pt x="3456" y="4536"/>
                  </a:lnTo>
                  <a:lnTo>
                    <a:pt x="355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19" y="3668"/>
                  </a:lnTo>
                  <a:lnTo>
                    <a:pt x="3959" y="3522"/>
                  </a:lnTo>
                  <a:lnTo>
                    <a:pt x="3989" y="3368"/>
                  </a:lnTo>
                  <a:lnTo>
                    <a:pt x="4020" y="3214"/>
                  </a:lnTo>
                  <a:lnTo>
                    <a:pt x="4030" y="3060"/>
                  </a:lnTo>
                  <a:lnTo>
                    <a:pt x="4040" y="2907"/>
                  </a:lnTo>
                  <a:lnTo>
                    <a:pt x="4030" y="2753"/>
                  </a:lnTo>
                  <a:lnTo>
                    <a:pt x="4020" y="2591"/>
                  </a:lnTo>
                  <a:lnTo>
                    <a:pt x="3989" y="2445"/>
                  </a:lnTo>
                  <a:lnTo>
                    <a:pt x="3959" y="2292"/>
                  </a:lnTo>
                  <a:lnTo>
                    <a:pt x="391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56" y="1408"/>
                  </a:lnTo>
                  <a:lnTo>
                    <a:pt x="3456" y="1269"/>
                  </a:lnTo>
                  <a:lnTo>
                    <a:pt x="334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8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4"/>
            <p:cNvSpPr/>
            <p:nvPr/>
          </p:nvSpPr>
          <p:spPr>
            <a:xfrm flipH="1">
              <a:off x="3237321" y="2925467"/>
              <a:ext cx="38245" cy="71485"/>
            </a:xfrm>
            <a:custGeom>
              <a:avLst/>
              <a:gdLst/>
              <a:ahLst/>
              <a:cxnLst/>
              <a:rect l="l" t="t" r="r" b="b"/>
              <a:pathLst>
                <a:path w="4030" h="5736" extrusionOk="0">
                  <a:moveTo>
                    <a:pt x="1259" y="1"/>
                  </a:moveTo>
                  <a:lnTo>
                    <a:pt x="1128" y="16"/>
                  </a:lnTo>
                  <a:lnTo>
                    <a:pt x="998" y="39"/>
                  </a:lnTo>
                  <a:lnTo>
                    <a:pt x="867" y="78"/>
                  </a:lnTo>
                  <a:lnTo>
                    <a:pt x="746" y="116"/>
                  </a:lnTo>
                  <a:lnTo>
                    <a:pt x="625" y="170"/>
                  </a:lnTo>
                  <a:lnTo>
                    <a:pt x="514" y="239"/>
                  </a:lnTo>
                  <a:lnTo>
                    <a:pt x="413" y="308"/>
                  </a:lnTo>
                  <a:lnTo>
                    <a:pt x="312" y="393"/>
                  </a:lnTo>
                  <a:lnTo>
                    <a:pt x="232" y="477"/>
                  </a:lnTo>
                  <a:lnTo>
                    <a:pt x="161" y="570"/>
                  </a:lnTo>
                  <a:lnTo>
                    <a:pt x="101" y="662"/>
                  </a:lnTo>
                  <a:lnTo>
                    <a:pt x="61" y="762"/>
                  </a:lnTo>
                  <a:lnTo>
                    <a:pt x="30" y="862"/>
                  </a:lnTo>
                  <a:lnTo>
                    <a:pt x="10" y="962"/>
                  </a:lnTo>
                  <a:lnTo>
                    <a:pt x="0" y="1062"/>
                  </a:lnTo>
                  <a:lnTo>
                    <a:pt x="10" y="1162"/>
                  </a:lnTo>
                  <a:lnTo>
                    <a:pt x="30" y="1269"/>
                  </a:lnTo>
                  <a:lnTo>
                    <a:pt x="61" y="1361"/>
                  </a:lnTo>
                  <a:lnTo>
                    <a:pt x="101" y="1461"/>
                  </a:lnTo>
                  <a:lnTo>
                    <a:pt x="161" y="1554"/>
                  </a:lnTo>
                  <a:lnTo>
                    <a:pt x="232" y="1646"/>
                  </a:lnTo>
                  <a:lnTo>
                    <a:pt x="312" y="1730"/>
                  </a:lnTo>
                  <a:lnTo>
                    <a:pt x="413" y="1815"/>
                  </a:lnTo>
                  <a:lnTo>
                    <a:pt x="826" y="2130"/>
                  </a:lnTo>
                  <a:lnTo>
                    <a:pt x="927" y="2215"/>
                  </a:lnTo>
                  <a:lnTo>
                    <a:pt x="1008" y="2307"/>
                  </a:lnTo>
                  <a:lnTo>
                    <a:pt x="1078" y="2399"/>
                  </a:lnTo>
                  <a:lnTo>
                    <a:pt x="1139" y="2491"/>
                  </a:lnTo>
                  <a:lnTo>
                    <a:pt x="1189" y="2591"/>
                  </a:lnTo>
                  <a:lnTo>
                    <a:pt x="1219" y="2699"/>
                  </a:lnTo>
                  <a:lnTo>
                    <a:pt x="1239" y="2799"/>
                  </a:lnTo>
                  <a:lnTo>
                    <a:pt x="1249" y="2907"/>
                  </a:lnTo>
                  <a:lnTo>
                    <a:pt x="1239" y="3007"/>
                  </a:lnTo>
                  <a:lnTo>
                    <a:pt x="1219" y="3114"/>
                  </a:lnTo>
                  <a:lnTo>
                    <a:pt x="1189" y="3214"/>
                  </a:lnTo>
                  <a:lnTo>
                    <a:pt x="1139" y="3314"/>
                  </a:lnTo>
                  <a:lnTo>
                    <a:pt x="1078" y="3414"/>
                  </a:lnTo>
                  <a:lnTo>
                    <a:pt x="1008" y="3506"/>
                  </a:lnTo>
                  <a:lnTo>
                    <a:pt x="927" y="3591"/>
                  </a:lnTo>
                  <a:lnTo>
                    <a:pt x="826" y="3675"/>
                  </a:lnTo>
                  <a:lnTo>
                    <a:pt x="504" y="3921"/>
                  </a:lnTo>
                  <a:lnTo>
                    <a:pt x="413" y="3998"/>
                  </a:lnTo>
                  <a:lnTo>
                    <a:pt x="323" y="4090"/>
                  </a:lnTo>
                  <a:lnTo>
                    <a:pt x="252" y="4175"/>
                  </a:lnTo>
                  <a:lnTo>
                    <a:pt x="202" y="4275"/>
                  </a:lnTo>
                  <a:lnTo>
                    <a:pt x="151" y="4367"/>
                  </a:lnTo>
                  <a:lnTo>
                    <a:pt x="121" y="4467"/>
                  </a:lnTo>
                  <a:lnTo>
                    <a:pt x="101" y="4567"/>
                  </a:lnTo>
                  <a:lnTo>
                    <a:pt x="101" y="4675"/>
                  </a:lnTo>
                  <a:lnTo>
                    <a:pt x="101" y="4775"/>
                  </a:lnTo>
                  <a:lnTo>
                    <a:pt x="121" y="4875"/>
                  </a:lnTo>
                  <a:lnTo>
                    <a:pt x="151" y="4974"/>
                  </a:lnTo>
                  <a:lnTo>
                    <a:pt x="202" y="5074"/>
                  </a:lnTo>
                  <a:lnTo>
                    <a:pt x="252" y="5167"/>
                  </a:lnTo>
                  <a:lnTo>
                    <a:pt x="323" y="5259"/>
                  </a:lnTo>
                  <a:lnTo>
                    <a:pt x="413" y="5343"/>
                  </a:lnTo>
                  <a:lnTo>
                    <a:pt x="504" y="5428"/>
                  </a:lnTo>
                  <a:lnTo>
                    <a:pt x="615" y="5497"/>
                  </a:lnTo>
                  <a:lnTo>
                    <a:pt x="726" y="5559"/>
                  </a:lnTo>
                  <a:lnTo>
                    <a:pt x="846" y="5613"/>
                  </a:lnTo>
                  <a:lnTo>
                    <a:pt x="967" y="5659"/>
                  </a:lnTo>
                  <a:lnTo>
                    <a:pt x="1098" y="5689"/>
                  </a:lnTo>
                  <a:lnTo>
                    <a:pt x="1229" y="5720"/>
                  </a:lnTo>
                  <a:lnTo>
                    <a:pt x="1360" y="5736"/>
                  </a:lnTo>
                  <a:lnTo>
                    <a:pt x="1622" y="5736"/>
                  </a:lnTo>
                  <a:lnTo>
                    <a:pt x="1753" y="5720"/>
                  </a:lnTo>
                  <a:lnTo>
                    <a:pt x="1884" y="5689"/>
                  </a:lnTo>
                  <a:lnTo>
                    <a:pt x="2015" y="5659"/>
                  </a:lnTo>
                  <a:lnTo>
                    <a:pt x="2136" y="5613"/>
                  </a:lnTo>
                  <a:lnTo>
                    <a:pt x="2257" y="5559"/>
                  </a:lnTo>
                  <a:lnTo>
                    <a:pt x="2368" y="5497"/>
                  </a:lnTo>
                  <a:lnTo>
                    <a:pt x="2478" y="5428"/>
                  </a:lnTo>
                  <a:lnTo>
                    <a:pt x="2801" y="5182"/>
                  </a:lnTo>
                  <a:lnTo>
                    <a:pt x="2952" y="5059"/>
                  </a:lnTo>
                  <a:lnTo>
                    <a:pt x="3093" y="4936"/>
                  </a:lnTo>
                  <a:lnTo>
                    <a:pt x="3224" y="4805"/>
                  </a:lnTo>
                  <a:lnTo>
                    <a:pt x="3335" y="4675"/>
                  </a:lnTo>
                  <a:lnTo>
                    <a:pt x="3446" y="4536"/>
                  </a:lnTo>
                  <a:lnTo>
                    <a:pt x="3546" y="4398"/>
                  </a:lnTo>
                  <a:lnTo>
                    <a:pt x="3647" y="4260"/>
                  </a:lnTo>
                  <a:lnTo>
                    <a:pt x="3728" y="4113"/>
                  </a:lnTo>
                  <a:lnTo>
                    <a:pt x="3798" y="3967"/>
                  </a:lnTo>
                  <a:lnTo>
                    <a:pt x="3859" y="3821"/>
                  </a:lnTo>
                  <a:lnTo>
                    <a:pt x="3909" y="3668"/>
                  </a:lnTo>
                  <a:lnTo>
                    <a:pt x="3959" y="3522"/>
                  </a:lnTo>
                  <a:lnTo>
                    <a:pt x="3990" y="3368"/>
                  </a:lnTo>
                  <a:lnTo>
                    <a:pt x="4010" y="3214"/>
                  </a:lnTo>
                  <a:lnTo>
                    <a:pt x="4030" y="3060"/>
                  </a:lnTo>
                  <a:lnTo>
                    <a:pt x="4030" y="2907"/>
                  </a:lnTo>
                  <a:lnTo>
                    <a:pt x="4030" y="2753"/>
                  </a:lnTo>
                  <a:lnTo>
                    <a:pt x="4010" y="2591"/>
                  </a:lnTo>
                  <a:lnTo>
                    <a:pt x="3990" y="2445"/>
                  </a:lnTo>
                  <a:lnTo>
                    <a:pt x="3959" y="2292"/>
                  </a:lnTo>
                  <a:lnTo>
                    <a:pt x="3909" y="2138"/>
                  </a:lnTo>
                  <a:lnTo>
                    <a:pt x="3859" y="1984"/>
                  </a:lnTo>
                  <a:lnTo>
                    <a:pt x="3798" y="1838"/>
                  </a:lnTo>
                  <a:lnTo>
                    <a:pt x="3728" y="1692"/>
                  </a:lnTo>
                  <a:lnTo>
                    <a:pt x="3647" y="1546"/>
                  </a:lnTo>
                  <a:lnTo>
                    <a:pt x="3546" y="1408"/>
                  </a:lnTo>
                  <a:lnTo>
                    <a:pt x="3446" y="1269"/>
                  </a:lnTo>
                  <a:lnTo>
                    <a:pt x="3335" y="1131"/>
                  </a:lnTo>
                  <a:lnTo>
                    <a:pt x="3224" y="1000"/>
                  </a:lnTo>
                  <a:lnTo>
                    <a:pt x="3093" y="869"/>
                  </a:lnTo>
                  <a:lnTo>
                    <a:pt x="2952" y="746"/>
                  </a:lnTo>
                  <a:lnTo>
                    <a:pt x="2801" y="631"/>
                  </a:lnTo>
                  <a:lnTo>
                    <a:pt x="2378" y="308"/>
                  </a:lnTo>
                  <a:lnTo>
                    <a:pt x="2277" y="239"/>
                  </a:lnTo>
                  <a:lnTo>
                    <a:pt x="2166" y="170"/>
                  </a:lnTo>
                  <a:lnTo>
                    <a:pt x="2045" y="116"/>
                  </a:lnTo>
                  <a:lnTo>
                    <a:pt x="1924" y="78"/>
                  </a:lnTo>
                  <a:lnTo>
                    <a:pt x="1793" y="39"/>
                  </a:lnTo>
                  <a:lnTo>
                    <a:pt x="1662" y="16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" name="Google Shape;1437;p44"/>
          <p:cNvGrpSpPr/>
          <p:nvPr/>
        </p:nvGrpSpPr>
        <p:grpSpPr>
          <a:xfrm>
            <a:off x="868365" y="2309147"/>
            <a:ext cx="259368" cy="338329"/>
            <a:chOff x="5014760" y="2873162"/>
            <a:chExt cx="380027" cy="508919"/>
          </a:xfrm>
        </p:grpSpPr>
        <p:sp>
          <p:nvSpPr>
            <p:cNvPr id="1438" name="Google Shape;1438;p44"/>
            <p:cNvSpPr/>
            <p:nvPr/>
          </p:nvSpPr>
          <p:spPr>
            <a:xfrm flipH="1">
              <a:off x="5014760" y="2873162"/>
              <a:ext cx="380027" cy="508919"/>
            </a:xfrm>
            <a:custGeom>
              <a:avLst/>
              <a:gdLst/>
              <a:ahLst/>
              <a:cxnLst/>
              <a:rect l="l" t="t" r="r" b="b"/>
              <a:pathLst>
                <a:path w="40045" h="40836" extrusionOk="0">
                  <a:moveTo>
                    <a:pt x="9026" y="7050"/>
                  </a:moveTo>
                  <a:lnTo>
                    <a:pt x="9026" y="10924"/>
                  </a:lnTo>
                  <a:lnTo>
                    <a:pt x="3949" y="10924"/>
                  </a:lnTo>
                  <a:lnTo>
                    <a:pt x="4010" y="10747"/>
                  </a:lnTo>
                  <a:lnTo>
                    <a:pt x="4070" y="10571"/>
                  </a:lnTo>
                  <a:lnTo>
                    <a:pt x="4151" y="10401"/>
                  </a:lnTo>
                  <a:lnTo>
                    <a:pt x="4231" y="10225"/>
                  </a:lnTo>
                  <a:lnTo>
                    <a:pt x="4322" y="10063"/>
                  </a:lnTo>
                  <a:lnTo>
                    <a:pt x="4423" y="9894"/>
                  </a:lnTo>
                  <a:lnTo>
                    <a:pt x="4523" y="9733"/>
                  </a:lnTo>
                  <a:lnTo>
                    <a:pt x="4634" y="9579"/>
                  </a:lnTo>
                  <a:lnTo>
                    <a:pt x="4755" y="9425"/>
                  </a:lnTo>
                  <a:lnTo>
                    <a:pt x="4886" y="9271"/>
                  </a:lnTo>
                  <a:lnTo>
                    <a:pt x="5017" y="9125"/>
                  </a:lnTo>
                  <a:lnTo>
                    <a:pt x="5148" y="8979"/>
                  </a:lnTo>
                  <a:lnTo>
                    <a:pt x="5299" y="8841"/>
                  </a:lnTo>
                  <a:lnTo>
                    <a:pt x="5450" y="8703"/>
                  </a:lnTo>
                  <a:lnTo>
                    <a:pt x="5601" y="8572"/>
                  </a:lnTo>
                  <a:lnTo>
                    <a:pt x="5772" y="8441"/>
                  </a:lnTo>
                  <a:lnTo>
                    <a:pt x="5934" y="8318"/>
                  </a:lnTo>
                  <a:lnTo>
                    <a:pt x="6105" y="8195"/>
                  </a:lnTo>
                  <a:lnTo>
                    <a:pt x="6286" y="8080"/>
                  </a:lnTo>
                  <a:lnTo>
                    <a:pt x="6478" y="7972"/>
                  </a:lnTo>
                  <a:lnTo>
                    <a:pt x="6659" y="7865"/>
                  </a:lnTo>
                  <a:lnTo>
                    <a:pt x="6860" y="7765"/>
                  </a:lnTo>
                  <a:lnTo>
                    <a:pt x="7052" y="7665"/>
                  </a:lnTo>
                  <a:lnTo>
                    <a:pt x="7253" y="7580"/>
                  </a:lnTo>
                  <a:lnTo>
                    <a:pt x="7465" y="7488"/>
                  </a:lnTo>
                  <a:lnTo>
                    <a:pt x="7676" y="7411"/>
                  </a:lnTo>
                  <a:lnTo>
                    <a:pt x="7888" y="7334"/>
                  </a:lnTo>
                  <a:lnTo>
                    <a:pt x="8110" y="7265"/>
                  </a:lnTo>
                  <a:lnTo>
                    <a:pt x="8331" y="7204"/>
                  </a:lnTo>
                  <a:lnTo>
                    <a:pt x="8563" y="7150"/>
                  </a:lnTo>
                  <a:lnTo>
                    <a:pt x="8795" y="7096"/>
                  </a:lnTo>
                  <a:lnTo>
                    <a:pt x="9026" y="7050"/>
                  </a:lnTo>
                  <a:close/>
                  <a:moveTo>
                    <a:pt x="19816" y="6911"/>
                  </a:moveTo>
                  <a:lnTo>
                    <a:pt x="20078" y="6919"/>
                  </a:lnTo>
                  <a:lnTo>
                    <a:pt x="20329" y="6934"/>
                  </a:lnTo>
                  <a:lnTo>
                    <a:pt x="20581" y="6950"/>
                  </a:lnTo>
                  <a:lnTo>
                    <a:pt x="20833" y="6973"/>
                  </a:lnTo>
                  <a:lnTo>
                    <a:pt x="21085" y="7004"/>
                  </a:lnTo>
                  <a:lnTo>
                    <a:pt x="21337" y="7034"/>
                  </a:lnTo>
                  <a:lnTo>
                    <a:pt x="21579" y="7065"/>
                  </a:lnTo>
                  <a:lnTo>
                    <a:pt x="21820" y="7111"/>
                  </a:lnTo>
                  <a:lnTo>
                    <a:pt x="22062" y="7157"/>
                  </a:lnTo>
                  <a:lnTo>
                    <a:pt x="22304" y="7204"/>
                  </a:lnTo>
                  <a:lnTo>
                    <a:pt x="22546" y="7257"/>
                  </a:lnTo>
                  <a:lnTo>
                    <a:pt x="22777" y="7319"/>
                  </a:lnTo>
                  <a:lnTo>
                    <a:pt x="23009" y="7380"/>
                  </a:lnTo>
                  <a:lnTo>
                    <a:pt x="23462" y="7519"/>
                  </a:lnTo>
                  <a:lnTo>
                    <a:pt x="23916" y="7672"/>
                  </a:lnTo>
                  <a:lnTo>
                    <a:pt x="24349" y="7842"/>
                  </a:lnTo>
                  <a:lnTo>
                    <a:pt x="24762" y="8026"/>
                  </a:lnTo>
                  <a:lnTo>
                    <a:pt x="25175" y="8226"/>
                  </a:lnTo>
                  <a:lnTo>
                    <a:pt x="25568" y="8441"/>
                  </a:lnTo>
                  <a:lnTo>
                    <a:pt x="25951" y="8664"/>
                  </a:lnTo>
                  <a:lnTo>
                    <a:pt x="26313" y="8910"/>
                  </a:lnTo>
                  <a:lnTo>
                    <a:pt x="26666" y="9164"/>
                  </a:lnTo>
                  <a:lnTo>
                    <a:pt x="26998" y="9425"/>
                  </a:lnTo>
                  <a:lnTo>
                    <a:pt x="27311" y="9710"/>
                  </a:lnTo>
                  <a:lnTo>
                    <a:pt x="27613" y="9994"/>
                  </a:lnTo>
                  <a:lnTo>
                    <a:pt x="27895" y="10294"/>
                  </a:lnTo>
                  <a:lnTo>
                    <a:pt x="28157" y="10609"/>
                  </a:lnTo>
                  <a:lnTo>
                    <a:pt x="28399" y="10932"/>
                  </a:lnTo>
                  <a:lnTo>
                    <a:pt x="28620" y="11262"/>
                  </a:lnTo>
                  <a:lnTo>
                    <a:pt x="28822" y="11601"/>
                  </a:lnTo>
                  <a:lnTo>
                    <a:pt x="28913" y="11770"/>
                  </a:lnTo>
                  <a:lnTo>
                    <a:pt x="29003" y="11947"/>
                  </a:lnTo>
                  <a:lnTo>
                    <a:pt x="29084" y="12123"/>
                  </a:lnTo>
                  <a:lnTo>
                    <a:pt x="29154" y="12308"/>
                  </a:lnTo>
                  <a:lnTo>
                    <a:pt x="29225" y="12485"/>
                  </a:lnTo>
                  <a:lnTo>
                    <a:pt x="29295" y="12669"/>
                  </a:lnTo>
                  <a:lnTo>
                    <a:pt x="29356" y="12854"/>
                  </a:lnTo>
                  <a:lnTo>
                    <a:pt x="29406" y="13038"/>
                  </a:lnTo>
                  <a:lnTo>
                    <a:pt x="29457" y="13230"/>
                  </a:lnTo>
                  <a:lnTo>
                    <a:pt x="29497" y="13415"/>
                  </a:lnTo>
                  <a:lnTo>
                    <a:pt x="29527" y="13607"/>
                  </a:lnTo>
                  <a:lnTo>
                    <a:pt x="29557" y="13799"/>
                  </a:lnTo>
                  <a:lnTo>
                    <a:pt x="29577" y="13992"/>
                  </a:lnTo>
                  <a:lnTo>
                    <a:pt x="29598" y="14191"/>
                  </a:lnTo>
                  <a:lnTo>
                    <a:pt x="29608" y="14384"/>
                  </a:lnTo>
                  <a:lnTo>
                    <a:pt x="29608" y="14583"/>
                  </a:lnTo>
                  <a:lnTo>
                    <a:pt x="29608" y="15660"/>
                  </a:lnTo>
                  <a:lnTo>
                    <a:pt x="29275" y="15575"/>
                  </a:lnTo>
                  <a:lnTo>
                    <a:pt x="28963" y="15506"/>
                  </a:lnTo>
                  <a:lnTo>
                    <a:pt x="28651" y="15444"/>
                  </a:lnTo>
                  <a:lnTo>
                    <a:pt x="28338" y="15398"/>
                  </a:lnTo>
                  <a:lnTo>
                    <a:pt x="28026" y="15360"/>
                  </a:lnTo>
                  <a:lnTo>
                    <a:pt x="27694" y="15329"/>
                  </a:lnTo>
                  <a:lnTo>
                    <a:pt x="27351" y="15306"/>
                  </a:lnTo>
                  <a:lnTo>
                    <a:pt x="26988" y="15291"/>
                  </a:lnTo>
                  <a:lnTo>
                    <a:pt x="26596" y="15275"/>
                  </a:lnTo>
                  <a:lnTo>
                    <a:pt x="26162" y="15275"/>
                  </a:lnTo>
                  <a:lnTo>
                    <a:pt x="25175" y="15268"/>
                  </a:lnTo>
                  <a:lnTo>
                    <a:pt x="22495" y="15275"/>
                  </a:lnTo>
                  <a:lnTo>
                    <a:pt x="22334" y="15283"/>
                  </a:lnTo>
                  <a:lnTo>
                    <a:pt x="22183" y="15298"/>
                  </a:lnTo>
                  <a:lnTo>
                    <a:pt x="22032" y="15329"/>
                  </a:lnTo>
                  <a:lnTo>
                    <a:pt x="21891" y="15375"/>
                  </a:lnTo>
                  <a:lnTo>
                    <a:pt x="21750" y="15421"/>
                  </a:lnTo>
                  <a:lnTo>
                    <a:pt x="21619" y="15483"/>
                  </a:lnTo>
                  <a:lnTo>
                    <a:pt x="21498" y="15552"/>
                  </a:lnTo>
                  <a:lnTo>
                    <a:pt x="21387" y="15629"/>
                  </a:lnTo>
                  <a:lnTo>
                    <a:pt x="21287" y="15713"/>
                  </a:lnTo>
                  <a:lnTo>
                    <a:pt x="21196" y="15806"/>
                  </a:lnTo>
                  <a:lnTo>
                    <a:pt x="21115" y="15906"/>
                  </a:lnTo>
                  <a:lnTo>
                    <a:pt x="21055" y="16006"/>
                  </a:lnTo>
                  <a:lnTo>
                    <a:pt x="21004" y="16121"/>
                  </a:lnTo>
                  <a:lnTo>
                    <a:pt x="20964" y="16236"/>
                  </a:lnTo>
                  <a:lnTo>
                    <a:pt x="20934" y="16352"/>
                  </a:lnTo>
                  <a:lnTo>
                    <a:pt x="20934" y="16475"/>
                  </a:lnTo>
                  <a:lnTo>
                    <a:pt x="20934" y="25084"/>
                  </a:lnTo>
                  <a:lnTo>
                    <a:pt x="20944" y="25415"/>
                  </a:lnTo>
                  <a:lnTo>
                    <a:pt x="20974" y="25753"/>
                  </a:lnTo>
                  <a:lnTo>
                    <a:pt x="21025" y="26076"/>
                  </a:lnTo>
                  <a:lnTo>
                    <a:pt x="21095" y="26399"/>
                  </a:lnTo>
                  <a:lnTo>
                    <a:pt x="21176" y="26714"/>
                  </a:lnTo>
                  <a:lnTo>
                    <a:pt x="21287" y="27029"/>
                  </a:lnTo>
                  <a:lnTo>
                    <a:pt x="21407" y="27337"/>
                  </a:lnTo>
                  <a:lnTo>
                    <a:pt x="21548" y="27637"/>
                  </a:lnTo>
                  <a:lnTo>
                    <a:pt x="21710" y="27929"/>
                  </a:lnTo>
                  <a:lnTo>
                    <a:pt x="21891" y="28213"/>
                  </a:lnTo>
                  <a:lnTo>
                    <a:pt x="22082" y="28498"/>
                  </a:lnTo>
                  <a:lnTo>
                    <a:pt x="22284" y="28767"/>
                  </a:lnTo>
                  <a:lnTo>
                    <a:pt x="22516" y="29036"/>
                  </a:lnTo>
                  <a:lnTo>
                    <a:pt x="22747" y="29289"/>
                  </a:lnTo>
                  <a:lnTo>
                    <a:pt x="22999" y="29535"/>
                  </a:lnTo>
                  <a:lnTo>
                    <a:pt x="23261" y="29774"/>
                  </a:lnTo>
                  <a:lnTo>
                    <a:pt x="21961" y="29774"/>
                  </a:lnTo>
                  <a:lnTo>
                    <a:pt x="21700" y="29766"/>
                  </a:lnTo>
                  <a:lnTo>
                    <a:pt x="21448" y="29758"/>
                  </a:lnTo>
                  <a:lnTo>
                    <a:pt x="21186" y="29735"/>
                  </a:lnTo>
                  <a:lnTo>
                    <a:pt x="20934" y="29712"/>
                  </a:lnTo>
                  <a:lnTo>
                    <a:pt x="20682" y="29689"/>
                  </a:lnTo>
                  <a:lnTo>
                    <a:pt x="20440" y="29658"/>
                  </a:lnTo>
                  <a:lnTo>
                    <a:pt x="20188" y="29620"/>
                  </a:lnTo>
                  <a:lnTo>
                    <a:pt x="19947" y="29582"/>
                  </a:lnTo>
                  <a:lnTo>
                    <a:pt x="19705" y="29535"/>
                  </a:lnTo>
                  <a:lnTo>
                    <a:pt x="19463" y="29489"/>
                  </a:lnTo>
                  <a:lnTo>
                    <a:pt x="19231" y="29436"/>
                  </a:lnTo>
                  <a:lnTo>
                    <a:pt x="18990" y="29374"/>
                  </a:lnTo>
                  <a:lnTo>
                    <a:pt x="18758" y="29313"/>
                  </a:lnTo>
                  <a:lnTo>
                    <a:pt x="18305" y="29174"/>
                  </a:lnTo>
                  <a:lnTo>
                    <a:pt x="17861" y="29020"/>
                  </a:lnTo>
                  <a:lnTo>
                    <a:pt x="17428" y="28851"/>
                  </a:lnTo>
                  <a:lnTo>
                    <a:pt x="17005" y="28667"/>
                  </a:lnTo>
                  <a:lnTo>
                    <a:pt x="16602" y="28467"/>
                  </a:lnTo>
                  <a:lnTo>
                    <a:pt x="16199" y="28252"/>
                  </a:lnTo>
                  <a:lnTo>
                    <a:pt x="15826" y="28021"/>
                  </a:lnTo>
                  <a:lnTo>
                    <a:pt x="15464" y="27783"/>
                  </a:lnTo>
                  <a:lnTo>
                    <a:pt x="15111" y="27529"/>
                  </a:lnTo>
                  <a:lnTo>
                    <a:pt x="14779" y="27260"/>
                  </a:lnTo>
                  <a:lnTo>
                    <a:pt x="14456" y="26983"/>
                  </a:lnTo>
                  <a:lnTo>
                    <a:pt x="14164" y="26691"/>
                  </a:lnTo>
                  <a:lnTo>
                    <a:pt x="13882" y="26391"/>
                  </a:lnTo>
                  <a:lnTo>
                    <a:pt x="13620" y="26084"/>
                  </a:lnTo>
                  <a:lnTo>
                    <a:pt x="13378" y="25761"/>
                  </a:lnTo>
                  <a:lnTo>
                    <a:pt x="13157" y="25430"/>
                  </a:lnTo>
                  <a:lnTo>
                    <a:pt x="12955" y="25092"/>
                  </a:lnTo>
                  <a:lnTo>
                    <a:pt x="12774" y="24739"/>
                  </a:lnTo>
                  <a:lnTo>
                    <a:pt x="12693" y="24562"/>
                  </a:lnTo>
                  <a:lnTo>
                    <a:pt x="12613" y="24385"/>
                  </a:lnTo>
                  <a:lnTo>
                    <a:pt x="12542" y="24200"/>
                  </a:lnTo>
                  <a:lnTo>
                    <a:pt x="12482" y="24024"/>
                  </a:lnTo>
                  <a:lnTo>
                    <a:pt x="12421" y="23839"/>
                  </a:lnTo>
                  <a:lnTo>
                    <a:pt x="12371" y="23647"/>
                  </a:lnTo>
                  <a:lnTo>
                    <a:pt x="12321" y="23462"/>
                  </a:lnTo>
                  <a:lnTo>
                    <a:pt x="12280" y="23270"/>
                  </a:lnTo>
                  <a:lnTo>
                    <a:pt x="12240" y="23078"/>
                  </a:lnTo>
                  <a:lnTo>
                    <a:pt x="12210" y="22886"/>
                  </a:lnTo>
                  <a:lnTo>
                    <a:pt x="12190" y="22694"/>
                  </a:lnTo>
                  <a:lnTo>
                    <a:pt x="12180" y="22501"/>
                  </a:lnTo>
                  <a:lnTo>
                    <a:pt x="12169" y="22302"/>
                  </a:lnTo>
                  <a:lnTo>
                    <a:pt x="12159" y="22102"/>
                  </a:lnTo>
                  <a:lnTo>
                    <a:pt x="12159" y="6911"/>
                  </a:lnTo>
                  <a:close/>
                  <a:moveTo>
                    <a:pt x="26908" y="17674"/>
                  </a:moveTo>
                  <a:lnTo>
                    <a:pt x="27220" y="17697"/>
                  </a:lnTo>
                  <a:lnTo>
                    <a:pt x="27532" y="17728"/>
                  </a:lnTo>
                  <a:lnTo>
                    <a:pt x="27835" y="17766"/>
                  </a:lnTo>
                  <a:lnTo>
                    <a:pt x="28127" y="17820"/>
                  </a:lnTo>
                  <a:lnTo>
                    <a:pt x="28419" y="17881"/>
                  </a:lnTo>
                  <a:lnTo>
                    <a:pt x="28711" y="17958"/>
                  </a:lnTo>
                  <a:lnTo>
                    <a:pt x="28983" y="18043"/>
                  </a:lnTo>
                  <a:lnTo>
                    <a:pt x="29255" y="18135"/>
                  </a:lnTo>
                  <a:lnTo>
                    <a:pt x="29527" y="18235"/>
                  </a:lnTo>
                  <a:lnTo>
                    <a:pt x="29779" y="18350"/>
                  </a:lnTo>
                  <a:lnTo>
                    <a:pt x="30031" y="18473"/>
                  </a:lnTo>
                  <a:lnTo>
                    <a:pt x="30273" y="18604"/>
                  </a:lnTo>
                  <a:lnTo>
                    <a:pt x="30504" y="18742"/>
                  </a:lnTo>
                  <a:lnTo>
                    <a:pt x="30726" y="18888"/>
                  </a:lnTo>
                  <a:lnTo>
                    <a:pt x="30947" y="19050"/>
                  </a:lnTo>
                  <a:lnTo>
                    <a:pt x="31149" y="19211"/>
                  </a:lnTo>
                  <a:lnTo>
                    <a:pt x="31340" y="19380"/>
                  </a:lnTo>
                  <a:lnTo>
                    <a:pt x="31522" y="19557"/>
                  </a:lnTo>
                  <a:lnTo>
                    <a:pt x="31693" y="19742"/>
                  </a:lnTo>
                  <a:lnTo>
                    <a:pt x="31854" y="19934"/>
                  </a:lnTo>
                  <a:lnTo>
                    <a:pt x="32005" y="20126"/>
                  </a:lnTo>
                  <a:lnTo>
                    <a:pt x="32136" y="20334"/>
                  </a:lnTo>
                  <a:lnTo>
                    <a:pt x="32267" y="20541"/>
                  </a:lnTo>
                  <a:lnTo>
                    <a:pt x="32368" y="20756"/>
                  </a:lnTo>
                  <a:lnTo>
                    <a:pt x="32469" y="20972"/>
                  </a:lnTo>
                  <a:lnTo>
                    <a:pt x="32549" y="21195"/>
                  </a:lnTo>
                  <a:lnTo>
                    <a:pt x="32620" y="21418"/>
                  </a:lnTo>
                  <a:lnTo>
                    <a:pt x="32680" y="21648"/>
                  </a:lnTo>
                  <a:lnTo>
                    <a:pt x="32710" y="21886"/>
                  </a:lnTo>
                  <a:lnTo>
                    <a:pt x="32741" y="22125"/>
                  </a:lnTo>
                  <a:lnTo>
                    <a:pt x="32751" y="22363"/>
                  </a:lnTo>
                  <a:lnTo>
                    <a:pt x="32751" y="29774"/>
                  </a:lnTo>
                  <a:lnTo>
                    <a:pt x="29890" y="29774"/>
                  </a:lnTo>
                  <a:lnTo>
                    <a:pt x="29577" y="29751"/>
                  </a:lnTo>
                  <a:lnTo>
                    <a:pt x="29275" y="29720"/>
                  </a:lnTo>
                  <a:lnTo>
                    <a:pt x="28973" y="29682"/>
                  </a:lnTo>
                  <a:lnTo>
                    <a:pt x="28671" y="29628"/>
                  </a:lnTo>
                  <a:lnTo>
                    <a:pt x="28379" y="29566"/>
                  </a:lnTo>
                  <a:lnTo>
                    <a:pt x="28097" y="29489"/>
                  </a:lnTo>
                  <a:lnTo>
                    <a:pt x="27814" y="29405"/>
                  </a:lnTo>
                  <a:lnTo>
                    <a:pt x="27542" y="29313"/>
                  </a:lnTo>
                  <a:lnTo>
                    <a:pt x="27281" y="29205"/>
                  </a:lnTo>
                  <a:lnTo>
                    <a:pt x="27029" y="29097"/>
                  </a:lnTo>
                  <a:lnTo>
                    <a:pt x="26777" y="28974"/>
                  </a:lnTo>
                  <a:lnTo>
                    <a:pt x="26535" y="28844"/>
                  </a:lnTo>
                  <a:lnTo>
                    <a:pt x="26303" y="28705"/>
                  </a:lnTo>
                  <a:lnTo>
                    <a:pt x="26082" y="28551"/>
                  </a:lnTo>
                  <a:lnTo>
                    <a:pt x="25870" y="28398"/>
                  </a:lnTo>
                  <a:lnTo>
                    <a:pt x="25659" y="28236"/>
                  </a:lnTo>
                  <a:lnTo>
                    <a:pt x="25467" y="28067"/>
                  </a:lnTo>
                  <a:lnTo>
                    <a:pt x="25286" y="27890"/>
                  </a:lnTo>
                  <a:lnTo>
                    <a:pt x="25115" y="27706"/>
                  </a:lnTo>
                  <a:lnTo>
                    <a:pt x="24953" y="27514"/>
                  </a:lnTo>
                  <a:lnTo>
                    <a:pt x="24802" y="27314"/>
                  </a:lnTo>
                  <a:lnTo>
                    <a:pt x="24671" y="27114"/>
                  </a:lnTo>
                  <a:lnTo>
                    <a:pt x="24550" y="26906"/>
                  </a:lnTo>
                  <a:lnTo>
                    <a:pt x="24440" y="26691"/>
                  </a:lnTo>
                  <a:lnTo>
                    <a:pt x="24339" y="26476"/>
                  </a:lnTo>
                  <a:lnTo>
                    <a:pt x="24258" y="26253"/>
                  </a:lnTo>
                  <a:lnTo>
                    <a:pt x="24188" y="26030"/>
                  </a:lnTo>
                  <a:lnTo>
                    <a:pt x="24137" y="25799"/>
                  </a:lnTo>
                  <a:lnTo>
                    <a:pt x="24097" y="25561"/>
                  </a:lnTo>
                  <a:lnTo>
                    <a:pt x="24077" y="25323"/>
                  </a:lnTo>
                  <a:lnTo>
                    <a:pt x="24067" y="25084"/>
                  </a:lnTo>
                  <a:lnTo>
                    <a:pt x="24067" y="17674"/>
                  </a:lnTo>
                  <a:close/>
                  <a:moveTo>
                    <a:pt x="29608" y="32172"/>
                  </a:moveTo>
                  <a:lnTo>
                    <a:pt x="29608" y="38438"/>
                  </a:lnTo>
                  <a:lnTo>
                    <a:pt x="28459" y="38438"/>
                  </a:lnTo>
                  <a:lnTo>
                    <a:pt x="28298" y="38430"/>
                  </a:lnTo>
                  <a:lnTo>
                    <a:pt x="28137" y="38414"/>
                  </a:lnTo>
                  <a:lnTo>
                    <a:pt x="27976" y="38391"/>
                  </a:lnTo>
                  <a:lnTo>
                    <a:pt x="27825" y="38361"/>
                  </a:lnTo>
                  <a:lnTo>
                    <a:pt x="27673" y="38330"/>
                  </a:lnTo>
                  <a:lnTo>
                    <a:pt x="27522" y="38291"/>
                  </a:lnTo>
                  <a:lnTo>
                    <a:pt x="27381" y="38245"/>
                  </a:lnTo>
                  <a:lnTo>
                    <a:pt x="27230" y="38199"/>
                  </a:lnTo>
                  <a:lnTo>
                    <a:pt x="27099" y="38145"/>
                  </a:lnTo>
                  <a:lnTo>
                    <a:pt x="26958" y="38084"/>
                  </a:lnTo>
                  <a:lnTo>
                    <a:pt x="26827" y="38022"/>
                  </a:lnTo>
                  <a:lnTo>
                    <a:pt x="26706" y="37953"/>
                  </a:lnTo>
                  <a:lnTo>
                    <a:pt x="26585" y="37876"/>
                  </a:lnTo>
                  <a:lnTo>
                    <a:pt x="26465" y="37799"/>
                  </a:lnTo>
                  <a:lnTo>
                    <a:pt x="26354" y="37723"/>
                  </a:lnTo>
                  <a:lnTo>
                    <a:pt x="26253" y="37638"/>
                  </a:lnTo>
                  <a:lnTo>
                    <a:pt x="26152" y="37546"/>
                  </a:lnTo>
                  <a:lnTo>
                    <a:pt x="26052" y="37454"/>
                  </a:lnTo>
                  <a:lnTo>
                    <a:pt x="25961" y="37361"/>
                  </a:lnTo>
                  <a:lnTo>
                    <a:pt x="25880" y="37261"/>
                  </a:lnTo>
                  <a:lnTo>
                    <a:pt x="25800" y="37154"/>
                  </a:lnTo>
                  <a:lnTo>
                    <a:pt x="25729" y="37054"/>
                  </a:lnTo>
                  <a:lnTo>
                    <a:pt x="25669" y="36938"/>
                  </a:lnTo>
                  <a:lnTo>
                    <a:pt x="25608" y="36831"/>
                  </a:lnTo>
                  <a:lnTo>
                    <a:pt x="25558" y="36716"/>
                  </a:lnTo>
                  <a:lnTo>
                    <a:pt x="25518" y="36600"/>
                  </a:lnTo>
                  <a:lnTo>
                    <a:pt x="25477" y="36485"/>
                  </a:lnTo>
                  <a:lnTo>
                    <a:pt x="25447" y="36362"/>
                  </a:lnTo>
                  <a:lnTo>
                    <a:pt x="25427" y="36239"/>
                  </a:lnTo>
                  <a:lnTo>
                    <a:pt x="25417" y="36116"/>
                  </a:lnTo>
                  <a:lnTo>
                    <a:pt x="25417" y="35985"/>
                  </a:lnTo>
                  <a:lnTo>
                    <a:pt x="25417" y="32172"/>
                  </a:lnTo>
                  <a:close/>
                  <a:moveTo>
                    <a:pt x="25346" y="0"/>
                  </a:moveTo>
                  <a:lnTo>
                    <a:pt x="25195" y="8"/>
                  </a:lnTo>
                  <a:lnTo>
                    <a:pt x="25044" y="31"/>
                  </a:lnTo>
                  <a:lnTo>
                    <a:pt x="24883" y="62"/>
                  </a:lnTo>
                  <a:lnTo>
                    <a:pt x="24742" y="108"/>
                  </a:lnTo>
                  <a:lnTo>
                    <a:pt x="24601" y="162"/>
                  </a:lnTo>
                  <a:lnTo>
                    <a:pt x="24460" y="231"/>
                  </a:lnTo>
                  <a:lnTo>
                    <a:pt x="24339" y="300"/>
                  </a:lnTo>
                  <a:lnTo>
                    <a:pt x="24238" y="385"/>
                  </a:lnTo>
                  <a:lnTo>
                    <a:pt x="24137" y="477"/>
                  </a:lnTo>
                  <a:lnTo>
                    <a:pt x="24047" y="569"/>
                  </a:lnTo>
                  <a:lnTo>
                    <a:pt x="23976" y="669"/>
                  </a:lnTo>
                  <a:lnTo>
                    <a:pt x="23916" y="777"/>
                  </a:lnTo>
                  <a:lnTo>
                    <a:pt x="23876" y="884"/>
                  </a:lnTo>
                  <a:lnTo>
                    <a:pt x="23845" y="1000"/>
                  </a:lnTo>
                  <a:lnTo>
                    <a:pt x="23825" y="1115"/>
                  </a:lnTo>
                  <a:lnTo>
                    <a:pt x="23815" y="1230"/>
                  </a:lnTo>
                  <a:lnTo>
                    <a:pt x="23835" y="1346"/>
                  </a:lnTo>
                  <a:lnTo>
                    <a:pt x="23855" y="1461"/>
                  </a:lnTo>
                  <a:lnTo>
                    <a:pt x="23896" y="1576"/>
                  </a:lnTo>
                  <a:lnTo>
                    <a:pt x="23956" y="1692"/>
                  </a:lnTo>
                  <a:lnTo>
                    <a:pt x="24027" y="1815"/>
                  </a:lnTo>
                  <a:lnTo>
                    <a:pt x="24087" y="1938"/>
                  </a:lnTo>
                  <a:lnTo>
                    <a:pt x="24137" y="2061"/>
                  </a:lnTo>
                  <a:lnTo>
                    <a:pt x="24178" y="2184"/>
                  </a:lnTo>
                  <a:lnTo>
                    <a:pt x="24208" y="2307"/>
                  </a:lnTo>
                  <a:lnTo>
                    <a:pt x="24238" y="2422"/>
                  </a:lnTo>
                  <a:lnTo>
                    <a:pt x="24248" y="2545"/>
                  </a:lnTo>
                  <a:lnTo>
                    <a:pt x="24258" y="2660"/>
                  </a:lnTo>
                  <a:lnTo>
                    <a:pt x="24258" y="2776"/>
                  </a:lnTo>
                  <a:lnTo>
                    <a:pt x="24258" y="2891"/>
                  </a:lnTo>
                  <a:lnTo>
                    <a:pt x="24238" y="3006"/>
                  </a:lnTo>
                  <a:lnTo>
                    <a:pt x="24228" y="3114"/>
                  </a:lnTo>
                  <a:lnTo>
                    <a:pt x="24168" y="3337"/>
                  </a:lnTo>
                  <a:lnTo>
                    <a:pt x="24097" y="3544"/>
                  </a:lnTo>
                  <a:lnTo>
                    <a:pt x="24006" y="3752"/>
                  </a:lnTo>
                  <a:lnTo>
                    <a:pt x="23906" y="3944"/>
                  </a:lnTo>
                  <a:lnTo>
                    <a:pt x="23785" y="4129"/>
                  </a:lnTo>
                  <a:lnTo>
                    <a:pt x="23664" y="4305"/>
                  </a:lnTo>
                  <a:lnTo>
                    <a:pt x="23533" y="4474"/>
                  </a:lnTo>
                  <a:lnTo>
                    <a:pt x="23392" y="4628"/>
                  </a:lnTo>
                  <a:lnTo>
                    <a:pt x="23261" y="4767"/>
                  </a:lnTo>
                  <a:lnTo>
                    <a:pt x="23130" y="4897"/>
                  </a:lnTo>
                  <a:lnTo>
                    <a:pt x="22727" y="4813"/>
                  </a:lnTo>
                  <a:lnTo>
                    <a:pt x="22354" y="4744"/>
                  </a:lnTo>
                  <a:lnTo>
                    <a:pt x="21972" y="4682"/>
                  </a:lnTo>
                  <a:lnTo>
                    <a:pt x="21589" y="4636"/>
                  </a:lnTo>
                  <a:lnTo>
                    <a:pt x="21186" y="4597"/>
                  </a:lnTo>
                  <a:lnTo>
                    <a:pt x="20732" y="4567"/>
                  </a:lnTo>
                  <a:lnTo>
                    <a:pt x="20229" y="4544"/>
                  </a:lnTo>
                  <a:lnTo>
                    <a:pt x="19655" y="4528"/>
                  </a:lnTo>
                  <a:lnTo>
                    <a:pt x="18990" y="4521"/>
                  </a:lnTo>
                  <a:lnTo>
                    <a:pt x="18224" y="4513"/>
                  </a:lnTo>
                  <a:lnTo>
                    <a:pt x="13822" y="4513"/>
                  </a:lnTo>
                  <a:lnTo>
                    <a:pt x="10598" y="4521"/>
                  </a:lnTo>
                  <a:lnTo>
                    <a:pt x="10336" y="4521"/>
                  </a:lnTo>
                  <a:lnTo>
                    <a:pt x="10084" y="4528"/>
                  </a:lnTo>
                  <a:lnTo>
                    <a:pt x="9832" y="4544"/>
                  </a:lnTo>
                  <a:lnTo>
                    <a:pt x="9580" y="4559"/>
                  </a:lnTo>
                  <a:lnTo>
                    <a:pt x="9329" y="4582"/>
                  </a:lnTo>
                  <a:lnTo>
                    <a:pt x="9077" y="4605"/>
                  </a:lnTo>
                  <a:lnTo>
                    <a:pt x="8835" y="4636"/>
                  </a:lnTo>
                  <a:lnTo>
                    <a:pt x="8583" y="4674"/>
                  </a:lnTo>
                  <a:lnTo>
                    <a:pt x="8341" y="4713"/>
                  </a:lnTo>
                  <a:lnTo>
                    <a:pt x="8110" y="4759"/>
                  </a:lnTo>
                  <a:lnTo>
                    <a:pt x="7868" y="4805"/>
                  </a:lnTo>
                  <a:lnTo>
                    <a:pt x="7636" y="4859"/>
                  </a:lnTo>
                  <a:lnTo>
                    <a:pt x="7404" y="4920"/>
                  </a:lnTo>
                  <a:lnTo>
                    <a:pt x="7173" y="4982"/>
                  </a:lnTo>
                  <a:lnTo>
                    <a:pt x="6719" y="5120"/>
                  </a:lnTo>
                  <a:lnTo>
                    <a:pt x="6276" y="5274"/>
                  </a:lnTo>
                  <a:lnTo>
                    <a:pt x="5843" y="5435"/>
                  </a:lnTo>
                  <a:lnTo>
                    <a:pt x="5430" y="5620"/>
                  </a:lnTo>
                  <a:lnTo>
                    <a:pt x="5027" y="5820"/>
                  </a:lnTo>
                  <a:lnTo>
                    <a:pt x="4634" y="6035"/>
                  </a:lnTo>
                  <a:lnTo>
                    <a:pt x="4261" y="6258"/>
                  </a:lnTo>
                  <a:lnTo>
                    <a:pt x="3899" y="6496"/>
                  </a:lnTo>
                  <a:lnTo>
                    <a:pt x="3546" y="6750"/>
                  </a:lnTo>
                  <a:lnTo>
                    <a:pt x="3224" y="7011"/>
                  </a:lnTo>
                  <a:lnTo>
                    <a:pt x="2901" y="7288"/>
                  </a:lnTo>
                  <a:lnTo>
                    <a:pt x="2609" y="7580"/>
                  </a:lnTo>
                  <a:lnTo>
                    <a:pt x="2337" y="7872"/>
                  </a:lnTo>
                  <a:lnTo>
                    <a:pt x="2075" y="8187"/>
                  </a:lnTo>
                  <a:lnTo>
                    <a:pt x="1834" y="8503"/>
                  </a:lnTo>
                  <a:lnTo>
                    <a:pt x="1612" y="8833"/>
                  </a:lnTo>
                  <a:lnTo>
                    <a:pt x="1410" y="9164"/>
                  </a:lnTo>
                  <a:lnTo>
                    <a:pt x="1239" y="9510"/>
                  </a:lnTo>
                  <a:lnTo>
                    <a:pt x="1159" y="9687"/>
                  </a:lnTo>
                  <a:lnTo>
                    <a:pt x="1078" y="9863"/>
                  </a:lnTo>
                  <a:lnTo>
                    <a:pt x="1007" y="10048"/>
                  </a:lnTo>
                  <a:lnTo>
                    <a:pt x="947" y="10225"/>
                  </a:lnTo>
                  <a:lnTo>
                    <a:pt x="887" y="10409"/>
                  </a:lnTo>
                  <a:lnTo>
                    <a:pt x="836" y="10594"/>
                  </a:lnTo>
                  <a:lnTo>
                    <a:pt x="786" y="10778"/>
                  </a:lnTo>
                  <a:lnTo>
                    <a:pt x="746" y="10970"/>
                  </a:lnTo>
                  <a:lnTo>
                    <a:pt x="715" y="11155"/>
                  </a:lnTo>
                  <a:lnTo>
                    <a:pt x="685" y="11347"/>
                  </a:lnTo>
                  <a:lnTo>
                    <a:pt x="655" y="11539"/>
                  </a:lnTo>
                  <a:lnTo>
                    <a:pt x="645" y="11731"/>
                  </a:lnTo>
                  <a:lnTo>
                    <a:pt x="635" y="11924"/>
                  </a:lnTo>
                  <a:lnTo>
                    <a:pt x="635" y="12123"/>
                  </a:lnTo>
                  <a:lnTo>
                    <a:pt x="635" y="12246"/>
                  </a:lnTo>
                  <a:lnTo>
                    <a:pt x="665" y="12362"/>
                  </a:lnTo>
                  <a:lnTo>
                    <a:pt x="705" y="12477"/>
                  </a:lnTo>
                  <a:lnTo>
                    <a:pt x="756" y="12585"/>
                  </a:lnTo>
                  <a:lnTo>
                    <a:pt x="816" y="12692"/>
                  </a:lnTo>
                  <a:lnTo>
                    <a:pt x="897" y="12792"/>
                  </a:lnTo>
                  <a:lnTo>
                    <a:pt x="987" y="12885"/>
                  </a:lnTo>
                  <a:lnTo>
                    <a:pt x="1088" y="12969"/>
                  </a:lnTo>
                  <a:lnTo>
                    <a:pt x="1199" y="13046"/>
                  </a:lnTo>
                  <a:lnTo>
                    <a:pt x="1320" y="13115"/>
                  </a:lnTo>
                  <a:lnTo>
                    <a:pt x="1451" y="13177"/>
                  </a:lnTo>
                  <a:lnTo>
                    <a:pt x="1592" y="13223"/>
                  </a:lnTo>
                  <a:lnTo>
                    <a:pt x="1733" y="13261"/>
                  </a:lnTo>
                  <a:lnTo>
                    <a:pt x="1884" y="13292"/>
                  </a:lnTo>
                  <a:lnTo>
                    <a:pt x="2035" y="13315"/>
                  </a:lnTo>
                  <a:lnTo>
                    <a:pt x="9026" y="13315"/>
                  </a:lnTo>
                  <a:lnTo>
                    <a:pt x="9026" y="22102"/>
                  </a:lnTo>
                  <a:lnTo>
                    <a:pt x="9036" y="22394"/>
                  </a:lnTo>
                  <a:lnTo>
                    <a:pt x="9047" y="22678"/>
                  </a:lnTo>
                  <a:lnTo>
                    <a:pt x="9077" y="22963"/>
                  </a:lnTo>
                  <a:lnTo>
                    <a:pt x="9107" y="23239"/>
                  </a:lnTo>
                  <a:lnTo>
                    <a:pt x="9157" y="23516"/>
                  </a:lnTo>
                  <a:lnTo>
                    <a:pt x="9208" y="23793"/>
                  </a:lnTo>
                  <a:lnTo>
                    <a:pt x="9278" y="24070"/>
                  </a:lnTo>
                  <a:lnTo>
                    <a:pt x="9359" y="24339"/>
                  </a:lnTo>
                  <a:lnTo>
                    <a:pt x="9439" y="24608"/>
                  </a:lnTo>
                  <a:lnTo>
                    <a:pt x="9530" y="24877"/>
                  </a:lnTo>
                  <a:lnTo>
                    <a:pt x="9641" y="25138"/>
                  </a:lnTo>
                  <a:lnTo>
                    <a:pt x="9752" y="25392"/>
                  </a:lnTo>
                  <a:lnTo>
                    <a:pt x="9873" y="25653"/>
                  </a:lnTo>
                  <a:lnTo>
                    <a:pt x="10004" y="25907"/>
                  </a:lnTo>
                  <a:lnTo>
                    <a:pt x="10145" y="26153"/>
                  </a:lnTo>
                  <a:lnTo>
                    <a:pt x="10286" y="26399"/>
                  </a:lnTo>
                  <a:lnTo>
                    <a:pt x="10447" y="26645"/>
                  </a:lnTo>
                  <a:lnTo>
                    <a:pt x="10608" y="26883"/>
                  </a:lnTo>
                  <a:lnTo>
                    <a:pt x="10779" y="27114"/>
                  </a:lnTo>
                  <a:lnTo>
                    <a:pt x="10961" y="27345"/>
                  </a:lnTo>
                  <a:lnTo>
                    <a:pt x="11152" y="27575"/>
                  </a:lnTo>
                  <a:lnTo>
                    <a:pt x="11343" y="27798"/>
                  </a:lnTo>
                  <a:lnTo>
                    <a:pt x="11545" y="28013"/>
                  </a:lnTo>
                  <a:lnTo>
                    <a:pt x="11756" y="28229"/>
                  </a:lnTo>
                  <a:lnTo>
                    <a:pt x="11978" y="28444"/>
                  </a:lnTo>
                  <a:lnTo>
                    <a:pt x="12200" y="28644"/>
                  </a:lnTo>
                  <a:lnTo>
                    <a:pt x="12431" y="28844"/>
                  </a:lnTo>
                  <a:lnTo>
                    <a:pt x="12673" y="29043"/>
                  </a:lnTo>
                  <a:lnTo>
                    <a:pt x="12915" y="29236"/>
                  </a:lnTo>
                  <a:lnTo>
                    <a:pt x="13167" y="29420"/>
                  </a:lnTo>
                  <a:lnTo>
                    <a:pt x="13429" y="29605"/>
                  </a:lnTo>
                  <a:lnTo>
                    <a:pt x="13691" y="29774"/>
                  </a:lnTo>
                  <a:lnTo>
                    <a:pt x="1572" y="29774"/>
                  </a:lnTo>
                  <a:lnTo>
                    <a:pt x="1410" y="29781"/>
                  </a:lnTo>
                  <a:lnTo>
                    <a:pt x="1249" y="29805"/>
                  </a:lnTo>
                  <a:lnTo>
                    <a:pt x="1098" y="29828"/>
                  </a:lnTo>
                  <a:lnTo>
                    <a:pt x="957" y="29874"/>
                  </a:lnTo>
                  <a:lnTo>
                    <a:pt x="816" y="29920"/>
                  </a:lnTo>
                  <a:lnTo>
                    <a:pt x="695" y="29981"/>
                  </a:lnTo>
                  <a:lnTo>
                    <a:pt x="574" y="30051"/>
                  </a:lnTo>
                  <a:lnTo>
                    <a:pt x="463" y="30127"/>
                  </a:lnTo>
                  <a:lnTo>
                    <a:pt x="363" y="30212"/>
                  </a:lnTo>
                  <a:lnTo>
                    <a:pt x="272" y="30304"/>
                  </a:lnTo>
                  <a:lnTo>
                    <a:pt x="191" y="30404"/>
                  </a:lnTo>
                  <a:lnTo>
                    <a:pt x="121" y="30512"/>
                  </a:lnTo>
                  <a:lnTo>
                    <a:pt x="71" y="30619"/>
                  </a:lnTo>
                  <a:lnTo>
                    <a:pt x="30" y="30735"/>
                  </a:lnTo>
                  <a:lnTo>
                    <a:pt x="10" y="30850"/>
                  </a:lnTo>
                  <a:lnTo>
                    <a:pt x="0" y="30973"/>
                  </a:lnTo>
                  <a:lnTo>
                    <a:pt x="10" y="31096"/>
                  </a:lnTo>
                  <a:lnTo>
                    <a:pt x="30" y="31211"/>
                  </a:lnTo>
                  <a:lnTo>
                    <a:pt x="71" y="31327"/>
                  </a:lnTo>
                  <a:lnTo>
                    <a:pt x="121" y="31442"/>
                  </a:lnTo>
                  <a:lnTo>
                    <a:pt x="191" y="31542"/>
                  </a:lnTo>
                  <a:lnTo>
                    <a:pt x="272" y="31642"/>
                  </a:lnTo>
                  <a:lnTo>
                    <a:pt x="363" y="31734"/>
                  </a:lnTo>
                  <a:lnTo>
                    <a:pt x="463" y="31819"/>
                  </a:lnTo>
                  <a:lnTo>
                    <a:pt x="574" y="31896"/>
                  </a:lnTo>
                  <a:lnTo>
                    <a:pt x="695" y="31965"/>
                  </a:lnTo>
                  <a:lnTo>
                    <a:pt x="816" y="32026"/>
                  </a:lnTo>
                  <a:lnTo>
                    <a:pt x="957" y="32072"/>
                  </a:lnTo>
                  <a:lnTo>
                    <a:pt x="1098" y="32118"/>
                  </a:lnTo>
                  <a:lnTo>
                    <a:pt x="1249" y="32149"/>
                  </a:lnTo>
                  <a:lnTo>
                    <a:pt x="1410" y="32165"/>
                  </a:lnTo>
                  <a:lnTo>
                    <a:pt x="1572" y="32172"/>
                  </a:lnTo>
                  <a:lnTo>
                    <a:pt x="22274" y="32172"/>
                  </a:lnTo>
                  <a:lnTo>
                    <a:pt x="22274" y="35985"/>
                  </a:lnTo>
                  <a:lnTo>
                    <a:pt x="22284" y="36239"/>
                  </a:lnTo>
                  <a:lnTo>
                    <a:pt x="22314" y="36485"/>
                  </a:lnTo>
                  <a:lnTo>
                    <a:pt x="22354" y="36723"/>
                  </a:lnTo>
                  <a:lnTo>
                    <a:pt x="22405" y="36962"/>
                  </a:lnTo>
                  <a:lnTo>
                    <a:pt x="22475" y="37200"/>
                  </a:lnTo>
                  <a:lnTo>
                    <a:pt x="22566" y="37430"/>
                  </a:lnTo>
                  <a:lnTo>
                    <a:pt x="22667" y="37653"/>
                  </a:lnTo>
                  <a:lnTo>
                    <a:pt x="22777" y="37869"/>
                  </a:lnTo>
                  <a:lnTo>
                    <a:pt x="22908" y="38084"/>
                  </a:lnTo>
                  <a:lnTo>
                    <a:pt x="23049" y="38291"/>
                  </a:lnTo>
                  <a:lnTo>
                    <a:pt x="23201" y="38499"/>
                  </a:lnTo>
                  <a:lnTo>
                    <a:pt x="23362" y="38691"/>
                  </a:lnTo>
                  <a:lnTo>
                    <a:pt x="23543" y="38883"/>
                  </a:lnTo>
                  <a:lnTo>
                    <a:pt x="23734" y="39068"/>
                  </a:lnTo>
                  <a:lnTo>
                    <a:pt x="23926" y="39245"/>
                  </a:lnTo>
                  <a:lnTo>
                    <a:pt x="24137" y="39414"/>
                  </a:lnTo>
                  <a:lnTo>
                    <a:pt x="24359" y="39575"/>
                  </a:lnTo>
                  <a:lnTo>
                    <a:pt x="24591" y="39721"/>
                  </a:lnTo>
                  <a:lnTo>
                    <a:pt x="24833" y="39867"/>
                  </a:lnTo>
                  <a:lnTo>
                    <a:pt x="25084" y="40006"/>
                  </a:lnTo>
                  <a:lnTo>
                    <a:pt x="25336" y="40129"/>
                  </a:lnTo>
                  <a:lnTo>
                    <a:pt x="25598" y="40244"/>
                  </a:lnTo>
                  <a:lnTo>
                    <a:pt x="25880" y="40352"/>
                  </a:lnTo>
                  <a:lnTo>
                    <a:pt x="26162" y="40452"/>
                  </a:lnTo>
                  <a:lnTo>
                    <a:pt x="26444" y="40536"/>
                  </a:lnTo>
                  <a:lnTo>
                    <a:pt x="26737" y="40613"/>
                  </a:lnTo>
                  <a:lnTo>
                    <a:pt x="27039" y="40682"/>
                  </a:lnTo>
                  <a:lnTo>
                    <a:pt x="27351" y="40736"/>
                  </a:lnTo>
                  <a:lnTo>
                    <a:pt x="27663" y="40775"/>
                  </a:lnTo>
                  <a:lnTo>
                    <a:pt x="27976" y="40805"/>
                  </a:lnTo>
                  <a:lnTo>
                    <a:pt x="28298" y="40828"/>
                  </a:lnTo>
                  <a:lnTo>
                    <a:pt x="28630" y="40836"/>
                  </a:lnTo>
                  <a:lnTo>
                    <a:pt x="31179" y="40836"/>
                  </a:lnTo>
                  <a:lnTo>
                    <a:pt x="31340" y="40828"/>
                  </a:lnTo>
                  <a:lnTo>
                    <a:pt x="31491" y="40805"/>
                  </a:lnTo>
                  <a:lnTo>
                    <a:pt x="31643" y="40782"/>
                  </a:lnTo>
                  <a:lnTo>
                    <a:pt x="31794" y="40736"/>
                  </a:lnTo>
                  <a:lnTo>
                    <a:pt x="31925" y="40690"/>
                  </a:lnTo>
                  <a:lnTo>
                    <a:pt x="32056" y="40628"/>
                  </a:lnTo>
                  <a:lnTo>
                    <a:pt x="32177" y="40559"/>
                  </a:lnTo>
                  <a:lnTo>
                    <a:pt x="32287" y="40482"/>
                  </a:lnTo>
                  <a:lnTo>
                    <a:pt x="32388" y="40398"/>
                  </a:lnTo>
                  <a:lnTo>
                    <a:pt x="32479" y="40306"/>
                  </a:lnTo>
                  <a:lnTo>
                    <a:pt x="32559" y="40206"/>
                  </a:lnTo>
                  <a:lnTo>
                    <a:pt x="32620" y="40106"/>
                  </a:lnTo>
                  <a:lnTo>
                    <a:pt x="32680" y="39990"/>
                  </a:lnTo>
                  <a:lnTo>
                    <a:pt x="32710" y="39875"/>
                  </a:lnTo>
                  <a:lnTo>
                    <a:pt x="32741" y="39760"/>
                  </a:lnTo>
                  <a:lnTo>
                    <a:pt x="32751" y="39637"/>
                  </a:lnTo>
                  <a:lnTo>
                    <a:pt x="32751" y="32172"/>
                  </a:lnTo>
                  <a:lnTo>
                    <a:pt x="38483" y="32172"/>
                  </a:lnTo>
                  <a:lnTo>
                    <a:pt x="38644" y="32165"/>
                  </a:lnTo>
                  <a:lnTo>
                    <a:pt x="38795" y="32149"/>
                  </a:lnTo>
                  <a:lnTo>
                    <a:pt x="38946" y="32118"/>
                  </a:lnTo>
                  <a:lnTo>
                    <a:pt x="39087" y="32072"/>
                  </a:lnTo>
                  <a:lnTo>
                    <a:pt x="39228" y="32026"/>
                  </a:lnTo>
                  <a:lnTo>
                    <a:pt x="39359" y="31965"/>
                  </a:lnTo>
                  <a:lnTo>
                    <a:pt x="39480" y="31896"/>
                  </a:lnTo>
                  <a:lnTo>
                    <a:pt x="39591" y="31819"/>
                  </a:lnTo>
                  <a:lnTo>
                    <a:pt x="39692" y="31734"/>
                  </a:lnTo>
                  <a:lnTo>
                    <a:pt x="39782" y="31642"/>
                  </a:lnTo>
                  <a:lnTo>
                    <a:pt x="39863" y="31542"/>
                  </a:lnTo>
                  <a:lnTo>
                    <a:pt x="39923" y="31442"/>
                  </a:lnTo>
                  <a:lnTo>
                    <a:pt x="39974" y="31327"/>
                  </a:lnTo>
                  <a:lnTo>
                    <a:pt x="40014" y="31211"/>
                  </a:lnTo>
                  <a:lnTo>
                    <a:pt x="40044" y="31096"/>
                  </a:lnTo>
                  <a:lnTo>
                    <a:pt x="40044" y="30973"/>
                  </a:lnTo>
                  <a:lnTo>
                    <a:pt x="40044" y="30850"/>
                  </a:lnTo>
                  <a:lnTo>
                    <a:pt x="40014" y="30735"/>
                  </a:lnTo>
                  <a:lnTo>
                    <a:pt x="39974" y="30619"/>
                  </a:lnTo>
                  <a:lnTo>
                    <a:pt x="39923" y="30512"/>
                  </a:lnTo>
                  <a:lnTo>
                    <a:pt x="39863" y="30404"/>
                  </a:lnTo>
                  <a:lnTo>
                    <a:pt x="39782" y="30304"/>
                  </a:lnTo>
                  <a:lnTo>
                    <a:pt x="39692" y="30212"/>
                  </a:lnTo>
                  <a:lnTo>
                    <a:pt x="39591" y="30127"/>
                  </a:lnTo>
                  <a:lnTo>
                    <a:pt x="39480" y="30051"/>
                  </a:lnTo>
                  <a:lnTo>
                    <a:pt x="39359" y="29981"/>
                  </a:lnTo>
                  <a:lnTo>
                    <a:pt x="39228" y="29920"/>
                  </a:lnTo>
                  <a:lnTo>
                    <a:pt x="39087" y="29874"/>
                  </a:lnTo>
                  <a:lnTo>
                    <a:pt x="38946" y="29828"/>
                  </a:lnTo>
                  <a:lnTo>
                    <a:pt x="38795" y="29805"/>
                  </a:lnTo>
                  <a:lnTo>
                    <a:pt x="38644" y="29781"/>
                  </a:lnTo>
                  <a:lnTo>
                    <a:pt x="38483" y="29774"/>
                  </a:lnTo>
                  <a:lnTo>
                    <a:pt x="35884" y="29774"/>
                  </a:lnTo>
                  <a:lnTo>
                    <a:pt x="35884" y="22363"/>
                  </a:lnTo>
                  <a:lnTo>
                    <a:pt x="35874" y="22171"/>
                  </a:lnTo>
                  <a:lnTo>
                    <a:pt x="35864" y="21971"/>
                  </a:lnTo>
                  <a:lnTo>
                    <a:pt x="35854" y="21779"/>
                  </a:lnTo>
                  <a:lnTo>
                    <a:pt x="35823" y="21587"/>
                  </a:lnTo>
                  <a:lnTo>
                    <a:pt x="35793" y="21394"/>
                  </a:lnTo>
                  <a:lnTo>
                    <a:pt x="35753" y="21202"/>
                  </a:lnTo>
                  <a:lnTo>
                    <a:pt x="35713" y="21018"/>
                  </a:lnTo>
                  <a:lnTo>
                    <a:pt x="35662" y="20833"/>
                  </a:lnTo>
                  <a:lnTo>
                    <a:pt x="35602" y="20641"/>
                  </a:lnTo>
                  <a:lnTo>
                    <a:pt x="35541" y="20464"/>
                  </a:lnTo>
                  <a:lnTo>
                    <a:pt x="35471" y="20280"/>
                  </a:lnTo>
                  <a:lnTo>
                    <a:pt x="35400" y="20103"/>
                  </a:lnTo>
                  <a:lnTo>
                    <a:pt x="35320" y="19926"/>
                  </a:lnTo>
                  <a:lnTo>
                    <a:pt x="35229" y="19749"/>
                  </a:lnTo>
                  <a:lnTo>
                    <a:pt x="35138" y="19580"/>
                  </a:lnTo>
                  <a:lnTo>
                    <a:pt x="35038" y="19411"/>
                  </a:lnTo>
                  <a:lnTo>
                    <a:pt x="34927" y="19242"/>
                  </a:lnTo>
                  <a:lnTo>
                    <a:pt x="34816" y="19073"/>
                  </a:lnTo>
                  <a:lnTo>
                    <a:pt x="34705" y="18911"/>
                  </a:lnTo>
                  <a:lnTo>
                    <a:pt x="34584" y="18758"/>
                  </a:lnTo>
                  <a:lnTo>
                    <a:pt x="34453" y="18596"/>
                  </a:lnTo>
                  <a:lnTo>
                    <a:pt x="34322" y="18443"/>
                  </a:lnTo>
                  <a:lnTo>
                    <a:pt x="34191" y="18289"/>
                  </a:lnTo>
                  <a:lnTo>
                    <a:pt x="34050" y="18143"/>
                  </a:lnTo>
                  <a:lnTo>
                    <a:pt x="33899" y="17997"/>
                  </a:lnTo>
                  <a:lnTo>
                    <a:pt x="33748" y="17851"/>
                  </a:lnTo>
                  <a:lnTo>
                    <a:pt x="33597" y="17712"/>
                  </a:lnTo>
                  <a:lnTo>
                    <a:pt x="33436" y="17574"/>
                  </a:lnTo>
                  <a:lnTo>
                    <a:pt x="33265" y="17443"/>
                  </a:lnTo>
                  <a:lnTo>
                    <a:pt x="33093" y="17312"/>
                  </a:lnTo>
                  <a:lnTo>
                    <a:pt x="32922" y="17182"/>
                  </a:lnTo>
                  <a:lnTo>
                    <a:pt x="32751" y="17059"/>
                  </a:lnTo>
                  <a:lnTo>
                    <a:pt x="32751" y="14583"/>
                  </a:lnTo>
                  <a:lnTo>
                    <a:pt x="32741" y="14345"/>
                  </a:lnTo>
                  <a:lnTo>
                    <a:pt x="32731" y="14107"/>
                  </a:lnTo>
                  <a:lnTo>
                    <a:pt x="32710" y="13876"/>
                  </a:lnTo>
                  <a:lnTo>
                    <a:pt x="32690" y="13646"/>
                  </a:lnTo>
                  <a:lnTo>
                    <a:pt x="32660" y="13407"/>
                  </a:lnTo>
                  <a:lnTo>
                    <a:pt x="32620" y="13177"/>
                  </a:lnTo>
                  <a:lnTo>
                    <a:pt x="32569" y="12954"/>
                  </a:lnTo>
                  <a:lnTo>
                    <a:pt x="32519" y="12723"/>
                  </a:lnTo>
                  <a:lnTo>
                    <a:pt x="32459" y="12500"/>
                  </a:lnTo>
                  <a:lnTo>
                    <a:pt x="32398" y="12277"/>
                  </a:lnTo>
                  <a:lnTo>
                    <a:pt x="32328" y="12054"/>
                  </a:lnTo>
                  <a:lnTo>
                    <a:pt x="32247" y="11831"/>
                  </a:lnTo>
                  <a:lnTo>
                    <a:pt x="32156" y="11616"/>
                  </a:lnTo>
                  <a:lnTo>
                    <a:pt x="32066" y="11401"/>
                  </a:lnTo>
                  <a:lnTo>
                    <a:pt x="31975" y="11186"/>
                  </a:lnTo>
                  <a:lnTo>
                    <a:pt x="31874" y="10978"/>
                  </a:lnTo>
                  <a:lnTo>
                    <a:pt x="31763" y="10770"/>
                  </a:lnTo>
                  <a:lnTo>
                    <a:pt x="31643" y="10563"/>
                  </a:lnTo>
                  <a:lnTo>
                    <a:pt x="31522" y="10355"/>
                  </a:lnTo>
                  <a:lnTo>
                    <a:pt x="31401" y="10155"/>
                  </a:lnTo>
                  <a:lnTo>
                    <a:pt x="31270" y="9956"/>
                  </a:lnTo>
                  <a:lnTo>
                    <a:pt x="31129" y="9763"/>
                  </a:lnTo>
                  <a:lnTo>
                    <a:pt x="30988" y="9564"/>
                  </a:lnTo>
                  <a:lnTo>
                    <a:pt x="30837" y="9371"/>
                  </a:lnTo>
                  <a:lnTo>
                    <a:pt x="30686" y="9187"/>
                  </a:lnTo>
                  <a:lnTo>
                    <a:pt x="30524" y="9002"/>
                  </a:lnTo>
                  <a:lnTo>
                    <a:pt x="30363" y="8818"/>
                  </a:lnTo>
                  <a:lnTo>
                    <a:pt x="30192" y="8633"/>
                  </a:lnTo>
                  <a:lnTo>
                    <a:pt x="30011" y="8457"/>
                  </a:lnTo>
                  <a:lnTo>
                    <a:pt x="29839" y="8287"/>
                  </a:lnTo>
                  <a:lnTo>
                    <a:pt x="29648" y="8111"/>
                  </a:lnTo>
                  <a:lnTo>
                    <a:pt x="29467" y="7949"/>
                  </a:lnTo>
                  <a:lnTo>
                    <a:pt x="29799" y="7711"/>
                  </a:lnTo>
                  <a:lnTo>
                    <a:pt x="30121" y="7473"/>
                  </a:lnTo>
                  <a:lnTo>
                    <a:pt x="30273" y="7350"/>
                  </a:lnTo>
                  <a:lnTo>
                    <a:pt x="30414" y="7219"/>
                  </a:lnTo>
                  <a:lnTo>
                    <a:pt x="30555" y="7096"/>
                  </a:lnTo>
                  <a:lnTo>
                    <a:pt x="30686" y="6965"/>
                  </a:lnTo>
                  <a:lnTo>
                    <a:pt x="30817" y="6827"/>
                  </a:lnTo>
                  <a:lnTo>
                    <a:pt x="30937" y="6696"/>
                  </a:lnTo>
                  <a:lnTo>
                    <a:pt x="31058" y="6558"/>
                  </a:lnTo>
                  <a:lnTo>
                    <a:pt x="31169" y="6419"/>
                  </a:lnTo>
                  <a:lnTo>
                    <a:pt x="31270" y="6273"/>
                  </a:lnTo>
                  <a:lnTo>
                    <a:pt x="31371" y="6127"/>
                  </a:lnTo>
                  <a:lnTo>
                    <a:pt x="31461" y="5989"/>
                  </a:lnTo>
                  <a:lnTo>
                    <a:pt x="31542" y="5835"/>
                  </a:lnTo>
                  <a:lnTo>
                    <a:pt x="31622" y="5689"/>
                  </a:lnTo>
                  <a:lnTo>
                    <a:pt x="31693" y="5535"/>
                  </a:lnTo>
                  <a:lnTo>
                    <a:pt x="31763" y="5382"/>
                  </a:lnTo>
                  <a:lnTo>
                    <a:pt x="31824" y="5228"/>
                  </a:lnTo>
                  <a:lnTo>
                    <a:pt x="31874" y="5074"/>
                  </a:lnTo>
                  <a:lnTo>
                    <a:pt x="31925" y="4913"/>
                  </a:lnTo>
                  <a:lnTo>
                    <a:pt x="31955" y="4751"/>
                  </a:lnTo>
                  <a:lnTo>
                    <a:pt x="31995" y="4590"/>
                  </a:lnTo>
                  <a:lnTo>
                    <a:pt x="32015" y="4428"/>
                  </a:lnTo>
                  <a:lnTo>
                    <a:pt x="32035" y="4259"/>
                  </a:lnTo>
                  <a:lnTo>
                    <a:pt x="32046" y="4090"/>
                  </a:lnTo>
                  <a:lnTo>
                    <a:pt x="32056" y="3929"/>
                  </a:lnTo>
                  <a:lnTo>
                    <a:pt x="32046" y="3752"/>
                  </a:lnTo>
                  <a:lnTo>
                    <a:pt x="32035" y="3583"/>
                  </a:lnTo>
                  <a:lnTo>
                    <a:pt x="32015" y="3414"/>
                  </a:lnTo>
                  <a:lnTo>
                    <a:pt x="31995" y="3237"/>
                  </a:lnTo>
                  <a:lnTo>
                    <a:pt x="31965" y="3114"/>
                  </a:lnTo>
                  <a:lnTo>
                    <a:pt x="31925" y="2998"/>
                  </a:lnTo>
                  <a:lnTo>
                    <a:pt x="31864" y="2891"/>
                  </a:lnTo>
                  <a:lnTo>
                    <a:pt x="31794" y="2783"/>
                  </a:lnTo>
                  <a:lnTo>
                    <a:pt x="31713" y="2691"/>
                  </a:lnTo>
                  <a:lnTo>
                    <a:pt x="31612" y="2599"/>
                  </a:lnTo>
                  <a:lnTo>
                    <a:pt x="31512" y="2514"/>
                  </a:lnTo>
                  <a:lnTo>
                    <a:pt x="31401" y="2445"/>
                  </a:lnTo>
                  <a:lnTo>
                    <a:pt x="31280" y="2376"/>
                  </a:lnTo>
                  <a:lnTo>
                    <a:pt x="31139" y="2322"/>
                  </a:lnTo>
                  <a:lnTo>
                    <a:pt x="31008" y="2276"/>
                  </a:lnTo>
                  <a:lnTo>
                    <a:pt x="30857" y="2237"/>
                  </a:lnTo>
                  <a:lnTo>
                    <a:pt x="30716" y="2207"/>
                  </a:lnTo>
                  <a:lnTo>
                    <a:pt x="30555" y="2191"/>
                  </a:lnTo>
                  <a:lnTo>
                    <a:pt x="30404" y="2191"/>
                  </a:lnTo>
                  <a:lnTo>
                    <a:pt x="30242" y="2199"/>
                  </a:lnTo>
                  <a:lnTo>
                    <a:pt x="30081" y="2222"/>
                  </a:lnTo>
                  <a:lnTo>
                    <a:pt x="29930" y="2253"/>
                  </a:lnTo>
                  <a:lnTo>
                    <a:pt x="29789" y="2299"/>
                  </a:lnTo>
                  <a:lnTo>
                    <a:pt x="29648" y="2353"/>
                  </a:lnTo>
                  <a:lnTo>
                    <a:pt x="29527" y="2414"/>
                  </a:lnTo>
                  <a:lnTo>
                    <a:pt x="29406" y="2491"/>
                  </a:lnTo>
                  <a:lnTo>
                    <a:pt x="29295" y="2568"/>
                  </a:lnTo>
                  <a:lnTo>
                    <a:pt x="29195" y="2653"/>
                  </a:lnTo>
                  <a:lnTo>
                    <a:pt x="29114" y="2752"/>
                  </a:lnTo>
                  <a:lnTo>
                    <a:pt x="29033" y="2852"/>
                  </a:lnTo>
                  <a:lnTo>
                    <a:pt x="28973" y="2952"/>
                  </a:lnTo>
                  <a:lnTo>
                    <a:pt x="28933" y="3068"/>
                  </a:lnTo>
                  <a:lnTo>
                    <a:pt x="28892" y="3183"/>
                  </a:lnTo>
                  <a:lnTo>
                    <a:pt x="28872" y="3298"/>
                  </a:lnTo>
                  <a:lnTo>
                    <a:pt x="28872" y="3421"/>
                  </a:lnTo>
                  <a:lnTo>
                    <a:pt x="28882" y="3537"/>
                  </a:lnTo>
                  <a:lnTo>
                    <a:pt x="28902" y="3667"/>
                  </a:lnTo>
                  <a:lnTo>
                    <a:pt x="28913" y="3798"/>
                  </a:lnTo>
                  <a:lnTo>
                    <a:pt x="28913" y="3921"/>
                  </a:lnTo>
                  <a:lnTo>
                    <a:pt x="28913" y="4044"/>
                  </a:lnTo>
                  <a:lnTo>
                    <a:pt x="28892" y="4167"/>
                  </a:lnTo>
                  <a:lnTo>
                    <a:pt x="28882" y="4282"/>
                  </a:lnTo>
                  <a:lnTo>
                    <a:pt x="28852" y="4390"/>
                  </a:lnTo>
                  <a:lnTo>
                    <a:pt x="28822" y="4505"/>
                  </a:lnTo>
                  <a:lnTo>
                    <a:pt x="28782" y="4613"/>
                  </a:lnTo>
                  <a:lnTo>
                    <a:pt x="28741" y="4720"/>
                  </a:lnTo>
                  <a:lnTo>
                    <a:pt x="28641" y="4920"/>
                  </a:lnTo>
                  <a:lnTo>
                    <a:pt x="28520" y="5113"/>
                  </a:lnTo>
                  <a:lnTo>
                    <a:pt x="28389" y="5289"/>
                  </a:lnTo>
                  <a:lnTo>
                    <a:pt x="28248" y="5458"/>
                  </a:lnTo>
                  <a:lnTo>
                    <a:pt x="28086" y="5612"/>
                  </a:lnTo>
                  <a:lnTo>
                    <a:pt x="27925" y="5758"/>
                  </a:lnTo>
                  <a:lnTo>
                    <a:pt x="27764" y="5897"/>
                  </a:lnTo>
                  <a:lnTo>
                    <a:pt x="27593" y="6020"/>
                  </a:lnTo>
                  <a:lnTo>
                    <a:pt x="27422" y="6135"/>
                  </a:lnTo>
                  <a:lnTo>
                    <a:pt x="27260" y="6243"/>
                  </a:lnTo>
                  <a:lnTo>
                    <a:pt x="27099" y="6335"/>
                  </a:lnTo>
                  <a:lnTo>
                    <a:pt x="26847" y="6204"/>
                  </a:lnTo>
                  <a:lnTo>
                    <a:pt x="26606" y="6081"/>
                  </a:lnTo>
                  <a:lnTo>
                    <a:pt x="26344" y="5958"/>
                  </a:lnTo>
                  <a:lnTo>
                    <a:pt x="26092" y="5843"/>
                  </a:lnTo>
                  <a:lnTo>
                    <a:pt x="26334" y="5543"/>
                  </a:lnTo>
                  <a:lnTo>
                    <a:pt x="26555" y="5236"/>
                  </a:lnTo>
                  <a:lnTo>
                    <a:pt x="26656" y="5082"/>
                  </a:lnTo>
                  <a:lnTo>
                    <a:pt x="26757" y="4928"/>
                  </a:lnTo>
                  <a:lnTo>
                    <a:pt x="26847" y="4767"/>
                  </a:lnTo>
                  <a:lnTo>
                    <a:pt x="26928" y="4613"/>
                  </a:lnTo>
                  <a:lnTo>
                    <a:pt x="27009" y="4451"/>
                  </a:lnTo>
                  <a:lnTo>
                    <a:pt x="27079" y="4290"/>
                  </a:lnTo>
                  <a:lnTo>
                    <a:pt x="27140" y="4136"/>
                  </a:lnTo>
                  <a:lnTo>
                    <a:pt x="27200" y="3975"/>
                  </a:lnTo>
                  <a:lnTo>
                    <a:pt x="27250" y="3813"/>
                  </a:lnTo>
                  <a:lnTo>
                    <a:pt x="27291" y="3652"/>
                  </a:lnTo>
                  <a:lnTo>
                    <a:pt x="27321" y="3490"/>
                  </a:lnTo>
                  <a:lnTo>
                    <a:pt x="27351" y="3329"/>
                  </a:lnTo>
                  <a:lnTo>
                    <a:pt x="27381" y="3160"/>
                  </a:lnTo>
                  <a:lnTo>
                    <a:pt x="27391" y="2998"/>
                  </a:lnTo>
                  <a:lnTo>
                    <a:pt x="27401" y="2837"/>
                  </a:lnTo>
                  <a:lnTo>
                    <a:pt x="27401" y="2668"/>
                  </a:lnTo>
                  <a:lnTo>
                    <a:pt x="27391" y="2506"/>
                  </a:lnTo>
                  <a:lnTo>
                    <a:pt x="27381" y="2345"/>
                  </a:lnTo>
                  <a:lnTo>
                    <a:pt x="27361" y="2176"/>
                  </a:lnTo>
                  <a:lnTo>
                    <a:pt x="27331" y="2014"/>
                  </a:lnTo>
                  <a:lnTo>
                    <a:pt x="27291" y="1853"/>
                  </a:lnTo>
                  <a:lnTo>
                    <a:pt x="27250" y="1684"/>
                  </a:lnTo>
                  <a:lnTo>
                    <a:pt x="27200" y="1522"/>
                  </a:lnTo>
                  <a:lnTo>
                    <a:pt x="27140" y="1353"/>
                  </a:lnTo>
                  <a:lnTo>
                    <a:pt x="27069" y="1192"/>
                  </a:lnTo>
                  <a:lnTo>
                    <a:pt x="26988" y="1030"/>
                  </a:lnTo>
                  <a:lnTo>
                    <a:pt x="26908" y="861"/>
                  </a:lnTo>
                  <a:lnTo>
                    <a:pt x="26817" y="700"/>
                  </a:lnTo>
                  <a:lnTo>
                    <a:pt x="26737" y="592"/>
                  </a:lnTo>
                  <a:lnTo>
                    <a:pt x="26656" y="492"/>
                  </a:lnTo>
                  <a:lnTo>
                    <a:pt x="26555" y="400"/>
                  </a:lnTo>
                  <a:lnTo>
                    <a:pt x="26454" y="316"/>
                  </a:lnTo>
                  <a:lnTo>
                    <a:pt x="26334" y="239"/>
                  </a:lnTo>
                  <a:lnTo>
                    <a:pt x="26213" y="177"/>
                  </a:lnTo>
                  <a:lnTo>
                    <a:pt x="26072" y="123"/>
                  </a:lnTo>
                  <a:lnTo>
                    <a:pt x="25941" y="77"/>
                  </a:lnTo>
                  <a:lnTo>
                    <a:pt x="25790" y="39"/>
                  </a:lnTo>
                  <a:lnTo>
                    <a:pt x="25649" y="16"/>
                  </a:lnTo>
                  <a:lnTo>
                    <a:pt x="254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4"/>
            <p:cNvSpPr/>
            <p:nvPr/>
          </p:nvSpPr>
          <p:spPr>
            <a:xfrm flipH="1">
              <a:off x="5219924" y="2989175"/>
              <a:ext cx="29647" cy="29711"/>
            </a:xfrm>
            <a:custGeom>
              <a:avLst/>
              <a:gdLst/>
              <a:ahLst/>
              <a:cxnLst/>
              <a:rect l="l" t="t" r="r" b="b"/>
              <a:pathLst>
                <a:path w="3124" h="2384" extrusionOk="0">
                  <a:moveTo>
                    <a:pt x="1562" y="1"/>
                  </a:moveTo>
                  <a:lnTo>
                    <a:pt x="1401" y="9"/>
                  </a:lnTo>
                  <a:lnTo>
                    <a:pt x="1250" y="24"/>
                  </a:lnTo>
                  <a:lnTo>
                    <a:pt x="1099" y="55"/>
                  </a:lnTo>
                  <a:lnTo>
                    <a:pt x="958" y="93"/>
                  </a:lnTo>
                  <a:lnTo>
                    <a:pt x="817" y="147"/>
                  </a:lnTo>
                  <a:lnTo>
                    <a:pt x="696" y="208"/>
                  </a:lnTo>
                  <a:lnTo>
                    <a:pt x="575" y="278"/>
                  </a:lnTo>
                  <a:lnTo>
                    <a:pt x="464" y="354"/>
                  </a:lnTo>
                  <a:lnTo>
                    <a:pt x="363" y="439"/>
                  </a:lnTo>
                  <a:lnTo>
                    <a:pt x="273" y="524"/>
                  </a:lnTo>
                  <a:lnTo>
                    <a:pt x="192" y="624"/>
                  </a:lnTo>
                  <a:lnTo>
                    <a:pt x="131" y="731"/>
                  </a:lnTo>
                  <a:lnTo>
                    <a:pt x="71" y="839"/>
                  </a:lnTo>
                  <a:lnTo>
                    <a:pt x="41" y="954"/>
                  </a:lnTo>
                  <a:lnTo>
                    <a:pt x="11" y="1069"/>
                  </a:lnTo>
                  <a:lnTo>
                    <a:pt x="1" y="1192"/>
                  </a:lnTo>
                  <a:lnTo>
                    <a:pt x="11" y="1315"/>
                  </a:lnTo>
                  <a:lnTo>
                    <a:pt x="41" y="1431"/>
                  </a:lnTo>
                  <a:lnTo>
                    <a:pt x="71" y="1546"/>
                  </a:lnTo>
                  <a:lnTo>
                    <a:pt x="131" y="1654"/>
                  </a:lnTo>
                  <a:lnTo>
                    <a:pt x="192" y="1761"/>
                  </a:lnTo>
                  <a:lnTo>
                    <a:pt x="273" y="1854"/>
                  </a:lnTo>
                  <a:lnTo>
                    <a:pt x="363" y="1946"/>
                  </a:lnTo>
                  <a:lnTo>
                    <a:pt x="464" y="2030"/>
                  </a:lnTo>
                  <a:lnTo>
                    <a:pt x="575" y="2107"/>
                  </a:lnTo>
                  <a:lnTo>
                    <a:pt x="696" y="2176"/>
                  </a:lnTo>
                  <a:lnTo>
                    <a:pt x="817" y="2238"/>
                  </a:lnTo>
                  <a:lnTo>
                    <a:pt x="958" y="2284"/>
                  </a:lnTo>
                  <a:lnTo>
                    <a:pt x="1099" y="2330"/>
                  </a:lnTo>
                  <a:lnTo>
                    <a:pt x="1250" y="2353"/>
                  </a:lnTo>
                  <a:lnTo>
                    <a:pt x="1401" y="2376"/>
                  </a:lnTo>
                  <a:lnTo>
                    <a:pt x="1562" y="2384"/>
                  </a:lnTo>
                  <a:lnTo>
                    <a:pt x="1723" y="2376"/>
                  </a:lnTo>
                  <a:lnTo>
                    <a:pt x="1874" y="2353"/>
                  </a:lnTo>
                  <a:lnTo>
                    <a:pt x="2025" y="2330"/>
                  </a:lnTo>
                  <a:lnTo>
                    <a:pt x="2166" y="2284"/>
                  </a:lnTo>
                  <a:lnTo>
                    <a:pt x="2307" y="2238"/>
                  </a:lnTo>
                  <a:lnTo>
                    <a:pt x="2428" y="2176"/>
                  </a:lnTo>
                  <a:lnTo>
                    <a:pt x="2549" y="2107"/>
                  </a:lnTo>
                  <a:lnTo>
                    <a:pt x="2660" y="2030"/>
                  </a:lnTo>
                  <a:lnTo>
                    <a:pt x="2761" y="1946"/>
                  </a:lnTo>
                  <a:lnTo>
                    <a:pt x="2851" y="1854"/>
                  </a:lnTo>
                  <a:lnTo>
                    <a:pt x="2932" y="1761"/>
                  </a:lnTo>
                  <a:lnTo>
                    <a:pt x="2993" y="1654"/>
                  </a:lnTo>
                  <a:lnTo>
                    <a:pt x="3053" y="1546"/>
                  </a:lnTo>
                  <a:lnTo>
                    <a:pt x="3083" y="1431"/>
                  </a:lnTo>
                  <a:lnTo>
                    <a:pt x="3113" y="1315"/>
                  </a:lnTo>
                  <a:lnTo>
                    <a:pt x="3123" y="1192"/>
                  </a:lnTo>
                  <a:lnTo>
                    <a:pt x="3113" y="1069"/>
                  </a:lnTo>
                  <a:lnTo>
                    <a:pt x="3083" y="954"/>
                  </a:lnTo>
                  <a:lnTo>
                    <a:pt x="3053" y="839"/>
                  </a:lnTo>
                  <a:lnTo>
                    <a:pt x="2993" y="731"/>
                  </a:lnTo>
                  <a:lnTo>
                    <a:pt x="2932" y="624"/>
                  </a:lnTo>
                  <a:lnTo>
                    <a:pt x="2851" y="524"/>
                  </a:lnTo>
                  <a:lnTo>
                    <a:pt x="2761" y="439"/>
                  </a:lnTo>
                  <a:lnTo>
                    <a:pt x="2660" y="354"/>
                  </a:lnTo>
                  <a:lnTo>
                    <a:pt x="2549" y="278"/>
                  </a:lnTo>
                  <a:lnTo>
                    <a:pt x="2428" y="208"/>
                  </a:lnTo>
                  <a:lnTo>
                    <a:pt x="2307" y="147"/>
                  </a:lnTo>
                  <a:lnTo>
                    <a:pt x="2166" y="93"/>
                  </a:lnTo>
                  <a:lnTo>
                    <a:pt x="2025" y="55"/>
                  </a:lnTo>
                  <a:lnTo>
                    <a:pt x="1874" y="24"/>
                  </a:lnTo>
                  <a:lnTo>
                    <a:pt x="1723" y="9"/>
                  </a:lnTo>
                  <a:lnTo>
                    <a:pt x="15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45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445" name="Google Shape;1445;p45"/>
          <p:cNvSpPr/>
          <p:nvPr/>
        </p:nvSpPr>
        <p:spPr>
          <a:xfrm rot="-5400000">
            <a:off x="7423625" y="2497925"/>
            <a:ext cx="1036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45"/>
          <p:cNvSpPr/>
          <p:nvPr/>
        </p:nvSpPr>
        <p:spPr>
          <a:xfrm rot="-5400000">
            <a:off x="5370550" y="2129375"/>
            <a:ext cx="17733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45"/>
          <p:cNvSpPr/>
          <p:nvPr/>
        </p:nvSpPr>
        <p:spPr>
          <a:xfrm rot="-5400000">
            <a:off x="4054575" y="2497925"/>
            <a:ext cx="1036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45"/>
          <p:cNvSpPr/>
          <p:nvPr/>
        </p:nvSpPr>
        <p:spPr>
          <a:xfrm rot="-5400000">
            <a:off x="2234400" y="2364425"/>
            <a:ext cx="1303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45"/>
          <p:cNvSpPr/>
          <p:nvPr/>
        </p:nvSpPr>
        <p:spPr>
          <a:xfrm rot="-5400000">
            <a:off x="808175" y="2631425"/>
            <a:ext cx="769200" cy="123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45"/>
          <p:cNvSpPr txBox="1"/>
          <p:nvPr/>
        </p:nvSpPr>
        <p:spPr>
          <a:xfrm>
            <a:off x="3953205" y="4169169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1" name="Google Shape;1451;p45"/>
          <p:cNvSpPr txBox="1"/>
          <p:nvPr/>
        </p:nvSpPr>
        <p:spPr>
          <a:xfrm>
            <a:off x="3823305" y="3758574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Central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2" name="Google Shape;1452;p45"/>
          <p:cNvSpPr txBox="1"/>
          <p:nvPr/>
        </p:nvSpPr>
        <p:spPr>
          <a:xfrm>
            <a:off x="422800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53" name="Google Shape;1453;p45"/>
          <p:cNvSpPr txBox="1"/>
          <p:nvPr/>
        </p:nvSpPr>
        <p:spPr>
          <a:xfrm>
            <a:off x="5641325" y="4169169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ringed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4" name="Google Shape;1454;p45"/>
          <p:cNvSpPr txBox="1"/>
          <p:nvPr/>
        </p:nvSpPr>
        <p:spPr>
          <a:xfrm>
            <a:off x="5511425" y="3758574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East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5" name="Google Shape;1455;p45"/>
          <p:cNvSpPr txBox="1"/>
          <p:nvPr/>
        </p:nvSpPr>
        <p:spPr>
          <a:xfrm>
            <a:off x="591612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56" name="Google Shape;1456;p45"/>
          <p:cNvSpPr txBox="1"/>
          <p:nvPr/>
        </p:nvSpPr>
        <p:spPr>
          <a:xfrm>
            <a:off x="7325175" y="4169150"/>
            <a:ext cx="12360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7" name="Google Shape;1457;p45"/>
          <p:cNvSpPr txBox="1"/>
          <p:nvPr/>
        </p:nvSpPr>
        <p:spPr>
          <a:xfrm>
            <a:off x="7195275" y="3758550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North-East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8" name="Google Shape;1458;p45"/>
          <p:cNvSpPr txBox="1"/>
          <p:nvPr/>
        </p:nvSpPr>
        <p:spPr>
          <a:xfrm>
            <a:off x="7599975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59" name="Google Shape;1459;p45"/>
          <p:cNvSpPr txBox="1"/>
          <p:nvPr/>
        </p:nvSpPr>
        <p:spPr>
          <a:xfrm>
            <a:off x="2268007" y="4169150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0" name="Google Shape;1460;p45"/>
          <p:cNvSpPr txBox="1"/>
          <p:nvPr/>
        </p:nvSpPr>
        <p:spPr>
          <a:xfrm>
            <a:off x="2138104" y="3758549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61" name="Google Shape;1461;p45"/>
          <p:cNvSpPr txBox="1"/>
          <p:nvPr/>
        </p:nvSpPr>
        <p:spPr>
          <a:xfrm>
            <a:off x="2542804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62" name="Google Shape;1462;p45"/>
          <p:cNvSpPr txBox="1"/>
          <p:nvPr/>
        </p:nvSpPr>
        <p:spPr>
          <a:xfrm>
            <a:off x="582800" y="4174670"/>
            <a:ext cx="12360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3" name="Google Shape;1463;p45"/>
          <p:cNvSpPr txBox="1"/>
          <p:nvPr/>
        </p:nvSpPr>
        <p:spPr>
          <a:xfrm>
            <a:off x="452897" y="3758549"/>
            <a:ext cx="1495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West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64" name="Google Shape;1464;p45"/>
          <p:cNvSpPr txBox="1"/>
          <p:nvPr/>
        </p:nvSpPr>
        <p:spPr>
          <a:xfrm>
            <a:off x="857597" y="3137863"/>
            <a:ext cx="6864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20</a:t>
            </a:r>
            <a:r>
              <a:rPr lang="en" sz="2000">
                <a:solidFill>
                  <a:schemeClr val="dk1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%</a:t>
            </a:r>
            <a:endParaRPr sz="2000">
              <a:solidFill>
                <a:schemeClr val="dk1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sp>
        <p:nvSpPr>
          <p:cNvPr id="1465" name="Google Shape;1465;p45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45"/>
          <p:cNvSpPr/>
          <p:nvPr/>
        </p:nvSpPr>
        <p:spPr>
          <a:xfrm>
            <a:off x="1599990" y="-1105932"/>
            <a:ext cx="7" cy="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7" name="Google Shape;1467;p45"/>
          <p:cNvGrpSpPr/>
          <p:nvPr/>
        </p:nvGrpSpPr>
        <p:grpSpPr>
          <a:xfrm>
            <a:off x="2376688" y="1412866"/>
            <a:ext cx="938992" cy="738478"/>
            <a:chOff x="1680963" y="-1158759"/>
            <a:chExt cx="938992" cy="738478"/>
          </a:xfrm>
        </p:grpSpPr>
        <p:sp>
          <p:nvSpPr>
            <p:cNvPr id="1468" name="Google Shape;1468;p45"/>
            <p:cNvSpPr/>
            <p:nvPr/>
          </p:nvSpPr>
          <p:spPr>
            <a:xfrm>
              <a:off x="2102481" y="-864537"/>
              <a:ext cx="369571" cy="444256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1680963" y="-1046556"/>
              <a:ext cx="241454" cy="219049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1919152" y="-1158759"/>
              <a:ext cx="700803" cy="454501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1834399" y="-1049312"/>
              <a:ext cx="25182" cy="14468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" name="Google Shape;1472;p45"/>
          <p:cNvGrpSpPr/>
          <p:nvPr/>
        </p:nvGrpSpPr>
        <p:grpSpPr>
          <a:xfrm>
            <a:off x="677639" y="1116563"/>
            <a:ext cx="1023100" cy="1482763"/>
            <a:chOff x="453014" y="-1530974"/>
            <a:chExt cx="1023100" cy="1482763"/>
          </a:xfrm>
        </p:grpSpPr>
        <p:sp>
          <p:nvSpPr>
            <p:cNvPr id="1473" name="Google Shape;1473;p45"/>
            <p:cNvSpPr/>
            <p:nvPr/>
          </p:nvSpPr>
          <p:spPr>
            <a:xfrm>
              <a:off x="572528" y="-1530974"/>
              <a:ext cx="582110" cy="598024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453014" y="-1376894"/>
              <a:ext cx="963842" cy="937546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981045" y="-821745"/>
              <a:ext cx="31027" cy="31184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880202" y="-822566"/>
              <a:ext cx="24712" cy="35094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659882" y="-749660"/>
              <a:ext cx="478020" cy="309003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947750" y="-310136"/>
              <a:ext cx="145185" cy="62367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1003607" y="-187532"/>
              <a:ext cx="78614" cy="59924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1064176" y="-104734"/>
              <a:ext cx="78771" cy="56522"/>
            </a:xfrm>
            <a:custGeom>
              <a:avLst/>
              <a:gdLst/>
              <a:ahLst/>
              <a:cxnLst/>
              <a:rect l="l" t="t" r="r" b="b"/>
              <a:pathLst>
                <a:path w="4029" h="2891" extrusionOk="0">
                  <a:moveTo>
                    <a:pt x="1163" y="1"/>
                  </a:moveTo>
                  <a:lnTo>
                    <a:pt x="1113" y="17"/>
                  </a:lnTo>
                  <a:lnTo>
                    <a:pt x="1013" y="50"/>
                  </a:lnTo>
                  <a:lnTo>
                    <a:pt x="922" y="100"/>
                  </a:lnTo>
                  <a:lnTo>
                    <a:pt x="175" y="474"/>
                  </a:lnTo>
                  <a:lnTo>
                    <a:pt x="100" y="524"/>
                  </a:lnTo>
                  <a:lnTo>
                    <a:pt x="67" y="549"/>
                  </a:lnTo>
                  <a:lnTo>
                    <a:pt x="34" y="582"/>
                  </a:lnTo>
                  <a:lnTo>
                    <a:pt x="17" y="623"/>
                  </a:lnTo>
                  <a:lnTo>
                    <a:pt x="0" y="657"/>
                  </a:lnTo>
                  <a:lnTo>
                    <a:pt x="9" y="698"/>
                  </a:lnTo>
                  <a:lnTo>
                    <a:pt x="25" y="731"/>
                  </a:lnTo>
                  <a:lnTo>
                    <a:pt x="50" y="756"/>
                  </a:lnTo>
                  <a:lnTo>
                    <a:pt x="92" y="773"/>
                  </a:lnTo>
                  <a:lnTo>
                    <a:pt x="166" y="790"/>
                  </a:lnTo>
                  <a:lnTo>
                    <a:pt x="274" y="823"/>
                  </a:lnTo>
                  <a:lnTo>
                    <a:pt x="374" y="873"/>
                  </a:lnTo>
                  <a:lnTo>
                    <a:pt x="474" y="939"/>
                  </a:lnTo>
                  <a:lnTo>
                    <a:pt x="565" y="1006"/>
                  </a:lnTo>
                  <a:lnTo>
                    <a:pt x="640" y="1089"/>
                  </a:lnTo>
                  <a:lnTo>
                    <a:pt x="715" y="1180"/>
                  </a:lnTo>
                  <a:lnTo>
                    <a:pt x="789" y="1271"/>
                  </a:lnTo>
                  <a:lnTo>
                    <a:pt x="847" y="1371"/>
                  </a:lnTo>
                  <a:lnTo>
                    <a:pt x="897" y="1471"/>
                  </a:lnTo>
                  <a:lnTo>
                    <a:pt x="947" y="1579"/>
                  </a:lnTo>
                  <a:lnTo>
                    <a:pt x="1038" y="1794"/>
                  </a:lnTo>
                  <a:lnTo>
                    <a:pt x="1121" y="2010"/>
                  </a:lnTo>
                  <a:lnTo>
                    <a:pt x="1205" y="2218"/>
                  </a:lnTo>
                  <a:lnTo>
                    <a:pt x="1246" y="2301"/>
                  </a:lnTo>
                  <a:lnTo>
                    <a:pt x="1288" y="2376"/>
                  </a:lnTo>
                  <a:lnTo>
                    <a:pt x="1337" y="2451"/>
                  </a:lnTo>
                  <a:lnTo>
                    <a:pt x="1396" y="2525"/>
                  </a:lnTo>
                  <a:lnTo>
                    <a:pt x="1470" y="2583"/>
                  </a:lnTo>
                  <a:lnTo>
                    <a:pt x="1545" y="2633"/>
                  </a:lnTo>
                  <a:lnTo>
                    <a:pt x="1628" y="2675"/>
                  </a:lnTo>
                  <a:lnTo>
                    <a:pt x="1719" y="2708"/>
                  </a:lnTo>
                  <a:lnTo>
                    <a:pt x="1811" y="2733"/>
                  </a:lnTo>
                  <a:lnTo>
                    <a:pt x="1910" y="2750"/>
                  </a:lnTo>
                  <a:lnTo>
                    <a:pt x="2093" y="2783"/>
                  </a:lnTo>
                  <a:lnTo>
                    <a:pt x="2749" y="2874"/>
                  </a:lnTo>
                  <a:lnTo>
                    <a:pt x="2841" y="2882"/>
                  </a:lnTo>
                  <a:lnTo>
                    <a:pt x="2932" y="2891"/>
                  </a:lnTo>
                  <a:lnTo>
                    <a:pt x="3015" y="2882"/>
                  </a:lnTo>
                  <a:lnTo>
                    <a:pt x="3056" y="2874"/>
                  </a:lnTo>
                  <a:lnTo>
                    <a:pt x="3098" y="2858"/>
                  </a:lnTo>
                  <a:lnTo>
                    <a:pt x="3164" y="2816"/>
                  </a:lnTo>
                  <a:lnTo>
                    <a:pt x="3214" y="2758"/>
                  </a:lnTo>
                  <a:lnTo>
                    <a:pt x="3256" y="2691"/>
                  </a:lnTo>
                  <a:lnTo>
                    <a:pt x="3281" y="2625"/>
                  </a:lnTo>
                  <a:lnTo>
                    <a:pt x="3306" y="2542"/>
                  </a:lnTo>
                  <a:lnTo>
                    <a:pt x="3322" y="2467"/>
                  </a:lnTo>
                  <a:lnTo>
                    <a:pt x="3331" y="2301"/>
                  </a:lnTo>
                  <a:lnTo>
                    <a:pt x="3372" y="1587"/>
                  </a:lnTo>
                  <a:lnTo>
                    <a:pt x="3380" y="1496"/>
                  </a:lnTo>
                  <a:lnTo>
                    <a:pt x="3389" y="1446"/>
                  </a:lnTo>
                  <a:lnTo>
                    <a:pt x="3414" y="1404"/>
                  </a:lnTo>
                  <a:lnTo>
                    <a:pt x="3455" y="1354"/>
                  </a:lnTo>
                  <a:lnTo>
                    <a:pt x="3505" y="1321"/>
                  </a:lnTo>
                  <a:lnTo>
                    <a:pt x="3679" y="1205"/>
                  </a:lnTo>
                  <a:lnTo>
                    <a:pt x="3771" y="1147"/>
                  </a:lnTo>
                  <a:lnTo>
                    <a:pt x="3854" y="1089"/>
                  </a:lnTo>
                  <a:lnTo>
                    <a:pt x="3929" y="1022"/>
                  </a:lnTo>
                  <a:lnTo>
                    <a:pt x="3962" y="989"/>
                  </a:lnTo>
                  <a:lnTo>
                    <a:pt x="3987" y="947"/>
                  </a:lnTo>
                  <a:lnTo>
                    <a:pt x="4003" y="906"/>
                  </a:lnTo>
                  <a:lnTo>
                    <a:pt x="4020" y="864"/>
                  </a:lnTo>
                  <a:lnTo>
                    <a:pt x="4028" y="823"/>
                  </a:lnTo>
                  <a:lnTo>
                    <a:pt x="4028" y="773"/>
                  </a:lnTo>
                  <a:lnTo>
                    <a:pt x="4020" y="723"/>
                  </a:lnTo>
                  <a:lnTo>
                    <a:pt x="4003" y="673"/>
                  </a:lnTo>
                  <a:lnTo>
                    <a:pt x="3978" y="632"/>
                  </a:lnTo>
                  <a:lnTo>
                    <a:pt x="3945" y="590"/>
                  </a:lnTo>
                  <a:lnTo>
                    <a:pt x="3904" y="549"/>
                  </a:lnTo>
                  <a:lnTo>
                    <a:pt x="3862" y="516"/>
                  </a:lnTo>
                  <a:lnTo>
                    <a:pt x="3821" y="491"/>
                  </a:lnTo>
                  <a:lnTo>
                    <a:pt x="3771" y="474"/>
                  </a:lnTo>
                  <a:lnTo>
                    <a:pt x="3671" y="441"/>
                  </a:lnTo>
                  <a:lnTo>
                    <a:pt x="3563" y="424"/>
                  </a:lnTo>
                  <a:lnTo>
                    <a:pt x="3355" y="424"/>
                  </a:lnTo>
                  <a:lnTo>
                    <a:pt x="2500" y="441"/>
                  </a:lnTo>
                  <a:lnTo>
                    <a:pt x="2268" y="441"/>
                  </a:lnTo>
                  <a:lnTo>
                    <a:pt x="2160" y="432"/>
                  </a:lnTo>
                  <a:lnTo>
                    <a:pt x="2043" y="416"/>
                  </a:lnTo>
                  <a:lnTo>
                    <a:pt x="1935" y="399"/>
                  </a:lnTo>
                  <a:lnTo>
                    <a:pt x="1827" y="366"/>
                  </a:lnTo>
                  <a:lnTo>
                    <a:pt x="1728" y="316"/>
                  </a:lnTo>
                  <a:lnTo>
                    <a:pt x="1636" y="250"/>
                  </a:lnTo>
                  <a:lnTo>
                    <a:pt x="1562" y="183"/>
                  </a:lnTo>
                  <a:lnTo>
                    <a:pt x="1487" y="109"/>
                  </a:lnTo>
                  <a:lnTo>
                    <a:pt x="1404" y="50"/>
                  </a:lnTo>
                  <a:lnTo>
                    <a:pt x="1354" y="26"/>
                  </a:lnTo>
                  <a:lnTo>
                    <a:pt x="1312" y="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1229303" y="-329609"/>
              <a:ext cx="41428" cy="88507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1317791" y="-286753"/>
              <a:ext cx="32826" cy="16090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1418947" y="-296489"/>
              <a:ext cx="57167" cy="58790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1169067" y="-394244"/>
              <a:ext cx="39473" cy="29092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1127013" y="-442144"/>
              <a:ext cx="63501" cy="35094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1207211" y="-440990"/>
              <a:ext cx="30226" cy="45475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1241796" y="-459349"/>
              <a:ext cx="108332" cy="87862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1235149" y="-406893"/>
              <a:ext cx="66258" cy="30539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" name="Google Shape;1489;p45"/>
          <p:cNvGrpSpPr/>
          <p:nvPr/>
        </p:nvGrpSpPr>
        <p:grpSpPr>
          <a:xfrm>
            <a:off x="4092372" y="1621715"/>
            <a:ext cx="931856" cy="854571"/>
            <a:chOff x="3031672" y="-1216885"/>
            <a:chExt cx="931856" cy="854571"/>
          </a:xfrm>
        </p:grpSpPr>
        <p:sp>
          <p:nvSpPr>
            <p:cNvPr id="1490" name="Google Shape;1490;p45"/>
            <p:cNvSpPr/>
            <p:nvPr/>
          </p:nvSpPr>
          <p:spPr>
            <a:xfrm>
              <a:off x="3031672" y="-1216885"/>
              <a:ext cx="931856" cy="597692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3356902" y="-642420"/>
              <a:ext cx="19668" cy="13647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3342610" y="-616456"/>
              <a:ext cx="196487" cy="116602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3444588" y="-634795"/>
              <a:ext cx="80706" cy="49542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3537299" y="-562222"/>
              <a:ext cx="25670" cy="39649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3504003" y="-465601"/>
              <a:ext cx="22757" cy="22581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3579998" y="-460420"/>
              <a:ext cx="46629" cy="21291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5"/>
            <p:cNvSpPr/>
            <p:nvPr/>
          </p:nvSpPr>
          <p:spPr>
            <a:xfrm>
              <a:off x="3544767" y="-414945"/>
              <a:ext cx="45319" cy="52631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3586978" y="-431192"/>
              <a:ext cx="45964" cy="49386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3626275" y="-425013"/>
              <a:ext cx="26316" cy="17068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45"/>
          <p:cNvSpPr/>
          <p:nvPr/>
        </p:nvSpPr>
        <p:spPr>
          <a:xfrm>
            <a:off x="5840547" y="1198898"/>
            <a:ext cx="782530" cy="540275"/>
          </a:xfrm>
          <a:custGeom>
            <a:avLst/>
            <a:gdLst/>
            <a:ahLst/>
            <a:cxnLst/>
            <a:rect l="l" t="t" r="r" b="b"/>
            <a:pathLst>
              <a:path w="40022" h="27632" extrusionOk="0">
                <a:moveTo>
                  <a:pt x="8969" y="15157"/>
                </a:moveTo>
                <a:lnTo>
                  <a:pt x="9019" y="15481"/>
                </a:lnTo>
                <a:lnTo>
                  <a:pt x="9028" y="15531"/>
                </a:lnTo>
                <a:lnTo>
                  <a:pt x="9036" y="15556"/>
                </a:lnTo>
                <a:lnTo>
                  <a:pt x="9053" y="15581"/>
                </a:lnTo>
                <a:lnTo>
                  <a:pt x="9077" y="15606"/>
                </a:lnTo>
                <a:lnTo>
                  <a:pt x="9119" y="15614"/>
                </a:lnTo>
                <a:lnTo>
                  <a:pt x="9161" y="15622"/>
                </a:lnTo>
                <a:lnTo>
                  <a:pt x="9194" y="15622"/>
                </a:lnTo>
                <a:lnTo>
                  <a:pt x="9659" y="15631"/>
                </a:lnTo>
                <a:lnTo>
                  <a:pt x="9800" y="15639"/>
                </a:lnTo>
                <a:lnTo>
                  <a:pt x="9875" y="15647"/>
                </a:lnTo>
                <a:lnTo>
                  <a:pt x="9941" y="15664"/>
                </a:lnTo>
                <a:lnTo>
                  <a:pt x="10008" y="15689"/>
                </a:lnTo>
                <a:lnTo>
                  <a:pt x="10057" y="15730"/>
                </a:lnTo>
                <a:lnTo>
                  <a:pt x="10107" y="15772"/>
                </a:lnTo>
                <a:lnTo>
                  <a:pt x="10132" y="15830"/>
                </a:lnTo>
                <a:lnTo>
                  <a:pt x="10149" y="15888"/>
                </a:lnTo>
                <a:lnTo>
                  <a:pt x="10157" y="15946"/>
                </a:lnTo>
                <a:lnTo>
                  <a:pt x="10157" y="16062"/>
                </a:lnTo>
                <a:lnTo>
                  <a:pt x="10165" y="16129"/>
                </a:lnTo>
                <a:lnTo>
                  <a:pt x="10182" y="16187"/>
                </a:lnTo>
                <a:lnTo>
                  <a:pt x="10199" y="16245"/>
                </a:lnTo>
                <a:lnTo>
                  <a:pt x="10224" y="16303"/>
                </a:lnTo>
                <a:lnTo>
                  <a:pt x="10257" y="16353"/>
                </a:lnTo>
                <a:lnTo>
                  <a:pt x="10298" y="16411"/>
                </a:lnTo>
                <a:lnTo>
                  <a:pt x="10340" y="16453"/>
                </a:lnTo>
                <a:lnTo>
                  <a:pt x="10381" y="16503"/>
                </a:lnTo>
                <a:lnTo>
                  <a:pt x="10431" y="16536"/>
                </a:lnTo>
                <a:lnTo>
                  <a:pt x="10489" y="16569"/>
                </a:lnTo>
                <a:lnTo>
                  <a:pt x="10547" y="16602"/>
                </a:lnTo>
                <a:lnTo>
                  <a:pt x="10606" y="16627"/>
                </a:lnTo>
                <a:lnTo>
                  <a:pt x="10664" y="16644"/>
                </a:lnTo>
                <a:lnTo>
                  <a:pt x="10730" y="16652"/>
                </a:lnTo>
                <a:lnTo>
                  <a:pt x="10855" y="16652"/>
                </a:lnTo>
                <a:lnTo>
                  <a:pt x="10855" y="17134"/>
                </a:lnTo>
                <a:lnTo>
                  <a:pt x="10772" y="17159"/>
                </a:lnTo>
                <a:lnTo>
                  <a:pt x="10689" y="17175"/>
                </a:lnTo>
                <a:lnTo>
                  <a:pt x="10606" y="17175"/>
                </a:lnTo>
                <a:lnTo>
                  <a:pt x="10514" y="17167"/>
                </a:lnTo>
                <a:lnTo>
                  <a:pt x="10431" y="17150"/>
                </a:lnTo>
                <a:lnTo>
                  <a:pt x="10348" y="17125"/>
                </a:lnTo>
                <a:lnTo>
                  <a:pt x="10182" y="17059"/>
                </a:lnTo>
                <a:lnTo>
                  <a:pt x="10033" y="16984"/>
                </a:lnTo>
                <a:lnTo>
                  <a:pt x="9875" y="16918"/>
                </a:lnTo>
                <a:lnTo>
                  <a:pt x="9792" y="16885"/>
                </a:lnTo>
                <a:lnTo>
                  <a:pt x="9709" y="16860"/>
                </a:lnTo>
                <a:lnTo>
                  <a:pt x="9626" y="16835"/>
                </a:lnTo>
                <a:lnTo>
                  <a:pt x="9543" y="16826"/>
                </a:lnTo>
                <a:lnTo>
                  <a:pt x="9451" y="16818"/>
                </a:lnTo>
                <a:lnTo>
                  <a:pt x="9352" y="16826"/>
                </a:lnTo>
                <a:lnTo>
                  <a:pt x="9260" y="16843"/>
                </a:lnTo>
                <a:lnTo>
                  <a:pt x="9169" y="16860"/>
                </a:lnTo>
                <a:lnTo>
                  <a:pt x="8986" y="16901"/>
                </a:lnTo>
                <a:lnTo>
                  <a:pt x="8795" y="16934"/>
                </a:lnTo>
                <a:lnTo>
                  <a:pt x="8679" y="16943"/>
                </a:lnTo>
                <a:lnTo>
                  <a:pt x="8563" y="16943"/>
                </a:lnTo>
                <a:lnTo>
                  <a:pt x="8446" y="16926"/>
                </a:lnTo>
                <a:lnTo>
                  <a:pt x="8330" y="16909"/>
                </a:lnTo>
                <a:lnTo>
                  <a:pt x="8222" y="16876"/>
                </a:lnTo>
                <a:lnTo>
                  <a:pt x="8106" y="16835"/>
                </a:lnTo>
                <a:lnTo>
                  <a:pt x="8006" y="16785"/>
                </a:lnTo>
                <a:lnTo>
                  <a:pt x="7898" y="16727"/>
                </a:lnTo>
                <a:lnTo>
                  <a:pt x="7807" y="16660"/>
                </a:lnTo>
                <a:lnTo>
                  <a:pt x="7707" y="16594"/>
                </a:lnTo>
                <a:lnTo>
                  <a:pt x="7624" y="16511"/>
                </a:lnTo>
                <a:lnTo>
                  <a:pt x="7549" y="16428"/>
                </a:lnTo>
                <a:lnTo>
                  <a:pt x="7475" y="16336"/>
                </a:lnTo>
                <a:lnTo>
                  <a:pt x="7408" y="16237"/>
                </a:lnTo>
                <a:lnTo>
                  <a:pt x="7358" y="16129"/>
                </a:lnTo>
                <a:lnTo>
                  <a:pt x="7309" y="16021"/>
                </a:lnTo>
                <a:lnTo>
                  <a:pt x="7284" y="15913"/>
                </a:lnTo>
                <a:lnTo>
                  <a:pt x="7267" y="15863"/>
                </a:lnTo>
                <a:lnTo>
                  <a:pt x="7267" y="15805"/>
                </a:lnTo>
                <a:lnTo>
                  <a:pt x="7267" y="15747"/>
                </a:lnTo>
                <a:lnTo>
                  <a:pt x="7275" y="15697"/>
                </a:lnTo>
                <a:lnTo>
                  <a:pt x="7292" y="15647"/>
                </a:lnTo>
                <a:lnTo>
                  <a:pt x="7317" y="15597"/>
                </a:lnTo>
                <a:lnTo>
                  <a:pt x="7367" y="15539"/>
                </a:lnTo>
                <a:lnTo>
                  <a:pt x="7425" y="15498"/>
                </a:lnTo>
                <a:lnTo>
                  <a:pt x="7491" y="15456"/>
                </a:lnTo>
                <a:lnTo>
                  <a:pt x="7558" y="15423"/>
                </a:lnTo>
                <a:lnTo>
                  <a:pt x="7724" y="15356"/>
                </a:lnTo>
                <a:lnTo>
                  <a:pt x="7898" y="15298"/>
                </a:lnTo>
                <a:lnTo>
                  <a:pt x="8073" y="15248"/>
                </a:lnTo>
                <a:lnTo>
                  <a:pt x="8247" y="15207"/>
                </a:lnTo>
                <a:lnTo>
                  <a:pt x="8421" y="15182"/>
                </a:lnTo>
                <a:lnTo>
                  <a:pt x="8604" y="15165"/>
                </a:lnTo>
                <a:lnTo>
                  <a:pt x="8787" y="15157"/>
                </a:lnTo>
                <a:close/>
                <a:moveTo>
                  <a:pt x="10124" y="1"/>
                </a:moveTo>
                <a:lnTo>
                  <a:pt x="10066" y="17"/>
                </a:lnTo>
                <a:lnTo>
                  <a:pt x="9949" y="50"/>
                </a:lnTo>
                <a:lnTo>
                  <a:pt x="9842" y="109"/>
                </a:lnTo>
                <a:lnTo>
                  <a:pt x="9734" y="158"/>
                </a:lnTo>
                <a:lnTo>
                  <a:pt x="9302" y="399"/>
                </a:lnTo>
                <a:lnTo>
                  <a:pt x="8870" y="648"/>
                </a:lnTo>
                <a:lnTo>
                  <a:pt x="8446" y="898"/>
                </a:lnTo>
                <a:lnTo>
                  <a:pt x="8031" y="1155"/>
                </a:lnTo>
                <a:lnTo>
                  <a:pt x="7749" y="1329"/>
                </a:lnTo>
                <a:lnTo>
                  <a:pt x="7616" y="1421"/>
                </a:lnTo>
                <a:lnTo>
                  <a:pt x="7483" y="1512"/>
                </a:lnTo>
                <a:lnTo>
                  <a:pt x="7350" y="1620"/>
                </a:lnTo>
                <a:lnTo>
                  <a:pt x="7234" y="1728"/>
                </a:lnTo>
                <a:lnTo>
                  <a:pt x="7117" y="1844"/>
                </a:lnTo>
                <a:lnTo>
                  <a:pt x="7010" y="1969"/>
                </a:lnTo>
                <a:lnTo>
                  <a:pt x="6902" y="2127"/>
                </a:lnTo>
                <a:lnTo>
                  <a:pt x="6802" y="2284"/>
                </a:lnTo>
                <a:lnTo>
                  <a:pt x="6719" y="2459"/>
                </a:lnTo>
                <a:lnTo>
                  <a:pt x="6636" y="2633"/>
                </a:lnTo>
                <a:lnTo>
                  <a:pt x="6486" y="2990"/>
                </a:lnTo>
                <a:lnTo>
                  <a:pt x="6412" y="3165"/>
                </a:lnTo>
                <a:lnTo>
                  <a:pt x="6320" y="3339"/>
                </a:lnTo>
                <a:lnTo>
                  <a:pt x="6229" y="3505"/>
                </a:lnTo>
                <a:lnTo>
                  <a:pt x="6121" y="3663"/>
                </a:lnTo>
                <a:lnTo>
                  <a:pt x="6005" y="3813"/>
                </a:lnTo>
                <a:lnTo>
                  <a:pt x="5938" y="3879"/>
                </a:lnTo>
                <a:lnTo>
                  <a:pt x="5863" y="3945"/>
                </a:lnTo>
                <a:lnTo>
                  <a:pt x="5797" y="4004"/>
                </a:lnTo>
                <a:lnTo>
                  <a:pt x="5722" y="4062"/>
                </a:lnTo>
                <a:lnTo>
                  <a:pt x="5639" y="4112"/>
                </a:lnTo>
                <a:lnTo>
                  <a:pt x="5556" y="4153"/>
                </a:lnTo>
                <a:lnTo>
                  <a:pt x="5473" y="4186"/>
                </a:lnTo>
                <a:lnTo>
                  <a:pt x="5390" y="4220"/>
                </a:lnTo>
                <a:lnTo>
                  <a:pt x="5299" y="4236"/>
                </a:lnTo>
                <a:lnTo>
                  <a:pt x="5207" y="4253"/>
                </a:lnTo>
                <a:lnTo>
                  <a:pt x="5041" y="4552"/>
                </a:lnTo>
                <a:lnTo>
                  <a:pt x="4883" y="4851"/>
                </a:lnTo>
                <a:lnTo>
                  <a:pt x="4734" y="5158"/>
                </a:lnTo>
                <a:lnTo>
                  <a:pt x="4601" y="5474"/>
                </a:lnTo>
                <a:lnTo>
                  <a:pt x="4477" y="5789"/>
                </a:lnTo>
                <a:lnTo>
                  <a:pt x="4360" y="6096"/>
                </a:lnTo>
                <a:lnTo>
                  <a:pt x="4236" y="6404"/>
                </a:lnTo>
                <a:lnTo>
                  <a:pt x="4111" y="6719"/>
                </a:lnTo>
                <a:lnTo>
                  <a:pt x="3854" y="7342"/>
                </a:lnTo>
                <a:lnTo>
                  <a:pt x="3638" y="7857"/>
                </a:lnTo>
                <a:lnTo>
                  <a:pt x="3521" y="8115"/>
                </a:lnTo>
                <a:lnTo>
                  <a:pt x="3405" y="8364"/>
                </a:lnTo>
                <a:lnTo>
                  <a:pt x="3281" y="8613"/>
                </a:lnTo>
                <a:lnTo>
                  <a:pt x="3148" y="8854"/>
                </a:lnTo>
                <a:lnTo>
                  <a:pt x="2998" y="9095"/>
                </a:lnTo>
                <a:lnTo>
                  <a:pt x="2840" y="9319"/>
                </a:lnTo>
                <a:lnTo>
                  <a:pt x="2633" y="9585"/>
                </a:lnTo>
                <a:lnTo>
                  <a:pt x="2541" y="9726"/>
                </a:lnTo>
                <a:lnTo>
                  <a:pt x="2500" y="9800"/>
                </a:lnTo>
                <a:lnTo>
                  <a:pt x="2467" y="9875"/>
                </a:lnTo>
                <a:lnTo>
                  <a:pt x="2425" y="9975"/>
                </a:lnTo>
                <a:lnTo>
                  <a:pt x="2392" y="10075"/>
                </a:lnTo>
                <a:lnTo>
                  <a:pt x="2342" y="10282"/>
                </a:lnTo>
                <a:lnTo>
                  <a:pt x="2292" y="10473"/>
                </a:lnTo>
                <a:lnTo>
                  <a:pt x="2234" y="10656"/>
                </a:lnTo>
                <a:lnTo>
                  <a:pt x="2176" y="10847"/>
                </a:lnTo>
                <a:lnTo>
                  <a:pt x="2101" y="11038"/>
                </a:lnTo>
                <a:lnTo>
                  <a:pt x="2035" y="11221"/>
                </a:lnTo>
                <a:lnTo>
                  <a:pt x="1952" y="11403"/>
                </a:lnTo>
                <a:lnTo>
                  <a:pt x="1869" y="11586"/>
                </a:lnTo>
                <a:lnTo>
                  <a:pt x="1777" y="11760"/>
                </a:lnTo>
                <a:lnTo>
                  <a:pt x="1686" y="11935"/>
                </a:lnTo>
                <a:lnTo>
                  <a:pt x="1586" y="12109"/>
                </a:lnTo>
                <a:lnTo>
                  <a:pt x="1478" y="12275"/>
                </a:lnTo>
                <a:lnTo>
                  <a:pt x="1362" y="12433"/>
                </a:lnTo>
                <a:lnTo>
                  <a:pt x="1238" y="12591"/>
                </a:lnTo>
                <a:lnTo>
                  <a:pt x="1113" y="12740"/>
                </a:lnTo>
                <a:lnTo>
                  <a:pt x="980" y="12882"/>
                </a:lnTo>
                <a:lnTo>
                  <a:pt x="839" y="13014"/>
                </a:lnTo>
                <a:lnTo>
                  <a:pt x="283" y="13521"/>
                </a:lnTo>
                <a:lnTo>
                  <a:pt x="249" y="13554"/>
                </a:lnTo>
                <a:lnTo>
                  <a:pt x="216" y="13587"/>
                </a:lnTo>
                <a:lnTo>
                  <a:pt x="200" y="13629"/>
                </a:lnTo>
                <a:lnTo>
                  <a:pt x="191" y="13671"/>
                </a:lnTo>
                <a:lnTo>
                  <a:pt x="200" y="13720"/>
                </a:lnTo>
                <a:lnTo>
                  <a:pt x="216" y="13762"/>
                </a:lnTo>
                <a:lnTo>
                  <a:pt x="249" y="13795"/>
                </a:lnTo>
                <a:lnTo>
                  <a:pt x="283" y="13828"/>
                </a:lnTo>
                <a:lnTo>
                  <a:pt x="374" y="13920"/>
                </a:lnTo>
                <a:lnTo>
                  <a:pt x="457" y="14011"/>
                </a:lnTo>
                <a:lnTo>
                  <a:pt x="532" y="14111"/>
                </a:lnTo>
                <a:lnTo>
                  <a:pt x="606" y="14219"/>
                </a:lnTo>
                <a:lnTo>
                  <a:pt x="673" y="14318"/>
                </a:lnTo>
                <a:lnTo>
                  <a:pt x="731" y="14435"/>
                </a:lnTo>
                <a:lnTo>
                  <a:pt x="781" y="14543"/>
                </a:lnTo>
                <a:lnTo>
                  <a:pt x="831" y="14659"/>
                </a:lnTo>
                <a:lnTo>
                  <a:pt x="872" y="14783"/>
                </a:lnTo>
                <a:lnTo>
                  <a:pt x="905" y="14900"/>
                </a:lnTo>
                <a:lnTo>
                  <a:pt x="939" y="15024"/>
                </a:lnTo>
                <a:lnTo>
                  <a:pt x="955" y="15149"/>
                </a:lnTo>
                <a:lnTo>
                  <a:pt x="972" y="15273"/>
                </a:lnTo>
                <a:lnTo>
                  <a:pt x="980" y="15398"/>
                </a:lnTo>
                <a:lnTo>
                  <a:pt x="980" y="15523"/>
                </a:lnTo>
                <a:lnTo>
                  <a:pt x="980" y="15647"/>
                </a:lnTo>
                <a:lnTo>
                  <a:pt x="964" y="15772"/>
                </a:lnTo>
                <a:lnTo>
                  <a:pt x="947" y="15896"/>
                </a:lnTo>
                <a:lnTo>
                  <a:pt x="922" y="16013"/>
                </a:lnTo>
                <a:lnTo>
                  <a:pt x="889" y="16137"/>
                </a:lnTo>
                <a:lnTo>
                  <a:pt x="847" y="16253"/>
                </a:lnTo>
                <a:lnTo>
                  <a:pt x="797" y="16370"/>
                </a:lnTo>
                <a:lnTo>
                  <a:pt x="748" y="16486"/>
                </a:lnTo>
                <a:lnTo>
                  <a:pt x="689" y="16594"/>
                </a:lnTo>
                <a:lnTo>
                  <a:pt x="623" y="16702"/>
                </a:lnTo>
                <a:lnTo>
                  <a:pt x="548" y="16810"/>
                </a:lnTo>
                <a:lnTo>
                  <a:pt x="474" y="16909"/>
                </a:lnTo>
                <a:lnTo>
                  <a:pt x="399" y="17001"/>
                </a:lnTo>
                <a:lnTo>
                  <a:pt x="307" y="17092"/>
                </a:lnTo>
                <a:lnTo>
                  <a:pt x="216" y="17184"/>
                </a:lnTo>
                <a:lnTo>
                  <a:pt x="125" y="17258"/>
                </a:lnTo>
                <a:lnTo>
                  <a:pt x="25" y="17333"/>
                </a:lnTo>
                <a:lnTo>
                  <a:pt x="0" y="17350"/>
                </a:lnTo>
                <a:lnTo>
                  <a:pt x="332" y="17632"/>
                </a:lnTo>
                <a:lnTo>
                  <a:pt x="665" y="17914"/>
                </a:lnTo>
                <a:lnTo>
                  <a:pt x="1337" y="18471"/>
                </a:lnTo>
                <a:lnTo>
                  <a:pt x="2691" y="19559"/>
                </a:lnTo>
                <a:lnTo>
                  <a:pt x="2757" y="19617"/>
                </a:lnTo>
                <a:lnTo>
                  <a:pt x="2807" y="19675"/>
                </a:lnTo>
                <a:lnTo>
                  <a:pt x="2857" y="19741"/>
                </a:lnTo>
                <a:lnTo>
                  <a:pt x="2890" y="19808"/>
                </a:lnTo>
                <a:lnTo>
                  <a:pt x="2924" y="19883"/>
                </a:lnTo>
                <a:lnTo>
                  <a:pt x="2957" y="19957"/>
                </a:lnTo>
                <a:lnTo>
                  <a:pt x="2973" y="20040"/>
                </a:lnTo>
                <a:lnTo>
                  <a:pt x="2998" y="20123"/>
                </a:lnTo>
                <a:lnTo>
                  <a:pt x="3015" y="20290"/>
                </a:lnTo>
                <a:lnTo>
                  <a:pt x="3023" y="20464"/>
                </a:lnTo>
                <a:lnTo>
                  <a:pt x="3023" y="20638"/>
                </a:lnTo>
                <a:lnTo>
                  <a:pt x="3023" y="20813"/>
                </a:lnTo>
                <a:lnTo>
                  <a:pt x="3007" y="21170"/>
                </a:lnTo>
                <a:lnTo>
                  <a:pt x="3007" y="21527"/>
                </a:lnTo>
                <a:lnTo>
                  <a:pt x="3007" y="21892"/>
                </a:lnTo>
                <a:lnTo>
                  <a:pt x="3015" y="22250"/>
                </a:lnTo>
                <a:lnTo>
                  <a:pt x="3031" y="22615"/>
                </a:lnTo>
                <a:lnTo>
                  <a:pt x="3056" y="22972"/>
                </a:lnTo>
                <a:lnTo>
                  <a:pt x="3081" y="23329"/>
                </a:lnTo>
                <a:lnTo>
                  <a:pt x="3115" y="23686"/>
                </a:lnTo>
                <a:lnTo>
                  <a:pt x="3156" y="23985"/>
                </a:lnTo>
                <a:lnTo>
                  <a:pt x="3181" y="24135"/>
                </a:lnTo>
                <a:lnTo>
                  <a:pt x="3214" y="24276"/>
                </a:lnTo>
                <a:lnTo>
                  <a:pt x="3272" y="24484"/>
                </a:lnTo>
                <a:lnTo>
                  <a:pt x="3347" y="24683"/>
                </a:lnTo>
                <a:lnTo>
                  <a:pt x="3430" y="24882"/>
                </a:lnTo>
                <a:lnTo>
                  <a:pt x="3513" y="25073"/>
                </a:lnTo>
                <a:lnTo>
                  <a:pt x="4128" y="26435"/>
                </a:lnTo>
                <a:lnTo>
                  <a:pt x="4609" y="26311"/>
                </a:lnTo>
                <a:lnTo>
                  <a:pt x="5108" y="26203"/>
                </a:lnTo>
                <a:lnTo>
                  <a:pt x="5606" y="26111"/>
                </a:lnTo>
                <a:lnTo>
                  <a:pt x="6104" y="26045"/>
                </a:lnTo>
                <a:lnTo>
                  <a:pt x="6171" y="26037"/>
                </a:lnTo>
                <a:lnTo>
                  <a:pt x="6237" y="26037"/>
                </a:lnTo>
                <a:lnTo>
                  <a:pt x="6295" y="26053"/>
                </a:lnTo>
                <a:lnTo>
                  <a:pt x="6320" y="26061"/>
                </a:lnTo>
                <a:lnTo>
                  <a:pt x="6353" y="26078"/>
                </a:lnTo>
                <a:lnTo>
                  <a:pt x="6378" y="26111"/>
                </a:lnTo>
                <a:lnTo>
                  <a:pt x="6403" y="26145"/>
                </a:lnTo>
                <a:lnTo>
                  <a:pt x="6436" y="26228"/>
                </a:lnTo>
                <a:lnTo>
                  <a:pt x="6960" y="27631"/>
                </a:lnTo>
                <a:lnTo>
                  <a:pt x="7142" y="27590"/>
                </a:lnTo>
                <a:lnTo>
                  <a:pt x="7333" y="27556"/>
                </a:lnTo>
                <a:lnTo>
                  <a:pt x="7715" y="27490"/>
                </a:lnTo>
                <a:lnTo>
                  <a:pt x="8106" y="27432"/>
                </a:lnTo>
                <a:lnTo>
                  <a:pt x="8488" y="27365"/>
                </a:lnTo>
                <a:lnTo>
                  <a:pt x="8870" y="27291"/>
                </a:lnTo>
                <a:lnTo>
                  <a:pt x="9053" y="27241"/>
                </a:lnTo>
                <a:lnTo>
                  <a:pt x="9235" y="27191"/>
                </a:lnTo>
                <a:lnTo>
                  <a:pt x="9418" y="27133"/>
                </a:lnTo>
                <a:lnTo>
                  <a:pt x="9601" y="27066"/>
                </a:lnTo>
                <a:lnTo>
                  <a:pt x="9775" y="26992"/>
                </a:lnTo>
                <a:lnTo>
                  <a:pt x="9949" y="26909"/>
                </a:lnTo>
                <a:lnTo>
                  <a:pt x="10074" y="26842"/>
                </a:lnTo>
                <a:lnTo>
                  <a:pt x="10199" y="26776"/>
                </a:lnTo>
                <a:lnTo>
                  <a:pt x="10331" y="26718"/>
                </a:lnTo>
                <a:lnTo>
                  <a:pt x="10398" y="26701"/>
                </a:lnTo>
                <a:lnTo>
                  <a:pt x="10473" y="26684"/>
                </a:lnTo>
                <a:lnTo>
                  <a:pt x="10531" y="26676"/>
                </a:lnTo>
                <a:lnTo>
                  <a:pt x="10589" y="26676"/>
                </a:lnTo>
                <a:lnTo>
                  <a:pt x="10714" y="26684"/>
                </a:lnTo>
                <a:lnTo>
                  <a:pt x="10838" y="26693"/>
                </a:lnTo>
                <a:lnTo>
                  <a:pt x="10954" y="26701"/>
                </a:lnTo>
                <a:lnTo>
                  <a:pt x="11087" y="26684"/>
                </a:lnTo>
                <a:lnTo>
                  <a:pt x="11204" y="26651"/>
                </a:lnTo>
                <a:lnTo>
                  <a:pt x="11328" y="26610"/>
                </a:lnTo>
                <a:lnTo>
                  <a:pt x="11444" y="26560"/>
                </a:lnTo>
                <a:lnTo>
                  <a:pt x="11569" y="26493"/>
                </a:lnTo>
                <a:lnTo>
                  <a:pt x="11685" y="26435"/>
                </a:lnTo>
                <a:lnTo>
                  <a:pt x="11909" y="26294"/>
                </a:lnTo>
                <a:lnTo>
                  <a:pt x="12026" y="26228"/>
                </a:lnTo>
                <a:lnTo>
                  <a:pt x="12142" y="26169"/>
                </a:lnTo>
                <a:lnTo>
                  <a:pt x="12258" y="26111"/>
                </a:lnTo>
                <a:lnTo>
                  <a:pt x="12375" y="26070"/>
                </a:lnTo>
                <a:lnTo>
                  <a:pt x="12491" y="26045"/>
                </a:lnTo>
                <a:lnTo>
                  <a:pt x="12607" y="26028"/>
                </a:lnTo>
                <a:lnTo>
                  <a:pt x="12723" y="26037"/>
                </a:lnTo>
                <a:lnTo>
                  <a:pt x="12790" y="26045"/>
                </a:lnTo>
                <a:lnTo>
                  <a:pt x="12848" y="26061"/>
                </a:lnTo>
                <a:lnTo>
                  <a:pt x="14924" y="25331"/>
                </a:lnTo>
                <a:lnTo>
                  <a:pt x="15248" y="25223"/>
                </a:lnTo>
                <a:lnTo>
                  <a:pt x="15572" y="25115"/>
                </a:lnTo>
                <a:lnTo>
                  <a:pt x="15738" y="25073"/>
                </a:lnTo>
                <a:lnTo>
                  <a:pt x="15904" y="25032"/>
                </a:lnTo>
                <a:lnTo>
                  <a:pt x="16070" y="24998"/>
                </a:lnTo>
                <a:lnTo>
                  <a:pt x="16236" y="24965"/>
                </a:lnTo>
                <a:lnTo>
                  <a:pt x="16394" y="24949"/>
                </a:lnTo>
                <a:lnTo>
                  <a:pt x="16552" y="24940"/>
                </a:lnTo>
                <a:lnTo>
                  <a:pt x="16876" y="24915"/>
                </a:lnTo>
                <a:lnTo>
                  <a:pt x="17034" y="24907"/>
                </a:lnTo>
                <a:lnTo>
                  <a:pt x="17191" y="24891"/>
                </a:lnTo>
                <a:lnTo>
                  <a:pt x="17349" y="24866"/>
                </a:lnTo>
                <a:lnTo>
                  <a:pt x="17507" y="24832"/>
                </a:lnTo>
                <a:lnTo>
                  <a:pt x="17715" y="24774"/>
                </a:lnTo>
                <a:lnTo>
                  <a:pt x="17914" y="24699"/>
                </a:lnTo>
                <a:lnTo>
                  <a:pt x="18105" y="24616"/>
                </a:lnTo>
                <a:lnTo>
                  <a:pt x="18304" y="24525"/>
                </a:lnTo>
                <a:lnTo>
                  <a:pt x="18695" y="24342"/>
                </a:lnTo>
                <a:lnTo>
                  <a:pt x="18894" y="24259"/>
                </a:lnTo>
                <a:lnTo>
                  <a:pt x="19093" y="24185"/>
                </a:lnTo>
                <a:lnTo>
                  <a:pt x="19317" y="24126"/>
                </a:lnTo>
                <a:lnTo>
                  <a:pt x="19542" y="24077"/>
                </a:lnTo>
                <a:lnTo>
                  <a:pt x="19766" y="24043"/>
                </a:lnTo>
                <a:lnTo>
                  <a:pt x="19990" y="24010"/>
                </a:lnTo>
                <a:lnTo>
                  <a:pt x="20455" y="23960"/>
                </a:lnTo>
                <a:lnTo>
                  <a:pt x="20679" y="23927"/>
                </a:lnTo>
                <a:lnTo>
                  <a:pt x="20904" y="23877"/>
                </a:lnTo>
                <a:lnTo>
                  <a:pt x="21186" y="23811"/>
                </a:lnTo>
                <a:lnTo>
                  <a:pt x="21468" y="23728"/>
                </a:lnTo>
                <a:lnTo>
                  <a:pt x="21742" y="23653"/>
                </a:lnTo>
                <a:lnTo>
                  <a:pt x="22025" y="23587"/>
                </a:lnTo>
                <a:lnTo>
                  <a:pt x="22166" y="23553"/>
                </a:lnTo>
                <a:lnTo>
                  <a:pt x="22307" y="23537"/>
                </a:lnTo>
                <a:lnTo>
                  <a:pt x="22440" y="23528"/>
                </a:lnTo>
                <a:lnTo>
                  <a:pt x="22581" y="23528"/>
                </a:lnTo>
                <a:lnTo>
                  <a:pt x="22714" y="23537"/>
                </a:lnTo>
                <a:lnTo>
                  <a:pt x="22847" y="23553"/>
                </a:lnTo>
                <a:lnTo>
                  <a:pt x="22980" y="23595"/>
                </a:lnTo>
                <a:lnTo>
                  <a:pt x="23104" y="23645"/>
                </a:lnTo>
                <a:lnTo>
                  <a:pt x="23187" y="23678"/>
                </a:lnTo>
                <a:lnTo>
                  <a:pt x="23229" y="23695"/>
                </a:lnTo>
                <a:lnTo>
                  <a:pt x="23279" y="23703"/>
                </a:lnTo>
                <a:lnTo>
                  <a:pt x="23320" y="23703"/>
                </a:lnTo>
                <a:lnTo>
                  <a:pt x="23362" y="23695"/>
                </a:lnTo>
                <a:lnTo>
                  <a:pt x="23403" y="23678"/>
                </a:lnTo>
                <a:lnTo>
                  <a:pt x="23437" y="23661"/>
                </a:lnTo>
                <a:lnTo>
                  <a:pt x="23520" y="23620"/>
                </a:lnTo>
                <a:lnTo>
                  <a:pt x="23594" y="23570"/>
                </a:lnTo>
                <a:lnTo>
                  <a:pt x="23711" y="23512"/>
                </a:lnTo>
                <a:lnTo>
                  <a:pt x="23835" y="23462"/>
                </a:lnTo>
                <a:lnTo>
                  <a:pt x="23960" y="23429"/>
                </a:lnTo>
                <a:lnTo>
                  <a:pt x="24093" y="23404"/>
                </a:lnTo>
                <a:lnTo>
                  <a:pt x="24226" y="23396"/>
                </a:lnTo>
                <a:lnTo>
                  <a:pt x="24367" y="23387"/>
                </a:lnTo>
                <a:lnTo>
                  <a:pt x="24633" y="23387"/>
                </a:lnTo>
                <a:lnTo>
                  <a:pt x="24832" y="23396"/>
                </a:lnTo>
                <a:lnTo>
                  <a:pt x="24932" y="23404"/>
                </a:lnTo>
                <a:lnTo>
                  <a:pt x="25023" y="23421"/>
                </a:lnTo>
                <a:lnTo>
                  <a:pt x="25123" y="23445"/>
                </a:lnTo>
                <a:lnTo>
                  <a:pt x="25206" y="23479"/>
                </a:lnTo>
                <a:lnTo>
                  <a:pt x="25297" y="23520"/>
                </a:lnTo>
                <a:lnTo>
                  <a:pt x="25372" y="23578"/>
                </a:lnTo>
                <a:lnTo>
                  <a:pt x="25422" y="23628"/>
                </a:lnTo>
                <a:lnTo>
                  <a:pt x="25463" y="23678"/>
                </a:lnTo>
                <a:lnTo>
                  <a:pt x="25496" y="23736"/>
                </a:lnTo>
                <a:lnTo>
                  <a:pt x="25521" y="23794"/>
                </a:lnTo>
                <a:lnTo>
                  <a:pt x="25546" y="23852"/>
                </a:lnTo>
                <a:lnTo>
                  <a:pt x="25563" y="23919"/>
                </a:lnTo>
                <a:lnTo>
                  <a:pt x="25588" y="24060"/>
                </a:lnTo>
                <a:lnTo>
                  <a:pt x="25588" y="24201"/>
                </a:lnTo>
                <a:lnTo>
                  <a:pt x="25579" y="24342"/>
                </a:lnTo>
                <a:lnTo>
                  <a:pt x="25563" y="24492"/>
                </a:lnTo>
                <a:lnTo>
                  <a:pt x="25546" y="24633"/>
                </a:lnTo>
                <a:lnTo>
                  <a:pt x="25961" y="24508"/>
                </a:lnTo>
                <a:lnTo>
                  <a:pt x="26177" y="24459"/>
                </a:lnTo>
                <a:lnTo>
                  <a:pt x="26385" y="24409"/>
                </a:lnTo>
                <a:lnTo>
                  <a:pt x="26601" y="24376"/>
                </a:lnTo>
                <a:lnTo>
                  <a:pt x="26817" y="24351"/>
                </a:lnTo>
                <a:lnTo>
                  <a:pt x="27033" y="24334"/>
                </a:lnTo>
                <a:lnTo>
                  <a:pt x="27249" y="24342"/>
                </a:lnTo>
                <a:lnTo>
                  <a:pt x="27406" y="24359"/>
                </a:lnTo>
                <a:lnTo>
                  <a:pt x="27564" y="24384"/>
                </a:lnTo>
                <a:lnTo>
                  <a:pt x="27722" y="24425"/>
                </a:lnTo>
                <a:lnTo>
                  <a:pt x="27871" y="24467"/>
                </a:lnTo>
                <a:lnTo>
                  <a:pt x="28029" y="24525"/>
                </a:lnTo>
                <a:lnTo>
                  <a:pt x="28179" y="24583"/>
                </a:lnTo>
                <a:lnTo>
                  <a:pt x="28469" y="24716"/>
                </a:lnTo>
                <a:lnTo>
                  <a:pt x="29416" y="25181"/>
                </a:lnTo>
                <a:lnTo>
                  <a:pt x="29657" y="25289"/>
                </a:lnTo>
                <a:lnTo>
                  <a:pt x="29773" y="25339"/>
                </a:lnTo>
                <a:lnTo>
                  <a:pt x="29906" y="25372"/>
                </a:lnTo>
                <a:lnTo>
                  <a:pt x="30022" y="25397"/>
                </a:lnTo>
                <a:lnTo>
                  <a:pt x="30147" y="25414"/>
                </a:lnTo>
                <a:lnTo>
                  <a:pt x="30272" y="25414"/>
                </a:lnTo>
                <a:lnTo>
                  <a:pt x="30388" y="25405"/>
                </a:lnTo>
                <a:lnTo>
                  <a:pt x="30512" y="25389"/>
                </a:lnTo>
                <a:lnTo>
                  <a:pt x="30637" y="25372"/>
                </a:lnTo>
                <a:lnTo>
                  <a:pt x="30878" y="25322"/>
                </a:lnTo>
                <a:lnTo>
                  <a:pt x="31110" y="25256"/>
                </a:lnTo>
                <a:lnTo>
                  <a:pt x="31343" y="25189"/>
                </a:lnTo>
                <a:lnTo>
                  <a:pt x="31575" y="25115"/>
                </a:lnTo>
                <a:lnTo>
                  <a:pt x="31808" y="25032"/>
                </a:lnTo>
                <a:lnTo>
                  <a:pt x="31874" y="24998"/>
                </a:lnTo>
                <a:lnTo>
                  <a:pt x="31933" y="24965"/>
                </a:lnTo>
                <a:lnTo>
                  <a:pt x="31957" y="24940"/>
                </a:lnTo>
                <a:lnTo>
                  <a:pt x="31982" y="24915"/>
                </a:lnTo>
                <a:lnTo>
                  <a:pt x="31999" y="24882"/>
                </a:lnTo>
                <a:lnTo>
                  <a:pt x="31999" y="24849"/>
                </a:lnTo>
                <a:lnTo>
                  <a:pt x="31999" y="24816"/>
                </a:lnTo>
                <a:lnTo>
                  <a:pt x="31991" y="24783"/>
                </a:lnTo>
                <a:lnTo>
                  <a:pt x="31957" y="24716"/>
                </a:lnTo>
                <a:lnTo>
                  <a:pt x="31933" y="24650"/>
                </a:lnTo>
                <a:lnTo>
                  <a:pt x="31924" y="24608"/>
                </a:lnTo>
                <a:lnTo>
                  <a:pt x="31924" y="24575"/>
                </a:lnTo>
                <a:lnTo>
                  <a:pt x="31933" y="24525"/>
                </a:lnTo>
                <a:lnTo>
                  <a:pt x="31957" y="24484"/>
                </a:lnTo>
                <a:lnTo>
                  <a:pt x="32007" y="24401"/>
                </a:lnTo>
                <a:lnTo>
                  <a:pt x="32065" y="24317"/>
                </a:lnTo>
                <a:lnTo>
                  <a:pt x="32124" y="24243"/>
                </a:lnTo>
                <a:lnTo>
                  <a:pt x="32190" y="24176"/>
                </a:lnTo>
                <a:lnTo>
                  <a:pt x="32232" y="24151"/>
                </a:lnTo>
                <a:lnTo>
                  <a:pt x="32273" y="24126"/>
                </a:lnTo>
                <a:lnTo>
                  <a:pt x="32315" y="24110"/>
                </a:lnTo>
                <a:lnTo>
                  <a:pt x="32364" y="24093"/>
                </a:lnTo>
                <a:lnTo>
                  <a:pt x="32414" y="24085"/>
                </a:lnTo>
                <a:lnTo>
                  <a:pt x="32456" y="24077"/>
                </a:lnTo>
                <a:lnTo>
                  <a:pt x="32506" y="24085"/>
                </a:lnTo>
                <a:lnTo>
                  <a:pt x="32555" y="24102"/>
                </a:lnTo>
                <a:lnTo>
                  <a:pt x="32580" y="24110"/>
                </a:lnTo>
                <a:lnTo>
                  <a:pt x="32605" y="24126"/>
                </a:lnTo>
                <a:lnTo>
                  <a:pt x="32630" y="24160"/>
                </a:lnTo>
                <a:lnTo>
                  <a:pt x="32647" y="24201"/>
                </a:lnTo>
                <a:lnTo>
                  <a:pt x="32663" y="24234"/>
                </a:lnTo>
                <a:lnTo>
                  <a:pt x="32688" y="24259"/>
                </a:lnTo>
                <a:lnTo>
                  <a:pt x="32722" y="24293"/>
                </a:lnTo>
                <a:lnTo>
                  <a:pt x="32755" y="24309"/>
                </a:lnTo>
                <a:lnTo>
                  <a:pt x="32821" y="24342"/>
                </a:lnTo>
                <a:lnTo>
                  <a:pt x="32904" y="24367"/>
                </a:lnTo>
                <a:lnTo>
                  <a:pt x="32987" y="24376"/>
                </a:lnTo>
                <a:lnTo>
                  <a:pt x="33070" y="24384"/>
                </a:lnTo>
                <a:lnTo>
                  <a:pt x="33162" y="24376"/>
                </a:lnTo>
                <a:lnTo>
                  <a:pt x="33245" y="24367"/>
                </a:lnTo>
                <a:lnTo>
                  <a:pt x="33153" y="23977"/>
                </a:lnTo>
                <a:lnTo>
                  <a:pt x="33145" y="23944"/>
                </a:lnTo>
                <a:lnTo>
                  <a:pt x="33145" y="23927"/>
                </a:lnTo>
                <a:lnTo>
                  <a:pt x="33153" y="23911"/>
                </a:lnTo>
                <a:lnTo>
                  <a:pt x="33178" y="23886"/>
                </a:lnTo>
                <a:lnTo>
                  <a:pt x="33203" y="23869"/>
                </a:lnTo>
                <a:lnTo>
                  <a:pt x="33411" y="23794"/>
                </a:lnTo>
                <a:lnTo>
                  <a:pt x="33618" y="23728"/>
                </a:lnTo>
                <a:lnTo>
                  <a:pt x="33826" y="23670"/>
                </a:lnTo>
                <a:lnTo>
                  <a:pt x="34042" y="23620"/>
                </a:lnTo>
                <a:lnTo>
                  <a:pt x="34258" y="23587"/>
                </a:lnTo>
                <a:lnTo>
                  <a:pt x="34474" y="23562"/>
                </a:lnTo>
                <a:lnTo>
                  <a:pt x="34690" y="23545"/>
                </a:lnTo>
                <a:lnTo>
                  <a:pt x="34914" y="23545"/>
                </a:lnTo>
                <a:lnTo>
                  <a:pt x="35105" y="23553"/>
                </a:lnTo>
                <a:lnTo>
                  <a:pt x="35304" y="23570"/>
                </a:lnTo>
                <a:lnTo>
                  <a:pt x="35686" y="23620"/>
                </a:lnTo>
                <a:lnTo>
                  <a:pt x="36077" y="23670"/>
                </a:lnTo>
                <a:lnTo>
                  <a:pt x="36268" y="23686"/>
                </a:lnTo>
                <a:lnTo>
                  <a:pt x="36459" y="23703"/>
                </a:lnTo>
                <a:lnTo>
                  <a:pt x="36467" y="23670"/>
                </a:lnTo>
                <a:lnTo>
                  <a:pt x="36467" y="23039"/>
                </a:lnTo>
                <a:lnTo>
                  <a:pt x="36467" y="22906"/>
                </a:lnTo>
                <a:lnTo>
                  <a:pt x="36475" y="22773"/>
                </a:lnTo>
                <a:lnTo>
                  <a:pt x="36500" y="22499"/>
                </a:lnTo>
                <a:lnTo>
                  <a:pt x="36808" y="22515"/>
                </a:lnTo>
                <a:lnTo>
                  <a:pt x="37115" y="22524"/>
                </a:lnTo>
                <a:lnTo>
                  <a:pt x="37729" y="22524"/>
                </a:lnTo>
                <a:lnTo>
                  <a:pt x="37729" y="22391"/>
                </a:lnTo>
                <a:lnTo>
                  <a:pt x="37771" y="22374"/>
                </a:lnTo>
                <a:lnTo>
                  <a:pt x="37821" y="22358"/>
                </a:lnTo>
                <a:lnTo>
                  <a:pt x="37879" y="22349"/>
                </a:lnTo>
                <a:lnTo>
                  <a:pt x="37929" y="22349"/>
                </a:lnTo>
                <a:lnTo>
                  <a:pt x="37979" y="22358"/>
                </a:lnTo>
                <a:lnTo>
                  <a:pt x="38028" y="22366"/>
                </a:lnTo>
                <a:lnTo>
                  <a:pt x="38078" y="22382"/>
                </a:lnTo>
                <a:lnTo>
                  <a:pt x="38120" y="22407"/>
                </a:lnTo>
                <a:lnTo>
                  <a:pt x="38095" y="22881"/>
                </a:lnTo>
                <a:lnTo>
                  <a:pt x="38045" y="23354"/>
                </a:lnTo>
                <a:lnTo>
                  <a:pt x="38012" y="23371"/>
                </a:lnTo>
                <a:lnTo>
                  <a:pt x="37987" y="23387"/>
                </a:lnTo>
                <a:lnTo>
                  <a:pt x="37954" y="23412"/>
                </a:lnTo>
                <a:lnTo>
                  <a:pt x="37929" y="23437"/>
                </a:lnTo>
                <a:lnTo>
                  <a:pt x="37904" y="23495"/>
                </a:lnTo>
                <a:lnTo>
                  <a:pt x="37887" y="23562"/>
                </a:lnTo>
                <a:lnTo>
                  <a:pt x="37887" y="23628"/>
                </a:lnTo>
                <a:lnTo>
                  <a:pt x="37896" y="23695"/>
                </a:lnTo>
                <a:lnTo>
                  <a:pt x="38394" y="23695"/>
                </a:lnTo>
                <a:lnTo>
                  <a:pt x="38394" y="20995"/>
                </a:lnTo>
                <a:lnTo>
                  <a:pt x="35985" y="21012"/>
                </a:lnTo>
                <a:lnTo>
                  <a:pt x="35861" y="21004"/>
                </a:lnTo>
                <a:lnTo>
                  <a:pt x="35803" y="20995"/>
                </a:lnTo>
                <a:lnTo>
                  <a:pt x="35745" y="20979"/>
                </a:lnTo>
                <a:lnTo>
                  <a:pt x="35695" y="20962"/>
                </a:lnTo>
                <a:lnTo>
                  <a:pt x="35645" y="20929"/>
                </a:lnTo>
                <a:lnTo>
                  <a:pt x="35603" y="20896"/>
                </a:lnTo>
                <a:lnTo>
                  <a:pt x="35578" y="20846"/>
                </a:lnTo>
                <a:lnTo>
                  <a:pt x="35570" y="20813"/>
                </a:lnTo>
                <a:lnTo>
                  <a:pt x="35562" y="20771"/>
                </a:lnTo>
                <a:lnTo>
                  <a:pt x="35570" y="20738"/>
                </a:lnTo>
                <a:lnTo>
                  <a:pt x="35570" y="20697"/>
                </a:lnTo>
                <a:lnTo>
                  <a:pt x="35595" y="20622"/>
                </a:lnTo>
                <a:lnTo>
                  <a:pt x="35628" y="20547"/>
                </a:lnTo>
                <a:lnTo>
                  <a:pt x="39191" y="12732"/>
                </a:lnTo>
                <a:lnTo>
                  <a:pt x="39249" y="12574"/>
                </a:lnTo>
                <a:lnTo>
                  <a:pt x="39307" y="12416"/>
                </a:lnTo>
                <a:lnTo>
                  <a:pt x="39399" y="12093"/>
                </a:lnTo>
                <a:lnTo>
                  <a:pt x="39440" y="11927"/>
                </a:lnTo>
                <a:lnTo>
                  <a:pt x="39490" y="11769"/>
                </a:lnTo>
                <a:lnTo>
                  <a:pt x="39548" y="11611"/>
                </a:lnTo>
                <a:lnTo>
                  <a:pt x="39615" y="11461"/>
                </a:lnTo>
                <a:lnTo>
                  <a:pt x="39980" y="10714"/>
                </a:lnTo>
                <a:lnTo>
                  <a:pt x="39997" y="10672"/>
                </a:lnTo>
                <a:lnTo>
                  <a:pt x="40013" y="10623"/>
                </a:lnTo>
                <a:lnTo>
                  <a:pt x="40022" y="10581"/>
                </a:lnTo>
                <a:lnTo>
                  <a:pt x="40022" y="10531"/>
                </a:lnTo>
                <a:lnTo>
                  <a:pt x="40005" y="10506"/>
                </a:lnTo>
                <a:lnTo>
                  <a:pt x="39988" y="10490"/>
                </a:lnTo>
                <a:lnTo>
                  <a:pt x="39955" y="10448"/>
                </a:lnTo>
                <a:lnTo>
                  <a:pt x="39905" y="10423"/>
                </a:lnTo>
                <a:lnTo>
                  <a:pt x="39847" y="10398"/>
                </a:lnTo>
                <a:lnTo>
                  <a:pt x="39532" y="10290"/>
                </a:lnTo>
                <a:lnTo>
                  <a:pt x="39216" y="10191"/>
                </a:lnTo>
                <a:lnTo>
                  <a:pt x="38892" y="10099"/>
                </a:lnTo>
                <a:lnTo>
                  <a:pt x="38568" y="10016"/>
                </a:lnTo>
                <a:lnTo>
                  <a:pt x="37912" y="9842"/>
                </a:lnTo>
                <a:lnTo>
                  <a:pt x="37597" y="9751"/>
                </a:lnTo>
                <a:lnTo>
                  <a:pt x="37273" y="9651"/>
                </a:lnTo>
                <a:lnTo>
                  <a:pt x="37107" y="9601"/>
                </a:lnTo>
                <a:lnTo>
                  <a:pt x="36932" y="9551"/>
                </a:lnTo>
                <a:lnTo>
                  <a:pt x="36575" y="9477"/>
                </a:lnTo>
                <a:lnTo>
                  <a:pt x="36218" y="9394"/>
                </a:lnTo>
                <a:lnTo>
                  <a:pt x="36035" y="9352"/>
                </a:lnTo>
                <a:lnTo>
                  <a:pt x="35869" y="9302"/>
                </a:lnTo>
                <a:lnTo>
                  <a:pt x="35695" y="9252"/>
                </a:lnTo>
                <a:lnTo>
                  <a:pt x="35529" y="9194"/>
                </a:lnTo>
                <a:lnTo>
                  <a:pt x="35371" y="9128"/>
                </a:lnTo>
                <a:lnTo>
                  <a:pt x="35221" y="9045"/>
                </a:lnTo>
                <a:lnTo>
                  <a:pt x="35080" y="8962"/>
                </a:lnTo>
                <a:lnTo>
                  <a:pt x="34947" y="8854"/>
                </a:lnTo>
                <a:lnTo>
                  <a:pt x="34831" y="8737"/>
                </a:lnTo>
                <a:lnTo>
                  <a:pt x="34773" y="8671"/>
                </a:lnTo>
                <a:lnTo>
                  <a:pt x="34723" y="8605"/>
                </a:lnTo>
                <a:lnTo>
                  <a:pt x="34673" y="8546"/>
                </a:lnTo>
                <a:lnTo>
                  <a:pt x="34623" y="8488"/>
                </a:lnTo>
                <a:lnTo>
                  <a:pt x="34565" y="8447"/>
                </a:lnTo>
                <a:lnTo>
                  <a:pt x="34507" y="8405"/>
                </a:lnTo>
                <a:lnTo>
                  <a:pt x="34441" y="8372"/>
                </a:lnTo>
                <a:lnTo>
                  <a:pt x="34374" y="8339"/>
                </a:lnTo>
                <a:lnTo>
                  <a:pt x="34299" y="8314"/>
                </a:lnTo>
                <a:lnTo>
                  <a:pt x="34225" y="8297"/>
                </a:lnTo>
                <a:lnTo>
                  <a:pt x="34150" y="8289"/>
                </a:lnTo>
                <a:lnTo>
                  <a:pt x="34075" y="8281"/>
                </a:lnTo>
                <a:lnTo>
                  <a:pt x="33917" y="8272"/>
                </a:lnTo>
                <a:lnTo>
                  <a:pt x="33760" y="8289"/>
                </a:lnTo>
                <a:lnTo>
                  <a:pt x="33610" y="8314"/>
                </a:lnTo>
                <a:lnTo>
                  <a:pt x="33461" y="8347"/>
                </a:lnTo>
                <a:lnTo>
                  <a:pt x="33311" y="8397"/>
                </a:lnTo>
                <a:lnTo>
                  <a:pt x="33021" y="8488"/>
                </a:lnTo>
                <a:lnTo>
                  <a:pt x="32871" y="8538"/>
                </a:lnTo>
                <a:lnTo>
                  <a:pt x="32722" y="8571"/>
                </a:lnTo>
                <a:lnTo>
                  <a:pt x="32572" y="8605"/>
                </a:lnTo>
                <a:lnTo>
                  <a:pt x="32423" y="8621"/>
                </a:lnTo>
                <a:lnTo>
                  <a:pt x="32423" y="8621"/>
                </a:lnTo>
                <a:lnTo>
                  <a:pt x="32447" y="8596"/>
                </a:lnTo>
                <a:lnTo>
                  <a:pt x="32464" y="8571"/>
                </a:lnTo>
                <a:lnTo>
                  <a:pt x="32472" y="8538"/>
                </a:lnTo>
                <a:lnTo>
                  <a:pt x="32481" y="8513"/>
                </a:lnTo>
                <a:lnTo>
                  <a:pt x="32472" y="8447"/>
                </a:lnTo>
                <a:lnTo>
                  <a:pt x="32447" y="8389"/>
                </a:lnTo>
                <a:lnTo>
                  <a:pt x="32406" y="8330"/>
                </a:lnTo>
                <a:lnTo>
                  <a:pt x="32364" y="8272"/>
                </a:lnTo>
                <a:lnTo>
                  <a:pt x="32306" y="8231"/>
                </a:lnTo>
                <a:lnTo>
                  <a:pt x="32240" y="8206"/>
                </a:lnTo>
                <a:lnTo>
                  <a:pt x="32173" y="8181"/>
                </a:lnTo>
                <a:lnTo>
                  <a:pt x="32107" y="8173"/>
                </a:lnTo>
                <a:lnTo>
                  <a:pt x="31966" y="8156"/>
                </a:lnTo>
                <a:lnTo>
                  <a:pt x="31825" y="8139"/>
                </a:lnTo>
                <a:lnTo>
                  <a:pt x="31758" y="8123"/>
                </a:lnTo>
                <a:lnTo>
                  <a:pt x="31700" y="8090"/>
                </a:lnTo>
                <a:lnTo>
                  <a:pt x="31683" y="8040"/>
                </a:lnTo>
                <a:lnTo>
                  <a:pt x="31683" y="7990"/>
                </a:lnTo>
                <a:lnTo>
                  <a:pt x="31692" y="7932"/>
                </a:lnTo>
                <a:lnTo>
                  <a:pt x="31708" y="7890"/>
                </a:lnTo>
                <a:lnTo>
                  <a:pt x="31733" y="7840"/>
                </a:lnTo>
                <a:lnTo>
                  <a:pt x="31766" y="7799"/>
                </a:lnTo>
                <a:lnTo>
                  <a:pt x="31800" y="7757"/>
                </a:lnTo>
                <a:lnTo>
                  <a:pt x="31841" y="7716"/>
                </a:lnTo>
                <a:lnTo>
                  <a:pt x="31891" y="7691"/>
                </a:lnTo>
                <a:lnTo>
                  <a:pt x="31941" y="7666"/>
                </a:lnTo>
                <a:lnTo>
                  <a:pt x="31991" y="7641"/>
                </a:lnTo>
                <a:lnTo>
                  <a:pt x="32049" y="7625"/>
                </a:lnTo>
                <a:lnTo>
                  <a:pt x="32157" y="7625"/>
                </a:lnTo>
                <a:lnTo>
                  <a:pt x="32215" y="7633"/>
                </a:lnTo>
                <a:lnTo>
                  <a:pt x="32265" y="7649"/>
                </a:lnTo>
                <a:lnTo>
                  <a:pt x="32281" y="7600"/>
                </a:lnTo>
                <a:lnTo>
                  <a:pt x="32281" y="7542"/>
                </a:lnTo>
                <a:lnTo>
                  <a:pt x="32273" y="7492"/>
                </a:lnTo>
                <a:lnTo>
                  <a:pt x="32256" y="7442"/>
                </a:lnTo>
                <a:lnTo>
                  <a:pt x="32232" y="7392"/>
                </a:lnTo>
                <a:lnTo>
                  <a:pt x="32198" y="7350"/>
                </a:lnTo>
                <a:lnTo>
                  <a:pt x="32165" y="7309"/>
                </a:lnTo>
                <a:lnTo>
                  <a:pt x="32124" y="7267"/>
                </a:lnTo>
                <a:lnTo>
                  <a:pt x="32041" y="7201"/>
                </a:lnTo>
                <a:lnTo>
                  <a:pt x="31949" y="7151"/>
                </a:lnTo>
                <a:lnTo>
                  <a:pt x="31850" y="7093"/>
                </a:lnTo>
                <a:lnTo>
                  <a:pt x="31758" y="7043"/>
                </a:lnTo>
                <a:lnTo>
                  <a:pt x="31667" y="6977"/>
                </a:lnTo>
                <a:lnTo>
                  <a:pt x="31575" y="6902"/>
                </a:lnTo>
                <a:lnTo>
                  <a:pt x="31501" y="6819"/>
                </a:lnTo>
                <a:lnTo>
                  <a:pt x="31426" y="6728"/>
                </a:lnTo>
                <a:lnTo>
                  <a:pt x="31360" y="6636"/>
                </a:lnTo>
                <a:lnTo>
                  <a:pt x="31293" y="6537"/>
                </a:lnTo>
                <a:lnTo>
                  <a:pt x="31177" y="6337"/>
                </a:lnTo>
                <a:lnTo>
                  <a:pt x="31077" y="6146"/>
                </a:lnTo>
                <a:lnTo>
                  <a:pt x="30986" y="5955"/>
                </a:lnTo>
                <a:lnTo>
                  <a:pt x="30894" y="5764"/>
                </a:lnTo>
                <a:lnTo>
                  <a:pt x="30811" y="5573"/>
                </a:lnTo>
                <a:lnTo>
                  <a:pt x="30728" y="5374"/>
                </a:lnTo>
                <a:lnTo>
                  <a:pt x="30654" y="5175"/>
                </a:lnTo>
                <a:lnTo>
                  <a:pt x="30587" y="4967"/>
                </a:lnTo>
                <a:lnTo>
                  <a:pt x="30521" y="4768"/>
                </a:lnTo>
                <a:lnTo>
                  <a:pt x="30454" y="4527"/>
                </a:lnTo>
                <a:lnTo>
                  <a:pt x="30380" y="4286"/>
                </a:lnTo>
                <a:lnTo>
                  <a:pt x="30346" y="4161"/>
                </a:lnTo>
                <a:lnTo>
                  <a:pt x="30297" y="4045"/>
                </a:lnTo>
                <a:lnTo>
                  <a:pt x="30247" y="3929"/>
                </a:lnTo>
                <a:lnTo>
                  <a:pt x="30189" y="3821"/>
                </a:lnTo>
                <a:lnTo>
                  <a:pt x="30089" y="3671"/>
                </a:lnTo>
                <a:lnTo>
                  <a:pt x="29973" y="3530"/>
                </a:lnTo>
                <a:lnTo>
                  <a:pt x="29848" y="3397"/>
                </a:lnTo>
                <a:lnTo>
                  <a:pt x="29715" y="3273"/>
                </a:lnTo>
                <a:lnTo>
                  <a:pt x="29566" y="3165"/>
                </a:lnTo>
                <a:lnTo>
                  <a:pt x="29416" y="3057"/>
                </a:lnTo>
                <a:lnTo>
                  <a:pt x="29258" y="2957"/>
                </a:lnTo>
                <a:lnTo>
                  <a:pt x="29101" y="2866"/>
                </a:lnTo>
                <a:lnTo>
                  <a:pt x="28827" y="2708"/>
                </a:lnTo>
                <a:lnTo>
                  <a:pt x="28685" y="2642"/>
                </a:lnTo>
                <a:lnTo>
                  <a:pt x="28536" y="2575"/>
                </a:lnTo>
                <a:lnTo>
                  <a:pt x="28386" y="2517"/>
                </a:lnTo>
                <a:lnTo>
                  <a:pt x="28237" y="2475"/>
                </a:lnTo>
                <a:lnTo>
                  <a:pt x="28087" y="2434"/>
                </a:lnTo>
                <a:lnTo>
                  <a:pt x="27930" y="2401"/>
                </a:lnTo>
                <a:lnTo>
                  <a:pt x="27672" y="2368"/>
                </a:lnTo>
                <a:lnTo>
                  <a:pt x="27548" y="2351"/>
                </a:lnTo>
                <a:lnTo>
                  <a:pt x="27415" y="2334"/>
                </a:lnTo>
                <a:lnTo>
                  <a:pt x="27282" y="2309"/>
                </a:lnTo>
                <a:lnTo>
                  <a:pt x="27141" y="2276"/>
                </a:lnTo>
                <a:lnTo>
                  <a:pt x="26875" y="2193"/>
                </a:lnTo>
                <a:lnTo>
                  <a:pt x="26659" y="2135"/>
                </a:lnTo>
                <a:lnTo>
                  <a:pt x="26443" y="2085"/>
                </a:lnTo>
                <a:lnTo>
                  <a:pt x="26227" y="2044"/>
                </a:lnTo>
                <a:lnTo>
                  <a:pt x="26011" y="2010"/>
                </a:lnTo>
                <a:lnTo>
                  <a:pt x="25787" y="1977"/>
                </a:lnTo>
                <a:lnTo>
                  <a:pt x="25571" y="1961"/>
                </a:lnTo>
                <a:lnTo>
                  <a:pt x="25347" y="1944"/>
                </a:lnTo>
                <a:lnTo>
                  <a:pt x="25123" y="1936"/>
                </a:lnTo>
                <a:lnTo>
                  <a:pt x="24682" y="1936"/>
                </a:lnTo>
                <a:lnTo>
                  <a:pt x="24466" y="1952"/>
                </a:lnTo>
                <a:lnTo>
                  <a:pt x="24242" y="1969"/>
                </a:lnTo>
                <a:lnTo>
                  <a:pt x="24026" y="1994"/>
                </a:lnTo>
                <a:lnTo>
                  <a:pt x="23802" y="2027"/>
                </a:lnTo>
                <a:lnTo>
                  <a:pt x="23586" y="2060"/>
                </a:lnTo>
                <a:lnTo>
                  <a:pt x="23370" y="2110"/>
                </a:lnTo>
                <a:lnTo>
                  <a:pt x="23138" y="2168"/>
                </a:lnTo>
                <a:lnTo>
                  <a:pt x="23030" y="2201"/>
                </a:lnTo>
                <a:lnTo>
                  <a:pt x="22913" y="2243"/>
                </a:lnTo>
                <a:lnTo>
                  <a:pt x="22805" y="2293"/>
                </a:lnTo>
                <a:lnTo>
                  <a:pt x="22706" y="2351"/>
                </a:lnTo>
                <a:lnTo>
                  <a:pt x="22606" y="2409"/>
                </a:lnTo>
                <a:lnTo>
                  <a:pt x="22515" y="2484"/>
                </a:lnTo>
                <a:lnTo>
                  <a:pt x="22432" y="2567"/>
                </a:lnTo>
                <a:lnTo>
                  <a:pt x="22357" y="2667"/>
                </a:lnTo>
                <a:lnTo>
                  <a:pt x="22299" y="2766"/>
                </a:lnTo>
                <a:lnTo>
                  <a:pt x="22257" y="2882"/>
                </a:lnTo>
                <a:lnTo>
                  <a:pt x="22232" y="2990"/>
                </a:lnTo>
                <a:lnTo>
                  <a:pt x="22224" y="3107"/>
                </a:lnTo>
                <a:lnTo>
                  <a:pt x="22224" y="3165"/>
                </a:lnTo>
                <a:lnTo>
                  <a:pt x="22232" y="3223"/>
                </a:lnTo>
                <a:lnTo>
                  <a:pt x="22249" y="3281"/>
                </a:lnTo>
                <a:lnTo>
                  <a:pt x="22266" y="3331"/>
                </a:lnTo>
                <a:lnTo>
                  <a:pt x="22299" y="3406"/>
                </a:lnTo>
                <a:lnTo>
                  <a:pt x="22307" y="3447"/>
                </a:lnTo>
                <a:lnTo>
                  <a:pt x="22307" y="3489"/>
                </a:lnTo>
                <a:lnTo>
                  <a:pt x="22291" y="3514"/>
                </a:lnTo>
                <a:lnTo>
                  <a:pt x="22282" y="3530"/>
                </a:lnTo>
                <a:lnTo>
                  <a:pt x="22241" y="3563"/>
                </a:lnTo>
                <a:lnTo>
                  <a:pt x="22191" y="3588"/>
                </a:lnTo>
                <a:lnTo>
                  <a:pt x="22141" y="3613"/>
                </a:lnTo>
                <a:lnTo>
                  <a:pt x="21958" y="3671"/>
                </a:lnTo>
                <a:lnTo>
                  <a:pt x="21784" y="3754"/>
                </a:lnTo>
                <a:lnTo>
                  <a:pt x="21618" y="3838"/>
                </a:lnTo>
                <a:lnTo>
                  <a:pt x="21452" y="3937"/>
                </a:lnTo>
                <a:lnTo>
                  <a:pt x="21294" y="4045"/>
                </a:lnTo>
                <a:lnTo>
                  <a:pt x="21144" y="4161"/>
                </a:lnTo>
                <a:lnTo>
                  <a:pt x="21012" y="4294"/>
                </a:lnTo>
                <a:lnTo>
                  <a:pt x="20879" y="4427"/>
                </a:lnTo>
                <a:lnTo>
                  <a:pt x="20812" y="4502"/>
                </a:lnTo>
                <a:lnTo>
                  <a:pt x="20762" y="4585"/>
                </a:lnTo>
                <a:lnTo>
                  <a:pt x="20721" y="4668"/>
                </a:lnTo>
                <a:lnTo>
                  <a:pt x="20704" y="4710"/>
                </a:lnTo>
                <a:lnTo>
                  <a:pt x="20696" y="4759"/>
                </a:lnTo>
                <a:lnTo>
                  <a:pt x="20696" y="4834"/>
                </a:lnTo>
                <a:lnTo>
                  <a:pt x="20704" y="4909"/>
                </a:lnTo>
                <a:lnTo>
                  <a:pt x="20729" y="5050"/>
                </a:lnTo>
                <a:lnTo>
                  <a:pt x="20729" y="5125"/>
                </a:lnTo>
                <a:lnTo>
                  <a:pt x="20729" y="5191"/>
                </a:lnTo>
                <a:lnTo>
                  <a:pt x="20713" y="5249"/>
                </a:lnTo>
                <a:lnTo>
                  <a:pt x="20696" y="5283"/>
                </a:lnTo>
                <a:lnTo>
                  <a:pt x="20671" y="5307"/>
                </a:lnTo>
                <a:lnTo>
                  <a:pt x="20630" y="5341"/>
                </a:lnTo>
                <a:lnTo>
                  <a:pt x="20571" y="5357"/>
                </a:lnTo>
                <a:lnTo>
                  <a:pt x="20463" y="5357"/>
                </a:lnTo>
                <a:lnTo>
                  <a:pt x="20405" y="5341"/>
                </a:lnTo>
                <a:lnTo>
                  <a:pt x="20347" y="5316"/>
                </a:lnTo>
                <a:lnTo>
                  <a:pt x="20297" y="5283"/>
                </a:lnTo>
                <a:lnTo>
                  <a:pt x="20248" y="5241"/>
                </a:lnTo>
                <a:lnTo>
                  <a:pt x="20148" y="5158"/>
                </a:lnTo>
                <a:lnTo>
                  <a:pt x="20040" y="5083"/>
                </a:lnTo>
                <a:lnTo>
                  <a:pt x="19982" y="5050"/>
                </a:lnTo>
                <a:lnTo>
                  <a:pt x="19924" y="5017"/>
                </a:lnTo>
                <a:lnTo>
                  <a:pt x="19866" y="5000"/>
                </a:lnTo>
                <a:lnTo>
                  <a:pt x="19807" y="4984"/>
                </a:lnTo>
                <a:lnTo>
                  <a:pt x="19782" y="4959"/>
                </a:lnTo>
                <a:lnTo>
                  <a:pt x="19758" y="4942"/>
                </a:lnTo>
                <a:lnTo>
                  <a:pt x="19708" y="4917"/>
                </a:lnTo>
                <a:lnTo>
                  <a:pt x="19583" y="4917"/>
                </a:lnTo>
                <a:lnTo>
                  <a:pt x="19517" y="4934"/>
                </a:lnTo>
                <a:lnTo>
                  <a:pt x="19450" y="4959"/>
                </a:lnTo>
                <a:lnTo>
                  <a:pt x="19317" y="5017"/>
                </a:lnTo>
                <a:lnTo>
                  <a:pt x="19126" y="5100"/>
                </a:lnTo>
                <a:lnTo>
                  <a:pt x="18927" y="5166"/>
                </a:lnTo>
                <a:lnTo>
                  <a:pt x="18728" y="5224"/>
                </a:lnTo>
                <a:lnTo>
                  <a:pt x="18520" y="5258"/>
                </a:lnTo>
                <a:lnTo>
                  <a:pt x="18304" y="5274"/>
                </a:lnTo>
                <a:lnTo>
                  <a:pt x="18097" y="5274"/>
                </a:lnTo>
                <a:lnTo>
                  <a:pt x="17889" y="5249"/>
                </a:lnTo>
                <a:lnTo>
                  <a:pt x="17681" y="5216"/>
                </a:lnTo>
                <a:lnTo>
                  <a:pt x="17490" y="5175"/>
                </a:lnTo>
                <a:lnTo>
                  <a:pt x="17391" y="5158"/>
                </a:lnTo>
                <a:lnTo>
                  <a:pt x="17299" y="5141"/>
                </a:lnTo>
                <a:lnTo>
                  <a:pt x="17200" y="5141"/>
                </a:lnTo>
                <a:lnTo>
                  <a:pt x="17108" y="5158"/>
                </a:lnTo>
                <a:lnTo>
                  <a:pt x="17025" y="5183"/>
                </a:lnTo>
                <a:lnTo>
                  <a:pt x="16984" y="5208"/>
                </a:lnTo>
                <a:lnTo>
                  <a:pt x="16942" y="5233"/>
                </a:lnTo>
                <a:lnTo>
                  <a:pt x="16909" y="5266"/>
                </a:lnTo>
                <a:lnTo>
                  <a:pt x="16859" y="5283"/>
                </a:lnTo>
                <a:lnTo>
                  <a:pt x="16826" y="5291"/>
                </a:lnTo>
                <a:lnTo>
                  <a:pt x="16801" y="5283"/>
                </a:lnTo>
                <a:lnTo>
                  <a:pt x="16768" y="5274"/>
                </a:lnTo>
                <a:lnTo>
                  <a:pt x="16743" y="5258"/>
                </a:lnTo>
                <a:lnTo>
                  <a:pt x="16685" y="5200"/>
                </a:lnTo>
                <a:lnTo>
                  <a:pt x="16643" y="5150"/>
                </a:lnTo>
                <a:lnTo>
                  <a:pt x="16568" y="5067"/>
                </a:lnTo>
                <a:lnTo>
                  <a:pt x="16485" y="5000"/>
                </a:lnTo>
                <a:lnTo>
                  <a:pt x="16394" y="4942"/>
                </a:lnTo>
                <a:lnTo>
                  <a:pt x="16303" y="4892"/>
                </a:lnTo>
                <a:lnTo>
                  <a:pt x="16203" y="4851"/>
                </a:lnTo>
                <a:lnTo>
                  <a:pt x="16103" y="4809"/>
                </a:lnTo>
                <a:lnTo>
                  <a:pt x="15904" y="4734"/>
                </a:lnTo>
                <a:lnTo>
                  <a:pt x="15713" y="4660"/>
                </a:lnTo>
                <a:lnTo>
                  <a:pt x="15522" y="4577"/>
                </a:lnTo>
                <a:lnTo>
                  <a:pt x="15339" y="4494"/>
                </a:lnTo>
                <a:lnTo>
                  <a:pt x="15157" y="4402"/>
                </a:lnTo>
                <a:lnTo>
                  <a:pt x="14800" y="4211"/>
                </a:lnTo>
                <a:lnTo>
                  <a:pt x="14442" y="4012"/>
                </a:lnTo>
                <a:lnTo>
                  <a:pt x="14094" y="3796"/>
                </a:lnTo>
                <a:lnTo>
                  <a:pt x="13753" y="3572"/>
                </a:lnTo>
                <a:lnTo>
                  <a:pt x="13080" y="3115"/>
                </a:lnTo>
                <a:lnTo>
                  <a:pt x="12906" y="2990"/>
                </a:lnTo>
                <a:lnTo>
                  <a:pt x="12740" y="2866"/>
                </a:lnTo>
                <a:lnTo>
                  <a:pt x="12582" y="2733"/>
                </a:lnTo>
                <a:lnTo>
                  <a:pt x="12507" y="2658"/>
                </a:lnTo>
                <a:lnTo>
                  <a:pt x="12441" y="2583"/>
                </a:lnTo>
                <a:lnTo>
                  <a:pt x="12341" y="2451"/>
                </a:lnTo>
                <a:lnTo>
                  <a:pt x="12250" y="2301"/>
                </a:lnTo>
                <a:lnTo>
                  <a:pt x="12084" y="2010"/>
                </a:lnTo>
                <a:lnTo>
                  <a:pt x="11959" y="1803"/>
                </a:lnTo>
                <a:lnTo>
                  <a:pt x="11835" y="1595"/>
                </a:lnTo>
                <a:lnTo>
                  <a:pt x="11702" y="1388"/>
                </a:lnTo>
                <a:lnTo>
                  <a:pt x="11561" y="1188"/>
                </a:lnTo>
                <a:lnTo>
                  <a:pt x="11411" y="997"/>
                </a:lnTo>
                <a:lnTo>
                  <a:pt x="11262" y="806"/>
                </a:lnTo>
                <a:lnTo>
                  <a:pt x="11104" y="615"/>
                </a:lnTo>
                <a:lnTo>
                  <a:pt x="10946" y="432"/>
                </a:lnTo>
                <a:lnTo>
                  <a:pt x="10863" y="349"/>
                </a:lnTo>
                <a:lnTo>
                  <a:pt x="10780" y="266"/>
                </a:lnTo>
                <a:lnTo>
                  <a:pt x="10697" y="192"/>
                </a:lnTo>
                <a:lnTo>
                  <a:pt x="10606" y="125"/>
                </a:lnTo>
                <a:lnTo>
                  <a:pt x="10506" y="67"/>
                </a:lnTo>
                <a:lnTo>
                  <a:pt x="10406" y="26"/>
                </a:lnTo>
                <a:lnTo>
                  <a:pt x="10298" y="1"/>
                </a:lnTo>
                <a:close/>
              </a:path>
            </a:pathLst>
          </a:custGeom>
          <a:solidFill>
            <a:schemeClr val="accent6"/>
          </a:solidFill>
          <a:ln w="5825" cap="rnd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1" name="Google Shape;1501;p45"/>
          <p:cNvGrpSpPr/>
          <p:nvPr/>
        </p:nvGrpSpPr>
        <p:grpSpPr>
          <a:xfrm>
            <a:off x="7194165" y="2023981"/>
            <a:ext cx="1495119" cy="528520"/>
            <a:chOff x="5875678" y="-1053794"/>
            <a:chExt cx="1495119" cy="528520"/>
          </a:xfrm>
        </p:grpSpPr>
        <p:sp>
          <p:nvSpPr>
            <p:cNvPr id="1502" name="Google Shape;1502;p45"/>
            <p:cNvSpPr/>
            <p:nvPr/>
          </p:nvSpPr>
          <p:spPr>
            <a:xfrm>
              <a:off x="6483927" y="-1031545"/>
              <a:ext cx="366306" cy="157502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6589463" y="-922920"/>
              <a:ext cx="50187" cy="48721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6987911" y="-1011095"/>
              <a:ext cx="56365" cy="67079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7050904" y="-1053794"/>
              <a:ext cx="319892" cy="301690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5875678" y="-1014985"/>
              <a:ext cx="608425" cy="489712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5"/>
            <p:cNvSpPr/>
            <p:nvPr/>
          </p:nvSpPr>
          <p:spPr>
            <a:xfrm>
              <a:off x="6169900" y="-1037567"/>
              <a:ext cx="86239" cy="59298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6243783" y="-1000049"/>
              <a:ext cx="67724" cy="38828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6423026" y="-972619"/>
              <a:ext cx="87217" cy="80882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5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6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515" name="Google Shape;1515;p46"/>
          <p:cNvSpPr/>
          <p:nvPr/>
        </p:nvSpPr>
        <p:spPr>
          <a:xfrm>
            <a:off x="457200" y="3810062"/>
            <a:ext cx="1938667" cy="981318"/>
          </a:xfrm>
          <a:custGeom>
            <a:avLst/>
            <a:gdLst/>
            <a:ahLst/>
            <a:cxnLst/>
            <a:rect l="l" t="t" r="r" b="b"/>
            <a:pathLst>
              <a:path w="63877" h="28725" extrusionOk="0">
                <a:moveTo>
                  <a:pt x="0" y="1"/>
                </a:moveTo>
                <a:lnTo>
                  <a:pt x="0" y="28724"/>
                </a:lnTo>
                <a:lnTo>
                  <a:pt x="63877" y="28724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46"/>
          <p:cNvSpPr/>
          <p:nvPr/>
        </p:nvSpPr>
        <p:spPr>
          <a:xfrm>
            <a:off x="6748102" y="3810062"/>
            <a:ext cx="1938697" cy="981318"/>
          </a:xfrm>
          <a:custGeom>
            <a:avLst/>
            <a:gdLst/>
            <a:ahLst/>
            <a:cxnLst/>
            <a:rect l="l" t="t" r="r" b="b"/>
            <a:pathLst>
              <a:path w="63878" h="28725" extrusionOk="0">
                <a:moveTo>
                  <a:pt x="1" y="1"/>
                </a:moveTo>
                <a:lnTo>
                  <a:pt x="1" y="28724"/>
                </a:lnTo>
                <a:lnTo>
                  <a:pt x="63877" y="28724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46"/>
          <p:cNvSpPr/>
          <p:nvPr/>
        </p:nvSpPr>
        <p:spPr>
          <a:xfrm>
            <a:off x="6748102" y="998950"/>
            <a:ext cx="1938697" cy="981301"/>
          </a:xfrm>
          <a:custGeom>
            <a:avLst/>
            <a:gdLst/>
            <a:ahLst/>
            <a:cxnLst/>
            <a:rect l="l" t="t" r="r" b="b"/>
            <a:pathLst>
              <a:path w="63878" h="28693" extrusionOk="0">
                <a:moveTo>
                  <a:pt x="1" y="1"/>
                </a:moveTo>
                <a:lnTo>
                  <a:pt x="1" y="28693"/>
                </a:lnTo>
                <a:lnTo>
                  <a:pt x="63877" y="28693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46"/>
          <p:cNvSpPr/>
          <p:nvPr/>
        </p:nvSpPr>
        <p:spPr>
          <a:xfrm>
            <a:off x="457200" y="998950"/>
            <a:ext cx="1938667" cy="981301"/>
          </a:xfrm>
          <a:custGeom>
            <a:avLst/>
            <a:gdLst/>
            <a:ahLst/>
            <a:cxnLst/>
            <a:rect l="l" t="t" r="r" b="b"/>
            <a:pathLst>
              <a:path w="63877" h="28693" extrusionOk="0">
                <a:moveTo>
                  <a:pt x="0" y="1"/>
                </a:moveTo>
                <a:lnTo>
                  <a:pt x="0" y="28693"/>
                </a:lnTo>
                <a:lnTo>
                  <a:pt x="63877" y="28693"/>
                </a:lnTo>
                <a:lnTo>
                  <a:pt x="638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46"/>
          <p:cNvSpPr txBox="1"/>
          <p:nvPr/>
        </p:nvSpPr>
        <p:spPr>
          <a:xfrm>
            <a:off x="457202" y="1056375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Kranji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0" name="Google Shape;1520;p46"/>
          <p:cNvSpPr txBox="1"/>
          <p:nvPr/>
        </p:nvSpPr>
        <p:spPr>
          <a:xfrm>
            <a:off x="457201" y="1341424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the fifth planet from the Sun and the largest in the Solar System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1" name="Google Shape;1521;p46"/>
          <p:cNvSpPr txBox="1"/>
          <p:nvPr/>
        </p:nvSpPr>
        <p:spPr>
          <a:xfrm>
            <a:off x="457202" y="3867500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Queenstown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2" name="Google Shape;1522;p46"/>
          <p:cNvSpPr txBox="1"/>
          <p:nvPr/>
        </p:nvSpPr>
        <p:spPr>
          <a:xfrm>
            <a:off x="457201" y="4152549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a gas giant with an average radius of about nine times that on Earth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3" name="Google Shape;1523;p46"/>
          <p:cNvSpPr txBox="1"/>
          <p:nvPr/>
        </p:nvSpPr>
        <p:spPr>
          <a:xfrm>
            <a:off x="6740427" y="1056375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Changi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4" name="Google Shape;1524;p46"/>
          <p:cNvSpPr txBox="1"/>
          <p:nvPr/>
        </p:nvSpPr>
        <p:spPr>
          <a:xfrm>
            <a:off x="6740426" y="1341424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the eighth and farthest-known solar planet from the Sun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5" name="Google Shape;1525;p46"/>
          <p:cNvSpPr txBox="1"/>
          <p:nvPr/>
        </p:nvSpPr>
        <p:spPr>
          <a:xfrm>
            <a:off x="6740427" y="3867500"/>
            <a:ext cx="19386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Irkutsk</a:t>
            </a:r>
            <a:endParaRPr sz="16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6" name="Google Shape;1526;p46"/>
          <p:cNvSpPr txBox="1"/>
          <p:nvPr/>
        </p:nvSpPr>
        <p:spPr>
          <a:xfrm>
            <a:off x="6740426" y="4152549"/>
            <a:ext cx="19386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Venus has a beautiful name, but also very high temperatures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27" name="Google Shape;1527;p46"/>
          <p:cNvGrpSpPr/>
          <p:nvPr/>
        </p:nvGrpSpPr>
        <p:grpSpPr>
          <a:xfrm>
            <a:off x="2396088" y="1692328"/>
            <a:ext cx="4352317" cy="2979789"/>
            <a:chOff x="4913950" y="4026150"/>
            <a:chExt cx="2119050" cy="1450725"/>
          </a:xfrm>
        </p:grpSpPr>
        <p:sp>
          <p:nvSpPr>
            <p:cNvPr id="1528" name="Google Shape;1528;p46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>
                <a:alpha val="4039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41" name="Google Shape;1541;p46"/>
          <p:cNvCxnSpPr>
            <a:stCxn id="1519" idx="3"/>
          </p:cNvCxnSpPr>
          <p:nvPr/>
        </p:nvCxnSpPr>
        <p:spPr>
          <a:xfrm>
            <a:off x="2395802" y="1186725"/>
            <a:ext cx="1226100" cy="938100"/>
          </a:xfrm>
          <a:prstGeom prst="bentConnector3">
            <a:avLst>
              <a:gd name="adj1" fmla="val 9999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42" name="Google Shape;1542;p46"/>
          <p:cNvCxnSpPr/>
          <p:nvPr/>
        </p:nvCxnSpPr>
        <p:spPr>
          <a:xfrm rot="5400000">
            <a:off x="5595927" y="1354725"/>
            <a:ext cx="1312500" cy="976500"/>
          </a:xfrm>
          <a:prstGeom prst="bentConnector3">
            <a:avLst>
              <a:gd name="adj1" fmla="val 58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43" name="Google Shape;1543;p46"/>
          <p:cNvCxnSpPr>
            <a:stCxn id="1525" idx="1"/>
          </p:cNvCxnSpPr>
          <p:nvPr/>
        </p:nvCxnSpPr>
        <p:spPr>
          <a:xfrm rot="10800000">
            <a:off x="5421927" y="3137450"/>
            <a:ext cx="1318500" cy="860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544" name="Google Shape;1544;p46"/>
          <p:cNvCxnSpPr>
            <a:stCxn id="1521" idx="3"/>
          </p:cNvCxnSpPr>
          <p:nvPr/>
        </p:nvCxnSpPr>
        <p:spPr>
          <a:xfrm rot="10800000" flipH="1">
            <a:off x="2395802" y="3489950"/>
            <a:ext cx="1617600" cy="507900"/>
          </a:xfrm>
          <a:prstGeom prst="bentConnector3">
            <a:avLst>
              <a:gd name="adj1" fmla="val 63492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47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550" name="Google Shape;1550;p47"/>
          <p:cNvSpPr/>
          <p:nvPr/>
        </p:nvSpPr>
        <p:spPr>
          <a:xfrm>
            <a:off x="6541438" y="1470163"/>
            <a:ext cx="228600" cy="228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47"/>
          <p:cNvSpPr txBox="1"/>
          <p:nvPr/>
        </p:nvSpPr>
        <p:spPr>
          <a:xfrm>
            <a:off x="5276864" y="1779200"/>
            <a:ext cx="155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Sector 1</a:t>
            </a:r>
            <a:endParaRPr sz="15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52" name="Google Shape;1552;p47"/>
          <p:cNvSpPr txBox="1"/>
          <p:nvPr/>
        </p:nvSpPr>
        <p:spPr>
          <a:xfrm>
            <a:off x="5276863" y="2064234"/>
            <a:ext cx="15582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fifth planet from the Sun and the 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3" name="Google Shape;1553;p47"/>
          <p:cNvSpPr/>
          <p:nvPr/>
        </p:nvSpPr>
        <p:spPr>
          <a:xfrm>
            <a:off x="8259413" y="1470163"/>
            <a:ext cx="228600" cy="22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7"/>
          <p:cNvSpPr txBox="1"/>
          <p:nvPr/>
        </p:nvSpPr>
        <p:spPr>
          <a:xfrm>
            <a:off x="6980964" y="1779200"/>
            <a:ext cx="155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Sector 2</a:t>
            </a:r>
            <a:endParaRPr sz="15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55" name="Google Shape;1555;p47"/>
          <p:cNvSpPr txBox="1"/>
          <p:nvPr/>
        </p:nvSpPr>
        <p:spPr>
          <a:xfrm>
            <a:off x="6980963" y="2064234"/>
            <a:ext cx="15582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eighth and farthest-known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6" name="Google Shape;1556;p47"/>
          <p:cNvSpPr/>
          <p:nvPr/>
        </p:nvSpPr>
        <p:spPr>
          <a:xfrm>
            <a:off x="5350613" y="3162475"/>
            <a:ext cx="3137400" cy="1353725"/>
          </a:xfrm>
          <a:custGeom>
            <a:avLst/>
            <a:gdLst/>
            <a:ahLst/>
            <a:cxnLst/>
            <a:rect l="l" t="t" r="r" b="b"/>
            <a:pathLst>
              <a:path w="125496" h="54149" extrusionOk="0">
                <a:moveTo>
                  <a:pt x="0" y="12260"/>
                </a:moveTo>
                <a:lnTo>
                  <a:pt x="10557" y="16517"/>
                </a:lnTo>
                <a:lnTo>
                  <a:pt x="31842" y="45635"/>
                </a:lnTo>
                <a:lnTo>
                  <a:pt x="55511" y="24009"/>
                </a:lnTo>
                <a:lnTo>
                  <a:pt x="73390" y="37121"/>
                </a:lnTo>
                <a:lnTo>
                  <a:pt x="95697" y="0"/>
                </a:lnTo>
                <a:lnTo>
                  <a:pt x="115960" y="15836"/>
                </a:lnTo>
                <a:lnTo>
                  <a:pt x="125496" y="15836"/>
                </a:lnTo>
                <a:lnTo>
                  <a:pt x="125496" y="54149"/>
                </a:lnTo>
                <a:lnTo>
                  <a:pt x="0" y="5414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557" name="Google Shape;1557;p47"/>
          <p:cNvSpPr/>
          <p:nvPr/>
        </p:nvSpPr>
        <p:spPr>
          <a:xfrm>
            <a:off x="5354863" y="3596675"/>
            <a:ext cx="3137384" cy="915250"/>
          </a:xfrm>
          <a:custGeom>
            <a:avLst/>
            <a:gdLst/>
            <a:ahLst/>
            <a:cxnLst/>
            <a:rect l="l" t="t" r="r" b="b"/>
            <a:pathLst>
              <a:path w="124871" h="36610" extrusionOk="0">
                <a:moveTo>
                  <a:pt x="0" y="36610"/>
                </a:moveTo>
                <a:lnTo>
                  <a:pt x="0" y="13793"/>
                </a:lnTo>
                <a:lnTo>
                  <a:pt x="10217" y="30821"/>
                </a:lnTo>
                <a:lnTo>
                  <a:pt x="31161" y="0"/>
                </a:lnTo>
                <a:lnTo>
                  <a:pt x="52276" y="25202"/>
                </a:lnTo>
                <a:lnTo>
                  <a:pt x="81223" y="13452"/>
                </a:lnTo>
                <a:lnTo>
                  <a:pt x="98592" y="20945"/>
                </a:lnTo>
                <a:lnTo>
                  <a:pt x="121069" y="7833"/>
                </a:lnTo>
                <a:lnTo>
                  <a:pt x="124871" y="10028"/>
                </a:lnTo>
                <a:lnTo>
                  <a:pt x="124645" y="366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grpSp>
        <p:nvGrpSpPr>
          <p:cNvPr id="1558" name="Google Shape;1558;p47"/>
          <p:cNvGrpSpPr/>
          <p:nvPr/>
        </p:nvGrpSpPr>
        <p:grpSpPr>
          <a:xfrm>
            <a:off x="5338554" y="3085595"/>
            <a:ext cx="3172057" cy="1425683"/>
            <a:chOff x="734947" y="2530681"/>
            <a:chExt cx="1419900" cy="1420994"/>
          </a:xfrm>
        </p:grpSpPr>
        <p:cxnSp>
          <p:nvCxnSpPr>
            <p:cNvPr id="1559" name="Google Shape;1559;p47"/>
            <p:cNvCxnSpPr/>
            <p:nvPr/>
          </p:nvCxnSpPr>
          <p:spPr>
            <a:xfrm>
              <a:off x="739092" y="2530681"/>
              <a:ext cx="0" cy="1419600"/>
            </a:xfrm>
            <a:prstGeom prst="straightConnector1">
              <a:avLst/>
            </a:prstGeom>
            <a:noFill/>
            <a:ln w="19050" cap="flat" cmpd="sng">
              <a:solidFill>
                <a:srgbClr val="2541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0" name="Google Shape;1560;p47"/>
            <p:cNvCxnSpPr/>
            <p:nvPr/>
          </p:nvCxnSpPr>
          <p:spPr>
            <a:xfrm rot="10800000">
              <a:off x="734947" y="3949274"/>
              <a:ext cx="1419900" cy="2400"/>
            </a:xfrm>
            <a:prstGeom prst="straightConnector1">
              <a:avLst/>
            </a:prstGeom>
            <a:noFill/>
            <a:ln w="19050" cap="flat" cmpd="sng">
              <a:solidFill>
                <a:srgbClr val="25415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61" name="Google Shape;1561;p47"/>
          <p:cNvSpPr txBox="1"/>
          <p:nvPr/>
        </p:nvSpPr>
        <p:spPr>
          <a:xfrm>
            <a:off x="5354854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1990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2" name="Google Shape;1562;p47"/>
          <p:cNvSpPr txBox="1"/>
          <p:nvPr/>
        </p:nvSpPr>
        <p:spPr>
          <a:xfrm>
            <a:off x="5892896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1995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3" name="Google Shape;1563;p47"/>
          <p:cNvSpPr txBox="1"/>
          <p:nvPr/>
        </p:nvSpPr>
        <p:spPr>
          <a:xfrm>
            <a:off x="6430938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4" name="Google Shape;1564;p47"/>
          <p:cNvSpPr txBox="1"/>
          <p:nvPr/>
        </p:nvSpPr>
        <p:spPr>
          <a:xfrm>
            <a:off x="6968979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2005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5" name="Google Shape;1565;p47"/>
          <p:cNvSpPr txBox="1"/>
          <p:nvPr/>
        </p:nvSpPr>
        <p:spPr>
          <a:xfrm>
            <a:off x="8045063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2015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6" name="Google Shape;1566;p47"/>
          <p:cNvSpPr txBox="1"/>
          <p:nvPr/>
        </p:nvSpPr>
        <p:spPr>
          <a:xfrm>
            <a:off x="7507021" y="4511275"/>
            <a:ext cx="4941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2010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7" name="Google Shape;1567;p47"/>
          <p:cNvSpPr txBox="1"/>
          <p:nvPr/>
        </p:nvSpPr>
        <p:spPr>
          <a:xfrm>
            <a:off x="4920113" y="4257300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8" name="Google Shape;1568;p47"/>
          <p:cNvSpPr txBox="1"/>
          <p:nvPr/>
        </p:nvSpPr>
        <p:spPr>
          <a:xfrm>
            <a:off x="4920113" y="3967413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9" name="Google Shape;1569;p47"/>
          <p:cNvSpPr txBox="1"/>
          <p:nvPr/>
        </p:nvSpPr>
        <p:spPr>
          <a:xfrm>
            <a:off x="4920113" y="3677525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0" name="Google Shape;1570;p47"/>
          <p:cNvSpPr txBox="1"/>
          <p:nvPr/>
        </p:nvSpPr>
        <p:spPr>
          <a:xfrm>
            <a:off x="4920113" y="3387638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1" name="Google Shape;1571;p47"/>
          <p:cNvSpPr txBox="1"/>
          <p:nvPr/>
        </p:nvSpPr>
        <p:spPr>
          <a:xfrm>
            <a:off x="4920113" y="3097750"/>
            <a:ext cx="4290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500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72" name="Google Shape;1572;p47"/>
          <p:cNvGrpSpPr/>
          <p:nvPr/>
        </p:nvGrpSpPr>
        <p:grpSpPr>
          <a:xfrm>
            <a:off x="671381" y="1698784"/>
            <a:ext cx="4315409" cy="2663527"/>
            <a:chOff x="4639715" y="1389470"/>
            <a:chExt cx="4047087" cy="2497915"/>
          </a:xfrm>
        </p:grpSpPr>
        <p:sp>
          <p:nvSpPr>
            <p:cNvPr id="1573" name="Google Shape;1573;p47"/>
            <p:cNvSpPr/>
            <p:nvPr/>
          </p:nvSpPr>
          <p:spPr>
            <a:xfrm>
              <a:off x="4825734" y="1703113"/>
              <a:ext cx="906041" cy="930812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7"/>
            <p:cNvSpPr/>
            <p:nvPr/>
          </p:nvSpPr>
          <p:spPr>
            <a:xfrm>
              <a:off x="5968779" y="1847413"/>
              <a:ext cx="575230" cy="691475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7"/>
            <p:cNvSpPr/>
            <p:nvPr/>
          </p:nvSpPr>
          <p:spPr>
            <a:xfrm>
              <a:off x="5312707" y="1564109"/>
              <a:ext cx="375818" cy="340945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7"/>
            <p:cNvSpPr/>
            <p:nvPr/>
          </p:nvSpPr>
          <p:spPr>
            <a:xfrm>
              <a:off x="5683436" y="1389470"/>
              <a:ext cx="1090786" cy="707421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7"/>
            <p:cNvSpPr/>
            <p:nvPr/>
          </p:nvSpPr>
          <p:spPr>
            <a:xfrm>
              <a:off x="5551522" y="1559818"/>
              <a:ext cx="39195" cy="22519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7"/>
            <p:cNvSpPr/>
            <p:nvPr/>
          </p:nvSpPr>
          <p:spPr>
            <a:xfrm>
              <a:off x="4639715" y="1942933"/>
              <a:ext cx="1500199" cy="1459270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7"/>
            <p:cNvSpPr/>
            <p:nvPr/>
          </p:nvSpPr>
          <p:spPr>
            <a:xfrm>
              <a:off x="5594246" y="2515596"/>
              <a:ext cx="31617" cy="27327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7"/>
            <p:cNvSpPr/>
            <p:nvPr/>
          </p:nvSpPr>
          <p:spPr>
            <a:xfrm>
              <a:off x="5461571" y="2806994"/>
              <a:ext cx="48293" cy="48537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7"/>
            <p:cNvSpPr/>
            <p:nvPr/>
          </p:nvSpPr>
          <p:spPr>
            <a:xfrm>
              <a:off x="5304612" y="2805716"/>
              <a:ext cx="38464" cy="54623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7"/>
            <p:cNvSpPr/>
            <p:nvPr/>
          </p:nvSpPr>
          <p:spPr>
            <a:xfrm>
              <a:off x="4961696" y="2919190"/>
              <a:ext cx="744029" cy="480956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7"/>
            <p:cNvSpPr/>
            <p:nvPr/>
          </p:nvSpPr>
          <p:spPr>
            <a:xfrm>
              <a:off x="5409748" y="3603289"/>
              <a:ext cx="225978" cy="97074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7"/>
            <p:cNvSpPr/>
            <p:nvPr/>
          </p:nvSpPr>
          <p:spPr>
            <a:xfrm>
              <a:off x="5496687" y="3794116"/>
              <a:ext cx="122362" cy="93270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7"/>
            <p:cNvSpPr/>
            <p:nvPr/>
          </p:nvSpPr>
          <p:spPr>
            <a:xfrm>
              <a:off x="5847972" y="3572980"/>
              <a:ext cx="64482" cy="137759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7"/>
            <p:cNvSpPr/>
            <p:nvPr/>
          </p:nvSpPr>
          <p:spPr>
            <a:xfrm>
              <a:off x="5985698" y="3639683"/>
              <a:ext cx="51093" cy="25044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7"/>
            <p:cNvSpPr/>
            <p:nvPr/>
          </p:nvSpPr>
          <p:spPr>
            <a:xfrm>
              <a:off x="6143143" y="3624529"/>
              <a:ext cx="88979" cy="91505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7"/>
            <p:cNvSpPr/>
            <p:nvPr/>
          </p:nvSpPr>
          <p:spPr>
            <a:xfrm>
              <a:off x="5754217" y="3472378"/>
              <a:ext cx="61439" cy="45281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7"/>
            <p:cNvSpPr/>
            <p:nvPr/>
          </p:nvSpPr>
          <p:spPr>
            <a:xfrm>
              <a:off x="5688761" y="3397825"/>
              <a:ext cx="98839" cy="54623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7"/>
            <p:cNvSpPr/>
            <p:nvPr/>
          </p:nvSpPr>
          <p:spPr>
            <a:xfrm>
              <a:off x="5813586" y="3399620"/>
              <a:ext cx="47046" cy="70782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7"/>
            <p:cNvSpPr/>
            <p:nvPr/>
          </p:nvSpPr>
          <p:spPr>
            <a:xfrm>
              <a:off x="5867416" y="3371046"/>
              <a:ext cx="168616" cy="136755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7"/>
            <p:cNvSpPr/>
            <p:nvPr/>
          </p:nvSpPr>
          <p:spPr>
            <a:xfrm>
              <a:off x="5857070" y="3452690"/>
              <a:ext cx="103129" cy="47533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7"/>
            <p:cNvSpPr/>
            <p:nvPr/>
          </p:nvSpPr>
          <p:spPr>
            <a:xfrm>
              <a:off x="6299828" y="3160044"/>
              <a:ext cx="30613" cy="21241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4" name="Google Shape;1594;p47"/>
            <p:cNvGrpSpPr/>
            <p:nvPr/>
          </p:nvGrpSpPr>
          <p:grpSpPr>
            <a:xfrm>
              <a:off x="5793624" y="1725601"/>
              <a:ext cx="2893178" cy="1870416"/>
              <a:chOff x="5793624" y="1725601"/>
              <a:chExt cx="2893178" cy="1870416"/>
            </a:xfrm>
          </p:grpSpPr>
          <p:sp>
            <p:nvSpPr>
              <p:cNvPr id="1595" name="Google Shape;1595;p47"/>
              <p:cNvSpPr/>
              <p:nvPr/>
            </p:nvSpPr>
            <p:spPr>
              <a:xfrm>
                <a:off x="5793624" y="2265917"/>
                <a:ext cx="1450415" cy="930295"/>
              </a:xfrm>
              <a:custGeom>
                <a:avLst/>
                <a:gdLst/>
                <a:ahLst/>
                <a:cxnLst/>
                <a:rect l="l" t="t" r="r" b="b"/>
                <a:pathLst>
                  <a:path w="47663" h="30571" extrusionOk="0">
                    <a:moveTo>
                      <a:pt x="21535" y="0"/>
                    </a:moveTo>
                    <a:lnTo>
                      <a:pt x="21461" y="125"/>
                    </a:lnTo>
                    <a:lnTo>
                      <a:pt x="21386" y="241"/>
                    </a:lnTo>
                    <a:lnTo>
                      <a:pt x="21311" y="357"/>
                    </a:lnTo>
                    <a:lnTo>
                      <a:pt x="21286" y="415"/>
                    </a:lnTo>
                    <a:lnTo>
                      <a:pt x="21261" y="482"/>
                    </a:lnTo>
                    <a:lnTo>
                      <a:pt x="21236" y="573"/>
                    </a:lnTo>
                    <a:lnTo>
                      <a:pt x="21228" y="673"/>
                    </a:lnTo>
                    <a:lnTo>
                      <a:pt x="21236" y="864"/>
                    </a:lnTo>
                    <a:lnTo>
                      <a:pt x="21236" y="955"/>
                    </a:lnTo>
                    <a:lnTo>
                      <a:pt x="21228" y="1047"/>
                    </a:lnTo>
                    <a:lnTo>
                      <a:pt x="21220" y="1138"/>
                    </a:lnTo>
                    <a:lnTo>
                      <a:pt x="21187" y="1229"/>
                    </a:lnTo>
                    <a:lnTo>
                      <a:pt x="21178" y="1246"/>
                    </a:lnTo>
                    <a:lnTo>
                      <a:pt x="21162" y="1263"/>
                    </a:lnTo>
                    <a:lnTo>
                      <a:pt x="21145" y="1279"/>
                    </a:lnTo>
                    <a:lnTo>
                      <a:pt x="21129" y="1279"/>
                    </a:lnTo>
                    <a:lnTo>
                      <a:pt x="21087" y="1271"/>
                    </a:lnTo>
                    <a:lnTo>
                      <a:pt x="21045" y="1246"/>
                    </a:lnTo>
                    <a:lnTo>
                      <a:pt x="21012" y="1213"/>
                    </a:lnTo>
                    <a:lnTo>
                      <a:pt x="20929" y="1130"/>
                    </a:lnTo>
                    <a:lnTo>
                      <a:pt x="20838" y="1055"/>
                    </a:lnTo>
                    <a:lnTo>
                      <a:pt x="20738" y="988"/>
                    </a:lnTo>
                    <a:lnTo>
                      <a:pt x="20639" y="922"/>
                    </a:lnTo>
                    <a:lnTo>
                      <a:pt x="20580" y="905"/>
                    </a:lnTo>
                    <a:lnTo>
                      <a:pt x="20547" y="897"/>
                    </a:lnTo>
                    <a:lnTo>
                      <a:pt x="20522" y="905"/>
                    </a:lnTo>
                    <a:lnTo>
                      <a:pt x="20497" y="914"/>
                    </a:lnTo>
                    <a:lnTo>
                      <a:pt x="20481" y="930"/>
                    </a:lnTo>
                    <a:lnTo>
                      <a:pt x="20456" y="972"/>
                    </a:lnTo>
                    <a:lnTo>
                      <a:pt x="20364" y="1130"/>
                    </a:lnTo>
                    <a:lnTo>
                      <a:pt x="20273" y="1287"/>
                    </a:lnTo>
                    <a:lnTo>
                      <a:pt x="20223" y="1362"/>
                    </a:lnTo>
                    <a:lnTo>
                      <a:pt x="20165" y="1429"/>
                    </a:lnTo>
                    <a:lnTo>
                      <a:pt x="20090" y="1478"/>
                    </a:lnTo>
                    <a:lnTo>
                      <a:pt x="20016" y="1512"/>
                    </a:lnTo>
                    <a:lnTo>
                      <a:pt x="19966" y="1528"/>
                    </a:lnTo>
                    <a:lnTo>
                      <a:pt x="19916" y="1537"/>
                    </a:lnTo>
                    <a:lnTo>
                      <a:pt x="19808" y="1545"/>
                    </a:lnTo>
                    <a:lnTo>
                      <a:pt x="19384" y="1570"/>
                    </a:lnTo>
                    <a:lnTo>
                      <a:pt x="19368" y="1570"/>
                    </a:lnTo>
                    <a:lnTo>
                      <a:pt x="19351" y="1586"/>
                    </a:lnTo>
                    <a:lnTo>
                      <a:pt x="19335" y="1620"/>
                    </a:lnTo>
                    <a:lnTo>
                      <a:pt x="18521" y="3098"/>
                    </a:lnTo>
                    <a:lnTo>
                      <a:pt x="18471" y="3206"/>
                    </a:lnTo>
                    <a:lnTo>
                      <a:pt x="18421" y="3314"/>
                    </a:lnTo>
                    <a:lnTo>
                      <a:pt x="18388" y="3422"/>
                    </a:lnTo>
                    <a:lnTo>
                      <a:pt x="18371" y="3480"/>
                    </a:lnTo>
                    <a:lnTo>
                      <a:pt x="18371" y="3538"/>
                    </a:lnTo>
                    <a:lnTo>
                      <a:pt x="18380" y="3596"/>
                    </a:lnTo>
                    <a:lnTo>
                      <a:pt x="18388" y="3663"/>
                    </a:lnTo>
                    <a:lnTo>
                      <a:pt x="18405" y="3779"/>
                    </a:lnTo>
                    <a:lnTo>
                      <a:pt x="18421" y="3978"/>
                    </a:lnTo>
                    <a:lnTo>
                      <a:pt x="18438" y="4078"/>
                    </a:lnTo>
                    <a:lnTo>
                      <a:pt x="18454" y="4128"/>
                    </a:lnTo>
                    <a:lnTo>
                      <a:pt x="18479" y="4169"/>
                    </a:lnTo>
                    <a:lnTo>
                      <a:pt x="18512" y="4202"/>
                    </a:lnTo>
                    <a:lnTo>
                      <a:pt x="18546" y="4236"/>
                    </a:lnTo>
                    <a:lnTo>
                      <a:pt x="18620" y="4302"/>
                    </a:lnTo>
                    <a:lnTo>
                      <a:pt x="19551" y="5000"/>
                    </a:lnTo>
                    <a:lnTo>
                      <a:pt x="19592" y="5033"/>
                    </a:lnTo>
                    <a:lnTo>
                      <a:pt x="19642" y="5058"/>
                    </a:lnTo>
                    <a:lnTo>
                      <a:pt x="19700" y="5075"/>
                    </a:lnTo>
                    <a:lnTo>
                      <a:pt x="19725" y="5083"/>
                    </a:lnTo>
                    <a:lnTo>
                      <a:pt x="19750" y="5083"/>
                    </a:lnTo>
                    <a:lnTo>
                      <a:pt x="19783" y="5075"/>
                    </a:lnTo>
                    <a:lnTo>
                      <a:pt x="19816" y="5058"/>
                    </a:lnTo>
                    <a:lnTo>
                      <a:pt x="19874" y="5016"/>
                    </a:lnTo>
                    <a:lnTo>
                      <a:pt x="20788" y="4377"/>
                    </a:lnTo>
                    <a:lnTo>
                      <a:pt x="20879" y="4310"/>
                    </a:lnTo>
                    <a:lnTo>
                      <a:pt x="20979" y="4252"/>
                    </a:lnTo>
                    <a:lnTo>
                      <a:pt x="21079" y="4202"/>
                    </a:lnTo>
                    <a:lnTo>
                      <a:pt x="21129" y="4186"/>
                    </a:lnTo>
                    <a:lnTo>
                      <a:pt x="21187" y="4169"/>
                    </a:lnTo>
                    <a:lnTo>
                      <a:pt x="21245" y="4161"/>
                    </a:lnTo>
                    <a:lnTo>
                      <a:pt x="21311" y="4161"/>
                    </a:lnTo>
                    <a:lnTo>
                      <a:pt x="21436" y="4169"/>
                    </a:lnTo>
                    <a:lnTo>
                      <a:pt x="21552" y="4194"/>
                    </a:lnTo>
                    <a:lnTo>
                      <a:pt x="21677" y="4227"/>
                    </a:lnTo>
                    <a:lnTo>
                      <a:pt x="21992" y="4319"/>
                    </a:lnTo>
                    <a:lnTo>
                      <a:pt x="22200" y="4377"/>
                    </a:lnTo>
                    <a:lnTo>
                      <a:pt x="22300" y="4418"/>
                    </a:lnTo>
                    <a:lnTo>
                      <a:pt x="22399" y="4460"/>
                    </a:lnTo>
                    <a:lnTo>
                      <a:pt x="22474" y="4501"/>
                    </a:lnTo>
                    <a:lnTo>
                      <a:pt x="22549" y="4543"/>
                    </a:lnTo>
                    <a:lnTo>
                      <a:pt x="22682" y="4643"/>
                    </a:lnTo>
                    <a:lnTo>
                      <a:pt x="22814" y="4751"/>
                    </a:lnTo>
                    <a:lnTo>
                      <a:pt x="22947" y="4867"/>
                    </a:lnTo>
                    <a:lnTo>
                      <a:pt x="23728" y="5581"/>
                    </a:lnTo>
                    <a:lnTo>
                      <a:pt x="24459" y="6246"/>
                    </a:lnTo>
                    <a:lnTo>
                      <a:pt x="24542" y="6320"/>
                    </a:lnTo>
                    <a:lnTo>
                      <a:pt x="24583" y="6370"/>
                    </a:lnTo>
                    <a:lnTo>
                      <a:pt x="24608" y="6412"/>
                    </a:lnTo>
                    <a:lnTo>
                      <a:pt x="24641" y="6461"/>
                    </a:lnTo>
                    <a:lnTo>
                      <a:pt x="24658" y="6511"/>
                    </a:lnTo>
                    <a:lnTo>
                      <a:pt x="24658" y="6561"/>
                    </a:lnTo>
                    <a:lnTo>
                      <a:pt x="24658" y="6611"/>
                    </a:lnTo>
                    <a:lnTo>
                      <a:pt x="24633" y="6669"/>
                    </a:lnTo>
                    <a:lnTo>
                      <a:pt x="24592" y="6727"/>
                    </a:lnTo>
                    <a:lnTo>
                      <a:pt x="24542" y="6769"/>
                    </a:lnTo>
                    <a:lnTo>
                      <a:pt x="24492" y="6819"/>
                    </a:lnTo>
                    <a:lnTo>
                      <a:pt x="23969" y="7242"/>
                    </a:lnTo>
                    <a:lnTo>
                      <a:pt x="23861" y="7325"/>
                    </a:lnTo>
                    <a:lnTo>
                      <a:pt x="23745" y="7408"/>
                    </a:lnTo>
                    <a:lnTo>
                      <a:pt x="23653" y="7458"/>
                    </a:lnTo>
                    <a:lnTo>
                      <a:pt x="23554" y="7491"/>
                    </a:lnTo>
                    <a:lnTo>
                      <a:pt x="23446" y="7524"/>
                    </a:lnTo>
                    <a:lnTo>
                      <a:pt x="23346" y="7549"/>
                    </a:lnTo>
                    <a:lnTo>
                      <a:pt x="23238" y="7566"/>
                    </a:lnTo>
                    <a:lnTo>
                      <a:pt x="23130" y="7574"/>
                    </a:lnTo>
                    <a:lnTo>
                      <a:pt x="22914" y="7591"/>
                    </a:lnTo>
                    <a:lnTo>
                      <a:pt x="22532" y="7599"/>
                    </a:lnTo>
                    <a:lnTo>
                      <a:pt x="22150" y="7608"/>
                    </a:lnTo>
                    <a:lnTo>
                      <a:pt x="21768" y="7599"/>
                    </a:lnTo>
                    <a:lnTo>
                      <a:pt x="21386" y="7583"/>
                    </a:lnTo>
                    <a:lnTo>
                      <a:pt x="21079" y="7574"/>
                    </a:lnTo>
                    <a:lnTo>
                      <a:pt x="20921" y="7566"/>
                    </a:lnTo>
                    <a:lnTo>
                      <a:pt x="20763" y="7574"/>
                    </a:lnTo>
                    <a:lnTo>
                      <a:pt x="20605" y="7583"/>
                    </a:lnTo>
                    <a:lnTo>
                      <a:pt x="20456" y="7608"/>
                    </a:lnTo>
                    <a:lnTo>
                      <a:pt x="20306" y="7649"/>
                    </a:lnTo>
                    <a:lnTo>
                      <a:pt x="20165" y="7707"/>
                    </a:lnTo>
                    <a:lnTo>
                      <a:pt x="20065" y="7757"/>
                    </a:lnTo>
                    <a:lnTo>
                      <a:pt x="19974" y="7815"/>
                    </a:lnTo>
                    <a:lnTo>
                      <a:pt x="19800" y="7940"/>
                    </a:lnTo>
                    <a:lnTo>
                      <a:pt x="19169" y="8396"/>
                    </a:lnTo>
                    <a:lnTo>
                      <a:pt x="19011" y="8521"/>
                    </a:lnTo>
                    <a:lnTo>
                      <a:pt x="18928" y="8587"/>
                    </a:lnTo>
                    <a:lnTo>
                      <a:pt x="18853" y="8654"/>
                    </a:lnTo>
                    <a:lnTo>
                      <a:pt x="18778" y="8720"/>
                    </a:lnTo>
                    <a:lnTo>
                      <a:pt x="18720" y="8795"/>
                    </a:lnTo>
                    <a:lnTo>
                      <a:pt x="18662" y="8878"/>
                    </a:lnTo>
                    <a:lnTo>
                      <a:pt x="18612" y="8970"/>
                    </a:lnTo>
                    <a:lnTo>
                      <a:pt x="18463" y="8911"/>
                    </a:lnTo>
                    <a:lnTo>
                      <a:pt x="18313" y="8845"/>
                    </a:lnTo>
                    <a:lnTo>
                      <a:pt x="18164" y="8770"/>
                    </a:lnTo>
                    <a:lnTo>
                      <a:pt x="18022" y="8687"/>
                    </a:lnTo>
                    <a:lnTo>
                      <a:pt x="17740" y="8513"/>
                    </a:lnTo>
                    <a:lnTo>
                      <a:pt x="17458" y="8330"/>
                    </a:lnTo>
                    <a:lnTo>
                      <a:pt x="17184" y="8147"/>
                    </a:lnTo>
                    <a:lnTo>
                      <a:pt x="16901" y="7965"/>
                    </a:lnTo>
                    <a:lnTo>
                      <a:pt x="16760" y="7882"/>
                    </a:lnTo>
                    <a:lnTo>
                      <a:pt x="16611" y="7807"/>
                    </a:lnTo>
                    <a:lnTo>
                      <a:pt x="16461" y="7740"/>
                    </a:lnTo>
                    <a:lnTo>
                      <a:pt x="16312" y="7682"/>
                    </a:lnTo>
                    <a:lnTo>
                      <a:pt x="16079" y="7608"/>
                    </a:lnTo>
                    <a:lnTo>
                      <a:pt x="15838" y="7533"/>
                    </a:lnTo>
                    <a:lnTo>
                      <a:pt x="15597" y="7466"/>
                    </a:lnTo>
                    <a:lnTo>
                      <a:pt x="15481" y="7425"/>
                    </a:lnTo>
                    <a:lnTo>
                      <a:pt x="15365" y="7375"/>
                    </a:lnTo>
                    <a:lnTo>
                      <a:pt x="15207" y="7292"/>
                    </a:lnTo>
                    <a:lnTo>
                      <a:pt x="15049" y="7192"/>
                    </a:lnTo>
                    <a:lnTo>
                      <a:pt x="14900" y="7093"/>
                    </a:lnTo>
                    <a:lnTo>
                      <a:pt x="14750" y="6985"/>
                    </a:lnTo>
                    <a:lnTo>
                      <a:pt x="14020" y="6478"/>
                    </a:lnTo>
                    <a:lnTo>
                      <a:pt x="13272" y="5971"/>
                    </a:lnTo>
                    <a:lnTo>
                      <a:pt x="12525" y="5481"/>
                    </a:lnTo>
                    <a:lnTo>
                      <a:pt x="11769" y="5008"/>
                    </a:lnTo>
                    <a:lnTo>
                      <a:pt x="11611" y="4908"/>
                    </a:lnTo>
                    <a:lnTo>
                      <a:pt x="11536" y="4867"/>
                    </a:lnTo>
                    <a:lnTo>
                      <a:pt x="11445" y="4825"/>
                    </a:lnTo>
                    <a:lnTo>
                      <a:pt x="11329" y="4784"/>
                    </a:lnTo>
                    <a:lnTo>
                      <a:pt x="11212" y="4759"/>
                    </a:lnTo>
                    <a:lnTo>
                      <a:pt x="11088" y="4734"/>
                    </a:lnTo>
                    <a:lnTo>
                      <a:pt x="10963" y="4709"/>
                    </a:lnTo>
                    <a:lnTo>
                      <a:pt x="11362" y="4867"/>
                    </a:lnTo>
                    <a:lnTo>
                      <a:pt x="11370" y="4950"/>
                    </a:lnTo>
                    <a:lnTo>
                      <a:pt x="11379" y="5033"/>
                    </a:lnTo>
                    <a:lnTo>
                      <a:pt x="11379" y="5066"/>
                    </a:lnTo>
                    <a:lnTo>
                      <a:pt x="11370" y="5099"/>
                    </a:lnTo>
                    <a:lnTo>
                      <a:pt x="11345" y="5124"/>
                    </a:lnTo>
                    <a:lnTo>
                      <a:pt x="11320" y="5149"/>
                    </a:lnTo>
                    <a:lnTo>
                      <a:pt x="11254" y="5182"/>
                    </a:lnTo>
                    <a:lnTo>
                      <a:pt x="11188" y="5216"/>
                    </a:lnTo>
                    <a:lnTo>
                      <a:pt x="11055" y="5274"/>
                    </a:lnTo>
                    <a:lnTo>
                      <a:pt x="10922" y="5315"/>
                    </a:lnTo>
                    <a:lnTo>
                      <a:pt x="10781" y="5349"/>
                    </a:lnTo>
                    <a:lnTo>
                      <a:pt x="10498" y="5423"/>
                    </a:lnTo>
                    <a:lnTo>
                      <a:pt x="10357" y="5465"/>
                    </a:lnTo>
                    <a:lnTo>
                      <a:pt x="10224" y="5523"/>
                    </a:lnTo>
                    <a:lnTo>
                      <a:pt x="10199" y="5531"/>
                    </a:lnTo>
                    <a:lnTo>
                      <a:pt x="10183" y="5556"/>
                    </a:lnTo>
                    <a:lnTo>
                      <a:pt x="10174" y="5581"/>
                    </a:lnTo>
                    <a:lnTo>
                      <a:pt x="10174" y="5606"/>
                    </a:lnTo>
                    <a:lnTo>
                      <a:pt x="10191" y="6162"/>
                    </a:lnTo>
                    <a:lnTo>
                      <a:pt x="10050" y="6279"/>
                    </a:lnTo>
                    <a:lnTo>
                      <a:pt x="9909" y="6387"/>
                    </a:lnTo>
                    <a:lnTo>
                      <a:pt x="9759" y="6486"/>
                    </a:lnTo>
                    <a:lnTo>
                      <a:pt x="9601" y="6586"/>
                    </a:lnTo>
                    <a:lnTo>
                      <a:pt x="9277" y="6769"/>
                    </a:lnTo>
                    <a:lnTo>
                      <a:pt x="8954" y="6935"/>
                    </a:lnTo>
                    <a:lnTo>
                      <a:pt x="8804" y="7018"/>
                    </a:lnTo>
                    <a:lnTo>
                      <a:pt x="8655" y="7084"/>
                    </a:lnTo>
                    <a:lnTo>
                      <a:pt x="8497" y="7142"/>
                    </a:lnTo>
                    <a:lnTo>
                      <a:pt x="8414" y="7167"/>
                    </a:lnTo>
                    <a:lnTo>
                      <a:pt x="8331" y="7184"/>
                    </a:lnTo>
                    <a:lnTo>
                      <a:pt x="8140" y="7201"/>
                    </a:lnTo>
                    <a:lnTo>
                      <a:pt x="8048" y="7209"/>
                    </a:lnTo>
                    <a:lnTo>
                      <a:pt x="7957" y="7225"/>
                    </a:lnTo>
                    <a:lnTo>
                      <a:pt x="7890" y="7250"/>
                    </a:lnTo>
                    <a:lnTo>
                      <a:pt x="7824" y="7275"/>
                    </a:lnTo>
                    <a:lnTo>
                      <a:pt x="7699" y="7325"/>
                    </a:lnTo>
                    <a:lnTo>
                      <a:pt x="7633" y="7342"/>
                    </a:lnTo>
                    <a:lnTo>
                      <a:pt x="7567" y="7358"/>
                    </a:lnTo>
                    <a:lnTo>
                      <a:pt x="7500" y="7358"/>
                    </a:lnTo>
                    <a:lnTo>
                      <a:pt x="7434" y="7350"/>
                    </a:lnTo>
                    <a:lnTo>
                      <a:pt x="7392" y="7342"/>
                    </a:lnTo>
                    <a:lnTo>
                      <a:pt x="7351" y="7317"/>
                    </a:lnTo>
                    <a:lnTo>
                      <a:pt x="7276" y="7267"/>
                    </a:lnTo>
                    <a:lnTo>
                      <a:pt x="7201" y="7209"/>
                    </a:lnTo>
                    <a:lnTo>
                      <a:pt x="7143" y="7142"/>
                    </a:lnTo>
                    <a:lnTo>
                      <a:pt x="6935" y="6935"/>
                    </a:lnTo>
                    <a:lnTo>
                      <a:pt x="6719" y="6735"/>
                    </a:lnTo>
                    <a:lnTo>
                      <a:pt x="6495" y="6553"/>
                    </a:lnTo>
                    <a:lnTo>
                      <a:pt x="6271" y="6370"/>
                    </a:lnTo>
                    <a:lnTo>
                      <a:pt x="6030" y="6204"/>
                    </a:lnTo>
                    <a:lnTo>
                      <a:pt x="5789" y="6046"/>
                    </a:lnTo>
                    <a:lnTo>
                      <a:pt x="5540" y="5897"/>
                    </a:lnTo>
                    <a:lnTo>
                      <a:pt x="5283" y="5764"/>
                    </a:lnTo>
                    <a:lnTo>
                      <a:pt x="5233" y="5739"/>
                    </a:lnTo>
                    <a:lnTo>
                      <a:pt x="5183" y="5722"/>
                    </a:lnTo>
                    <a:lnTo>
                      <a:pt x="5125" y="5714"/>
                    </a:lnTo>
                    <a:lnTo>
                      <a:pt x="5075" y="5731"/>
                    </a:lnTo>
                    <a:lnTo>
                      <a:pt x="5017" y="5747"/>
                    </a:lnTo>
                    <a:lnTo>
                      <a:pt x="4967" y="5764"/>
                    </a:lnTo>
                    <a:lnTo>
                      <a:pt x="4211" y="6088"/>
                    </a:lnTo>
                    <a:lnTo>
                      <a:pt x="4153" y="6113"/>
                    </a:lnTo>
                    <a:lnTo>
                      <a:pt x="4087" y="6113"/>
                    </a:lnTo>
                    <a:lnTo>
                      <a:pt x="4062" y="6104"/>
                    </a:lnTo>
                    <a:lnTo>
                      <a:pt x="4037" y="6088"/>
                    </a:lnTo>
                    <a:lnTo>
                      <a:pt x="3987" y="6046"/>
                    </a:lnTo>
                    <a:lnTo>
                      <a:pt x="3937" y="6030"/>
                    </a:lnTo>
                    <a:lnTo>
                      <a:pt x="3888" y="6021"/>
                    </a:lnTo>
                    <a:lnTo>
                      <a:pt x="3838" y="6030"/>
                    </a:lnTo>
                    <a:lnTo>
                      <a:pt x="3788" y="6046"/>
                    </a:lnTo>
                    <a:lnTo>
                      <a:pt x="3738" y="6071"/>
                    </a:lnTo>
                    <a:lnTo>
                      <a:pt x="3697" y="6104"/>
                    </a:lnTo>
                    <a:lnTo>
                      <a:pt x="3663" y="6146"/>
                    </a:lnTo>
                    <a:lnTo>
                      <a:pt x="3638" y="6196"/>
                    </a:lnTo>
                    <a:lnTo>
                      <a:pt x="3630" y="6246"/>
                    </a:lnTo>
                    <a:lnTo>
                      <a:pt x="3622" y="6304"/>
                    </a:lnTo>
                    <a:lnTo>
                      <a:pt x="3622" y="6353"/>
                    </a:lnTo>
                    <a:lnTo>
                      <a:pt x="3630" y="6403"/>
                    </a:lnTo>
                    <a:lnTo>
                      <a:pt x="3647" y="6461"/>
                    </a:lnTo>
                    <a:lnTo>
                      <a:pt x="3672" y="6511"/>
                    </a:lnTo>
                    <a:lnTo>
                      <a:pt x="3697" y="6553"/>
                    </a:lnTo>
                    <a:lnTo>
                      <a:pt x="3730" y="6603"/>
                    </a:lnTo>
                    <a:lnTo>
                      <a:pt x="3796" y="6686"/>
                    </a:lnTo>
                    <a:lnTo>
                      <a:pt x="3871" y="6760"/>
                    </a:lnTo>
                    <a:lnTo>
                      <a:pt x="4029" y="6902"/>
                    </a:lnTo>
                    <a:lnTo>
                      <a:pt x="4153" y="7018"/>
                    </a:lnTo>
                    <a:lnTo>
                      <a:pt x="4261" y="7142"/>
                    </a:lnTo>
                    <a:lnTo>
                      <a:pt x="4353" y="7275"/>
                    </a:lnTo>
                    <a:lnTo>
                      <a:pt x="4444" y="7416"/>
                    </a:lnTo>
                    <a:lnTo>
                      <a:pt x="4336" y="7491"/>
                    </a:lnTo>
                    <a:lnTo>
                      <a:pt x="4236" y="7574"/>
                    </a:lnTo>
                    <a:lnTo>
                      <a:pt x="4145" y="7674"/>
                    </a:lnTo>
                    <a:lnTo>
                      <a:pt x="4070" y="7790"/>
                    </a:lnTo>
                    <a:lnTo>
                      <a:pt x="4062" y="7774"/>
                    </a:lnTo>
                    <a:lnTo>
                      <a:pt x="4054" y="7765"/>
                    </a:lnTo>
                    <a:lnTo>
                      <a:pt x="4054" y="9958"/>
                    </a:lnTo>
                    <a:lnTo>
                      <a:pt x="4726" y="10398"/>
                    </a:lnTo>
                    <a:lnTo>
                      <a:pt x="5391" y="10838"/>
                    </a:lnTo>
                    <a:lnTo>
                      <a:pt x="6055" y="11287"/>
                    </a:lnTo>
                    <a:lnTo>
                      <a:pt x="6711" y="11743"/>
                    </a:lnTo>
                    <a:lnTo>
                      <a:pt x="6562" y="11885"/>
                    </a:lnTo>
                    <a:lnTo>
                      <a:pt x="6421" y="12042"/>
                    </a:lnTo>
                    <a:lnTo>
                      <a:pt x="6288" y="12192"/>
                    </a:lnTo>
                    <a:lnTo>
                      <a:pt x="6155" y="12358"/>
                    </a:lnTo>
                    <a:lnTo>
                      <a:pt x="6030" y="12516"/>
                    </a:lnTo>
                    <a:lnTo>
                      <a:pt x="5906" y="12690"/>
                    </a:lnTo>
                    <a:lnTo>
                      <a:pt x="5798" y="12865"/>
                    </a:lnTo>
                    <a:lnTo>
                      <a:pt x="5690" y="13039"/>
                    </a:lnTo>
                    <a:lnTo>
                      <a:pt x="5698" y="13504"/>
                    </a:lnTo>
                    <a:lnTo>
                      <a:pt x="5698" y="13961"/>
                    </a:lnTo>
                    <a:lnTo>
                      <a:pt x="5690" y="14874"/>
                    </a:lnTo>
                    <a:lnTo>
                      <a:pt x="5656" y="16710"/>
                    </a:lnTo>
                    <a:lnTo>
                      <a:pt x="5648" y="17009"/>
                    </a:lnTo>
                    <a:lnTo>
                      <a:pt x="5640" y="17308"/>
                    </a:lnTo>
                    <a:lnTo>
                      <a:pt x="5607" y="17607"/>
                    </a:lnTo>
                    <a:lnTo>
                      <a:pt x="5573" y="17906"/>
                    </a:lnTo>
                    <a:lnTo>
                      <a:pt x="5532" y="18196"/>
                    </a:lnTo>
                    <a:lnTo>
                      <a:pt x="5482" y="18495"/>
                    </a:lnTo>
                    <a:lnTo>
                      <a:pt x="5424" y="18786"/>
                    </a:lnTo>
                    <a:lnTo>
                      <a:pt x="5349" y="19077"/>
                    </a:lnTo>
                    <a:lnTo>
                      <a:pt x="5274" y="19359"/>
                    </a:lnTo>
                    <a:lnTo>
                      <a:pt x="5183" y="19641"/>
                    </a:lnTo>
                    <a:lnTo>
                      <a:pt x="5083" y="19924"/>
                    </a:lnTo>
                    <a:lnTo>
                      <a:pt x="4975" y="20198"/>
                    </a:lnTo>
                    <a:lnTo>
                      <a:pt x="4859" y="20472"/>
                    </a:lnTo>
                    <a:lnTo>
                      <a:pt x="4726" y="20746"/>
                    </a:lnTo>
                    <a:lnTo>
                      <a:pt x="4585" y="21003"/>
                    </a:lnTo>
                    <a:lnTo>
                      <a:pt x="4436" y="21269"/>
                    </a:lnTo>
                    <a:lnTo>
                      <a:pt x="4419" y="21294"/>
                    </a:lnTo>
                    <a:lnTo>
                      <a:pt x="4394" y="21319"/>
                    </a:lnTo>
                    <a:lnTo>
                      <a:pt x="4369" y="21344"/>
                    </a:lnTo>
                    <a:lnTo>
                      <a:pt x="4311" y="21344"/>
                    </a:lnTo>
                    <a:lnTo>
                      <a:pt x="4294" y="21327"/>
                    </a:lnTo>
                    <a:lnTo>
                      <a:pt x="4253" y="21294"/>
                    </a:lnTo>
                    <a:lnTo>
                      <a:pt x="4120" y="21153"/>
                    </a:lnTo>
                    <a:lnTo>
                      <a:pt x="3995" y="21003"/>
                    </a:lnTo>
                    <a:lnTo>
                      <a:pt x="3871" y="20854"/>
                    </a:lnTo>
                    <a:lnTo>
                      <a:pt x="3763" y="20696"/>
                    </a:lnTo>
                    <a:lnTo>
                      <a:pt x="3655" y="20530"/>
                    </a:lnTo>
                    <a:lnTo>
                      <a:pt x="3555" y="20364"/>
                    </a:lnTo>
                    <a:lnTo>
                      <a:pt x="3464" y="20198"/>
                    </a:lnTo>
                    <a:lnTo>
                      <a:pt x="3381" y="20023"/>
                    </a:lnTo>
                    <a:lnTo>
                      <a:pt x="3306" y="19866"/>
                    </a:lnTo>
                    <a:lnTo>
                      <a:pt x="3231" y="19708"/>
                    </a:lnTo>
                    <a:lnTo>
                      <a:pt x="3190" y="19633"/>
                    </a:lnTo>
                    <a:lnTo>
                      <a:pt x="3140" y="19558"/>
                    </a:lnTo>
                    <a:lnTo>
                      <a:pt x="3090" y="19492"/>
                    </a:lnTo>
                    <a:lnTo>
                      <a:pt x="3032" y="19434"/>
                    </a:lnTo>
                    <a:lnTo>
                      <a:pt x="2991" y="19401"/>
                    </a:lnTo>
                    <a:lnTo>
                      <a:pt x="2966" y="19392"/>
                    </a:lnTo>
                    <a:lnTo>
                      <a:pt x="2941" y="19384"/>
                    </a:lnTo>
                    <a:lnTo>
                      <a:pt x="2908" y="19392"/>
                    </a:lnTo>
                    <a:lnTo>
                      <a:pt x="2874" y="19417"/>
                    </a:lnTo>
                    <a:lnTo>
                      <a:pt x="2849" y="19442"/>
                    </a:lnTo>
                    <a:lnTo>
                      <a:pt x="2824" y="19475"/>
                    </a:lnTo>
                    <a:lnTo>
                      <a:pt x="2766" y="19550"/>
                    </a:lnTo>
                    <a:lnTo>
                      <a:pt x="2692" y="19616"/>
                    </a:lnTo>
                    <a:lnTo>
                      <a:pt x="2617" y="19675"/>
                    </a:lnTo>
                    <a:lnTo>
                      <a:pt x="2534" y="19724"/>
                    </a:lnTo>
                    <a:lnTo>
                      <a:pt x="2359" y="19824"/>
                    </a:lnTo>
                    <a:lnTo>
                      <a:pt x="2193" y="19924"/>
                    </a:lnTo>
                    <a:lnTo>
                      <a:pt x="2310" y="20073"/>
                    </a:lnTo>
                    <a:lnTo>
                      <a:pt x="2434" y="20214"/>
                    </a:lnTo>
                    <a:lnTo>
                      <a:pt x="2559" y="20356"/>
                    </a:lnTo>
                    <a:lnTo>
                      <a:pt x="2692" y="20488"/>
                    </a:lnTo>
                    <a:lnTo>
                      <a:pt x="2833" y="20613"/>
                    </a:lnTo>
                    <a:lnTo>
                      <a:pt x="2974" y="20738"/>
                    </a:lnTo>
                    <a:lnTo>
                      <a:pt x="3132" y="20846"/>
                    </a:lnTo>
                    <a:lnTo>
                      <a:pt x="3290" y="20954"/>
                    </a:lnTo>
                    <a:lnTo>
                      <a:pt x="3140" y="21211"/>
                    </a:lnTo>
                    <a:lnTo>
                      <a:pt x="2974" y="21477"/>
                    </a:lnTo>
                    <a:lnTo>
                      <a:pt x="2816" y="21734"/>
                    </a:lnTo>
                    <a:lnTo>
                      <a:pt x="2650" y="21983"/>
                    </a:lnTo>
                    <a:lnTo>
                      <a:pt x="3207" y="22340"/>
                    </a:lnTo>
                    <a:lnTo>
                      <a:pt x="3771" y="22698"/>
                    </a:lnTo>
                    <a:lnTo>
                      <a:pt x="4054" y="22872"/>
                    </a:lnTo>
                    <a:lnTo>
                      <a:pt x="4344" y="23038"/>
                    </a:lnTo>
                    <a:lnTo>
                      <a:pt x="4635" y="23204"/>
                    </a:lnTo>
                    <a:lnTo>
                      <a:pt x="4926" y="23354"/>
                    </a:lnTo>
                    <a:lnTo>
                      <a:pt x="5216" y="23503"/>
                    </a:lnTo>
                    <a:lnTo>
                      <a:pt x="5507" y="23661"/>
                    </a:lnTo>
                    <a:lnTo>
                      <a:pt x="5648" y="23736"/>
                    </a:lnTo>
                    <a:lnTo>
                      <a:pt x="5789" y="23819"/>
                    </a:lnTo>
                    <a:lnTo>
                      <a:pt x="5922" y="23910"/>
                    </a:lnTo>
                    <a:lnTo>
                      <a:pt x="6055" y="24010"/>
                    </a:lnTo>
                    <a:lnTo>
                      <a:pt x="5100" y="25380"/>
                    </a:lnTo>
                    <a:lnTo>
                      <a:pt x="4560" y="25098"/>
                    </a:lnTo>
                    <a:lnTo>
                      <a:pt x="4020" y="24807"/>
                    </a:lnTo>
                    <a:lnTo>
                      <a:pt x="2949" y="24201"/>
                    </a:lnTo>
                    <a:lnTo>
                      <a:pt x="1994" y="23661"/>
                    </a:lnTo>
                    <a:lnTo>
                      <a:pt x="1911" y="23619"/>
                    </a:lnTo>
                    <a:lnTo>
                      <a:pt x="1836" y="23578"/>
                    </a:lnTo>
                    <a:lnTo>
                      <a:pt x="1745" y="23545"/>
                    </a:lnTo>
                    <a:lnTo>
                      <a:pt x="1662" y="23528"/>
                    </a:lnTo>
                    <a:lnTo>
                      <a:pt x="1562" y="23520"/>
                    </a:lnTo>
                    <a:lnTo>
                      <a:pt x="1471" y="23520"/>
                    </a:lnTo>
                    <a:lnTo>
                      <a:pt x="1255" y="23536"/>
                    </a:lnTo>
                    <a:lnTo>
                      <a:pt x="1056" y="23561"/>
                    </a:lnTo>
                    <a:lnTo>
                      <a:pt x="848" y="23595"/>
                    </a:lnTo>
                    <a:lnTo>
                      <a:pt x="748" y="23619"/>
                    </a:lnTo>
                    <a:lnTo>
                      <a:pt x="640" y="23644"/>
                    </a:lnTo>
                    <a:lnTo>
                      <a:pt x="9" y="24674"/>
                    </a:lnTo>
                    <a:lnTo>
                      <a:pt x="1" y="24699"/>
                    </a:lnTo>
                    <a:lnTo>
                      <a:pt x="1" y="24716"/>
                    </a:lnTo>
                    <a:lnTo>
                      <a:pt x="9" y="24732"/>
                    </a:lnTo>
                    <a:lnTo>
                      <a:pt x="17" y="24741"/>
                    </a:lnTo>
                    <a:lnTo>
                      <a:pt x="524" y="25073"/>
                    </a:lnTo>
                    <a:lnTo>
                      <a:pt x="1031" y="25380"/>
                    </a:lnTo>
                    <a:lnTo>
                      <a:pt x="1554" y="25679"/>
                    </a:lnTo>
                    <a:lnTo>
                      <a:pt x="2077" y="25961"/>
                    </a:lnTo>
                    <a:lnTo>
                      <a:pt x="2293" y="26078"/>
                    </a:lnTo>
                    <a:lnTo>
                      <a:pt x="2401" y="26136"/>
                    </a:lnTo>
                    <a:lnTo>
                      <a:pt x="2501" y="26202"/>
                    </a:lnTo>
                    <a:lnTo>
                      <a:pt x="2584" y="26260"/>
                    </a:lnTo>
                    <a:lnTo>
                      <a:pt x="2667" y="26335"/>
                    </a:lnTo>
                    <a:lnTo>
                      <a:pt x="2833" y="26468"/>
                    </a:lnTo>
                    <a:lnTo>
                      <a:pt x="3007" y="26593"/>
                    </a:lnTo>
                    <a:lnTo>
                      <a:pt x="3198" y="26709"/>
                    </a:lnTo>
                    <a:lnTo>
                      <a:pt x="4569" y="27539"/>
                    </a:lnTo>
                    <a:lnTo>
                      <a:pt x="4652" y="27581"/>
                    </a:lnTo>
                    <a:lnTo>
                      <a:pt x="4735" y="27614"/>
                    </a:lnTo>
                    <a:lnTo>
                      <a:pt x="5441" y="28054"/>
                    </a:lnTo>
                    <a:lnTo>
                      <a:pt x="5465" y="28063"/>
                    </a:lnTo>
                    <a:lnTo>
                      <a:pt x="5490" y="28071"/>
                    </a:lnTo>
                    <a:lnTo>
                      <a:pt x="5524" y="28071"/>
                    </a:lnTo>
                    <a:lnTo>
                      <a:pt x="5540" y="28054"/>
                    </a:lnTo>
                    <a:lnTo>
                      <a:pt x="5582" y="28013"/>
                    </a:lnTo>
                    <a:lnTo>
                      <a:pt x="6080" y="27323"/>
                    </a:lnTo>
                    <a:lnTo>
                      <a:pt x="6587" y="26634"/>
                    </a:lnTo>
                    <a:lnTo>
                      <a:pt x="7085" y="25945"/>
                    </a:lnTo>
                    <a:lnTo>
                      <a:pt x="7592" y="25255"/>
                    </a:lnTo>
                    <a:lnTo>
                      <a:pt x="7758" y="25339"/>
                    </a:lnTo>
                    <a:lnTo>
                      <a:pt x="7932" y="25422"/>
                    </a:lnTo>
                    <a:lnTo>
                      <a:pt x="8098" y="25521"/>
                    </a:lnTo>
                    <a:lnTo>
                      <a:pt x="8256" y="25613"/>
                    </a:lnTo>
                    <a:lnTo>
                      <a:pt x="8580" y="25820"/>
                    </a:lnTo>
                    <a:lnTo>
                      <a:pt x="8904" y="26036"/>
                    </a:lnTo>
                    <a:lnTo>
                      <a:pt x="9518" y="26443"/>
                    </a:lnTo>
                    <a:lnTo>
                      <a:pt x="10125" y="26867"/>
                    </a:lnTo>
                    <a:lnTo>
                      <a:pt x="10199" y="26925"/>
                    </a:lnTo>
                    <a:lnTo>
                      <a:pt x="10282" y="27000"/>
                    </a:lnTo>
                    <a:lnTo>
                      <a:pt x="10324" y="27024"/>
                    </a:lnTo>
                    <a:lnTo>
                      <a:pt x="10374" y="27058"/>
                    </a:lnTo>
                    <a:lnTo>
                      <a:pt x="10415" y="27074"/>
                    </a:lnTo>
                    <a:lnTo>
                      <a:pt x="10465" y="27083"/>
                    </a:lnTo>
                    <a:lnTo>
                      <a:pt x="10507" y="27099"/>
                    </a:lnTo>
                    <a:lnTo>
                      <a:pt x="10548" y="27124"/>
                    </a:lnTo>
                    <a:lnTo>
                      <a:pt x="10590" y="27157"/>
                    </a:lnTo>
                    <a:lnTo>
                      <a:pt x="10623" y="27199"/>
                    </a:lnTo>
                    <a:lnTo>
                      <a:pt x="10656" y="27232"/>
                    </a:lnTo>
                    <a:lnTo>
                      <a:pt x="10698" y="27265"/>
                    </a:lnTo>
                    <a:lnTo>
                      <a:pt x="10739" y="27290"/>
                    </a:lnTo>
                    <a:lnTo>
                      <a:pt x="10789" y="27299"/>
                    </a:lnTo>
                    <a:lnTo>
                      <a:pt x="10822" y="27290"/>
                    </a:lnTo>
                    <a:lnTo>
                      <a:pt x="10855" y="27274"/>
                    </a:lnTo>
                    <a:lnTo>
                      <a:pt x="10913" y="27224"/>
                    </a:lnTo>
                    <a:lnTo>
                      <a:pt x="10972" y="27174"/>
                    </a:lnTo>
                    <a:lnTo>
                      <a:pt x="11005" y="27157"/>
                    </a:lnTo>
                    <a:lnTo>
                      <a:pt x="11038" y="27149"/>
                    </a:lnTo>
                    <a:lnTo>
                      <a:pt x="11071" y="27141"/>
                    </a:lnTo>
                    <a:lnTo>
                      <a:pt x="11113" y="27149"/>
                    </a:lnTo>
                    <a:lnTo>
                      <a:pt x="11179" y="27182"/>
                    </a:lnTo>
                    <a:lnTo>
                      <a:pt x="11312" y="27257"/>
                    </a:lnTo>
                    <a:lnTo>
                      <a:pt x="11437" y="27340"/>
                    </a:lnTo>
                    <a:lnTo>
                      <a:pt x="11561" y="27440"/>
                    </a:lnTo>
                    <a:lnTo>
                      <a:pt x="11669" y="27548"/>
                    </a:lnTo>
                    <a:lnTo>
                      <a:pt x="11702" y="27589"/>
                    </a:lnTo>
                    <a:lnTo>
                      <a:pt x="11744" y="27622"/>
                    </a:lnTo>
                    <a:lnTo>
                      <a:pt x="11777" y="27631"/>
                    </a:lnTo>
                    <a:lnTo>
                      <a:pt x="11810" y="27639"/>
                    </a:lnTo>
                    <a:lnTo>
                      <a:pt x="11835" y="27631"/>
                    </a:lnTo>
                    <a:lnTo>
                      <a:pt x="11869" y="27631"/>
                    </a:lnTo>
                    <a:lnTo>
                      <a:pt x="11927" y="27606"/>
                    </a:lnTo>
                    <a:lnTo>
                      <a:pt x="11985" y="27573"/>
                    </a:lnTo>
                    <a:lnTo>
                      <a:pt x="12076" y="27481"/>
                    </a:lnTo>
                    <a:lnTo>
                      <a:pt x="12126" y="27440"/>
                    </a:lnTo>
                    <a:lnTo>
                      <a:pt x="12184" y="27406"/>
                    </a:lnTo>
                    <a:lnTo>
                      <a:pt x="12242" y="27382"/>
                    </a:lnTo>
                    <a:lnTo>
                      <a:pt x="12342" y="27382"/>
                    </a:lnTo>
                    <a:lnTo>
                      <a:pt x="12367" y="27398"/>
                    </a:lnTo>
                    <a:lnTo>
                      <a:pt x="12392" y="27415"/>
                    </a:lnTo>
                    <a:lnTo>
                      <a:pt x="12408" y="27440"/>
                    </a:lnTo>
                    <a:lnTo>
                      <a:pt x="12425" y="27465"/>
                    </a:lnTo>
                    <a:lnTo>
                      <a:pt x="12433" y="27498"/>
                    </a:lnTo>
                    <a:lnTo>
                      <a:pt x="12433" y="27531"/>
                    </a:lnTo>
                    <a:lnTo>
                      <a:pt x="12425" y="27573"/>
                    </a:lnTo>
                    <a:lnTo>
                      <a:pt x="12392" y="27639"/>
                    </a:lnTo>
                    <a:lnTo>
                      <a:pt x="12359" y="27705"/>
                    </a:lnTo>
                    <a:lnTo>
                      <a:pt x="12334" y="27780"/>
                    </a:lnTo>
                    <a:lnTo>
                      <a:pt x="12325" y="27813"/>
                    </a:lnTo>
                    <a:lnTo>
                      <a:pt x="12325" y="27855"/>
                    </a:lnTo>
                    <a:lnTo>
                      <a:pt x="12334" y="27888"/>
                    </a:lnTo>
                    <a:lnTo>
                      <a:pt x="12342" y="27913"/>
                    </a:lnTo>
                    <a:lnTo>
                      <a:pt x="12367" y="27938"/>
                    </a:lnTo>
                    <a:lnTo>
                      <a:pt x="12392" y="27955"/>
                    </a:lnTo>
                    <a:lnTo>
                      <a:pt x="12466" y="27963"/>
                    </a:lnTo>
                    <a:lnTo>
                      <a:pt x="12541" y="27946"/>
                    </a:lnTo>
                    <a:lnTo>
                      <a:pt x="12608" y="27913"/>
                    </a:lnTo>
                    <a:lnTo>
                      <a:pt x="12666" y="27863"/>
                    </a:lnTo>
                    <a:lnTo>
                      <a:pt x="12707" y="27822"/>
                    </a:lnTo>
                    <a:lnTo>
                      <a:pt x="12724" y="27805"/>
                    </a:lnTo>
                    <a:lnTo>
                      <a:pt x="12749" y="27797"/>
                    </a:lnTo>
                    <a:lnTo>
                      <a:pt x="12790" y="27788"/>
                    </a:lnTo>
                    <a:lnTo>
                      <a:pt x="12824" y="27788"/>
                    </a:lnTo>
                    <a:lnTo>
                      <a:pt x="12865" y="27805"/>
                    </a:lnTo>
                    <a:lnTo>
                      <a:pt x="12898" y="27830"/>
                    </a:lnTo>
                    <a:lnTo>
                      <a:pt x="12923" y="27863"/>
                    </a:lnTo>
                    <a:lnTo>
                      <a:pt x="12940" y="27896"/>
                    </a:lnTo>
                    <a:lnTo>
                      <a:pt x="12973" y="27971"/>
                    </a:lnTo>
                    <a:lnTo>
                      <a:pt x="13048" y="28112"/>
                    </a:lnTo>
                    <a:lnTo>
                      <a:pt x="13131" y="28254"/>
                    </a:lnTo>
                    <a:lnTo>
                      <a:pt x="13222" y="28378"/>
                    </a:lnTo>
                    <a:lnTo>
                      <a:pt x="13322" y="28503"/>
                    </a:lnTo>
                    <a:lnTo>
                      <a:pt x="13380" y="28561"/>
                    </a:lnTo>
                    <a:lnTo>
                      <a:pt x="13446" y="28619"/>
                    </a:lnTo>
                    <a:lnTo>
                      <a:pt x="13513" y="28669"/>
                    </a:lnTo>
                    <a:lnTo>
                      <a:pt x="13588" y="28702"/>
                    </a:lnTo>
                    <a:lnTo>
                      <a:pt x="13679" y="28719"/>
                    </a:lnTo>
                    <a:lnTo>
                      <a:pt x="13770" y="28735"/>
                    </a:lnTo>
                    <a:lnTo>
                      <a:pt x="13853" y="28752"/>
                    </a:lnTo>
                    <a:lnTo>
                      <a:pt x="13895" y="28760"/>
                    </a:lnTo>
                    <a:lnTo>
                      <a:pt x="13936" y="28785"/>
                    </a:lnTo>
                    <a:lnTo>
                      <a:pt x="13970" y="28802"/>
                    </a:lnTo>
                    <a:lnTo>
                      <a:pt x="14011" y="28835"/>
                    </a:lnTo>
                    <a:lnTo>
                      <a:pt x="14069" y="28901"/>
                    </a:lnTo>
                    <a:lnTo>
                      <a:pt x="14127" y="28968"/>
                    </a:lnTo>
                    <a:lnTo>
                      <a:pt x="14186" y="29043"/>
                    </a:lnTo>
                    <a:lnTo>
                      <a:pt x="14252" y="29109"/>
                    </a:lnTo>
                    <a:lnTo>
                      <a:pt x="14335" y="29167"/>
                    </a:lnTo>
                    <a:lnTo>
                      <a:pt x="14418" y="29217"/>
                    </a:lnTo>
                    <a:lnTo>
                      <a:pt x="14510" y="29267"/>
                    </a:lnTo>
                    <a:lnTo>
                      <a:pt x="14593" y="29317"/>
                    </a:lnTo>
                    <a:lnTo>
                      <a:pt x="14684" y="29366"/>
                    </a:lnTo>
                    <a:lnTo>
                      <a:pt x="14759" y="29425"/>
                    </a:lnTo>
                    <a:lnTo>
                      <a:pt x="14833" y="29499"/>
                    </a:lnTo>
                    <a:lnTo>
                      <a:pt x="14900" y="29582"/>
                    </a:lnTo>
                    <a:lnTo>
                      <a:pt x="14958" y="29674"/>
                    </a:lnTo>
                    <a:lnTo>
                      <a:pt x="15016" y="29757"/>
                    </a:lnTo>
                    <a:lnTo>
                      <a:pt x="15083" y="29848"/>
                    </a:lnTo>
                    <a:lnTo>
                      <a:pt x="15124" y="29881"/>
                    </a:lnTo>
                    <a:lnTo>
                      <a:pt x="15166" y="29915"/>
                    </a:lnTo>
                    <a:lnTo>
                      <a:pt x="15215" y="29948"/>
                    </a:lnTo>
                    <a:lnTo>
                      <a:pt x="15265" y="29964"/>
                    </a:lnTo>
                    <a:lnTo>
                      <a:pt x="15315" y="29981"/>
                    </a:lnTo>
                    <a:lnTo>
                      <a:pt x="15365" y="29981"/>
                    </a:lnTo>
                    <a:lnTo>
                      <a:pt x="15415" y="29973"/>
                    </a:lnTo>
                    <a:lnTo>
                      <a:pt x="15465" y="29948"/>
                    </a:lnTo>
                    <a:lnTo>
                      <a:pt x="15506" y="29915"/>
                    </a:lnTo>
                    <a:lnTo>
                      <a:pt x="15548" y="29873"/>
                    </a:lnTo>
                    <a:lnTo>
                      <a:pt x="15573" y="29823"/>
                    </a:lnTo>
                    <a:lnTo>
                      <a:pt x="15589" y="29765"/>
                    </a:lnTo>
                    <a:lnTo>
                      <a:pt x="15614" y="29640"/>
                    </a:lnTo>
                    <a:lnTo>
                      <a:pt x="15631" y="29516"/>
                    </a:lnTo>
                    <a:lnTo>
                      <a:pt x="15647" y="29449"/>
                    </a:lnTo>
                    <a:lnTo>
                      <a:pt x="15664" y="29383"/>
                    </a:lnTo>
                    <a:lnTo>
                      <a:pt x="15689" y="29325"/>
                    </a:lnTo>
                    <a:lnTo>
                      <a:pt x="15722" y="29267"/>
                    </a:lnTo>
                    <a:lnTo>
                      <a:pt x="15764" y="29209"/>
                    </a:lnTo>
                    <a:lnTo>
                      <a:pt x="15805" y="29167"/>
                    </a:lnTo>
                    <a:lnTo>
                      <a:pt x="15863" y="29134"/>
                    </a:lnTo>
                    <a:lnTo>
                      <a:pt x="15921" y="29109"/>
                    </a:lnTo>
                    <a:lnTo>
                      <a:pt x="15971" y="29101"/>
                    </a:lnTo>
                    <a:lnTo>
                      <a:pt x="16021" y="29092"/>
                    </a:lnTo>
                    <a:lnTo>
                      <a:pt x="16071" y="29101"/>
                    </a:lnTo>
                    <a:lnTo>
                      <a:pt x="16112" y="29109"/>
                    </a:lnTo>
                    <a:lnTo>
                      <a:pt x="16212" y="29142"/>
                    </a:lnTo>
                    <a:lnTo>
                      <a:pt x="16312" y="29184"/>
                    </a:lnTo>
                    <a:lnTo>
                      <a:pt x="16403" y="29217"/>
                    </a:lnTo>
                    <a:lnTo>
                      <a:pt x="16503" y="29250"/>
                    </a:lnTo>
                    <a:lnTo>
                      <a:pt x="16553" y="29258"/>
                    </a:lnTo>
                    <a:lnTo>
                      <a:pt x="16594" y="29258"/>
                    </a:lnTo>
                    <a:lnTo>
                      <a:pt x="16644" y="29250"/>
                    </a:lnTo>
                    <a:lnTo>
                      <a:pt x="16694" y="29234"/>
                    </a:lnTo>
                    <a:lnTo>
                      <a:pt x="16744" y="29200"/>
                    </a:lnTo>
                    <a:lnTo>
                      <a:pt x="16785" y="29167"/>
                    </a:lnTo>
                    <a:lnTo>
                      <a:pt x="16868" y="29084"/>
                    </a:lnTo>
                    <a:lnTo>
                      <a:pt x="16910" y="29034"/>
                    </a:lnTo>
                    <a:lnTo>
                      <a:pt x="16951" y="29001"/>
                    </a:lnTo>
                    <a:lnTo>
                      <a:pt x="17001" y="28968"/>
                    </a:lnTo>
                    <a:lnTo>
                      <a:pt x="17051" y="28943"/>
                    </a:lnTo>
                    <a:lnTo>
                      <a:pt x="17117" y="28935"/>
                    </a:lnTo>
                    <a:lnTo>
                      <a:pt x="17175" y="28943"/>
                    </a:lnTo>
                    <a:lnTo>
                      <a:pt x="17234" y="28959"/>
                    </a:lnTo>
                    <a:lnTo>
                      <a:pt x="17292" y="28984"/>
                    </a:lnTo>
                    <a:lnTo>
                      <a:pt x="17391" y="29026"/>
                    </a:lnTo>
                    <a:lnTo>
                      <a:pt x="17483" y="29067"/>
                    </a:lnTo>
                    <a:lnTo>
                      <a:pt x="17574" y="29117"/>
                    </a:lnTo>
                    <a:lnTo>
                      <a:pt x="17665" y="29175"/>
                    </a:lnTo>
                    <a:lnTo>
                      <a:pt x="17748" y="29234"/>
                    </a:lnTo>
                    <a:lnTo>
                      <a:pt x="17831" y="29300"/>
                    </a:lnTo>
                    <a:lnTo>
                      <a:pt x="17915" y="29375"/>
                    </a:lnTo>
                    <a:lnTo>
                      <a:pt x="17989" y="29449"/>
                    </a:lnTo>
                    <a:lnTo>
                      <a:pt x="18130" y="29591"/>
                    </a:lnTo>
                    <a:lnTo>
                      <a:pt x="18205" y="29665"/>
                    </a:lnTo>
                    <a:lnTo>
                      <a:pt x="18288" y="29724"/>
                    </a:lnTo>
                    <a:lnTo>
                      <a:pt x="18371" y="29773"/>
                    </a:lnTo>
                    <a:lnTo>
                      <a:pt x="18413" y="29790"/>
                    </a:lnTo>
                    <a:lnTo>
                      <a:pt x="18454" y="29798"/>
                    </a:lnTo>
                    <a:lnTo>
                      <a:pt x="18504" y="29807"/>
                    </a:lnTo>
                    <a:lnTo>
                      <a:pt x="18546" y="29807"/>
                    </a:lnTo>
                    <a:lnTo>
                      <a:pt x="18587" y="29798"/>
                    </a:lnTo>
                    <a:lnTo>
                      <a:pt x="18637" y="29782"/>
                    </a:lnTo>
                    <a:lnTo>
                      <a:pt x="18703" y="29748"/>
                    </a:lnTo>
                    <a:lnTo>
                      <a:pt x="18762" y="29699"/>
                    </a:lnTo>
                    <a:lnTo>
                      <a:pt x="18886" y="29591"/>
                    </a:lnTo>
                    <a:lnTo>
                      <a:pt x="18944" y="29541"/>
                    </a:lnTo>
                    <a:lnTo>
                      <a:pt x="19011" y="29508"/>
                    </a:lnTo>
                    <a:lnTo>
                      <a:pt x="19044" y="29499"/>
                    </a:lnTo>
                    <a:lnTo>
                      <a:pt x="19102" y="29499"/>
                    </a:lnTo>
                    <a:lnTo>
                      <a:pt x="19135" y="29508"/>
                    </a:lnTo>
                    <a:lnTo>
                      <a:pt x="19185" y="29541"/>
                    </a:lnTo>
                    <a:lnTo>
                      <a:pt x="19227" y="29591"/>
                    </a:lnTo>
                    <a:lnTo>
                      <a:pt x="19301" y="29682"/>
                    </a:lnTo>
                    <a:lnTo>
                      <a:pt x="19343" y="29724"/>
                    </a:lnTo>
                    <a:lnTo>
                      <a:pt x="19384" y="29765"/>
                    </a:lnTo>
                    <a:lnTo>
                      <a:pt x="19434" y="29798"/>
                    </a:lnTo>
                    <a:lnTo>
                      <a:pt x="19484" y="29823"/>
                    </a:lnTo>
                    <a:lnTo>
                      <a:pt x="19600" y="29865"/>
                    </a:lnTo>
                    <a:lnTo>
                      <a:pt x="19717" y="29890"/>
                    </a:lnTo>
                    <a:lnTo>
                      <a:pt x="19825" y="29915"/>
                    </a:lnTo>
                    <a:lnTo>
                      <a:pt x="19933" y="29931"/>
                    </a:lnTo>
                    <a:lnTo>
                      <a:pt x="20049" y="29939"/>
                    </a:lnTo>
                    <a:lnTo>
                      <a:pt x="20165" y="29948"/>
                    </a:lnTo>
                    <a:lnTo>
                      <a:pt x="20389" y="29948"/>
                    </a:lnTo>
                    <a:lnTo>
                      <a:pt x="20614" y="29923"/>
                    </a:lnTo>
                    <a:lnTo>
                      <a:pt x="20838" y="29881"/>
                    </a:lnTo>
                    <a:lnTo>
                      <a:pt x="21054" y="29823"/>
                    </a:lnTo>
                    <a:lnTo>
                      <a:pt x="21162" y="29790"/>
                    </a:lnTo>
                    <a:lnTo>
                      <a:pt x="21270" y="29748"/>
                    </a:lnTo>
                    <a:lnTo>
                      <a:pt x="21369" y="29699"/>
                    </a:lnTo>
                    <a:lnTo>
                      <a:pt x="21477" y="29649"/>
                    </a:lnTo>
                    <a:lnTo>
                      <a:pt x="21594" y="29582"/>
                    </a:lnTo>
                    <a:lnTo>
                      <a:pt x="21710" y="29508"/>
                    </a:lnTo>
                    <a:lnTo>
                      <a:pt x="21942" y="29350"/>
                    </a:lnTo>
                    <a:lnTo>
                      <a:pt x="22391" y="29009"/>
                    </a:lnTo>
                    <a:lnTo>
                      <a:pt x="22623" y="28852"/>
                    </a:lnTo>
                    <a:lnTo>
                      <a:pt x="22740" y="28785"/>
                    </a:lnTo>
                    <a:lnTo>
                      <a:pt x="22856" y="28719"/>
                    </a:lnTo>
                    <a:lnTo>
                      <a:pt x="22981" y="28652"/>
                    </a:lnTo>
                    <a:lnTo>
                      <a:pt x="23105" y="28602"/>
                    </a:lnTo>
                    <a:lnTo>
                      <a:pt x="23238" y="28561"/>
                    </a:lnTo>
                    <a:lnTo>
                      <a:pt x="23371" y="28528"/>
                    </a:lnTo>
                    <a:lnTo>
                      <a:pt x="23545" y="28503"/>
                    </a:lnTo>
                    <a:lnTo>
                      <a:pt x="23720" y="28486"/>
                    </a:lnTo>
                    <a:lnTo>
                      <a:pt x="23894" y="28486"/>
                    </a:lnTo>
                    <a:lnTo>
                      <a:pt x="24068" y="28494"/>
                    </a:lnTo>
                    <a:lnTo>
                      <a:pt x="24558" y="28519"/>
                    </a:lnTo>
                    <a:lnTo>
                      <a:pt x="25048" y="28553"/>
                    </a:lnTo>
                    <a:lnTo>
                      <a:pt x="25082" y="28602"/>
                    </a:lnTo>
                    <a:lnTo>
                      <a:pt x="25131" y="28644"/>
                    </a:lnTo>
                    <a:lnTo>
                      <a:pt x="25173" y="28685"/>
                    </a:lnTo>
                    <a:lnTo>
                      <a:pt x="25231" y="28719"/>
                    </a:lnTo>
                    <a:lnTo>
                      <a:pt x="25347" y="28768"/>
                    </a:lnTo>
                    <a:lnTo>
                      <a:pt x="25472" y="28818"/>
                    </a:lnTo>
                    <a:lnTo>
                      <a:pt x="25597" y="28868"/>
                    </a:lnTo>
                    <a:lnTo>
                      <a:pt x="25713" y="28918"/>
                    </a:lnTo>
                    <a:lnTo>
                      <a:pt x="25771" y="28951"/>
                    </a:lnTo>
                    <a:lnTo>
                      <a:pt x="25821" y="28984"/>
                    </a:lnTo>
                    <a:lnTo>
                      <a:pt x="25871" y="29026"/>
                    </a:lnTo>
                    <a:lnTo>
                      <a:pt x="25920" y="29076"/>
                    </a:lnTo>
                    <a:lnTo>
                      <a:pt x="25954" y="29134"/>
                    </a:lnTo>
                    <a:lnTo>
                      <a:pt x="25987" y="29192"/>
                    </a:lnTo>
                    <a:lnTo>
                      <a:pt x="26045" y="29317"/>
                    </a:lnTo>
                    <a:lnTo>
                      <a:pt x="26095" y="29416"/>
                    </a:lnTo>
                    <a:lnTo>
                      <a:pt x="26153" y="29516"/>
                    </a:lnTo>
                    <a:lnTo>
                      <a:pt x="26211" y="29616"/>
                    </a:lnTo>
                    <a:lnTo>
                      <a:pt x="26278" y="29707"/>
                    </a:lnTo>
                    <a:lnTo>
                      <a:pt x="26352" y="29790"/>
                    </a:lnTo>
                    <a:lnTo>
                      <a:pt x="26419" y="29873"/>
                    </a:lnTo>
                    <a:lnTo>
                      <a:pt x="26502" y="29956"/>
                    </a:lnTo>
                    <a:lnTo>
                      <a:pt x="26585" y="30031"/>
                    </a:lnTo>
                    <a:lnTo>
                      <a:pt x="26668" y="30097"/>
                    </a:lnTo>
                    <a:lnTo>
                      <a:pt x="26709" y="30122"/>
                    </a:lnTo>
                    <a:lnTo>
                      <a:pt x="26759" y="30139"/>
                    </a:lnTo>
                    <a:lnTo>
                      <a:pt x="26801" y="30155"/>
                    </a:lnTo>
                    <a:lnTo>
                      <a:pt x="26851" y="30164"/>
                    </a:lnTo>
                    <a:lnTo>
                      <a:pt x="26892" y="30155"/>
                    </a:lnTo>
                    <a:lnTo>
                      <a:pt x="26942" y="30139"/>
                    </a:lnTo>
                    <a:lnTo>
                      <a:pt x="26983" y="30106"/>
                    </a:lnTo>
                    <a:lnTo>
                      <a:pt x="27017" y="30056"/>
                    </a:lnTo>
                    <a:lnTo>
                      <a:pt x="27033" y="30006"/>
                    </a:lnTo>
                    <a:lnTo>
                      <a:pt x="27042" y="29948"/>
                    </a:lnTo>
                    <a:lnTo>
                      <a:pt x="27033" y="29890"/>
                    </a:lnTo>
                    <a:lnTo>
                      <a:pt x="27017" y="29823"/>
                    </a:lnTo>
                    <a:lnTo>
                      <a:pt x="26992" y="29765"/>
                    </a:lnTo>
                    <a:lnTo>
                      <a:pt x="26959" y="29715"/>
                    </a:lnTo>
                    <a:lnTo>
                      <a:pt x="26876" y="29624"/>
                    </a:lnTo>
                    <a:lnTo>
                      <a:pt x="26784" y="29541"/>
                    </a:lnTo>
                    <a:lnTo>
                      <a:pt x="26709" y="29449"/>
                    </a:lnTo>
                    <a:lnTo>
                      <a:pt x="26668" y="29400"/>
                    </a:lnTo>
                    <a:lnTo>
                      <a:pt x="26643" y="29350"/>
                    </a:lnTo>
                    <a:lnTo>
                      <a:pt x="26626" y="29292"/>
                    </a:lnTo>
                    <a:lnTo>
                      <a:pt x="26618" y="29234"/>
                    </a:lnTo>
                    <a:lnTo>
                      <a:pt x="26635" y="29167"/>
                    </a:lnTo>
                    <a:lnTo>
                      <a:pt x="26651" y="29109"/>
                    </a:lnTo>
                    <a:lnTo>
                      <a:pt x="26685" y="29059"/>
                    </a:lnTo>
                    <a:lnTo>
                      <a:pt x="26726" y="29026"/>
                    </a:lnTo>
                    <a:lnTo>
                      <a:pt x="26751" y="29009"/>
                    </a:lnTo>
                    <a:lnTo>
                      <a:pt x="26776" y="29001"/>
                    </a:lnTo>
                    <a:lnTo>
                      <a:pt x="26801" y="29001"/>
                    </a:lnTo>
                    <a:lnTo>
                      <a:pt x="26826" y="29009"/>
                    </a:lnTo>
                    <a:lnTo>
                      <a:pt x="26867" y="29018"/>
                    </a:lnTo>
                    <a:lnTo>
                      <a:pt x="26900" y="29043"/>
                    </a:lnTo>
                    <a:lnTo>
                      <a:pt x="26967" y="29092"/>
                    </a:lnTo>
                    <a:lnTo>
                      <a:pt x="28437" y="30463"/>
                    </a:lnTo>
                    <a:lnTo>
                      <a:pt x="28478" y="30496"/>
                    </a:lnTo>
                    <a:lnTo>
                      <a:pt x="28520" y="30529"/>
                    </a:lnTo>
                    <a:lnTo>
                      <a:pt x="28570" y="30554"/>
                    </a:lnTo>
                    <a:lnTo>
                      <a:pt x="28628" y="30571"/>
                    </a:lnTo>
                    <a:lnTo>
                      <a:pt x="28653" y="30529"/>
                    </a:lnTo>
                    <a:lnTo>
                      <a:pt x="28661" y="30479"/>
                    </a:lnTo>
                    <a:lnTo>
                      <a:pt x="28661" y="30438"/>
                    </a:lnTo>
                    <a:lnTo>
                      <a:pt x="28653" y="30388"/>
                    </a:lnTo>
                    <a:lnTo>
                      <a:pt x="28636" y="30346"/>
                    </a:lnTo>
                    <a:lnTo>
                      <a:pt x="28611" y="30297"/>
                    </a:lnTo>
                    <a:lnTo>
                      <a:pt x="28553" y="30214"/>
                    </a:lnTo>
                    <a:lnTo>
                      <a:pt x="28487" y="30139"/>
                    </a:lnTo>
                    <a:lnTo>
                      <a:pt x="28429" y="30056"/>
                    </a:lnTo>
                    <a:lnTo>
                      <a:pt x="28412" y="30014"/>
                    </a:lnTo>
                    <a:lnTo>
                      <a:pt x="28395" y="29964"/>
                    </a:lnTo>
                    <a:lnTo>
                      <a:pt x="28395" y="29923"/>
                    </a:lnTo>
                    <a:lnTo>
                      <a:pt x="28404" y="29873"/>
                    </a:lnTo>
                    <a:lnTo>
                      <a:pt x="28420" y="29840"/>
                    </a:lnTo>
                    <a:lnTo>
                      <a:pt x="28437" y="29807"/>
                    </a:lnTo>
                    <a:lnTo>
                      <a:pt x="28470" y="29748"/>
                    </a:lnTo>
                    <a:lnTo>
                      <a:pt x="28495" y="29674"/>
                    </a:lnTo>
                    <a:lnTo>
                      <a:pt x="28495" y="29607"/>
                    </a:lnTo>
                    <a:lnTo>
                      <a:pt x="28495" y="29533"/>
                    </a:lnTo>
                    <a:lnTo>
                      <a:pt x="28487" y="29458"/>
                    </a:lnTo>
                    <a:lnTo>
                      <a:pt x="28478" y="29333"/>
                    </a:lnTo>
                    <a:lnTo>
                      <a:pt x="28470" y="29209"/>
                    </a:lnTo>
                    <a:lnTo>
                      <a:pt x="28470" y="29084"/>
                    </a:lnTo>
                    <a:lnTo>
                      <a:pt x="28478" y="28951"/>
                    </a:lnTo>
                    <a:lnTo>
                      <a:pt x="28487" y="28827"/>
                    </a:lnTo>
                    <a:lnTo>
                      <a:pt x="28503" y="28702"/>
                    </a:lnTo>
                    <a:lnTo>
                      <a:pt x="28528" y="28577"/>
                    </a:lnTo>
                    <a:lnTo>
                      <a:pt x="28553" y="28461"/>
                    </a:lnTo>
                    <a:lnTo>
                      <a:pt x="28603" y="28287"/>
                    </a:lnTo>
                    <a:lnTo>
                      <a:pt x="28653" y="28112"/>
                    </a:lnTo>
                    <a:lnTo>
                      <a:pt x="28694" y="27938"/>
                    </a:lnTo>
                    <a:lnTo>
                      <a:pt x="28728" y="27755"/>
                    </a:lnTo>
                    <a:lnTo>
                      <a:pt x="28736" y="27664"/>
                    </a:lnTo>
                    <a:lnTo>
                      <a:pt x="28736" y="27573"/>
                    </a:lnTo>
                    <a:lnTo>
                      <a:pt x="28728" y="27481"/>
                    </a:lnTo>
                    <a:lnTo>
                      <a:pt x="28719" y="27390"/>
                    </a:lnTo>
                    <a:lnTo>
                      <a:pt x="28694" y="27307"/>
                    </a:lnTo>
                    <a:lnTo>
                      <a:pt x="28661" y="27224"/>
                    </a:lnTo>
                    <a:lnTo>
                      <a:pt x="28620" y="27149"/>
                    </a:lnTo>
                    <a:lnTo>
                      <a:pt x="28561" y="27074"/>
                    </a:lnTo>
                    <a:lnTo>
                      <a:pt x="28512" y="27008"/>
                    </a:lnTo>
                    <a:lnTo>
                      <a:pt x="28462" y="26941"/>
                    </a:lnTo>
                    <a:lnTo>
                      <a:pt x="28445" y="26908"/>
                    </a:lnTo>
                    <a:lnTo>
                      <a:pt x="28437" y="26875"/>
                    </a:lnTo>
                    <a:lnTo>
                      <a:pt x="28437" y="26842"/>
                    </a:lnTo>
                    <a:lnTo>
                      <a:pt x="28453" y="26809"/>
                    </a:lnTo>
                    <a:lnTo>
                      <a:pt x="28470" y="26775"/>
                    </a:lnTo>
                    <a:lnTo>
                      <a:pt x="28503" y="26759"/>
                    </a:lnTo>
                    <a:lnTo>
                      <a:pt x="28536" y="26750"/>
                    </a:lnTo>
                    <a:lnTo>
                      <a:pt x="28620" y="26750"/>
                    </a:lnTo>
                    <a:lnTo>
                      <a:pt x="28661" y="26759"/>
                    </a:lnTo>
                    <a:lnTo>
                      <a:pt x="28736" y="26792"/>
                    </a:lnTo>
                    <a:lnTo>
                      <a:pt x="29217" y="27016"/>
                    </a:lnTo>
                    <a:lnTo>
                      <a:pt x="29301" y="27066"/>
                    </a:lnTo>
                    <a:lnTo>
                      <a:pt x="29392" y="27116"/>
                    </a:lnTo>
                    <a:lnTo>
                      <a:pt x="29475" y="27166"/>
                    </a:lnTo>
                    <a:lnTo>
                      <a:pt x="29550" y="27232"/>
                    </a:lnTo>
                    <a:lnTo>
                      <a:pt x="29608" y="27299"/>
                    </a:lnTo>
                    <a:lnTo>
                      <a:pt x="29658" y="27373"/>
                    </a:lnTo>
                    <a:lnTo>
                      <a:pt x="29674" y="27415"/>
                    </a:lnTo>
                    <a:lnTo>
                      <a:pt x="29691" y="27456"/>
                    </a:lnTo>
                    <a:lnTo>
                      <a:pt x="29691" y="27506"/>
                    </a:lnTo>
                    <a:lnTo>
                      <a:pt x="29691" y="27548"/>
                    </a:lnTo>
                    <a:lnTo>
                      <a:pt x="29749" y="27622"/>
                    </a:lnTo>
                    <a:lnTo>
                      <a:pt x="29807" y="27689"/>
                    </a:lnTo>
                    <a:lnTo>
                      <a:pt x="29874" y="27755"/>
                    </a:lnTo>
                    <a:lnTo>
                      <a:pt x="29948" y="27813"/>
                    </a:lnTo>
                    <a:lnTo>
                      <a:pt x="30023" y="27872"/>
                    </a:lnTo>
                    <a:lnTo>
                      <a:pt x="30098" y="27913"/>
                    </a:lnTo>
                    <a:lnTo>
                      <a:pt x="30181" y="27963"/>
                    </a:lnTo>
                    <a:lnTo>
                      <a:pt x="30264" y="27996"/>
                    </a:lnTo>
                    <a:lnTo>
                      <a:pt x="30355" y="28029"/>
                    </a:lnTo>
                    <a:lnTo>
                      <a:pt x="30438" y="28054"/>
                    </a:lnTo>
                    <a:lnTo>
                      <a:pt x="30530" y="28071"/>
                    </a:lnTo>
                    <a:lnTo>
                      <a:pt x="30621" y="28087"/>
                    </a:lnTo>
                    <a:lnTo>
                      <a:pt x="30712" y="28096"/>
                    </a:lnTo>
                    <a:lnTo>
                      <a:pt x="30804" y="28087"/>
                    </a:lnTo>
                    <a:lnTo>
                      <a:pt x="30895" y="28087"/>
                    </a:lnTo>
                    <a:lnTo>
                      <a:pt x="30986" y="28071"/>
                    </a:lnTo>
                    <a:lnTo>
                      <a:pt x="31128" y="28038"/>
                    </a:lnTo>
                    <a:lnTo>
                      <a:pt x="31252" y="27988"/>
                    </a:lnTo>
                    <a:lnTo>
                      <a:pt x="31377" y="27930"/>
                    </a:lnTo>
                    <a:lnTo>
                      <a:pt x="31493" y="27863"/>
                    </a:lnTo>
                    <a:lnTo>
                      <a:pt x="31609" y="27788"/>
                    </a:lnTo>
                    <a:lnTo>
                      <a:pt x="31726" y="27714"/>
                    </a:lnTo>
                    <a:lnTo>
                      <a:pt x="31950" y="27539"/>
                    </a:lnTo>
                    <a:lnTo>
                      <a:pt x="32174" y="27365"/>
                    </a:lnTo>
                    <a:lnTo>
                      <a:pt x="32398" y="27199"/>
                    </a:lnTo>
                    <a:lnTo>
                      <a:pt x="32515" y="27116"/>
                    </a:lnTo>
                    <a:lnTo>
                      <a:pt x="32639" y="27049"/>
                    </a:lnTo>
                    <a:lnTo>
                      <a:pt x="32764" y="26983"/>
                    </a:lnTo>
                    <a:lnTo>
                      <a:pt x="32888" y="26933"/>
                    </a:lnTo>
                    <a:lnTo>
                      <a:pt x="33113" y="26858"/>
                    </a:lnTo>
                    <a:lnTo>
                      <a:pt x="33229" y="26825"/>
                    </a:lnTo>
                    <a:lnTo>
                      <a:pt x="33337" y="26775"/>
                    </a:lnTo>
                    <a:lnTo>
                      <a:pt x="33428" y="26717"/>
                    </a:lnTo>
                    <a:lnTo>
                      <a:pt x="33519" y="26651"/>
                    </a:lnTo>
                    <a:lnTo>
                      <a:pt x="33686" y="26510"/>
                    </a:lnTo>
                    <a:lnTo>
                      <a:pt x="33993" y="26235"/>
                    </a:lnTo>
                    <a:lnTo>
                      <a:pt x="34142" y="26094"/>
                    </a:lnTo>
                    <a:lnTo>
                      <a:pt x="34275" y="25945"/>
                    </a:lnTo>
                    <a:lnTo>
                      <a:pt x="34333" y="25870"/>
                    </a:lnTo>
                    <a:lnTo>
                      <a:pt x="34383" y="25795"/>
                    </a:lnTo>
                    <a:lnTo>
                      <a:pt x="34433" y="25712"/>
                    </a:lnTo>
                    <a:lnTo>
                      <a:pt x="34466" y="25629"/>
                    </a:lnTo>
                    <a:lnTo>
                      <a:pt x="34491" y="25538"/>
                    </a:lnTo>
                    <a:lnTo>
                      <a:pt x="34508" y="25455"/>
                    </a:lnTo>
                    <a:lnTo>
                      <a:pt x="34508" y="25363"/>
                    </a:lnTo>
                    <a:lnTo>
                      <a:pt x="34499" y="25264"/>
                    </a:lnTo>
                    <a:lnTo>
                      <a:pt x="34466" y="25148"/>
                    </a:lnTo>
                    <a:lnTo>
                      <a:pt x="34416" y="25023"/>
                    </a:lnTo>
                    <a:lnTo>
                      <a:pt x="34367" y="24915"/>
                    </a:lnTo>
                    <a:lnTo>
                      <a:pt x="34300" y="24807"/>
                    </a:lnTo>
                    <a:lnTo>
                      <a:pt x="34225" y="24699"/>
                    </a:lnTo>
                    <a:lnTo>
                      <a:pt x="34142" y="24608"/>
                    </a:lnTo>
                    <a:lnTo>
                      <a:pt x="34051" y="24516"/>
                    </a:lnTo>
                    <a:lnTo>
                      <a:pt x="33951" y="24433"/>
                    </a:lnTo>
                    <a:lnTo>
                      <a:pt x="33852" y="24350"/>
                    </a:lnTo>
                    <a:lnTo>
                      <a:pt x="33744" y="24284"/>
                    </a:lnTo>
                    <a:lnTo>
                      <a:pt x="33528" y="24151"/>
                    </a:lnTo>
                    <a:lnTo>
                      <a:pt x="33304" y="24026"/>
                    </a:lnTo>
                    <a:lnTo>
                      <a:pt x="33079" y="23918"/>
                    </a:lnTo>
                    <a:lnTo>
                      <a:pt x="32772" y="23769"/>
                    </a:lnTo>
                    <a:lnTo>
                      <a:pt x="32465" y="23628"/>
                    </a:lnTo>
                    <a:lnTo>
                      <a:pt x="32157" y="23495"/>
                    </a:lnTo>
                    <a:lnTo>
                      <a:pt x="31842" y="23370"/>
                    </a:lnTo>
                    <a:lnTo>
                      <a:pt x="31684" y="23312"/>
                    </a:lnTo>
                    <a:lnTo>
                      <a:pt x="31526" y="23262"/>
                    </a:lnTo>
                    <a:lnTo>
                      <a:pt x="31360" y="23221"/>
                    </a:lnTo>
                    <a:lnTo>
                      <a:pt x="31202" y="23188"/>
                    </a:lnTo>
                    <a:lnTo>
                      <a:pt x="31036" y="23154"/>
                    </a:lnTo>
                    <a:lnTo>
                      <a:pt x="30870" y="23129"/>
                    </a:lnTo>
                    <a:lnTo>
                      <a:pt x="30704" y="23113"/>
                    </a:lnTo>
                    <a:lnTo>
                      <a:pt x="30538" y="23105"/>
                    </a:lnTo>
                    <a:lnTo>
                      <a:pt x="30538" y="23105"/>
                    </a:lnTo>
                    <a:lnTo>
                      <a:pt x="30571" y="23279"/>
                    </a:lnTo>
                    <a:lnTo>
                      <a:pt x="30596" y="23453"/>
                    </a:lnTo>
                    <a:lnTo>
                      <a:pt x="30621" y="23619"/>
                    </a:lnTo>
                    <a:lnTo>
                      <a:pt x="30629" y="23794"/>
                    </a:lnTo>
                    <a:lnTo>
                      <a:pt x="30530" y="23877"/>
                    </a:lnTo>
                    <a:lnTo>
                      <a:pt x="30430" y="23968"/>
                    </a:lnTo>
                    <a:lnTo>
                      <a:pt x="30339" y="24060"/>
                    </a:lnTo>
                    <a:lnTo>
                      <a:pt x="30256" y="24159"/>
                    </a:lnTo>
                    <a:lnTo>
                      <a:pt x="30181" y="24259"/>
                    </a:lnTo>
                    <a:lnTo>
                      <a:pt x="30106" y="24367"/>
                    </a:lnTo>
                    <a:lnTo>
                      <a:pt x="30048" y="24483"/>
                    </a:lnTo>
                    <a:lnTo>
                      <a:pt x="29990" y="24599"/>
                    </a:lnTo>
                    <a:lnTo>
                      <a:pt x="29932" y="24724"/>
                    </a:lnTo>
                    <a:lnTo>
                      <a:pt x="29899" y="24782"/>
                    </a:lnTo>
                    <a:lnTo>
                      <a:pt x="29857" y="24832"/>
                    </a:lnTo>
                    <a:lnTo>
                      <a:pt x="29807" y="24873"/>
                    </a:lnTo>
                    <a:lnTo>
                      <a:pt x="29749" y="24907"/>
                    </a:lnTo>
                    <a:lnTo>
                      <a:pt x="29716" y="24915"/>
                    </a:lnTo>
                    <a:lnTo>
                      <a:pt x="29683" y="24915"/>
                    </a:lnTo>
                    <a:lnTo>
                      <a:pt x="29649" y="24907"/>
                    </a:lnTo>
                    <a:lnTo>
                      <a:pt x="29616" y="24890"/>
                    </a:lnTo>
                    <a:lnTo>
                      <a:pt x="29550" y="24533"/>
                    </a:lnTo>
                    <a:lnTo>
                      <a:pt x="29483" y="24541"/>
                    </a:lnTo>
                    <a:lnTo>
                      <a:pt x="29409" y="24550"/>
                    </a:lnTo>
                    <a:lnTo>
                      <a:pt x="29334" y="24558"/>
                    </a:lnTo>
                    <a:lnTo>
                      <a:pt x="29259" y="24541"/>
                    </a:lnTo>
                    <a:lnTo>
                      <a:pt x="29193" y="24516"/>
                    </a:lnTo>
                    <a:lnTo>
                      <a:pt x="29159" y="24500"/>
                    </a:lnTo>
                    <a:lnTo>
                      <a:pt x="29134" y="24475"/>
                    </a:lnTo>
                    <a:lnTo>
                      <a:pt x="29110" y="24450"/>
                    </a:lnTo>
                    <a:lnTo>
                      <a:pt x="29093" y="24417"/>
                    </a:lnTo>
                    <a:lnTo>
                      <a:pt x="29076" y="24383"/>
                    </a:lnTo>
                    <a:lnTo>
                      <a:pt x="29068" y="24350"/>
                    </a:lnTo>
                    <a:lnTo>
                      <a:pt x="29068" y="24309"/>
                    </a:lnTo>
                    <a:lnTo>
                      <a:pt x="29076" y="24267"/>
                    </a:lnTo>
                    <a:lnTo>
                      <a:pt x="29110" y="24192"/>
                    </a:lnTo>
                    <a:lnTo>
                      <a:pt x="29176" y="24035"/>
                    </a:lnTo>
                    <a:lnTo>
                      <a:pt x="29251" y="23877"/>
                    </a:lnTo>
                    <a:lnTo>
                      <a:pt x="29301" y="23719"/>
                    </a:lnTo>
                    <a:lnTo>
                      <a:pt x="29325" y="23636"/>
                    </a:lnTo>
                    <a:lnTo>
                      <a:pt x="29334" y="23553"/>
                    </a:lnTo>
                    <a:lnTo>
                      <a:pt x="29342" y="23470"/>
                    </a:lnTo>
                    <a:lnTo>
                      <a:pt x="29334" y="23387"/>
                    </a:lnTo>
                    <a:lnTo>
                      <a:pt x="29317" y="23304"/>
                    </a:lnTo>
                    <a:lnTo>
                      <a:pt x="29292" y="23221"/>
                    </a:lnTo>
                    <a:lnTo>
                      <a:pt x="29259" y="23146"/>
                    </a:lnTo>
                    <a:lnTo>
                      <a:pt x="29209" y="23071"/>
                    </a:lnTo>
                    <a:lnTo>
                      <a:pt x="29159" y="23013"/>
                    </a:lnTo>
                    <a:lnTo>
                      <a:pt x="29085" y="22972"/>
                    </a:lnTo>
                    <a:lnTo>
                      <a:pt x="29018" y="22938"/>
                    </a:lnTo>
                    <a:lnTo>
                      <a:pt x="28952" y="22897"/>
                    </a:lnTo>
                    <a:lnTo>
                      <a:pt x="28927" y="22872"/>
                    </a:lnTo>
                    <a:lnTo>
                      <a:pt x="28910" y="22847"/>
                    </a:lnTo>
                    <a:lnTo>
                      <a:pt x="28894" y="22822"/>
                    </a:lnTo>
                    <a:lnTo>
                      <a:pt x="28894" y="22789"/>
                    </a:lnTo>
                    <a:lnTo>
                      <a:pt x="28902" y="22756"/>
                    </a:lnTo>
                    <a:lnTo>
                      <a:pt x="28919" y="22731"/>
                    </a:lnTo>
                    <a:lnTo>
                      <a:pt x="28943" y="22714"/>
                    </a:lnTo>
                    <a:lnTo>
                      <a:pt x="28968" y="22698"/>
                    </a:lnTo>
                    <a:lnTo>
                      <a:pt x="29035" y="22673"/>
                    </a:lnTo>
                    <a:lnTo>
                      <a:pt x="29101" y="22664"/>
                    </a:lnTo>
                    <a:lnTo>
                      <a:pt x="29749" y="22631"/>
                    </a:lnTo>
                    <a:lnTo>
                      <a:pt x="30397" y="22606"/>
                    </a:lnTo>
                    <a:lnTo>
                      <a:pt x="31045" y="22606"/>
                    </a:lnTo>
                    <a:lnTo>
                      <a:pt x="31692" y="22623"/>
                    </a:lnTo>
                    <a:lnTo>
                      <a:pt x="31834" y="22623"/>
                    </a:lnTo>
                    <a:lnTo>
                      <a:pt x="31900" y="22615"/>
                    </a:lnTo>
                    <a:lnTo>
                      <a:pt x="31966" y="22606"/>
                    </a:lnTo>
                    <a:lnTo>
                      <a:pt x="32033" y="22590"/>
                    </a:lnTo>
                    <a:lnTo>
                      <a:pt x="32091" y="22556"/>
                    </a:lnTo>
                    <a:lnTo>
                      <a:pt x="32133" y="22515"/>
                    </a:lnTo>
                    <a:lnTo>
                      <a:pt x="32174" y="22465"/>
                    </a:lnTo>
                    <a:lnTo>
                      <a:pt x="32199" y="22399"/>
                    </a:lnTo>
                    <a:lnTo>
                      <a:pt x="32216" y="22332"/>
                    </a:lnTo>
                    <a:lnTo>
                      <a:pt x="32216" y="22266"/>
                    </a:lnTo>
                    <a:lnTo>
                      <a:pt x="32207" y="22191"/>
                    </a:lnTo>
                    <a:lnTo>
                      <a:pt x="32083" y="20090"/>
                    </a:lnTo>
                    <a:lnTo>
                      <a:pt x="32074" y="19949"/>
                    </a:lnTo>
                    <a:lnTo>
                      <a:pt x="32083" y="19882"/>
                    </a:lnTo>
                    <a:lnTo>
                      <a:pt x="32099" y="19807"/>
                    </a:lnTo>
                    <a:lnTo>
                      <a:pt x="32124" y="19741"/>
                    </a:lnTo>
                    <a:lnTo>
                      <a:pt x="32166" y="19683"/>
                    </a:lnTo>
                    <a:lnTo>
                      <a:pt x="32216" y="19633"/>
                    </a:lnTo>
                    <a:lnTo>
                      <a:pt x="32274" y="19583"/>
                    </a:lnTo>
                    <a:lnTo>
                      <a:pt x="32332" y="19542"/>
                    </a:lnTo>
                    <a:lnTo>
                      <a:pt x="32407" y="19508"/>
                    </a:lnTo>
                    <a:lnTo>
                      <a:pt x="32539" y="19434"/>
                    </a:lnTo>
                    <a:lnTo>
                      <a:pt x="32681" y="19359"/>
                    </a:lnTo>
                    <a:lnTo>
                      <a:pt x="32747" y="19317"/>
                    </a:lnTo>
                    <a:lnTo>
                      <a:pt x="32805" y="19276"/>
                    </a:lnTo>
                    <a:lnTo>
                      <a:pt x="32863" y="19226"/>
                    </a:lnTo>
                    <a:lnTo>
                      <a:pt x="32905" y="19176"/>
                    </a:lnTo>
                    <a:lnTo>
                      <a:pt x="32946" y="19118"/>
                    </a:lnTo>
                    <a:lnTo>
                      <a:pt x="32971" y="19043"/>
                    </a:lnTo>
                    <a:lnTo>
                      <a:pt x="32988" y="18944"/>
                    </a:lnTo>
                    <a:lnTo>
                      <a:pt x="32996" y="18894"/>
                    </a:lnTo>
                    <a:lnTo>
                      <a:pt x="33005" y="18844"/>
                    </a:lnTo>
                    <a:lnTo>
                      <a:pt x="33029" y="18794"/>
                    </a:lnTo>
                    <a:lnTo>
                      <a:pt x="33054" y="18744"/>
                    </a:lnTo>
                    <a:lnTo>
                      <a:pt x="33104" y="18645"/>
                    </a:lnTo>
                    <a:lnTo>
                      <a:pt x="33154" y="18553"/>
                    </a:lnTo>
                    <a:lnTo>
                      <a:pt x="33196" y="18462"/>
                    </a:lnTo>
                    <a:lnTo>
                      <a:pt x="33229" y="18362"/>
                    </a:lnTo>
                    <a:lnTo>
                      <a:pt x="33262" y="18263"/>
                    </a:lnTo>
                    <a:lnTo>
                      <a:pt x="33279" y="18163"/>
                    </a:lnTo>
                    <a:lnTo>
                      <a:pt x="33295" y="18063"/>
                    </a:lnTo>
                    <a:lnTo>
                      <a:pt x="33304" y="17964"/>
                    </a:lnTo>
                    <a:lnTo>
                      <a:pt x="33304" y="17864"/>
                    </a:lnTo>
                    <a:lnTo>
                      <a:pt x="33362" y="17864"/>
                    </a:lnTo>
                    <a:lnTo>
                      <a:pt x="33411" y="17872"/>
                    </a:lnTo>
                    <a:lnTo>
                      <a:pt x="33461" y="17897"/>
                    </a:lnTo>
                    <a:lnTo>
                      <a:pt x="33503" y="17931"/>
                    </a:lnTo>
                    <a:lnTo>
                      <a:pt x="33544" y="17964"/>
                    </a:lnTo>
                    <a:lnTo>
                      <a:pt x="33586" y="18014"/>
                    </a:lnTo>
                    <a:lnTo>
                      <a:pt x="33644" y="18105"/>
                    </a:lnTo>
                    <a:lnTo>
                      <a:pt x="33702" y="18196"/>
                    </a:lnTo>
                    <a:lnTo>
                      <a:pt x="33769" y="18296"/>
                    </a:lnTo>
                    <a:lnTo>
                      <a:pt x="33802" y="18337"/>
                    </a:lnTo>
                    <a:lnTo>
                      <a:pt x="33835" y="18379"/>
                    </a:lnTo>
                    <a:lnTo>
                      <a:pt x="33885" y="18412"/>
                    </a:lnTo>
                    <a:lnTo>
                      <a:pt x="33926" y="18437"/>
                    </a:lnTo>
                    <a:lnTo>
                      <a:pt x="34001" y="18462"/>
                    </a:lnTo>
                    <a:lnTo>
                      <a:pt x="34068" y="18470"/>
                    </a:lnTo>
                    <a:lnTo>
                      <a:pt x="34217" y="18495"/>
                    </a:lnTo>
                    <a:lnTo>
                      <a:pt x="34292" y="18504"/>
                    </a:lnTo>
                    <a:lnTo>
                      <a:pt x="34358" y="18528"/>
                    </a:lnTo>
                    <a:lnTo>
                      <a:pt x="34383" y="18545"/>
                    </a:lnTo>
                    <a:lnTo>
                      <a:pt x="34408" y="18562"/>
                    </a:lnTo>
                    <a:lnTo>
                      <a:pt x="34433" y="18587"/>
                    </a:lnTo>
                    <a:lnTo>
                      <a:pt x="34450" y="18620"/>
                    </a:lnTo>
                    <a:lnTo>
                      <a:pt x="34466" y="18661"/>
                    </a:lnTo>
                    <a:lnTo>
                      <a:pt x="34475" y="18711"/>
                    </a:lnTo>
                    <a:lnTo>
                      <a:pt x="34475" y="18819"/>
                    </a:lnTo>
                    <a:lnTo>
                      <a:pt x="34475" y="18911"/>
                    </a:lnTo>
                    <a:lnTo>
                      <a:pt x="34491" y="19002"/>
                    </a:lnTo>
                    <a:lnTo>
                      <a:pt x="34516" y="19093"/>
                    </a:lnTo>
                    <a:lnTo>
                      <a:pt x="34541" y="19185"/>
                    </a:lnTo>
                    <a:lnTo>
                      <a:pt x="34574" y="19268"/>
                    </a:lnTo>
                    <a:lnTo>
                      <a:pt x="34624" y="19351"/>
                    </a:lnTo>
                    <a:lnTo>
                      <a:pt x="34674" y="19434"/>
                    </a:lnTo>
                    <a:lnTo>
                      <a:pt x="34724" y="19508"/>
                    </a:lnTo>
                    <a:lnTo>
                      <a:pt x="34790" y="19583"/>
                    </a:lnTo>
                    <a:lnTo>
                      <a:pt x="34857" y="19650"/>
                    </a:lnTo>
                    <a:lnTo>
                      <a:pt x="34923" y="19708"/>
                    </a:lnTo>
                    <a:lnTo>
                      <a:pt x="34998" y="19758"/>
                    </a:lnTo>
                    <a:lnTo>
                      <a:pt x="35081" y="19807"/>
                    </a:lnTo>
                    <a:lnTo>
                      <a:pt x="35164" y="19841"/>
                    </a:lnTo>
                    <a:lnTo>
                      <a:pt x="35247" y="19874"/>
                    </a:lnTo>
                    <a:lnTo>
                      <a:pt x="35338" y="19891"/>
                    </a:lnTo>
                    <a:lnTo>
                      <a:pt x="32647" y="19891"/>
                    </a:lnTo>
                    <a:lnTo>
                      <a:pt x="32639" y="20065"/>
                    </a:lnTo>
                    <a:lnTo>
                      <a:pt x="32639" y="20231"/>
                    </a:lnTo>
                    <a:lnTo>
                      <a:pt x="32647" y="20405"/>
                    </a:lnTo>
                    <a:lnTo>
                      <a:pt x="32664" y="20572"/>
                    </a:lnTo>
                    <a:lnTo>
                      <a:pt x="32681" y="20746"/>
                    </a:lnTo>
                    <a:lnTo>
                      <a:pt x="32706" y="20912"/>
                    </a:lnTo>
                    <a:lnTo>
                      <a:pt x="32730" y="21086"/>
                    </a:lnTo>
                    <a:lnTo>
                      <a:pt x="32772" y="21253"/>
                    </a:lnTo>
                    <a:lnTo>
                      <a:pt x="32814" y="21419"/>
                    </a:lnTo>
                    <a:lnTo>
                      <a:pt x="32855" y="21585"/>
                    </a:lnTo>
                    <a:lnTo>
                      <a:pt x="32905" y="21743"/>
                    </a:lnTo>
                    <a:lnTo>
                      <a:pt x="32963" y="21909"/>
                    </a:lnTo>
                    <a:lnTo>
                      <a:pt x="33029" y="22066"/>
                    </a:lnTo>
                    <a:lnTo>
                      <a:pt x="33096" y="22224"/>
                    </a:lnTo>
                    <a:lnTo>
                      <a:pt x="33171" y="22374"/>
                    </a:lnTo>
                    <a:lnTo>
                      <a:pt x="33245" y="22531"/>
                    </a:lnTo>
                    <a:lnTo>
                      <a:pt x="33328" y="22681"/>
                    </a:lnTo>
                    <a:lnTo>
                      <a:pt x="33411" y="22830"/>
                    </a:lnTo>
                    <a:lnTo>
                      <a:pt x="33503" y="22972"/>
                    </a:lnTo>
                    <a:lnTo>
                      <a:pt x="33602" y="23113"/>
                    </a:lnTo>
                    <a:lnTo>
                      <a:pt x="33702" y="23254"/>
                    </a:lnTo>
                    <a:lnTo>
                      <a:pt x="33802" y="23387"/>
                    </a:lnTo>
                    <a:lnTo>
                      <a:pt x="33910" y="23520"/>
                    </a:lnTo>
                    <a:lnTo>
                      <a:pt x="34026" y="23653"/>
                    </a:lnTo>
                    <a:lnTo>
                      <a:pt x="34142" y="23777"/>
                    </a:lnTo>
                    <a:lnTo>
                      <a:pt x="34267" y="23893"/>
                    </a:lnTo>
                    <a:lnTo>
                      <a:pt x="34391" y="24010"/>
                    </a:lnTo>
                    <a:lnTo>
                      <a:pt x="34516" y="24126"/>
                    </a:lnTo>
                    <a:lnTo>
                      <a:pt x="34649" y="24234"/>
                    </a:lnTo>
                    <a:lnTo>
                      <a:pt x="34790" y="24334"/>
                    </a:lnTo>
                    <a:lnTo>
                      <a:pt x="34931" y="24433"/>
                    </a:lnTo>
                    <a:lnTo>
                      <a:pt x="35072" y="24525"/>
                    </a:lnTo>
                    <a:lnTo>
                      <a:pt x="35180" y="24583"/>
                    </a:lnTo>
                    <a:lnTo>
                      <a:pt x="35230" y="24608"/>
                    </a:lnTo>
                    <a:lnTo>
                      <a:pt x="35288" y="24624"/>
                    </a:lnTo>
                    <a:lnTo>
                      <a:pt x="35355" y="24624"/>
                    </a:lnTo>
                    <a:lnTo>
                      <a:pt x="35413" y="24616"/>
                    </a:lnTo>
                    <a:lnTo>
                      <a:pt x="35471" y="24599"/>
                    </a:lnTo>
                    <a:lnTo>
                      <a:pt x="35529" y="24574"/>
                    </a:lnTo>
                    <a:lnTo>
                      <a:pt x="35579" y="24541"/>
                    </a:lnTo>
                    <a:lnTo>
                      <a:pt x="35637" y="24508"/>
                    </a:lnTo>
                    <a:lnTo>
                      <a:pt x="35737" y="24433"/>
                    </a:lnTo>
                    <a:lnTo>
                      <a:pt x="37032" y="23403"/>
                    </a:lnTo>
                    <a:lnTo>
                      <a:pt x="37182" y="23287"/>
                    </a:lnTo>
                    <a:lnTo>
                      <a:pt x="37340" y="23188"/>
                    </a:lnTo>
                    <a:lnTo>
                      <a:pt x="37414" y="23138"/>
                    </a:lnTo>
                    <a:lnTo>
                      <a:pt x="37497" y="23096"/>
                    </a:lnTo>
                    <a:lnTo>
                      <a:pt x="37589" y="23063"/>
                    </a:lnTo>
                    <a:lnTo>
                      <a:pt x="37672" y="23046"/>
                    </a:lnTo>
                    <a:lnTo>
                      <a:pt x="37788" y="23030"/>
                    </a:lnTo>
                    <a:lnTo>
                      <a:pt x="37896" y="23013"/>
                    </a:lnTo>
                    <a:lnTo>
                      <a:pt x="38012" y="23005"/>
                    </a:lnTo>
                    <a:lnTo>
                      <a:pt x="38120" y="22980"/>
                    </a:lnTo>
                    <a:lnTo>
                      <a:pt x="38203" y="22955"/>
                    </a:lnTo>
                    <a:lnTo>
                      <a:pt x="38278" y="22922"/>
                    </a:lnTo>
                    <a:lnTo>
                      <a:pt x="38353" y="22872"/>
                    </a:lnTo>
                    <a:lnTo>
                      <a:pt x="38419" y="22822"/>
                    </a:lnTo>
                    <a:lnTo>
                      <a:pt x="38552" y="22706"/>
                    </a:lnTo>
                    <a:lnTo>
                      <a:pt x="38677" y="22581"/>
                    </a:lnTo>
                    <a:lnTo>
                      <a:pt x="38801" y="22457"/>
                    </a:lnTo>
                    <a:lnTo>
                      <a:pt x="38934" y="22340"/>
                    </a:lnTo>
                    <a:lnTo>
                      <a:pt x="39001" y="22299"/>
                    </a:lnTo>
                    <a:lnTo>
                      <a:pt x="39075" y="22257"/>
                    </a:lnTo>
                    <a:lnTo>
                      <a:pt x="39150" y="22216"/>
                    </a:lnTo>
                    <a:lnTo>
                      <a:pt x="39233" y="22191"/>
                    </a:lnTo>
                    <a:lnTo>
                      <a:pt x="39374" y="22166"/>
                    </a:lnTo>
                    <a:lnTo>
                      <a:pt x="39449" y="22149"/>
                    </a:lnTo>
                    <a:lnTo>
                      <a:pt x="39516" y="22125"/>
                    </a:lnTo>
                    <a:lnTo>
                      <a:pt x="39565" y="22083"/>
                    </a:lnTo>
                    <a:lnTo>
                      <a:pt x="39607" y="22033"/>
                    </a:lnTo>
                    <a:lnTo>
                      <a:pt x="39690" y="21917"/>
                    </a:lnTo>
                    <a:lnTo>
                      <a:pt x="39765" y="21817"/>
                    </a:lnTo>
                    <a:lnTo>
                      <a:pt x="39839" y="21726"/>
                    </a:lnTo>
                    <a:lnTo>
                      <a:pt x="39931" y="21643"/>
                    </a:lnTo>
                    <a:lnTo>
                      <a:pt x="40022" y="21560"/>
                    </a:lnTo>
                    <a:lnTo>
                      <a:pt x="40114" y="21493"/>
                    </a:lnTo>
                    <a:lnTo>
                      <a:pt x="40213" y="21419"/>
                    </a:lnTo>
                    <a:lnTo>
                      <a:pt x="40321" y="21360"/>
                    </a:lnTo>
                    <a:lnTo>
                      <a:pt x="40429" y="21294"/>
                    </a:lnTo>
                    <a:lnTo>
                      <a:pt x="40653" y="21194"/>
                    </a:lnTo>
                    <a:lnTo>
                      <a:pt x="40886" y="21095"/>
                    </a:lnTo>
                    <a:lnTo>
                      <a:pt x="41127" y="21012"/>
                    </a:lnTo>
                    <a:lnTo>
                      <a:pt x="41368" y="20929"/>
                    </a:lnTo>
                    <a:lnTo>
                      <a:pt x="43419" y="20264"/>
                    </a:lnTo>
                    <a:lnTo>
                      <a:pt x="43734" y="20165"/>
                    </a:lnTo>
                    <a:lnTo>
                      <a:pt x="44058" y="20065"/>
                    </a:lnTo>
                    <a:lnTo>
                      <a:pt x="44382" y="19982"/>
                    </a:lnTo>
                    <a:lnTo>
                      <a:pt x="44548" y="19949"/>
                    </a:lnTo>
                    <a:lnTo>
                      <a:pt x="44714" y="19924"/>
                    </a:lnTo>
                    <a:lnTo>
                      <a:pt x="45022" y="19891"/>
                    </a:lnTo>
                    <a:lnTo>
                      <a:pt x="45329" y="19857"/>
                    </a:lnTo>
                    <a:lnTo>
                      <a:pt x="45479" y="19832"/>
                    </a:lnTo>
                    <a:lnTo>
                      <a:pt x="45628" y="19807"/>
                    </a:lnTo>
                    <a:lnTo>
                      <a:pt x="45777" y="19766"/>
                    </a:lnTo>
                    <a:lnTo>
                      <a:pt x="45919" y="19716"/>
                    </a:lnTo>
                    <a:lnTo>
                      <a:pt x="46018" y="19675"/>
                    </a:lnTo>
                    <a:lnTo>
                      <a:pt x="46110" y="19625"/>
                    </a:lnTo>
                    <a:lnTo>
                      <a:pt x="46284" y="19525"/>
                    </a:lnTo>
                    <a:lnTo>
                      <a:pt x="46467" y="19417"/>
                    </a:lnTo>
                    <a:lnTo>
                      <a:pt x="46641" y="19309"/>
                    </a:lnTo>
                    <a:lnTo>
                      <a:pt x="46766" y="19243"/>
                    </a:lnTo>
                    <a:lnTo>
                      <a:pt x="46890" y="19185"/>
                    </a:lnTo>
                    <a:lnTo>
                      <a:pt x="47015" y="19135"/>
                    </a:lnTo>
                    <a:lnTo>
                      <a:pt x="47139" y="19085"/>
                    </a:lnTo>
                    <a:lnTo>
                      <a:pt x="47397" y="19002"/>
                    </a:lnTo>
                    <a:lnTo>
                      <a:pt x="47663" y="18927"/>
                    </a:lnTo>
                    <a:lnTo>
                      <a:pt x="47139" y="17524"/>
                    </a:lnTo>
                    <a:lnTo>
                      <a:pt x="47106" y="17441"/>
                    </a:lnTo>
                    <a:lnTo>
                      <a:pt x="47081" y="17407"/>
                    </a:lnTo>
                    <a:lnTo>
                      <a:pt x="47056" y="17374"/>
                    </a:lnTo>
                    <a:lnTo>
                      <a:pt x="47023" y="17357"/>
                    </a:lnTo>
                    <a:lnTo>
                      <a:pt x="46998" y="17349"/>
                    </a:lnTo>
                    <a:lnTo>
                      <a:pt x="46940" y="17333"/>
                    </a:lnTo>
                    <a:lnTo>
                      <a:pt x="46874" y="17333"/>
                    </a:lnTo>
                    <a:lnTo>
                      <a:pt x="46807" y="17341"/>
                    </a:lnTo>
                    <a:lnTo>
                      <a:pt x="46309" y="17407"/>
                    </a:lnTo>
                    <a:lnTo>
                      <a:pt x="45811" y="17499"/>
                    </a:lnTo>
                    <a:lnTo>
                      <a:pt x="45312" y="17607"/>
                    </a:lnTo>
                    <a:lnTo>
                      <a:pt x="44831" y="17731"/>
                    </a:lnTo>
                    <a:lnTo>
                      <a:pt x="44216" y="16369"/>
                    </a:lnTo>
                    <a:lnTo>
                      <a:pt x="44133" y="16178"/>
                    </a:lnTo>
                    <a:lnTo>
                      <a:pt x="44050" y="15979"/>
                    </a:lnTo>
                    <a:lnTo>
                      <a:pt x="43975" y="15780"/>
                    </a:lnTo>
                    <a:lnTo>
                      <a:pt x="43917" y="15572"/>
                    </a:lnTo>
                    <a:lnTo>
                      <a:pt x="43884" y="15431"/>
                    </a:lnTo>
                    <a:lnTo>
                      <a:pt x="43859" y="15281"/>
                    </a:lnTo>
                    <a:lnTo>
                      <a:pt x="43818" y="14982"/>
                    </a:lnTo>
                    <a:lnTo>
                      <a:pt x="43784" y="14625"/>
                    </a:lnTo>
                    <a:lnTo>
                      <a:pt x="43759" y="14268"/>
                    </a:lnTo>
                    <a:lnTo>
                      <a:pt x="43734" y="13911"/>
                    </a:lnTo>
                    <a:lnTo>
                      <a:pt x="43718" y="13546"/>
                    </a:lnTo>
                    <a:lnTo>
                      <a:pt x="43710" y="13188"/>
                    </a:lnTo>
                    <a:lnTo>
                      <a:pt x="43710" y="12823"/>
                    </a:lnTo>
                    <a:lnTo>
                      <a:pt x="43710" y="12466"/>
                    </a:lnTo>
                    <a:lnTo>
                      <a:pt x="43726" y="12109"/>
                    </a:lnTo>
                    <a:lnTo>
                      <a:pt x="43726" y="11934"/>
                    </a:lnTo>
                    <a:lnTo>
                      <a:pt x="43726" y="11760"/>
                    </a:lnTo>
                    <a:lnTo>
                      <a:pt x="43718" y="11586"/>
                    </a:lnTo>
                    <a:lnTo>
                      <a:pt x="43701" y="11419"/>
                    </a:lnTo>
                    <a:lnTo>
                      <a:pt x="43676" y="11336"/>
                    </a:lnTo>
                    <a:lnTo>
                      <a:pt x="43660" y="11253"/>
                    </a:lnTo>
                    <a:lnTo>
                      <a:pt x="43627" y="11179"/>
                    </a:lnTo>
                    <a:lnTo>
                      <a:pt x="43593" y="11104"/>
                    </a:lnTo>
                    <a:lnTo>
                      <a:pt x="43560" y="11037"/>
                    </a:lnTo>
                    <a:lnTo>
                      <a:pt x="43510" y="10971"/>
                    </a:lnTo>
                    <a:lnTo>
                      <a:pt x="43460" y="10913"/>
                    </a:lnTo>
                    <a:lnTo>
                      <a:pt x="43394" y="10855"/>
                    </a:lnTo>
                    <a:lnTo>
                      <a:pt x="42040" y="9767"/>
                    </a:lnTo>
                    <a:lnTo>
                      <a:pt x="41368" y="9210"/>
                    </a:lnTo>
                    <a:lnTo>
                      <a:pt x="41035" y="8928"/>
                    </a:lnTo>
                    <a:lnTo>
                      <a:pt x="40703" y="8646"/>
                    </a:lnTo>
                    <a:lnTo>
                      <a:pt x="40562" y="8737"/>
                    </a:lnTo>
                    <a:lnTo>
                      <a:pt x="40421" y="8820"/>
                    </a:lnTo>
                    <a:lnTo>
                      <a:pt x="40122" y="8978"/>
                    </a:lnTo>
                    <a:lnTo>
                      <a:pt x="39599" y="9235"/>
                    </a:lnTo>
                    <a:lnTo>
                      <a:pt x="39549" y="9260"/>
                    </a:lnTo>
                    <a:lnTo>
                      <a:pt x="39499" y="9277"/>
                    </a:lnTo>
                    <a:lnTo>
                      <a:pt x="39449" y="9277"/>
                    </a:lnTo>
                    <a:lnTo>
                      <a:pt x="39399" y="9268"/>
                    </a:lnTo>
                    <a:lnTo>
                      <a:pt x="39358" y="9244"/>
                    </a:lnTo>
                    <a:lnTo>
                      <a:pt x="39325" y="9210"/>
                    </a:lnTo>
                    <a:lnTo>
                      <a:pt x="39283" y="9177"/>
                    </a:lnTo>
                    <a:lnTo>
                      <a:pt x="39250" y="9136"/>
                    </a:lnTo>
                    <a:lnTo>
                      <a:pt x="39192" y="9044"/>
                    </a:lnTo>
                    <a:lnTo>
                      <a:pt x="39042" y="8820"/>
                    </a:lnTo>
                    <a:lnTo>
                      <a:pt x="38884" y="8596"/>
                    </a:lnTo>
                    <a:lnTo>
                      <a:pt x="38710" y="8388"/>
                    </a:lnTo>
                    <a:lnTo>
                      <a:pt x="38527" y="8181"/>
                    </a:lnTo>
                    <a:lnTo>
                      <a:pt x="38336" y="7981"/>
                    </a:lnTo>
                    <a:lnTo>
                      <a:pt x="38137" y="7799"/>
                    </a:lnTo>
                    <a:lnTo>
                      <a:pt x="37929" y="7624"/>
                    </a:lnTo>
                    <a:lnTo>
                      <a:pt x="37713" y="7458"/>
                    </a:lnTo>
                    <a:lnTo>
                      <a:pt x="37489" y="7309"/>
                    </a:lnTo>
                    <a:lnTo>
                      <a:pt x="37248" y="7167"/>
                    </a:lnTo>
                    <a:lnTo>
                      <a:pt x="37008" y="7043"/>
                    </a:lnTo>
                    <a:lnTo>
                      <a:pt x="36767" y="6935"/>
                    </a:lnTo>
                    <a:lnTo>
                      <a:pt x="36509" y="6835"/>
                    </a:lnTo>
                    <a:lnTo>
                      <a:pt x="36252" y="6760"/>
                    </a:lnTo>
                    <a:lnTo>
                      <a:pt x="35986" y="6694"/>
                    </a:lnTo>
                    <a:lnTo>
                      <a:pt x="35720" y="6652"/>
                    </a:lnTo>
                    <a:lnTo>
                      <a:pt x="35488" y="6619"/>
                    </a:lnTo>
                    <a:lnTo>
                      <a:pt x="35247" y="6611"/>
                    </a:lnTo>
                    <a:lnTo>
                      <a:pt x="34765" y="6594"/>
                    </a:lnTo>
                    <a:lnTo>
                      <a:pt x="34167" y="6578"/>
                    </a:lnTo>
                    <a:lnTo>
                      <a:pt x="33569" y="6569"/>
                    </a:lnTo>
                    <a:lnTo>
                      <a:pt x="33270" y="6569"/>
                    </a:lnTo>
                    <a:lnTo>
                      <a:pt x="32980" y="6578"/>
                    </a:lnTo>
                    <a:lnTo>
                      <a:pt x="32681" y="6586"/>
                    </a:lnTo>
                    <a:lnTo>
                      <a:pt x="32382" y="6611"/>
                    </a:lnTo>
                    <a:lnTo>
                      <a:pt x="31468" y="6686"/>
                    </a:lnTo>
                    <a:lnTo>
                      <a:pt x="31393" y="6686"/>
                    </a:lnTo>
                    <a:lnTo>
                      <a:pt x="31352" y="6677"/>
                    </a:lnTo>
                    <a:lnTo>
                      <a:pt x="31319" y="6661"/>
                    </a:lnTo>
                    <a:lnTo>
                      <a:pt x="31294" y="6644"/>
                    </a:lnTo>
                    <a:lnTo>
                      <a:pt x="31277" y="6611"/>
                    </a:lnTo>
                    <a:lnTo>
                      <a:pt x="31252" y="6553"/>
                    </a:lnTo>
                    <a:lnTo>
                      <a:pt x="31136" y="6229"/>
                    </a:lnTo>
                    <a:lnTo>
                      <a:pt x="31028" y="5905"/>
                    </a:lnTo>
                    <a:lnTo>
                      <a:pt x="30812" y="5249"/>
                    </a:lnTo>
                    <a:lnTo>
                      <a:pt x="30696" y="4917"/>
                    </a:lnTo>
                    <a:lnTo>
                      <a:pt x="30571" y="4601"/>
                    </a:lnTo>
                    <a:lnTo>
                      <a:pt x="30438" y="4286"/>
                    </a:lnTo>
                    <a:lnTo>
                      <a:pt x="30364" y="4128"/>
                    </a:lnTo>
                    <a:lnTo>
                      <a:pt x="30281" y="3978"/>
                    </a:lnTo>
                    <a:lnTo>
                      <a:pt x="30189" y="3820"/>
                    </a:lnTo>
                    <a:lnTo>
                      <a:pt x="30098" y="3663"/>
                    </a:lnTo>
                    <a:lnTo>
                      <a:pt x="29998" y="3513"/>
                    </a:lnTo>
                    <a:lnTo>
                      <a:pt x="29899" y="3364"/>
                    </a:lnTo>
                    <a:lnTo>
                      <a:pt x="29791" y="3223"/>
                    </a:lnTo>
                    <a:lnTo>
                      <a:pt x="29674" y="3090"/>
                    </a:lnTo>
                    <a:lnTo>
                      <a:pt x="29558" y="2948"/>
                    </a:lnTo>
                    <a:lnTo>
                      <a:pt x="29433" y="2816"/>
                    </a:lnTo>
                    <a:lnTo>
                      <a:pt x="29309" y="2691"/>
                    </a:lnTo>
                    <a:lnTo>
                      <a:pt x="29184" y="2566"/>
                    </a:lnTo>
                    <a:lnTo>
                      <a:pt x="29051" y="2450"/>
                    </a:lnTo>
                    <a:lnTo>
                      <a:pt x="28910" y="2326"/>
                    </a:lnTo>
                    <a:lnTo>
                      <a:pt x="28628" y="2110"/>
                    </a:lnTo>
                    <a:lnTo>
                      <a:pt x="28337" y="1894"/>
                    </a:lnTo>
                    <a:lnTo>
                      <a:pt x="28030" y="1703"/>
                    </a:lnTo>
                    <a:lnTo>
                      <a:pt x="27714" y="1520"/>
                    </a:lnTo>
                    <a:lnTo>
                      <a:pt x="27382" y="1354"/>
                    </a:lnTo>
                    <a:lnTo>
                      <a:pt x="27050" y="1204"/>
                    </a:lnTo>
                    <a:lnTo>
                      <a:pt x="26709" y="1063"/>
                    </a:lnTo>
                    <a:lnTo>
                      <a:pt x="26369" y="939"/>
                    </a:lnTo>
                    <a:lnTo>
                      <a:pt x="26020" y="831"/>
                    </a:lnTo>
                    <a:lnTo>
                      <a:pt x="25671" y="731"/>
                    </a:lnTo>
                    <a:lnTo>
                      <a:pt x="25298" y="648"/>
                    </a:lnTo>
                    <a:lnTo>
                      <a:pt x="24932" y="565"/>
                    </a:lnTo>
                    <a:lnTo>
                      <a:pt x="24185" y="424"/>
                    </a:lnTo>
                    <a:lnTo>
                      <a:pt x="22873" y="175"/>
                    </a:lnTo>
                    <a:lnTo>
                      <a:pt x="22407" y="92"/>
                    </a:lnTo>
                    <a:lnTo>
                      <a:pt x="22175" y="58"/>
                    </a:lnTo>
                    <a:lnTo>
                      <a:pt x="21934" y="33"/>
                    </a:lnTo>
                    <a:lnTo>
                      <a:pt x="21535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47"/>
              <p:cNvSpPr/>
              <p:nvPr/>
            </p:nvSpPr>
            <p:spPr>
              <a:xfrm>
                <a:off x="6277583" y="3200455"/>
                <a:ext cx="305828" cy="181488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5964" extrusionOk="0">
                    <a:moveTo>
                      <a:pt x="9227" y="1919"/>
                    </a:moveTo>
                    <a:lnTo>
                      <a:pt x="9311" y="1977"/>
                    </a:lnTo>
                    <a:lnTo>
                      <a:pt x="9427" y="2069"/>
                    </a:lnTo>
                    <a:lnTo>
                      <a:pt x="9477" y="2119"/>
                    </a:lnTo>
                    <a:lnTo>
                      <a:pt x="9526" y="2160"/>
                    </a:lnTo>
                    <a:lnTo>
                      <a:pt x="9560" y="2210"/>
                    </a:lnTo>
                    <a:lnTo>
                      <a:pt x="9568" y="2243"/>
                    </a:lnTo>
                    <a:lnTo>
                      <a:pt x="9560" y="2310"/>
                    </a:lnTo>
                    <a:lnTo>
                      <a:pt x="9543" y="2376"/>
                    </a:lnTo>
                    <a:lnTo>
                      <a:pt x="9518" y="2434"/>
                    </a:lnTo>
                    <a:lnTo>
                      <a:pt x="9485" y="2492"/>
                    </a:lnTo>
                    <a:lnTo>
                      <a:pt x="9460" y="2534"/>
                    </a:lnTo>
                    <a:lnTo>
                      <a:pt x="9452" y="2559"/>
                    </a:lnTo>
                    <a:lnTo>
                      <a:pt x="9452" y="2584"/>
                    </a:lnTo>
                    <a:lnTo>
                      <a:pt x="9385" y="2625"/>
                    </a:lnTo>
                    <a:lnTo>
                      <a:pt x="9311" y="2650"/>
                    </a:lnTo>
                    <a:lnTo>
                      <a:pt x="9236" y="2658"/>
                    </a:lnTo>
                    <a:lnTo>
                      <a:pt x="9161" y="2667"/>
                    </a:lnTo>
                    <a:lnTo>
                      <a:pt x="9078" y="2667"/>
                    </a:lnTo>
                    <a:lnTo>
                      <a:pt x="9003" y="2650"/>
                    </a:lnTo>
                    <a:lnTo>
                      <a:pt x="8845" y="2617"/>
                    </a:lnTo>
                    <a:lnTo>
                      <a:pt x="8713" y="2584"/>
                    </a:lnTo>
                    <a:lnTo>
                      <a:pt x="8654" y="2550"/>
                    </a:lnTo>
                    <a:lnTo>
                      <a:pt x="8596" y="2517"/>
                    </a:lnTo>
                    <a:lnTo>
                      <a:pt x="8546" y="2467"/>
                    </a:lnTo>
                    <a:lnTo>
                      <a:pt x="8513" y="2418"/>
                    </a:lnTo>
                    <a:lnTo>
                      <a:pt x="8488" y="2351"/>
                    </a:lnTo>
                    <a:lnTo>
                      <a:pt x="8480" y="2318"/>
                    </a:lnTo>
                    <a:lnTo>
                      <a:pt x="8488" y="2285"/>
                    </a:lnTo>
                    <a:lnTo>
                      <a:pt x="8497" y="2235"/>
                    </a:lnTo>
                    <a:lnTo>
                      <a:pt x="8530" y="2185"/>
                    </a:lnTo>
                    <a:lnTo>
                      <a:pt x="8563" y="2143"/>
                    </a:lnTo>
                    <a:lnTo>
                      <a:pt x="8613" y="2110"/>
                    </a:lnTo>
                    <a:lnTo>
                      <a:pt x="8663" y="2077"/>
                    </a:lnTo>
                    <a:lnTo>
                      <a:pt x="8721" y="2060"/>
                    </a:lnTo>
                    <a:lnTo>
                      <a:pt x="8829" y="2027"/>
                    </a:lnTo>
                    <a:lnTo>
                      <a:pt x="9227" y="1919"/>
                    </a:lnTo>
                    <a:close/>
                    <a:moveTo>
                      <a:pt x="275" y="1"/>
                    </a:moveTo>
                    <a:lnTo>
                      <a:pt x="217" y="17"/>
                    </a:lnTo>
                    <a:lnTo>
                      <a:pt x="159" y="42"/>
                    </a:lnTo>
                    <a:lnTo>
                      <a:pt x="109" y="67"/>
                    </a:lnTo>
                    <a:lnTo>
                      <a:pt x="67" y="109"/>
                    </a:lnTo>
                    <a:lnTo>
                      <a:pt x="34" y="159"/>
                    </a:lnTo>
                    <a:lnTo>
                      <a:pt x="9" y="208"/>
                    </a:lnTo>
                    <a:lnTo>
                      <a:pt x="1" y="267"/>
                    </a:lnTo>
                    <a:lnTo>
                      <a:pt x="9" y="300"/>
                    </a:lnTo>
                    <a:lnTo>
                      <a:pt x="17" y="333"/>
                    </a:lnTo>
                    <a:lnTo>
                      <a:pt x="42" y="391"/>
                    </a:lnTo>
                    <a:lnTo>
                      <a:pt x="84" y="449"/>
                    </a:lnTo>
                    <a:lnTo>
                      <a:pt x="134" y="499"/>
                    </a:lnTo>
                    <a:lnTo>
                      <a:pt x="208" y="557"/>
                    </a:lnTo>
                    <a:lnTo>
                      <a:pt x="283" y="607"/>
                    </a:lnTo>
                    <a:lnTo>
                      <a:pt x="366" y="657"/>
                    </a:lnTo>
                    <a:lnTo>
                      <a:pt x="457" y="698"/>
                    </a:lnTo>
                    <a:lnTo>
                      <a:pt x="624" y="773"/>
                    </a:lnTo>
                    <a:lnTo>
                      <a:pt x="715" y="815"/>
                    </a:lnTo>
                    <a:lnTo>
                      <a:pt x="798" y="865"/>
                    </a:lnTo>
                    <a:lnTo>
                      <a:pt x="889" y="923"/>
                    </a:lnTo>
                    <a:lnTo>
                      <a:pt x="981" y="989"/>
                    </a:lnTo>
                    <a:lnTo>
                      <a:pt x="1147" y="1130"/>
                    </a:lnTo>
                    <a:lnTo>
                      <a:pt x="3157" y="2816"/>
                    </a:lnTo>
                    <a:lnTo>
                      <a:pt x="3912" y="3439"/>
                    </a:lnTo>
                    <a:lnTo>
                      <a:pt x="4286" y="3746"/>
                    </a:lnTo>
                    <a:lnTo>
                      <a:pt x="4676" y="4045"/>
                    </a:lnTo>
                    <a:lnTo>
                      <a:pt x="4809" y="4145"/>
                    </a:lnTo>
                    <a:lnTo>
                      <a:pt x="4959" y="4245"/>
                    </a:lnTo>
                    <a:lnTo>
                      <a:pt x="5158" y="4369"/>
                    </a:lnTo>
                    <a:lnTo>
                      <a:pt x="5274" y="4452"/>
                    </a:lnTo>
                    <a:lnTo>
                      <a:pt x="5382" y="4535"/>
                    </a:lnTo>
                    <a:lnTo>
                      <a:pt x="7110" y="5872"/>
                    </a:lnTo>
                    <a:lnTo>
                      <a:pt x="7184" y="5922"/>
                    </a:lnTo>
                    <a:lnTo>
                      <a:pt x="7226" y="5939"/>
                    </a:lnTo>
                    <a:lnTo>
                      <a:pt x="7268" y="5955"/>
                    </a:lnTo>
                    <a:lnTo>
                      <a:pt x="7309" y="5964"/>
                    </a:lnTo>
                    <a:lnTo>
                      <a:pt x="7342" y="5955"/>
                    </a:lnTo>
                    <a:lnTo>
                      <a:pt x="7384" y="5947"/>
                    </a:lnTo>
                    <a:lnTo>
                      <a:pt x="7409" y="5922"/>
                    </a:lnTo>
                    <a:lnTo>
                      <a:pt x="7425" y="5897"/>
                    </a:lnTo>
                    <a:lnTo>
                      <a:pt x="7434" y="5872"/>
                    </a:lnTo>
                    <a:lnTo>
                      <a:pt x="7442" y="5831"/>
                    </a:lnTo>
                    <a:lnTo>
                      <a:pt x="7442" y="5723"/>
                    </a:lnTo>
                    <a:lnTo>
                      <a:pt x="7450" y="5640"/>
                    </a:lnTo>
                    <a:lnTo>
                      <a:pt x="7483" y="5565"/>
                    </a:lnTo>
                    <a:lnTo>
                      <a:pt x="7525" y="5490"/>
                    </a:lnTo>
                    <a:lnTo>
                      <a:pt x="7575" y="5424"/>
                    </a:lnTo>
                    <a:lnTo>
                      <a:pt x="7633" y="5358"/>
                    </a:lnTo>
                    <a:lnTo>
                      <a:pt x="7699" y="5299"/>
                    </a:lnTo>
                    <a:lnTo>
                      <a:pt x="7841" y="5191"/>
                    </a:lnTo>
                    <a:lnTo>
                      <a:pt x="8065" y="5042"/>
                    </a:lnTo>
                    <a:lnTo>
                      <a:pt x="8181" y="4967"/>
                    </a:lnTo>
                    <a:lnTo>
                      <a:pt x="8306" y="4901"/>
                    </a:lnTo>
                    <a:lnTo>
                      <a:pt x="8422" y="4843"/>
                    </a:lnTo>
                    <a:lnTo>
                      <a:pt x="8555" y="4801"/>
                    </a:lnTo>
                    <a:lnTo>
                      <a:pt x="8679" y="4768"/>
                    </a:lnTo>
                    <a:lnTo>
                      <a:pt x="8812" y="4751"/>
                    </a:lnTo>
                    <a:lnTo>
                      <a:pt x="8962" y="4743"/>
                    </a:lnTo>
                    <a:lnTo>
                      <a:pt x="9036" y="4743"/>
                    </a:lnTo>
                    <a:lnTo>
                      <a:pt x="9111" y="4726"/>
                    </a:lnTo>
                    <a:lnTo>
                      <a:pt x="9178" y="4710"/>
                    </a:lnTo>
                    <a:lnTo>
                      <a:pt x="9236" y="4685"/>
                    </a:lnTo>
                    <a:lnTo>
                      <a:pt x="9252" y="4660"/>
                    </a:lnTo>
                    <a:lnTo>
                      <a:pt x="9277" y="4635"/>
                    </a:lnTo>
                    <a:lnTo>
                      <a:pt x="9294" y="4610"/>
                    </a:lnTo>
                    <a:lnTo>
                      <a:pt x="9311" y="4577"/>
                    </a:lnTo>
                    <a:lnTo>
                      <a:pt x="9319" y="4519"/>
                    </a:lnTo>
                    <a:lnTo>
                      <a:pt x="9311" y="4452"/>
                    </a:lnTo>
                    <a:lnTo>
                      <a:pt x="9294" y="4328"/>
                    </a:lnTo>
                    <a:lnTo>
                      <a:pt x="9294" y="4261"/>
                    </a:lnTo>
                    <a:lnTo>
                      <a:pt x="9294" y="4195"/>
                    </a:lnTo>
                    <a:lnTo>
                      <a:pt x="9319" y="4070"/>
                    </a:lnTo>
                    <a:lnTo>
                      <a:pt x="9344" y="3937"/>
                    </a:lnTo>
                    <a:lnTo>
                      <a:pt x="9369" y="3813"/>
                    </a:lnTo>
                    <a:lnTo>
                      <a:pt x="9369" y="3746"/>
                    </a:lnTo>
                    <a:lnTo>
                      <a:pt x="9360" y="3680"/>
                    </a:lnTo>
                    <a:lnTo>
                      <a:pt x="9344" y="3613"/>
                    </a:lnTo>
                    <a:lnTo>
                      <a:pt x="9327" y="3547"/>
                    </a:lnTo>
                    <a:lnTo>
                      <a:pt x="9294" y="3497"/>
                    </a:lnTo>
                    <a:lnTo>
                      <a:pt x="9252" y="3447"/>
                    </a:lnTo>
                    <a:lnTo>
                      <a:pt x="9203" y="3414"/>
                    </a:lnTo>
                    <a:lnTo>
                      <a:pt x="9144" y="3398"/>
                    </a:lnTo>
                    <a:lnTo>
                      <a:pt x="9128" y="3364"/>
                    </a:lnTo>
                    <a:lnTo>
                      <a:pt x="9128" y="3331"/>
                    </a:lnTo>
                    <a:lnTo>
                      <a:pt x="9128" y="3298"/>
                    </a:lnTo>
                    <a:lnTo>
                      <a:pt x="9144" y="3265"/>
                    </a:lnTo>
                    <a:lnTo>
                      <a:pt x="9161" y="3231"/>
                    </a:lnTo>
                    <a:lnTo>
                      <a:pt x="9186" y="3198"/>
                    </a:lnTo>
                    <a:lnTo>
                      <a:pt x="9211" y="3173"/>
                    </a:lnTo>
                    <a:lnTo>
                      <a:pt x="9244" y="3157"/>
                    </a:lnTo>
                    <a:lnTo>
                      <a:pt x="9311" y="3123"/>
                    </a:lnTo>
                    <a:lnTo>
                      <a:pt x="9377" y="3107"/>
                    </a:lnTo>
                    <a:lnTo>
                      <a:pt x="9443" y="3082"/>
                    </a:lnTo>
                    <a:lnTo>
                      <a:pt x="9510" y="3057"/>
                    </a:lnTo>
                    <a:lnTo>
                      <a:pt x="9576" y="3024"/>
                    </a:lnTo>
                    <a:lnTo>
                      <a:pt x="9643" y="2974"/>
                    </a:lnTo>
                    <a:lnTo>
                      <a:pt x="9693" y="2924"/>
                    </a:lnTo>
                    <a:lnTo>
                      <a:pt x="9742" y="2866"/>
                    </a:lnTo>
                    <a:lnTo>
                      <a:pt x="9784" y="2808"/>
                    </a:lnTo>
                    <a:lnTo>
                      <a:pt x="9834" y="2741"/>
                    </a:lnTo>
                    <a:lnTo>
                      <a:pt x="9908" y="2609"/>
                    </a:lnTo>
                    <a:lnTo>
                      <a:pt x="9958" y="2501"/>
                    </a:lnTo>
                    <a:lnTo>
                      <a:pt x="10008" y="2401"/>
                    </a:lnTo>
                    <a:lnTo>
                      <a:pt x="10025" y="2343"/>
                    </a:lnTo>
                    <a:lnTo>
                      <a:pt x="10041" y="2285"/>
                    </a:lnTo>
                    <a:lnTo>
                      <a:pt x="10050" y="2235"/>
                    </a:lnTo>
                    <a:lnTo>
                      <a:pt x="10050" y="2177"/>
                    </a:lnTo>
                    <a:lnTo>
                      <a:pt x="10041" y="2085"/>
                    </a:lnTo>
                    <a:lnTo>
                      <a:pt x="10008" y="2002"/>
                    </a:lnTo>
                    <a:lnTo>
                      <a:pt x="9967" y="1919"/>
                    </a:lnTo>
                    <a:lnTo>
                      <a:pt x="9908" y="1853"/>
                    </a:lnTo>
                    <a:lnTo>
                      <a:pt x="9842" y="1795"/>
                    </a:lnTo>
                    <a:lnTo>
                      <a:pt x="9759" y="1737"/>
                    </a:lnTo>
                    <a:lnTo>
                      <a:pt x="9676" y="1703"/>
                    </a:lnTo>
                    <a:lnTo>
                      <a:pt x="9593" y="1670"/>
                    </a:lnTo>
                    <a:lnTo>
                      <a:pt x="9502" y="1654"/>
                    </a:lnTo>
                    <a:lnTo>
                      <a:pt x="9410" y="1645"/>
                    </a:lnTo>
                    <a:lnTo>
                      <a:pt x="9319" y="1645"/>
                    </a:lnTo>
                    <a:lnTo>
                      <a:pt x="9227" y="1654"/>
                    </a:lnTo>
                    <a:lnTo>
                      <a:pt x="9136" y="1662"/>
                    </a:lnTo>
                    <a:lnTo>
                      <a:pt x="9045" y="1687"/>
                    </a:lnTo>
                    <a:lnTo>
                      <a:pt x="8870" y="1728"/>
                    </a:lnTo>
                    <a:lnTo>
                      <a:pt x="8522" y="1836"/>
                    </a:lnTo>
                    <a:lnTo>
                      <a:pt x="8339" y="1878"/>
                    </a:lnTo>
                    <a:lnTo>
                      <a:pt x="8248" y="1886"/>
                    </a:lnTo>
                    <a:lnTo>
                      <a:pt x="8156" y="1894"/>
                    </a:lnTo>
                    <a:lnTo>
                      <a:pt x="8032" y="1894"/>
                    </a:lnTo>
                    <a:lnTo>
                      <a:pt x="7907" y="1886"/>
                    </a:lnTo>
                    <a:lnTo>
                      <a:pt x="7782" y="1861"/>
                    </a:lnTo>
                    <a:lnTo>
                      <a:pt x="7658" y="1836"/>
                    </a:lnTo>
                    <a:lnTo>
                      <a:pt x="7409" y="1761"/>
                    </a:lnTo>
                    <a:lnTo>
                      <a:pt x="7160" y="1678"/>
                    </a:lnTo>
                    <a:lnTo>
                      <a:pt x="6919" y="1604"/>
                    </a:lnTo>
                    <a:lnTo>
                      <a:pt x="6794" y="1579"/>
                    </a:lnTo>
                    <a:lnTo>
                      <a:pt x="6670" y="1554"/>
                    </a:lnTo>
                    <a:lnTo>
                      <a:pt x="6545" y="1537"/>
                    </a:lnTo>
                    <a:lnTo>
                      <a:pt x="6429" y="1537"/>
                    </a:lnTo>
                    <a:lnTo>
                      <a:pt x="6304" y="1546"/>
                    </a:lnTo>
                    <a:lnTo>
                      <a:pt x="6180" y="1579"/>
                    </a:lnTo>
                    <a:lnTo>
                      <a:pt x="6047" y="1620"/>
                    </a:lnTo>
                    <a:lnTo>
                      <a:pt x="5980" y="1637"/>
                    </a:lnTo>
                    <a:lnTo>
                      <a:pt x="5906" y="1654"/>
                    </a:lnTo>
                    <a:lnTo>
                      <a:pt x="5847" y="1654"/>
                    </a:lnTo>
                    <a:lnTo>
                      <a:pt x="5789" y="1645"/>
                    </a:lnTo>
                    <a:lnTo>
                      <a:pt x="5739" y="1629"/>
                    </a:lnTo>
                    <a:lnTo>
                      <a:pt x="5681" y="1612"/>
                    </a:lnTo>
                    <a:lnTo>
                      <a:pt x="5573" y="1562"/>
                    </a:lnTo>
                    <a:lnTo>
                      <a:pt x="5465" y="1504"/>
                    </a:lnTo>
                    <a:lnTo>
                      <a:pt x="4685" y="1080"/>
                    </a:lnTo>
                    <a:lnTo>
                      <a:pt x="4419" y="931"/>
                    </a:lnTo>
                    <a:lnTo>
                      <a:pt x="4153" y="773"/>
                    </a:lnTo>
                    <a:lnTo>
                      <a:pt x="3887" y="615"/>
                    </a:lnTo>
                    <a:lnTo>
                      <a:pt x="3638" y="441"/>
                    </a:lnTo>
                    <a:lnTo>
                      <a:pt x="3456" y="316"/>
                    </a:lnTo>
                    <a:lnTo>
                      <a:pt x="3364" y="258"/>
                    </a:lnTo>
                    <a:lnTo>
                      <a:pt x="3265" y="208"/>
                    </a:lnTo>
                    <a:lnTo>
                      <a:pt x="3165" y="167"/>
                    </a:lnTo>
                    <a:lnTo>
                      <a:pt x="3065" y="150"/>
                    </a:lnTo>
                    <a:lnTo>
                      <a:pt x="3015" y="142"/>
                    </a:lnTo>
                    <a:lnTo>
                      <a:pt x="2966" y="142"/>
                    </a:lnTo>
                    <a:lnTo>
                      <a:pt x="2916" y="150"/>
                    </a:lnTo>
                    <a:lnTo>
                      <a:pt x="2866" y="167"/>
                    </a:lnTo>
                    <a:lnTo>
                      <a:pt x="2783" y="200"/>
                    </a:lnTo>
                    <a:lnTo>
                      <a:pt x="2700" y="250"/>
                    </a:lnTo>
                    <a:lnTo>
                      <a:pt x="2534" y="350"/>
                    </a:lnTo>
                    <a:lnTo>
                      <a:pt x="2451" y="391"/>
                    </a:lnTo>
                    <a:lnTo>
                      <a:pt x="2368" y="424"/>
                    </a:lnTo>
                    <a:lnTo>
                      <a:pt x="2293" y="424"/>
                    </a:lnTo>
                    <a:lnTo>
                      <a:pt x="2251" y="416"/>
                    </a:lnTo>
                    <a:lnTo>
                      <a:pt x="2210" y="399"/>
                    </a:lnTo>
                    <a:lnTo>
                      <a:pt x="2168" y="366"/>
                    </a:lnTo>
                    <a:lnTo>
                      <a:pt x="2127" y="325"/>
                    </a:lnTo>
                    <a:lnTo>
                      <a:pt x="2085" y="292"/>
                    </a:lnTo>
                    <a:lnTo>
                      <a:pt x="2044" y="250"/>
                    </a:lnTo>
                    <a:lnTo>
                      <a:pt x="1994" y="225"/>
                    </a:lnTo>
                    <a:lnTo>
                      <a:pt x="1944" y="208"/>
                    </a:lnTo>
                    <a:lnTo>
                      <a:pt x="1894" y="200"/>
                    </a:lnTo>
                    <a:lnTo>
                      <a:pt x="1844" y="200"/>
                    </a:lnTo>
                    <a:lnTo>
                      <a:pt x="1795" y="208"/>
                    </a:lnTo>
                    <a:lnTo>
                      <a:pt x="1745" y="217"/>
                    </a:lnTo>
                    <a:lnTo>
                      <a:pt x="1637" y="250"/>
                    </a:lnTo>
                    <a:lnTo>
                      <a:pt x="1413" y="333"/>
                    </a:lnTo>
                    <a:lnTo>
                      <a:pt x="1296" y="358"/>
                    </a:lnTo>
                    <a:lnTo>
                      <a:pt x="1238" y="366"/>
                    </a:lnTo>
                    <a:lnTo>
                      <a:pt x="1188" y="375"/>
                    </a:lnTo>
                    <a:lnTo>
                      <a:pt x="1130" y="366"/>
                    </a:lnTo>
                    <a:lnTo>
                      <a:pt x="1072" y="350"/>
                    </a:lnTo>
                    <a:lnTo>
                      <a:pt x="1014" y="333"/>
                    </a:lnTo>
                    <a:lnTo>
                      <a:pt x="964" y="308"/>
                    </a:lnTo>
                    <a:lnTo>
                      <a:pt x="856" y="258"/>
                    </a:lnTo>
                    <a:lnTo>
                      <a:pt x="756" y="192"/>
                    </a:lnTo>
                    <a:lnTo>
                      <a:pt x="657" y="125"/>
                    </a:lnTo>
                    <a:lnTo>
                      <a:pt x="557" y="67"/>
                    </a:lnTo>
                    <a:lnTo>
                      <a:pt x="499" y="42"/>
                    </a:lnTo>
                    <a:lnTo>
                      <a:pt x="449" y="26"/>
                    </a:lnTo>
                    <a:lnTo>
                      <a:pt x="391" y="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7"/>
              <p:cNvSpPr/>
              <p:nvPr/>
            </p:nvSpPr>
            <p:spPr>
              <a:xfrm>
                <a:off x="6436307" y="3171912"/>
                <a:ext cx="125618" cy="77111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534" extrusionOk="0">
                    <a:moveTo>
                      <a:pt x="1478" y="0"/>
                    </a:moveTo>
                    <a:lnTo>
                      <a:pt x="1395" y="17"/>
                    </a:lnTo>
                    <a:lnTo>
                      <a:pt x="1354" y="25"/>
                    </a:lnTo>
                    <a:lnTo>
                      <a:pt x="1312" y="42"/>
                    </a:lnTo>
                    <a:lnTo>
                      <a:pt x="1263" y="67"/>
                    </a:lnTo>
                    <a:lnTo>
                      <a:pt x="1221" y="100"/>
                    </a:lnTo>
                    <a:lnTo>
                      <a:pt x="1138" y="175"/>
                    </a:lnTo>
                    <a:lnTo>
                      <a:pt x="681" y="615"/>
                    </a:lnTo>
                    <a:lnTo>
                      <a:pt x="465" y="814"/>
                    </a:lnTo>
                    <a:lnTo>
                      <a:pt x="357" y="906"/>
                    </a:lnTo>
                    <a:lnTo>
                      <a:pt x="241" y="997"/>
                    </a:lnTo>
                    <a:lnTo>
                      <a:pt x="133" y="1063"/>
                    </a:lnTo>
                    <a:lnTo>
                      <a:pt x="83" y="1105"/>
                    </a:lnTo>
                    <a:lnTo>
                      <a:pt x="42" y="1155"/>
                    </a:lnTo>
                    <a:lnTo>
                      <a:pt x="9" y="1213"/>
                    </a:lnTo>
                    <a:lnTo>
                      <a:pt x="0" y="1279"/>
                    </a:lnTo>
                    <a:lnTo>
                      <a:pt x="0" y="1313"/>
                    </a:lnTo>
                    <a:lnTo>
                      <a:pt x="9" y="1337"/>
                    </a:lnTo>
                    <a:lnTo>
                      <a:pt x="25" y="1362"/>
                    </a:lnTo>
                    <a:lnTo>
                      <a:pt x="42" y="1387"/>
                    </a:lnTo>
                    <a:lnTo>
                      <a:pt x="839" y="1695"/>
                    </a:lnTo>
                    <a:lnTo>
                      <a:pt x="897" y="1719"/>
                    </a:lnTo>
                    <a:lnTo>
                      <a:pt x="947" y="1753"/>
                    </a:lnTo>
                    <a:lnTo>
                      <a:pt x="972" y="1778"/>
                    </a:lnTo>
                    <a:lnTo>
                      <a:pt x="997" y="1803"/>
                    </a:lnTo>
                    <a:lnTo>
                      <a:pt x="1047" y="1861"/>
                    </a:lnTo>
                    <a:lnTo>
                      <a:pt x="1088" y="1894"/>
                    </a:lnTo>
                    <a:lnTo>
                      <a:pt x="1130" y="1911"/>
                    </a:lnTo>
                    <a:lnTo>
                      <a:pt x="1180" y="1927"/>
                    </a:lnTo>
                    <a:lnTo>
                      <a:pt x="1229" y="1935"/>
                    </a:lnTo>
                    <a:lnTo>
                      <a:pt x="1346" y="1960"/>
                    </a:lnTo>
                    <a:lnTo>
                      <a:pt x="1454" y="1969"/>
                    </a:lnTo>
                    <a:lnTo>
                      <a:pt x="1570" y="1977"/>
                    </a:lnTo>
                    <a:lnTo>
                      <a:pt x="1844" y="1977"/>
                    </a:lnTo>
                    <a:lnTo>
                      <a:pt x="1902" y="1985"/>
                    </a:lnTo>
                    <a:lnTo>
                      <a:pt x="1960" y="2010"/>
                    </a:lnTo>
                    <a:lnTo>
                      <a:pt x="2010" y="2043"/>
                    </a:lnTo>
                    <a:lnTo>
                      <a:pt x="2110" y="2110"/>
                    </a:lnTo>
                    <a:lnTo>
                      <a:pt x="2226" y="2160"/>
                    </a:lnTo>
                    <a:lnTo>
                      <a:pt x="2342" y="2201"/>
                    </a:lnTo>
                    <a:lnTo>
                      <a:pt x="2583" y="2268"/>
                    </a:lnTo>
                    <a:lnTo>
                      <a:pt x="2699" y="2301"/>
                    </a:lnTo>
                    <a:lnTo>
                      <a:pt x="2816" y="2342"/>
                    </a:lnTo>
                    <a:lnTo>
                      <a:pt x="2915" y="2400"/>
                    </a:lnTo>
                    <a:lnTo>
                      <a:pt x="2965" y="2434"/>
                    </a:lnTo>
                    <a:lnTo>
                      <a:pt x="3015" y="2475"/>
                    </a:lnTo>
                    <a:lnTo>
                      <a:pt x="3056" y="2508"/>
                    </a:lnTo>
                    <a:lnTo>
                      <a:pt x="3081" y="2525"/>
                    </a:lnTo>
                    <a:lnTo>
                      <a:pt x="3106" y="2533"/>
                    </a:lnTo>
                    <a:lnTo>
                      <a:pt x="3131" y="2533"/>
                    </a:lnTo>
                    <a:lnTo>
                      <a:pt x="3156" y="2525"/>
                    </a:lnTo>
                    <a:lnTo>
                      <a:pt x="3214" y="2500"/>
                    </a:lnTo>
                    <a:lnTo>
                      <a:pt x="3438" y="2367"/>
                    </a:lnTo>
                    <a:lnTo>
                      <a:pt x="3654" y="2226"/>
                    </a:lnTo>
                    <a:lnTo>
                      <a:pt x="3870" y="2077"/>
                    </a:lnTo>
                    <a:lnTo>
                      <a:pt x="4078" y="1927"/>
                    </a:lnTo>
                    <a:lnTo>
                      <a:pt x="4103" y="1902"/>
                    </a:lnTo>
                    <a:lnTo>
                      <a:pt x="4119" y="1877"/>
                    </a:lnTo>
                    <a:lnTo>
                      <a:pt x="4128" y="1852"/>
                    </a:lnTo>
                    <a:lnTo>
                      <a:pt x="4128" y="1844"/>
                    </a:lnTo>
                    <a:lnTo>
                      <a:pt x="4119" y="1827"/>
                    </a:lnTo>
                    <a:lnTo>
                      <a:pt x="4020" y="1744"/>
                    </a:lnTo>
                    <a:lnTo>
                      <a:pt x="3937" y="1645"/>
                    </a:lnTo>
                    <a:lnTo>
                      <a:pt x="3854" y="1537"/>
                    </a:lnTo>
                    <a:lnTo>
                      <a:pt x="3796" y="1421"/>
                    </a:lnTo>
                    <a:lnTo>
                      <a:pt x="3746" y="1329"/>
                    </a:lnTo>
                    <a:lnTo>
                      <a:pt x="3696" y="1238"/>
                    </a:lnTo>
                    <a:lnTo>
                      <a:pt x="3671" y="1196"/>
                    </a:lnTo>
                    <a:lnTo>
                      <a:pt x="3638" y="1155"/>
                    </a:lnTo>
                    <a:lnTo>
                      <a:pt x="3596" y="1130"/>
                    </a:lnTo>
                    <a:lnTo>
                      <a:pt x="3555" y="1113"/>
                    </a:lnTo>
                    <a:lnTo>
                      <a:pt x="3480" y="1097"/>
                    </a:lnTo>
                    <a:lnTo>
                      <a:pt x="3405" y="1088"/>
                    </a:lnTo>
                    <a:lnTo>
                      <a:pt x="3364" y="1072"/>
                    </a:lnTo>
                    <a:lnTo>
                      <a:pt x="3322" y="1055"/>
                    </a:lnTo>
                    <a:lnTo>
                      <a:pt x="3256" y="1005"/>
                    </a:lnTo>
                    <a:lnTo>
                      <a:pt x="3198" y="939"/>
                    </a:lnTo>
                    <a:lnTo>
                      <a:pt x="3139" y="872"/>
                    </a:lnTo>
                    <a:lnTo>
                      <a:pt x="2948" y="640"/>
                    </a:lnTo>
                    <a:lnTo>
                      <a:pt x="2840" y="524"/>
                    </a:lnTo>
                    <a:lnTo>
                      <a:pt x="2733" y="416"/>
                    </a:lnTo>
                    <a:lnTo>
                      <a:pt x="2625" y="324"/>
                    </a:lnTo>
                    <a:lnTo>
                      <a:pt x="2500" y="233"/>
                    </a:lnTo>
                    <a:lnTo>
                      <a:pt x="2375" y="158"/>
                    </a:lnTo>
                    <a:lnTo>
                      <a:pt x="2234" y="100"/>
                    </a:lnTo>
                    <a:lnTo>
                      <a:pt x="2093" y="59"/>
                    </a:lnTo>
                    <a:lnTo>
                      <a:pt x="1952" y="34"/>
                    </a:lnTo>
                    <a:lnTo>
                      <a:pt x="1811" y="17"/>
                    </a:lnTo>
                    <a:lnTo>
                      <a:pt x="1661" y="9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7"/>
              <p:cNvSpPr/>
              <p:nvPr/>
            </p:nvSpPr>
            <p:spPr>
              <a:xfrm>
                <a:off x="6580606" y="3284868"/>
                <a:ext cx="39955" cy="61713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028" extrusionOk="0">
                    <a:moveTo>
                      <a:pt x="1088" y="1"/>
                    </a:moveTo>
                    <a:lnTo>
                      <a:pt x="1055" y="9"/>
                    </a:lnTo>
                    <a:lnTo>
                      <a:pt x="1022" y="26"/>
                    </a:lnTo>
                    <a:lnTo>
                      <a:pt x="989" y="51"/>
                    </a:lnTo>
                    <a:lnTo>
                      <a:pt x="964" y="75"/>
                    </a:lnTo>
                    <a:lnTo>
                      <a:pt x="906" y="134"/>
                    </a:lnTo>
                    <a:lnTo>
                      <a:pt x="823" y="258"/>
                    </a:lnTo>
                    <a:lnTo>
                      <a:pt x="739" y="383"/>
                    </a:lnTo>
                    <a:lnTo>
                      <a:pt x="656" y="516"/>
                    </a:lnTo>
                    <a:lnTo>
                      <a:pt x="582" y="648"/>
                    </a:lnTo>
                    <a:lnTo>
                      <a:pt x="524" y="748"/>
                    </a:lnTo>
                    <a:lnTo>
                      <a:pt x="482" y="790"/>
                    </a:lnTo>
                    <a:lnTo>
                      <a:pt x="440" y="823"/>
                    </a:lnTo>
                    <a:lnTo>
                      <a:pt x="391" y="848"/>
                    </a:lnTo>
                    <a:lnTo>
                      <a:pt x="333" y="856"/>
                    </a:lnTo>
                    <a:lnTo>
                      <a:pt x="216" y="864"/>
                    </a:lnTo>
                    <a:lnTo>
                      <a:pt x="158" y="873"/>
                    </a:lnTo>
                    <a:lnTo>
                      <a:pt x="100" y="881"/>
                    </a:lnTo>
                    <a:lnTo>
                      <a:pt x="50" y="898"/>
                    </a:lnTo>
                    <a:lnTo>
                      <a:pt x="0" y="923"/>
                    </a:lnTo>
                    <a:lnTo>
                      <a:pt x="9" y="1878"/>
                    </a:lnTo>
                    <a:lnTo>
                      <a:pt x="9" y="1911"/>
                    </a:lnTo>
                    <a:lnTo>
                      <a:pt x="17" y="1952"/>
                    </a:lnTo>
                    <a:lnTo>
                      <a:pt x="34" y="1977"/>
                    </a:lnTo>
                    <a:lnTo>
                      <a:pt x="50" y="1994"/>
                    </a:lnTo>
                    <a:lnTo>
                      <a:pt x="75" y="2010"/>
                    </a:lnTo>
                    <a:lnTo>
                      <a:pt x="100" y="2027"/>
                    </a:lnTo>
                    <a:lnTo>
                      <a:pt x="150" y="2027"/>
                    </a:lnTo>
                    <a:lnTo>
                      <a:pt x="208" y="2019"/>
                    </a:lnTo>
                    <a:lnTo>
                      <a:pt x="258" y="1994"/>
                    </a:lnTo>
                    <a:lnTo>
                      <a:pt x="299" y="1952"/>
                    </a:lnTo>
                    <a:lnTo>
                      <a:pt x="341" y="1911"/>
                    </a:lnTo>
                    <a:lnTo>
                      <a:pt x="374" y="1869"/>
                    </a:lnTo>
                    <a:lnTo>
                      <a:pt x="474" y="1728"/>
                    </a:lnTo>
                    <a:lnTo>
                      <a:pt x="565" y="1587"/>
                    </a:lnTo>
                    <a:lnTo>
                      <a:pt x="748" y="1305"/>
                    </a:lnTo>
                    <a:lnTo>
                      <a:pt x="847" y="1163"/>
                    </a:lnTo>
                    <a:lnTo>
                      <a:pt x="947" y="1030"/>
                    </a:lnTo>
                    <a:lnTo>
                      <a:pt x="1055" y="906"/>
                    </a:lnTo>
                    <a:lnTo>
                      <a:pt x="1171" y="781"/>
                    </a:lnTo>
                    <a:lnTo>
                      <a:pt x="1229" y="732"/>
                    </a:lnTo>
                    <a:lnTo>
                      <a:pt x="1271" y="673"/>
                    </a:lnTo>
                    <a:lnTo>
                      <a:pt x="1296" y="640"/>
                    </a:lnTo>
                    <a:lnTo>
                      <a:pt x="1304" y="607"/>
                    </a:lnTo>
                    <a:lnTo>
                      <a:pt x="1312" y="574"/>
                    </a:lnTo>
                    <a:lnTo>
                      <a:pt x="1312" y="532"/>
                    </a:lnTo>
                    <a:lnTo>
                      <a:pt x="1304" y="507"/>
                    </a:lnTo>
                    <a:lnTo>
                      <a:pt x="1296" y="482"/>
                    </a:lnTo>
                    <a:lnTo>
                      <a:pt x="1263" y="433"/>
                    </a:lnTo>
                    <a:lnTo>
                      <a:pt x="1229" y="383"/>
                    </a:lnTo>
                    <a:lnTo>
                      <a:pt x="1205" y="333"/>
                    </a:lnTo>
                    <a:lnTo>
                      <a:pt x="1196" y="291"/>
                    </a:lnTo>
                    <a:lnTo>
                      <a:pt x="1196" y="250"/>
                    </a:lnTo>
                    <a:lnTo>
                      <a:pt x="1205" y="158"/>
                    </a:lnTo>
                    <a:lnTo>
                      <a:pt x="1196" y="125"/>
                    </a:lnTo>
                    <a:lnTo>
                      <a:pt x="1196" y="84"/>
                    </a:lnTo>
                    <a:lnTo>
                      <a:pt x="1180" y="51"/>
                    </a:lnTo>
                    <a:lnTo>
                      <a:pt x="1155" y="26"/>
                    </a:lnTo>
                    <a:lnTo>
                      <a:pt x="1121" y="9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7"/>
              <p:cNvSpPr/>
              <p:nvPr/>
            </p:nvSpPr>
            <p:spPr>
              <a:xfrm>
                <a:off x="6528784" y="3435254"/>
                <a:ext cx="35421" cy="35147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155" extrusionOk="0">
                    <a:moveTo>
                      <a:pt x="109" y="0"/>
                    </a:moveTo>
                    <a:lnTo>
                      <a:pt x="76" y="8"/>
                    </a:lnTo>
                    <a:lnTo>
                      <a:pt x="51" y="25"/>
                    </a:lnTo>
                    <a:lnTo>
                      <a:pt x="34" y="42"/>
                    </a:lnTo>
                    <a:lnTo>
                      <a:pt x="17" y="67"/>
                    </a:lnTo>
                    <a:lnTo>
                      <a:pt x="9" y="100"/>
                    </a:lnTo>
                    <a:lnTo>
                      <a:pt x="1" y="133"/>
                    </a:lnTo>
                    <a:lnTo>
                      <a:pt x="1" y="158"/>
                    </a:lnTo>
                    <a:lnTo>
                      <a:pt x="1" y="191"/>
                    </a:lnTo>
                    <a:lnTo>
                      <a:pt x="17" y="249"/>
                    </a:lnTo>
                    <a:lnTo>
                      <a:pt x="51" y="299"/>
                    </a:lnTo>
                    <a:lnTo>
                      <a:pt x="92" y="349"/>
                    </a:lnTo>
                    <a:lnTo>
                      <a:pt x="134" y="390"/>
                    </a:lnTo>
                    <a:lnTo>
                      <a:pt x="582" y="880"/>
                    </a:lnTo>
                    <a:lnTo>
                      <a:pt x="682" y="980"/>
                    </a:lnTo>
                    <a:lnTo>
                      <a:pt x="732" y="1030"/>
                    </a:lnTo>
                    <a:lnTo>
                      <a:pt x="790" y="1071"/>
                    </a:lnTo>
                    <a:lnTo>
                      <a:pt x="848" y="1105"/>
                    </a:lnTo>
                    <a:lnTo>
                      <a:pt x="906" y="1130"/>
                    </a:lnTo>
                    <a:lnTo>
                      <a:pt x="972" y="1146"/>
                    </a:lnTo>
                    <a:lnTo>
                      <a:pt x="1039" y="1154"/>
                    </a:lnTo>
                    <a:lnTo>
                      <a:pt x="1064" y="1146"/>
                    </a:lnTo>
                    <a:lnTo>
                      <a:pt x="1097" y="1138"/>
                    </a:lnTo>
                    <a:lnTo>
                      <a:pt x="1122" y="1121"/>
                    </a:lnTo>
                    <a:lnTo>
                      <a:pt x="1147" y="1096"/>
                    </a:lnTo>
                    <a:lnTo>
                      <a:pt x="1163" y="1071"/>
                    </a:lnTo>
                    <a:lnTo>
                      <a:pt x="1163" y="1038"/>
                    </a:lnTo>
                    <a:lnTo>
                      <a:pt x="1163" y="980"/>
                    </a:lnTo>
                    <a:lnTo>
                      <a:pt x="1139" y="847"/>
                    </a:lnTo>
                    <a:lnTo>
                      <a:pt x="1122" y="781"/>
                    </a:lnTo>
                    <a:lnTo>
                      <a:pt x="1089" y="723"/>
                    </a:lnTo>
                    <a:lnTo>
                      <a:pt x="1056" y="673"/>
                    </a:lnTo>
                    <a:lnTo>
                      <a:pt x="1014" y="631"/>
                    </a:lnTo>
                    <a:lnTo>
                      <a:pt x="840" y="465"/>
                    </a:lnTo>
                    <a:lnTo>
                      <a:pt x="649" y="307"/>
                    </a:lnTo>
                    <a:lnTo>
                      <a:pt x="458" y="166"/>
                    </a:lnTo>
                    <a:lnTo>
                      <a:pt x="250" y="42"/>
                    </a:lnTo>
                    <a:lnTo>
                      <a:pt x="175" y="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47"/>
              <p:cNvSpPr/>
              <p:nvPr/>
            </p:nvSpPr>
            <p:spPr>
              <a:xfrm>
                <a:off x="6647065" y="3443318"/>
                <a:ext cx="72577" cy="33139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089" extrusionOk="0">
                    <a:moveTo>
                      <a:pt x="2226" y="1"/>
                    </a:moveTo>
                    <a:lnTo>
                      <a:pt x="2168" y="9"/>
                    </a:lnTo>
                    <a:lnTo>
                      <a:pt x="2110" y="26"/>
                    </a:lnTo>
                    <a:lnTo>
                      <a:pt x="2052" y="59"/>
                    </a:lnTo>
                    <a:lnTo>
                      <a:pt x="2002" y="101"/>
                    </a:lnTo>
                    <a:lnTo>
                      <a:pt x="1960" y="142"/>
                    </a:lnTo>
                    <a:lnTo>
                      <a:pt x="1877" y="225"/>
                    </a:lnTo>
                    <a:lnTo>
                      <a:pt x="1786" y="292"/>
                    </a:lnTo>
                    <a:lnTo>
                      <a:pt x="1686" y="341"/>
                    </a:lnTo>
                    <a:lnTo>
                      <a:pt x="1578" y="375"/>
                    </a:lnTo>
                    <a:lnTo>
                      <a:pt x="1470" y="383"/>
                    </a:lnTo>
                    <a:lnTo>
                      <a:pt x="1363" y="383"/>
                    </a:lnTo>
                    <a:lnTo>
                      <a:pt x="1255" y="366"/>
                    </a:lnTo>
                    <a:lnTo>
                      <a:pt x="1047" y="325"/>
                    </a:lnTo>
                    <a:lnTo>
                      <a:pt x="939" y="308"/>
                    </a:lnTo>
                    <a:lnTo>
                      <a:pt x="831" y="316"/>
                    </a:lnTo>
                    <a:lnTo>
                      <a:pt x="781" y="325"/>
                    </a:lnTo>
                    <a:lnTo>
                      <a:pt x="723" y="341"/>
                    </a:lnTo>
                    <a:lnTo>
                      <a:pt x="682" y="358"/>
                    </a:lnTo>
                    <a:lnTo>
                      <a:pt x="632" y="391"/>
                    </a:lnTo>
                    <a:lnTo>
                      <a:pt x="582" y="441"/>
                    </a:lnTo>
                    <a:lnTo>
                      <a:pt x="524" y="499"/>
                    </a:lnTo>
                    <a:lnTo>
                      <a:pt x="474" y="549"/>
                    </a:lnTo>
                    <a:lnTo>
                      <a:pt x="441" y="574"/>
                    </a:lnTo>
                    <a:lnTo>
                      <a:pt x="407" y="591"/>
                    </a:lnTo>
                    <a:lnTo>
                      <a:pt x="366" y="607"/>
                    </a:lnTo>
                    <a:lnTo>
                      <a:pt x="316" y="615"/>
                    </a:lnTo>
                    <a:lnTo>
                      <a:pt x="216" y="615"/>
                    </a:lnTo>
                    <a:lnTo>
                      <a:pt x="167" y="624"/>
                    </a:lnTo>
                    <a:lnTo>
                      <a:pt x="117" y="632"/>
                    </a:lnTo>
                    <a:lnTo>
                      <a:pt x="75" y="657"/>
                    </a:lnTo>
                    <a:lnTo>
                      <a:pt x="34" y="682"/>
                    </a:lnTo>
                    <a:lnTo>
                      <a:pt x="17" y="707"/>
                    </a:lnTo>
                    <a:lnTo>
                      <a:pt x="9" y="723"/>
                    </a:lnTo>
                    <a:lnTo>
                      <a:pt x="1" y="773"/>
                    </a:lnTo>
                    <a:lnTo>
                      <a:pt x="9" y="798"/>
                    </a:lnTo>
                    <a:lnTo>
                      <a:pt x="17" y="823"/>
                    </a:lnTo>
                    <a:lnTo>
                      <a:pt x="25" y="840"/>
                    </a:lnTo>
                    <a:lnTo>
                      <a:pt x="50" y="856"/>
                    </a:lnTo>
                    <a:lnTo>
                      <a:pt x="133" y="923"/>
                    </a:lnTo>
                    <a:lnTo>
                      <a:pt x="225" y="997"/>
                    </a:lnTo>
                    <a:lnTo>
                      <a:pt x="266" y="1031"/>
                    </a:lnTo>
                    <a:lnTo>
                      <a:pt x="316" y="1056"/>
                    </a:lnTo>
                    <a:lnTo>
                      <a:pt x="366" y="1081"/>
                    </a:lnTo>
                    <a:lnTo>
                      <a:pt x="416" y="1089"/>
                    </a:lnTo>
                    <a:lnTo>
                      <a:pt x="474" y="1089"/>
                    </a:lnTo>
                    <a:lnTo>
                      <a:pt x="532" y="1081"/>
                    </a:lnTo>
                    <a:lnTo>
                      <a:pt x="590" y="1064"/>
                    </a:lnTo>
                    <a:lnTo>
                      <a:pt x="640" y="1039"/>
                    </a:lnTo>
                    <a:lnTo>
                      <a:pt x="690" y="1006"/>
                    </a:lnTo>
                    <a:lnTo>
                      <a:pt x="740" y="973"/>
                    </a:lnTo>
                    <a:lnTo>
                      <a:pt x="839" y="889"/>
                    </a:lnTo>
                    <a:lnTo>
                      <a:pt x="939" y="806"/>
                    </a:lnTo>
                    <a:lnTo>
                      <a:pt x="1039" y="732"/>
                    </a:lnTo>
                    <a:lnTo>
                      <a:pt x="1088" y="698"/>
                    </a:lnTo>
                    <a:lnTo>
                      <a:pt x="1147" y="674"/>
                    </a:lnTo>
                    <a:lnTo>
                      <a:pt x="1205" y="657"/>
                    </a:lnTo>
                    <a:lnTo>
                      <a:pt x="1304" y="657"/>
                    </a:lnTo>
                    <a:lnTo>
                      <a:pt x="1346" y="665"/>
                    </a:lnTo>
                    <a:lnTo>
                      <a:pt x="1429" y="690"/>
                    </a:lnTo>
                    <a:lnTo>
                      <a:pt x="1595" y="765"/>
                    </a:lnTo>
                    <a:lnTo>
                      <a:pt x="1678" y="790"/>
                    </a:lnTo>
                    <a:lnTo>
                      <a:pt x="1753" y="815"/>
                    </a:lnTo>
                    <a:lnTo>
                      <a:pt x="1836" y="815"/>
                    </a:lnTo>
                    <a:lnTo>
                      <a:pt x="1877" y="806"/>
                    </a:lnTo>
                    <a:lnTo>
                      <a:pt x="1911" y="790"/>
                    </a:lnTo>
                    <a:lnTo>
                      <a:pt x="1944" y="773"/>
                    </a:lnTo>
                    <a:lnTo>
                      <a:pt x="1977" y="748"/>
                    </a:lnTo>
                    <a:lnTo>
                      <a:pt x="2027" y="698"/>
                    </a:lnTo>
                    <a:lnTo>
                      <a:pt x="2201" y="516"/>
                    </a:lnTo>
                    <a:lnTo>
                      <a:pt x="2259" y="466"/>
                    </a:lnTo>
                    <a:lnTo>
                      <a:pt x="2301" y="408"/>
                    </a:lnTo>
                    <a:lnTo>
                      <a:pt x="2342" y="341"/>
                    </a:lnTo>
                    <a:lnTo>
                      <a:pt x="2376" y="275"/>
                    </a:lnTo>
                    <a:lnTo>
                      <a:pt x="2384" y="242"/>
                    </a:lnTo>
                    <a:lnTo>
                      <a:pt x="2384" y="200"/>
                    </a:lnTo>
                    <a:lnTo>
                      <a:pt x="2384" y="167"/>
                    </a:lnTo>
                    <a:lnTo>
                      <a:pt x="2376" y="125"/>
                    </a:lnTo>
                    <a:lnTo>
                      <a:pt x="2359" y="92"/>
                    </a:lnTo>
                    <a:lnTo>
                      <a:pt x="2342" y="67"/>
                    </a:lnTo>
                    <a:lnTo>
                      <a:pt x="2318" y="42"/>
                    </a:lnTo>
                    <a:lnTo>
                      <a:pt x="2284" y="17"/>
                    </a:lnTo>
                    <a:lnTo>
                      <a:pt x="2259" y="9"/>
                    </a:lnTo>
                    <a:lnTo>
                      <a:pt x="2226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47"/>
              <p:cNvSpPr/>
              <p:nvPr/>
            </p:nvSpPr>
            <p:spPr>
              <a:xfrm>
                <a:off x="6592230" y="3514098"/>
                <a:ext cx="70538" cy="81919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692" extrusionOk="0">
                    <a:moveTo>
                      <a:pt x="324" y="0"/>
                    </a:moveTo>
                    <a:lnTo>
                      <a:pt x="266" y="17"/>
                    </a:lnTo>
                    <a:lnTo>
                      <a:pt x="216" y="42"/>
                    </a:lnTo>
                    <a:lnTo>
                      <a:pt x="166" y="67"/>
                    </a:lnTo>
                    <a:lnTo>
                      <a:pt x="125" y="100"/>
                    </a:lnTo>
                    <a:lnTo>
                      <a:pt x="92" y="141"/>
                    </a:lnTo>
                    <a:lnTo>
                      <a:pt x="58" y="183"/>
                    </a:lnTo>
                    <a:lnTo>
                      <a:pt x="34" y="233"/>
                    </a:lnTo>
                    <a:lnTo>
                      <a:pt x="17" y="283"/>
                    </a:lnTo>
                    <a:lnTo>
                      <a:pt x="0" y="341"/>
                    </a:lnTo>
                    <a:lnTo>
                      <a:pt x="0" y="391"/>
                    </a:lnTo>
                    <a:lnTo>
                      <a:pt x="0" y="449"/>
                    </a:lnTo>
                    <a:lnTo>
                      <a:pt x="17" y="499"/>
                    </a:lnTo>
                    <a:lnTo>
                      <a:pt x="34" y="548"/>
                    </a:lnTo>
                    <a:lnTo>
                      <a:pt x="58" y="598"/>
                    </a:lnTo>
                    <a:lnTo>
                      <a:pt x="83" y="648"/>
                    </a:lnTo>
                    <a:lnTo>
                      <a:pt x="142" y="731"/>
                    </a:lnTo>
                    <a:lnTo>
                      <a:pt x="216" y="814"/>
                    </a:lnTo>
                    <a:lnTo>
                      <a:pt x="449" y="1063"/>
                    </a:lnTo>
                    <a:lnTo>
                      <a:pt x="698" y="1296"/>
                    </a:lnTo>
                    <a:lnTo>
                      <a:pt x="997" y="1553"/>
                    </a:lnTo>
                    <a:lnTo>
                      <a:pt x="1146" y="1686"/>
                    </a:lnTo>
                    <a:lnTo>
                      <a:pt x="1296" y="1819"/>
                    </a:lnTo>
                    <a:lnTo>
                      <a:pt x="1437" y="1952"/>
                    </a:lnTo>
                    <a:lnTo>
                      <a:pt x="1570" y="2101"/>
                    </a:lnTo>
                    <a:lnTo>
                      <a:pt x="1686" y="2259"/>
                    </a:lnTo>
                    <a:lnTo>
                      <a:pt x="1736" y="2342"/>
                    </a:lnTo>
                    <a:lnTo>
                      <a:pt x="1786" y="2425"/>
                    </a:lnTo>
                    <a:lnTo>
                      <a:pt x="1844" y="2525"/>
                    </a:lnTo>
                    <a:lnTo>
                      <a:pt x="1877" y="2575"/>
                    </a:lnTo>
                    <a:lnTo>
                      <a:pt x="1910" y="2625"/>
                    </a:lnTo>
                    <a:lnTo>
                      <a:pt x="1952" y="2658"/>
                    </a:lnTo>
                    <a:lnTo>
                      <a:pt x="2002" y="2683"/>
                    </a:lnTo>
                    <a:lnTo>
                      <a:pt x="2052" y="2691"/>
                    </a:lnTo>
                    <a:lnTo>
                      <a:pt x="2101" y="2683"/>
                    </a:lnTo>
                    <a:lnTo>
                      <a:pt x="2101" y="2625"/>
                    </a:lnTo>
                    <a:lnTo>
                      <a:pt x="2101" y="2558"/>
                    </a:lnTo>
                    <a:lnTo>
                      <a:pt x="2126" y="2434"/>
                    </a:lnTo>
                    <a:lnTo>
                      <a:pt x="2168" y="2309"/>
                    </a:lnTo>
                    <a:lnTo>
                      <a:pt x="2209" y="2193"/>
                    </a:lnTo>
                    <a:lnTo>
                      <a:pt x="2251" y="2068"/>
                    </a:lnTo>
                    <a:lnTo>
                      <a:pt x="2268" y="2010"/>
                    </a:lnTo>
                    <a:lnTo>
                      <a:pt x="2276" y="1952"/>
                    </a:lnTo>
                    <a:lnTo>
                      <a:pt x="2276" y="1894"/>
                    </a:lnTo>
                    <a:lnTo>
                      <a:pt x="2276" y="1836"/>
                    </a:lnTo>
                    <a:lnTo>
                      <a:pt x="2259" y="1778"/>
                    </a:lnTo>
                    <a:lnTo>
                      <a:pt x="2234" y="1719"/>
                    </a:lnTo>
                    <a:lnTo>
                      <a:pt x="2193" y="1653"/>
                    </a:lnTo>
                    <a:lnTo>
                      <a:pt x="2135" y="1586"/>
                    </a:lnTo>
                    <a:lnTo>
                      <a:pt x="2077" y="1528"/>
                    </a:lnTo>
                    <a:lnTo>
                      <a:pt x="2027" y="1462"/>
                    </a:lnTo>
                    <a:lnTo>
                      <a:pt x="1977" y="1395"/>
                    </a:lnTo>
                    <a:lnTo>
                      <a:pt x="1960" y="1354"/>
                    </a:lnTo>
                    <a:lnTo>
                      <a:pt x="1944" y="1312"/>
                    </a:lnTo>
                    <a:lnTo>
                      <a:pt x="1935" y="1271"/>
                    </a:lnTo>
                    <a:lnTo>
                      <a:pt x="1944" y="1229"/>
                    </a:lnTo>
                    <a:lnTo>
                      <a:pt x="1952" y="1196"/>
                    </a:lnTo>
                    <a:lnTo>
                      <a:pt x="1969" y="1155"/>
                    </a:lnTo>
                    <a:lnTo>
                      <a:pt x="1985" y="1130"/>
                    </a:lnTo>
                    <a:lnTo>
                      <a:pt x="2010" y="1105"/>
                    </a:lnTo>
                    <a:lnTo>
                      <a:pt x="2068" y="1072"/>
                    </a:lnTo>
                    <a:lnTo>
                      <a:pt x="2201" y="1013"/>
                    </a:lnTo>
                    <a:lnTo>
                      <a:pt x="2226" y="997"/>
                    </a:lnTo>
                    <a:lnTo>
                      <a:pt x="2259" y="972"/>
                    </a:lnTo>
                    <a:lnTo>
                      <a:pt x="2276" y="947"/>
                    </a:lnTo>
                    <a:lnTo>
                      <a:pt x="2301" y="922"/>
                    </a:lnTo>
                    <a:lnTo>
                      <a:pt x="2309" y="889"/>
                    </a:lnTo>
                    <a:lnTo>
                      <a:pt x="2317" y="856"/>
                    </a:lnTo>
                    <a:lnTo>
                      <a:pt x="2317" y="831"/>
                    </a:lnTo>
                    <a:lnTo>
                      <a:pt x="2301" y="798"/>
                    </a:lnTo>
                    <a:lnTo>
                      <a:pt x="2276" y="781"/>
                    </a:lnTo>
                    <a:lnTo>
                      <a:pt x="2259" y="764"/>
                    </a:lnTo>
                    <a:lnTo>
                      <a:pt x="2226" y="756"/>
                    </a:lnTo>
                    <a:lnTo>
                      <a:pt x="2201" y="748"/>
                    </a:lnTo>
                    <a:lnTo>
                      <a:pt x="2077" y="748"/>
                    </a:lnTo>
                    <a:lnTo>
                      <a:pt x="1994" y="739"/>
                    </a:lnTo>
                    <a:lnTo>
                      <a:pt x="1910" y="723"/>
                    </a:lnTo>
                    <a:lnTo>
                      <a:pt x="1836" y="690"/>
                    </a:lnTo>
                    <a:lnTo>
                      <a:pt x="1761" y="656"/>
                    </a:lnTo>
                    <a:lnTo>
                      <a:pt x="1620" y="565"/>
                    </a:lnTo>
                    <a:lnTo>
                      <a:pt x="1479" y="474"/>
                    </a:lnTo>
                    <a:lnTo>
                      <a:pt x="1379" y="424"/>
                    </a:lnTo>
                    <a:lnTo>
                      <a:pt x="1271" y="382"/>
                    </a:lnTo>
                    <a:lnTo>
                      <a:pt x="1171" y="341"/>
                    </a:lnTo>
                    <a:lnTo>
                      <a:pt x="1063" y="316"/>
                    </a:lnTo>
                    <a:lnTo>
                      <a:pt x="947" y="299"/>
                    </a:lnTo>
                    <a:lnTo>
                      <a:pt x="839" y="291"/>
                    </a:lnTo>
                    <a:lnTo>
                      <a:pt x="731" y="291"/>
                    </a:lnTo>
                    <a:lnTo>
                      <a:pt x="615" y="299"/>
                    </a:lnTo>
                    <a:lnTo>
                      <a:pt x="623" y="233"/>
                    </a:lnTo>
                    <a:lnTo>
                      <a:pt x="623" y="166"/>
                    </a:lnTo>
                    <a:lnTo>
                      <a:pt x="607" y="108"/>
                    </a:lnTo>
                    <a:lnTo>
                      <a:pt x="590" y="42"/>
                    </a:lnTo>
                    <a:lnTo>
                      <a:pt x="540" y="25"/>
                    </a:lnTo>
                    <a:lnTo>
                      <a:pt x="482" y="9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7"/>
              <p:cNvSpPr/>
              <p:nvPr/>
            </p:nvSpPr>
            <p:spPr>
              <a:xfrm>
                <a:off x="6657929" y="3488811"/>
                <a:ext cx="71542" cy="76868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2526" extrusionOk="0">
                    <a:moveTo>
                      <a:pt x="9" y="1"/>
                    </a:moveTo>
                    <a:lnTo>
                      <a:pt x="1" y="42"/>
                    </a:lnTo>
                    <a:lnTo>
                      <a:pt x="1" y="92"/>
                    </a:lnTo>
                    <a:lnTo>
                      <a:pt x="9" y="142"/>
                    </a:lnTo>
                    <a:lnTo>
                      <a:pt x="17" y="183"/>
                    </a:lnTo>
                    <a:lnTo>
                      <a:pt x="34" y="225"/>
                    </a:lnTo>
                    <a:lnTo>
                      <a:pt x="59" y="275"/>
                    </a:lnTo>
                    <a:lnTo>
                      <a:pt x="117" y="350"/>
                    </a:lnTo>
                    <a:lnTo>
                      <a:pt x="175" y="424"/>
                    </a:lnTo>
                    <a:lnTo>
                      <a:pt x="241" y="491"/>
                    </a:lnTo>
                    <a:lnTo>
                      <a:pt x="308" y="565"/>
                    </a:lnTo>
                    <a:lnTo>
                      <a:pt x="374" y="632"/>
                    </a:lnTo>
                    <a:lnTo>
                      <a:pt x="424" y="707"/>
                    </a:lnTo>
                    <a:lnTo>
                      <a:pt x="457" y="781"/>
                    </a:lnTo>
                    <a:lnTo>
                      <a:pt x="491" y="864"/>
                    </a:lnTo>
                    <a:lnTo>
                      <a:pt x="507" y="948"/>
                    </a:lnTo>
                    <a:lnTo>
                      <a:pt x="524" y="1055"/>
                    </a:lnTo>
                    <a:lnTo>
                      <a:pt x="532" y="1155"/>
                    </a:lnTo>
                    <a:lnTo>
                      <a:pt x="549" y="1213"/>
                    </a:lnTo>
                    <a:lnTo>
                      <a:pt x="557" y="1263"/>
                    </a:lnTo>
                    <a:lnTo>
                      <a:pt x="574" y="1305"/>
                    </a:lnTo>
                    <a:lnTo>
                      <a:pt x="607" y="1354"/>
                    </a:lnTo>
                    <a:lnTo>
                      <a:pt x="632" y="1379"/>
                    </a:lnTo>
                    <a:lnTo>
                      <a:pt x="657" y="1413"/>
                    </a:lnTo>
                    <a:lnTo>
                      <a:pt x="723" y="1454"/>
                    </a:lnTo>
                    <a:lnTo>
                      <a:pt x="798" y="1496"/>
                    </a:lnTo>
                    <a:lnTo>
                      <a:pt x="881" y="1529"/>
                    </a:lnTo>
                    <a:lnTo>
                      <a:pt x="972" y="1579"/>
                    </a:lnTo>
                    <a:lnTo>
                      <a:pt x="1064" y="1629"/>
                    </a:lnTo>
                    <a:lnTo>
                      <a:pt x="1147" y="1687"/>
                    </a:lnTo>
                    <a:lnTo>
                      <a:pt x="1230" y="1761"/>
                    </a:lnTo>
                    <a:lnTo>
                      <a:pt x="1296" y="1836"/>
                    </a:lnTo>
                    <a:lnTo>
                      <a:pt x="1354" y="1919"/>
                    </a:lnTo>
                    <a:lnTo>
                      <a:pt x="1388" y="2002"/>
                    </a:lnTo>
                    <a:lnTo>
                      <a:pt x="1404" y="2052"/>
                    </a:lnTo>
                    <a:lnTo>
                      <a:pt x="1412" y="2102"/>
                    </a:lnTo>
                    <a:lnTo>
                      <a:pt x="1421" y="2177"/>
                    </a:lnTo>
                    <a:lnTo>
                      <a:pt x="1421" y="2210"/>
                    </a:lnTo>
                    <a:lnTo>
                      <a:pt x="1429" y="2243"/>
                    </a:lnTo>
                    <a:lnTo>
                      <a:pt x="1454" y="2285"/>
                    </a:lnTo>
                    <a:lnTo>
                      <a:pt x="1479" y="2326"/>
                    </a:lnTo>
                    <a:lnTo>
                      <a:pt x="1554" y="2393"/>
                    </a:lnTo>
                    <a:lnTo>
                      <a:pt x="1612" y="2442"/>
                    </a:lnTo>
                    <a:lnTo>
                      <a:pt x="1678" y="2484"/>
                    </a:lnTo>
                    <a:lnTo>
                      <a:pt x="1745" y="2517"/>
                    </a:lnTo>
                    <a:lnTo>
                      <a:pt x="1786" y="2525"/>
                    </a:lnTo>
                    <a:lnTo>
                      <a:pt x="1819" y="2525"/>
                    </a:lnTo>
                    <a:lnTo>
                      <a:pt x="1869" y="2517"/>
                    </a:lnTo>
                    <a:lnTo>
                      <a:pt x="1911" y="2509"/>
                    </a:lnTo>
                    <a:lnTo>
                      <a:pt x="1952" y="2484"/>
                    </a:lnTo>
                    <a:lnTo>
                      <a:pt x="1994" y="2451"/>
                    </a:lnTo>
                    <a:lnTo>
                      <a:pt x="2027" y="2409"/>
                    </a:lnTo>
                    <a:lnTo>
                      <a:pt x="2052" y="2368"/>
                    </a:lnTo>
                    <a:lnTo>
                      <a:pt x="2069" y="2326"/>
                    </a:lnTo>
                    <a:lnTo>
                      <a:pt x="2085" y="2276"/>
                    </a:lnTo>
                    <a:lnTo>
                      <a:pt x="2093" y="2226"/>
                    </a:lnTo>
                    <a:lnTo>
                      <a:pt x="2102" y="2177"/>
                    </a:lnTo>
                    <a:lnTo>
                      <a:pt x="2093" y="2085"/>
                    </a:lnTo>
                    <a:lnTo>
                      <a:pt x="2077" y="1986"/>
                    </a:lnTo>
                    <a:lnTo>
                      <a:pt x="2052" y="1886"/>
                    </a:lnTo>
                    <a:lnTo>
                      <a:pt x="2160" y="1861"/>
                    </a:lnTo>
                    <a:lnTo>
                      <a:pt x="2210" y="1836"/>
                    </a:lnTo>
                    <a:lnTo>
                      <a:pt x="2260" y="1811"/>
                    </a:lnTo>
                    <a:lnTo>
                      <a:pt x="2293" y="1778"/>
                    </a:lnTo>
                    <a:lnTo>
                      <a:pt x="2326" y="1736"/>
                    </a:lnTo>
                    <a:lnTo>
                      <a:pt x="2343" y="1695"/>
                    </a:lnTo>
                    <a:lnTo>
                      <a:pt x="2351" y="1645"/>
                    </a:lnTo>
                    <a:lnTo>
                      <a:pt x="2334" y="1595"/>
                    </a:lnTo>
                    <a:lnTo>
                      <a:pt x="2309" y="1554"/>
                    </a:lnTo>
                    <a:lnTo>
                      <a:pt x="2276" y="1512"/>
                    </a:lnTo>
                    <a:lnTo>
                      <a:pt x="2235" y="1479"/>
                    </a:lnTo>
                    <a:lnTo>
                      <a:pt x="1579" y="864"/>
                    </a:lnTo>
                    <a:lnTo>
                      <a:pt x="1404" y="707"/>
                    </a:lnTo>
                    <a:lnTo>
                      <a:pt x="1230" y="549"/>
                    </a:lnTo>
                    <a:lnTo>
                      <a:pt x="1047" y="408"/>
                    </a:lnTo>
                    <a:lnTo>
                      <a:pt x="856" y="275"/>
                    </a:lnTo>
                    <a:lnTo>
                      <a:pt x="756" y="217"/>
                    </a:lnTo>
                    <a:lnTo>
                      <a:pt x="657" y="167"/>
                    </a:lnTo>
                    <a:lnTo>
                      <a:pt x="557" y="117"/>
                    </a:lnTo>
                    <a:lnTo>
                      <a:pt x="449" y="75"/>
                    </a:lnTo>
                    <a:lnTo>
                      <a:pt x="341" y="42"/>
                    </a:lnTo>
                    <a:lnTo>
                      <a:pt x="233" y="1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7"/>
              <p:cNvSpPr/>
              <p:nvPr/>
            </p:nvSpPr>
            <p:spPr>
              <a:xfrm>
                <a:off x="6719093" y="3498427"/>
                <a:ext cx="40960" cy="26566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73" extrusionOk="0">
                    <a:moveTo>
                      <a:pt x="59" y="0"/>
                    </a:moveTo>
                    <a:lnTo>
                      <a:pt x="17" y="117"/>
                    </a:lnTo>
                    <a:lnTo>
                      <a:pt x="9" y="166"/>
                    </a:lnTo>
                    <a:lnTo>
                      <a:pt x="0" y="225"/>
                    </a:lnTo>
                    <a:lnTo>
                      <a:pt x="0" y="283"/>
                    </a:lnTo>
                    <a:lnTo>
                      <a:pt x="9" y="341"/>
                    </a:lnTo>
                    <a:lnTo>
                      <a:pt x="17" y="391"/>
                    </a:lnTo>
                    <a:lnTo>
                      <a:pt x="42" y="449"/>
                    </a:lnTo>
                    <a:lnTo>
                      <a:pt x="83" y="507"/>
                    </a:lnTo>
                    <a:lnTo>
                      <a:pt x="133" y="557"/>
                    </a:lnTo>
                    <a:lnTo>
                      <a:pt x="183" y="598"/>
                    </a:lnTo>
                    <a:lnTo>
                      <a:pt x="241" y="640"/>
                    </a:lnTo>
                    <a:lnTo>
                      <a:pt x="333" y="690"/>
                    </a:lnTo>
                    <a:lnTo>
                      <a:pt x="416" y="731"/>
                    </a:lnTo>
                    <a:lnTo>
                      <a:pt x="507" y="764"/>
                    </a:lnTo>
                    <a:lnTo>
                      <a:pt x="598" y="798"/>
                    </a:lnTo>
                    <a:lnTo>
                      <a:pt x="698" y="823"/>
                    </a:lnTo>
                    <a:lnTo>
                      <a:pt x="789" y="847"/>
                    </a:lnTo>
                    <a:lnTo>
                      <a:pt x="889" y="864"/>
                    </a:lnTo>
                    <a:lnTo>
                      <a:pt x="980" y="872"/>
                    </a:lnTo>
                    <a:lnTo>
                      <a:pt x="1080" y="872"/>
                    </a:lnTo>
                    <a:lnTo>
                      <a:pt x="1130" y="864"/>
                    </a:lnTo>
                    <a:lnTo>
                      <a:pt x="1180" y="856"/>
                    </a:lnTo>
                    <a:lnTo>
                      <a:pt x="1221" y="839"/>
                    </a:lnTo>
                    <a:lnTo>
                      <a:pt x="1263" y="814"/>
                    </a:lnTo>
                    <a:lnTo>
                      <a:pt x="1296" y="781"/>
                    </a:lnTo>
                    <a:lnTo>
                      <a:pt x="1321" y="748"/>
                    </a:lnTo>
                    <a:lnTo>
                      <a:pt x="1329" y="706"/>
                    </a:lnTo>
                    <a:lnTo>
                      <a:pt x="1337" y="673"/>
                    </a:lnTo>
                    <a:lnTo>
                      <a:pt x="1346" y="590"/>
                    </a:lnTo>
                    <a:lnTo>
                      <a:pt x="1346" y="474"/>
                    </a:lnTo>
                    <a:lnTo>
                      <a:pt x="1337" y="416"/>
                    </a:lnTo>
                    <a:lnTo>
                      <a:pt x="1329" y="366"/>
                    </a:lnTo>
                    <a:lnTo>
                      <a:pt x="1313" y="308"/>
                    </a:lnTo>
                    <a:lnTo>
                      <a:pt x="1288" y="266"/>
                    </a:lnTo>
                    <a:lnTo>
                      <a:pt x="1254" y="225"/>
                    </a:lnTo>
                    <a:lnTo>
                      <a:pt x="1213" y="191"/>
                    </a:lnTo>
                    <a:lnTo>
                      <a:pt x="1163" y="166"/>
                    </a:lnTo>
                    <a:lnTo>
                      <a:pt x="1113" y="150"/>
                    </a:lnTo>
                    <a:lnTo>
                      <a:pt x="1063" y="142"/>
                    </a:lnTo>
                    <a:lnTo>
                      <a:pt x="922" y="142"/>
                    </a:lnTo>
                    <a:lnTo>
                      <a:pt x="831" y="150"/>
                    </a:lnTo>
                    <a:lnTo>
                      <a:pt x="740" y="166"/>
                    </a:lnTo>
                    <a:lnTo>
                      <a:pt x="656" y="191"/>
                    </a:lnTo>
                    <a:lnTo>
                      <a:pt x="565" y="208"/>
                    </a:lnTo>
                    <a:lnTo>
                      <a:pt x="474" y="225"/>
                    </a:lnTo>
                    <a:lnTo>
                      <a:pt x="432" y="225"/>
                    </a:lnTo>
                    <a:lnTo>
                      <a:pt x="391" y="216"/>
                    </a:lnTo>
                    <a:lnTo>
                      <a:pt x="358" y="208"/>
                    </a:lnTo>
                    <a:lnTo>
                      <a:pt x="324" y="175"/>
                    </a:lnTo>
                    <a:lnTo>
                      <a:pt x="283" y="125"/>
                    </a:lnTo>
                    <a:lnTo>
                      <a:pt x="250" y="75"/>
                    </a:lnTo>
                    <a:lnTo>
                      <a:pt x="216" y="42"/>
                    </a:lnTo>
                    <a:lnTo>
                      <a:pt x="167" y="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7"/>
              <p:cNvSpPr/>
              <p:nvPr/>
            </p:nvSpPr>
            <p:spPr>
              <a:xfrm>
                <a:off x="7306424" y="1760230"/>
                <a:ext cx="570148" cy="245149"/>
              </a:xfrm>
              <a:custGeom>
                <a:avLst/>
                <a:gdLst/>
                <a:ahLst/>
                <a:cxnLst/>
                <a:rect l="l" t="t" r="r" b="b"/>
                <a:pathLst>
                  <a:path w="18736" h="8056" extrusionOk="0">
                    <a:moveTo>
                      <a:pt x="2043" y="0"/>
                    </a:moveTo>
                    <a:lnTo>
                      <a:pt x="1952" y="17"/>
                    </a:lnTo>
                    <a:lnTo>
                      <a:pt x="1910" y="25"/>
                    </a:lnTo>
                    <a:lnTo>
                      <a:pt x="1869" y="42"/>
                    </a:lnTo>
                    <a:lnTo>
                      <a:pt x="1835" y="66"/>
                    </a:lnTo>
                    <a:lnTo>
                      <a:pt x="1802" y="91"/>
                    </a:lnTo>
                    <a:lnTo>
                      <a:pt x="1777" y="125"/>
                    </a:lnTo>
                    <a:lnTo>
                      <a:pt x="1752" y="166"/>
                    </a:lnTo>
                    <a:lnTo>
                      <a:pt x="1736" y="224"/>
                    </a:lnTo>
                    <a:lnTo>
                      <a:pt x="1719" y="274"/>
                    </a:lnTo>
                    <a:lnTo>
                      <a:pt x="1703" y="332"/>
                    </a:lnTo>
                    <a:lnTo>
                      <a:pt x="1678" y="382"/>
                    </a:lnTo>
                    <a:lnTo>
                      <a:pt x="1636" y="424"/>
                    </a:lnTo>
                    <a:lnTo>
                      <a:pt x="1595" y="448"/>
                    </a:lnTo>
                    <a:lnTo>
                      <a:pt x="1536" y="465"/>
                    </a:lnTo>
                    <a:lnTo>
                      <a:pt x="1487" y="482"/>
                    </a:lnTo>
                    <a:lnTo>
                      <a:pt x="1362" y="490"/>
                    </a:lnTo>
                    <a:lnTo>
                      <a:pt x="1246" y="507"/>
                    </a:lnTo>
                    <a:lnTo>
                      <a:pt x="1171" y="532"/>
                    </a:lnTo>
                    <a:lnTo>
                      <a:pt x="1096" y="565"/>
                    </a:lnTo>
                    <a:lnTo>
                      <a:pt x="1030" y="606"/>
                    </a:lnTo>
                    <a:lnTo>
                      <a:pt x="972" y="664"/>
                    </a:lnTo>
                    <a:lnTo>
                      <a:pt x="847" y="781"/>
                    </a:lnTo>
                    <a:lnTo>
                      <a:pt x="731" y="897"/>
                    </a:lnTo>
                    <a:lnTo>
                      <a:pt x="664" y="955"/>
                    </a:lnTo>
                    <a:lnTo>
                      <a:pt x="598" y="1005"/>
                    </a:lnTo>
                    <a:lnTo>
                      <a:pt x="523" y="1046"/>
                    </a:lnTo>
                    <a:lnTo>
                      <a:pt x="448" y="1080"/>
                    </a:lnTo>
                    <a:lnTo>
                      <a:pt x="374" y="1105"/>
                    </a:lnTo>
                    <a:lnTo>
                      <a:pt x="291" y="1113"/>
                    </a:lnTo>
                    <a:lnTo>
                      <a:pt x="216" y="1096"/>
                    </a:lnTo>
                    <a:lnTo>
                      <a:pt x="174" y="1088"/>
                    </a:lnTo>
                    <a:lnTo>
                      <a:pt x="141" y="1071"/>
                    </a:lnTo>
                    <a:lnTo>
                      <a:pt x="100" y="1088"/>
                    </a:lnTo>
                    <a:lnTo>
                      <a:pt x="66" y="1121"/>
                    </a:lnTo>
                    <a:lnTo>
                      <a:pt x="42" y="1154"/>
                    </a:lnTo>
                    <a:lnTo>
                      <a:pt x="25" y="1188"/>
                    </a:lnTo>
                    <a:lnTo>
                      <a:pt x="8" y="1229"/>
                    </a:lnTo>
                    <a:lnTo>
                      <a:pt x="0" y="1279"/>
                    </a:lnTo>
                    <a:lnTo>
                      <a:pt x="0" y="1321"/>
                    </a:lnTo>
                    <a:lnTo>
                      <a:pt x="8" y="1370"/>
                    </a:lnTo>
                    <a:lnTo>
                      <a:pt x="33" y="1470"/>
                    </a:lnTo>
                    <a:lnTo>
                      <a:pt x="75" y="1570"/>
                    </a:lnTo>
                    <a:lnTo>
                      <a:pt x="133" y="1661"/>
                    </a:lnTo>
                    <a:lnTo>
                      <a:pt x="199" y="1744"/>
                    </a:lnTo>
                    <a:lnTo>
                      <a:pt x="349" y="1894"/>
                    </a:lnTo>
                    <a:lnTo>
                      <a:pt x="415" y="1977"/>
                    </a:lnTo>
                    <a:lnTo>
                      <a:pt x="473" y="2060"/>
                    </a:lnTo>
                    <a:lnTo>
                      <a:pt x="523" y="2151"/>
                    </a:lnTo>
                    <a:lnTo>
                      <a:pt x="540" y="2193"/>
                    </a:lnTo>
                    <a:lnTo>
                      <a:pt x="548" y="2242"/>
                    </a:lnTo>
                    <a:lnTo>
                      <a:pt x="548" y="2284"/>
                    </a:lnTo>
                    <a:lnTo>
                      <a:pt x="548" y="2325"/>
                    </a:lnTo>
                    <a:lnTo>
                      <a:pt x="540" y="2375"/>
                    </a:lnTo>
                    <a:lnTo>
                      <a:pt x="523" y="2417"/>
                    </a:lnTo>
                    <a:lnTo>
                      <a:pt x="573" y="2417"/>
                    </a:lnTo>
                    <a:lnTo>
                      <a:pt x="623" y="2425"/>
                    </a:lnTo>
                    <a:lnTo>
                      <a:pt x="673" y="2442"/>
                    </a:lnTo>
                    <a:lnTo>
                      <a:pt x="714" y="2458"/>
                    </a:lnTo>
                    <a:lnTo>
                      <a:pt x="756" y="2492"/>
                    </a:lnTo>
                    <a:lnTo>
                      <a:pt x="797" y="2525"/>
                    </a:lnTo>
                    <a:lnTo>
                      <a:pt x="880" y="2599"/>
                    </a:lnTo>
                    <a:lnTo>
                      <a:pt x="955" y="2683"/>
                    </a:lnTo>
                    <a:lnTo>
                      <a:pt x="1038" y="2766"/>
                    </a:lnTo>
                    <a:lnTo>
                      <a:pt x="1121" y="2840"/>
                    </a:lnTo>
                    <a:lnTo>
                      <a:pt x="1171" y="2874"/>
                    </a:lnTo>
                    <a:lnTo>
                      <a:pt x="1221" y="2898"/>
                    </a:lnTo>
                    <a:lnTo>
                      <a:pt x="1279" y="2915"/>
                    </a:lnTo>
                    <a:lnTo>
                      <a:pt x="1345" y="2923"/>
                    </a:lnTo>
                    <a:lnTo>
                      <a:pt x="1404" y="2932"/>
                    </a:lnTo>
                    <a:lnTo>
                      <a:pt x="1470" y="2923"/>
                    </a:lnTo>
                    <a:lnTo>
                      <a:pt x="1611" y="2907"/>
                    </a:lnTo>
                    <a:lnTo>
                      <a:pt x="1744" y="2882"/>
                    </a:lnTo>
                    <a:lnTo>
                      <a:pt x="1869" y="2865"/>
                    </a:lnTo>
                    <a:lnTo>
                      <a:pt x="1935" y="2857"/>
                    </a:lnTo>
                    <a:lnTo>
                      <a:pt x="1993" y="2865"/>
                    </a:lnTo>
                    <a:lnTo>
                      <a:pt x="2051" y="2874"/>
                    </a:lnTo>
                    <a:lnTo>
                      <a:pt x="2109" y="2890"/>
                    </a:lnTo>
                    <a:lnTo>
                      <a:pt x="2159" y="2915"/>
                    </a:lnTo>
                    <a:lnTo>
                      <a:pt x="2209" y="2948"/>
                    </a:lnTo>
                    <a:lnTo>
                      <a:pt x="2259" y="3006"/>
                    </a:lnTo>
                    <a:lnTo>
                      <a:pt x="2292" y="3073"/>
                    </a:lnTo>
                    <a:lnTo>
                      <a:pt x="2309" y="3139"/>
                    </a:lnTo>
                    <a:lnTo>
                      <a:pt x="2325" y="3214"/>
                    </a:lnTo>
                    <a:lnTo>
                      <a:pt x="2325" y="3289"/>
                    </a:lnTo>
                    <a:lnTo>
                      <a:pt x="2317" y="3364"/>
                    </a:lnTo>
                    <a:lnTo>
                      <a:pt x="2292" y="3513"/>
                    </a:lnTo>
                    <a:lnTo>
                      <a:pt x="2591" y="3546"/>
                    </a:lnTo>
                    <a:lnTo>
                      <a:pt x="2890" y="3571"/>
                    </a:lnTo>
                    <a:lnTo>
                      <a:pt x="3015" y="3588"/>
                    </a:lnTo>
                    <a:lnTo>
                      <a:pt x="3148" y="3588"/>
                    </a:lnTo>
                    <a:lnTo>
                      <a:pt x="3206" y="3579"/>
                    </a:lnTo>
                    <a:lnTo>
                      <a:pt x="3272" y="3563"/>
                    </a:lnTo>
                    <a:lnTo>
                      <a:pt x="3330" y="3538"/>
                    </a:lnTo>
                    <a:lnTo>
                      <a:pt x="3380" y="3505"/>
                    </a:lnTo>
                    <a:lnTo>
                      <a:pt x="3438" y="3455"/>
                    </a:lnTo>
                    <a:lnTo>
                      <a:pt x="3480" y="3397"/>
                    </a:lnTo>
                    <a:lnTo>
                      <a:pt x="3521" y="3330"/>
                    </a:lnTo>
                    <a:lnTo>
                      <a:pt x="3555" y="3256"/>
                    </a:lnTo>
                    <a:lnTo>
                      <a:pt x="3621" y="3114"/>
                    </a:lnTo>
                    <a:lnTo>
                      <a:pt x="3662" y="3048"/>
                    </a:lnTo>
                    <a:lnTo>
                      <a:pt x="3712" y="2990"/>
                    </a:lnTo>
                    <a:lnTo>
                      <a:pt x="3754" y="2948"/>
                    </a:lnTo>
                    <a:lnTo>
                      <a:pt x="3804" y="2915"/>
                    </a:lnTo>
                    <a:lnTo>
                      <a:pt x="3903" y="2849"/>
                    </a:lnTo>
                    <a:lnTo>
                      <a:pt x="4020" y="2790"/>
                    </a:lnTo>
                    <a:lnTo>
                      <a:pt x="4128" y="2749"/>
                    </a:lnTo>
                    <a:lnTo>
                      <a:pt x="4194" y="2724"/>
                    </a:lnTo>
                    <a:lnTo>
                      <a:pt x="4252" y="2716"/>
                    </a:lnTo>
                    <a:lnTo>
                      <a:pt x="4310" y="2707"/>
                    </a:lnTo>
                    <a:lnTo>
                      <a:pt x="4368" y="2707"/>
                    </a:lnTo>
                    <a:lnTo>
                      <a:pt x="4435" y="2716"/>
                    </a:lnTo>
                    <a:lnTo>
                      <a:pt x="4493" y="2732"/>
                    </a:lnTo>
                    <a:lnTo>
                      <a:pt x="4551" y="2757"/>
                    </a:lnTo>
                    <a:lnTo>
                      <a:pt x="4601" y="2790"/>
                    </a:lnTo>
                    <a:lnTo>
                      <a:pt x="4642" y="2832"/>
                    </a:lnTo>
                    <a:lnTo>
                      <a:pt x="4676" y="2882"/>
                    </a:lnTo>
                    <a:lnTo>
                      <a:pt x="4701" y="2940"/>
                    </a:lnTo>
                    <a:lnTo>
                      <a:pt x="4709" y="2998"/>
                    </a:lnTo>
                    <a:lnTo>
                      <a:pt x="4709" y="3040"/>
                    </a:lnTo>
                    <a:lnTo>
                      <a:pt x="4692" y="3073"/>
                    </a:lnTo>
                    <a:lnTo>
                      <a:pt x="4676" y="3089"/>
                    </a:lnTo>
                    <a:lnTo>
                      <a:pt x="4659" y="3098"/>
                    </a:lnTo>
                    <a:lnTo>
                      <a:pt x="4618" y="3106"/>
                    </a:lnTo>
                    <a:lnTo>
                      <a:pt x="4468" y="3106"/>
                    </a:lnTo>
                    <a:lnTo>
                      <a:pt x="4410" y="3114"/>
                    </a:lnTo>
                    <a:lnTo>
                      <a:pt x="4352" y="3131"/>
                    </a:lnTo>
                    <a:lnTo>
                      <a:pt x="4294" y="3156"/>
                    </a:lnTo>
                    <a:lnTo>
                      <a:pt x="4186" y="3214"/>
                    </a:lnTo>
                    <a:lnTo>
                      <a:pt x="4086" y="3289"/>
                    </a:lnTo>
                    <a:lnTo>
                      <a:pt x="3978" y="3364"/>
                    </a:lnTo>
                    <a:lnTo>
                      <a:pt x="3878" y="3447"/>
                    </a:lnTo>
                    <a:lnTo>
                      <a:pt x="3762" y="3513"/>
                    </a:lnTo>
                    <a:lnTo>
                      <a:pt x="3712" y="3538"/>
                    </a:lnTo>
                    <a:lnTo>
                      <a:pt x="3654" y="3563"/>
                    </a:lnTo>
                    <a:lnTo>
                      <a:pt x="3646" y="3604"/>
                    </a:lnTo>
                    <a:lnTo>
                      <a:pt x="3654" y="3646"/>
                    </a:lnTo>
                    <a:lnTo>
                      <a:pt x="3662" y="3687"/>
                    </a:lnTo>
                    <a:lnTo>
                      <a:pt x="3687" y="3721"/>
                    </a:lnTo>
                    <a:lnTo>
                      <a:pt x="3762" y="3812"/>
                    </a:lnTo>
                    <a:lnTo>
                      <a:pt x="3845" y="3895"/>
                    </a:lnTo>
                    <a:lnTo>
                      <a:pt x="3928" y="3970"/>
                    </a:lnTo>
                    <a:lnTo>
                      <a:pt x="4020" y="4045"/>
                    </a:lnTo>
                    <a:lnTo>
                      <a:pt x="4119" y="4111"/>
                    </a:lnTo>
                    <a:lnTo>
                      <a:pt x="4219" y="4177"/>
                    </a:lnTo>
                    <a:lnTo>
                      <a:pt x="4427" y="4294"/>
                    </a:lnTo>
                    <a:lnTo>
                      <a:pt x="4642" y="4393"/>
                    </a:lnTo>
                    <a:lnTo>
                      <a:pt x="4867" y="4485"/>
                    </a:lnTo>
                    <a:lnTo>
                      <a:pt x="5315" y="4667"/>
                    </a:lnTo>
                    <a:lnTo>
                      <a:pt x="5539" y="4759"/>
                    </a:lnTo>
                    <a:lnTo>
                      <a:pt x="5755" y="4867"/>
                    </a:lnTo>
                    <a:lnTo>
                      <a:pt x="5971" y="4983"/>
                    </a:lnTo>
                    <a:lnTo>
                      <a:pt x="6071" y="5049"/>
                    </a:lnTo>
                    <a:lnTo>
                      <a:pt x="6171" y="5124"/>
                    </a:lnTo>
                    <a:lnTo>
                      <a:pt x="6262" y="5199"/>
                    </a:lnTo>
                    <a:lnTo>
                      <a:pt x="6345" y="5282"/>
                    </a:lnTo>
                    <a:lnTo>
                      <a:pt x="6428" y="5365"/>
                    </a:lnTo>
                    <a:lnTo>
                      <a:pt x="6503" y="5448"/>
                    </a:lnTo>
                    <a:lnTo>
                      <a:pt x="6569" y="5548"/>
                    </a:lnTo>
                    <a:lnTo>
                      <a:pt x="6627" y="5647"/>
                    </a:lnTo>
                    <a:lnTo>
                      <a:pt x="6677" y="5755"/>
                    </a:lnTo>
                    <a:lnTo>
                      <a:pt x="6719" y="5863"/>
                    </a:lnTo>
                    <a:lnTo>
                      <a:pt x="6769" y="5797"/>
                    </a:lnTo>
                    <a:lnTo>
                      <a:pt x="6802" y="5730"/>
                    </a:lnTo>
                    <a:lnTo>
                      <a:pt x="6818" y="5647"/>
                    </a:lnTo>
                    <a:lnTo>
                      <a:pt x="6835" y="5573"/>
                    </a:lnTo>
                    <a:lnTo>
                      <a:pt x="6843" y="5398"/>
                    </a:lnTo>
                    <a:lnTo>
                      <a:pt x="6843" y="5315"/>
                    </a:lnTo>
                    <a:lnTo>
                      <a:pt x="6852" y="5232"/>
                    </a:lnTo>
                    <a:lnTo>
                      <a:pt x="6860" y="5191"/>
                    </a:lnTo>
                    <a:lnTo>
                      <a:pt x="6876" y="5149"/>
                    </a:lnTo>
                    <a:lnTo>
                      <a:pt x="6918" y="5074"/>
                    </a:lnTo>
                    <a:lnTo>
                      <a:pt x="6968" y="5008"/>
                    </a:lnTo>
                    <a:lnTo>
                      <a:pt x="7034" y="4958"/>
                    </a:lnTo>
                    <a:lnTo>
                      <a:pt x="7101" y="4917"/>
                    </a:lnTo>
                    <a:lnTo>
                      <a:pt x="7142" y="4908"/>
                    </a:lnTo>
                    <a:lnTo>
                      <a:pt x="7209" y="4908"/>
                    </a:lnTo>
                    <a:lnTo>
                      <a:pt x="7242" y="4917"/>
                    </a:lnTo>
                    <a:lnTo>
                      <a:pt x="7267" y="4941"/>
                    </a:lnTo>
                    <a:lnTo>
                      <a:pt x="7300" y="4966"/>
                    </a:lnTo>
                    <a:lnTo>
                      <a:pt x="7325" y="5025"/>
                    </a:lnTo>
                    <a:lnTo>
                      <a:pt x="7342" y="5083"/>
                    </a:lnTo>
                    <a:lnTo>
                      <a:pt x="7358" y="5141"/>
                    </a:lnTo>
                    <a:lnTo>
                      <a:pt x="7366" y="5199"/>
                    </a:lnTo>
                    <a:lnTo>
                      <a:pt x="7375" y="5323"/>
                    </a:lnTo>
                    <a:lnTo>
                      <a:pt x="7358" y="5440"/>
                    </a:lnTo>
                    <a:lnTo>
                      <a:pt x="7325" y="5564"/>
                    </a:lnTo>
                    <a:lnTo>
                      <a:pt x="7275" y="5672"/>
                    </a:lnTo>
                    <a:lnTo>
                      <a:pt x="7250" y="5730"/>
                    </a:lnTo>
                    <a:lnTo>
                      <a:pt x="7209" y="5780"/>
                    </a:lnTo>
                    <a:lnTo>
                      <a:pt x="7175" y="5822"/>
                    </a:lnTo>
                    <a:lnTo>
                      <a:pt x="7126" y="5863"/>
                    </a:lnTo>
                    <a:lnTo>
                      <a:pt x="7051" y="5938"/>
                    </a:lnTo>
                    <a:lnTo>
                      <a:pt x="7018" y="5980"/>
                    </a:lnTo>
                    <a:lnTo>
                      <a:pt x="6993" y="6021"/>
                    </a:lnTo>
                    <a:lnTo>
                      <a:pt x="6984" y="6063"/>
                    </a:lnTo>
                    <a:lnTo>
                      <a:pt x="6993" y="6112"/>
                    </a:lnTo>
                    <a:lnTo>
                      <a:pt x="7009" y="6154"/>
                    </a:lnTo>
                    <a:lnTo>
                      <a:pt x="7034" y="6187"/>
                    </a:lnTo>
                    <a:lnTo>
                      <a:pt x="7067" y="6229"/>
                    </a:lnTo>
                    <a:lnTo>
                      <a:pt x="7109" y="6254"/>
                    </a:lnTo>
                    <a:lnTo>
                      <a:pt x="7151" y="6279"/>
                    </a:lnTo>
                    <a:lnTo>
                      <a:pt x="7200" y="6295"/>
                    </a:lnTo>
                    <a:lnTo>
                      <a:pt x="7292" y="6303"/>
                    </a:lnTo>
                    <a:lnTo>
                      <a:pt x="7391" y="6312"/>
                    </a:lnTo>
                    <a:lnTo>
                      <a:pt x="7483" y="6312"/>
                    </a:lnTo>
                    <a:lnTo>
                      <a:pt x="7582" y="6320"/>
                    </a:lnTo>
                    <a:lnTo>
                      <a:pt x="7649" y="6328"/>
                    </a:lnTo>
                    <a:lnTo>
                      <a:pt x="7707" y="6353"/>
                    </a:lnTo>
                    <a:lnTo>
                      <a:pt x="7773" y="6387"/>
                    </a:lnTo>
                    <a:lnTo>
                      <a:pt x="7823" y="6420"/>
                    </a:lnTo>
                    <a:lnTo>
                      <a:pt x="7881" y="6461"/>
                    </a:lnTo>
                    <a:lnTo>
                      <a:pt x="7931" y="6503"/>
                    </a:lnTo>
                    <a:lnTo>
                      <a:pt x="8023" y="6602"/>
                    </a:lnTo>
                    <a:lnTo>
                      <a:pt x="8106" y="6719"/>
                    </a:lnTo>
                    <a:lnTo>
                      <a:pt x="8180" y="6843"/>
                    </a:lnTo>
                    <a:lnTo>
                      <a:pt x="8330" y="7092"/>
                    </a:lnTo>
                    <a:lnTo>
                      <a:pt x="8405" y="7217"/>
                    </a:lnTo>
                    <a:lnTo>
                      <a:pt x="8479" y="7333"/>
                    </a:lnTo>
                    <a:lnTo>
                      <a:pt x="8571" y="7450"/>
                    </a:lnTo>
                    <a:lnTo>
                      <a:pt x="8662" y="7566"/>
                    </a:lnTo>
                    <a:lnTo>
                      <a:pt x="8762" y="7665"/>
                    </a:lnTo>
                    <a:lnTo>
                      <a:pt x="8878" y="7757"/>
                    </a:lnTo>
                    <a:lnTo>
                      <a:pt x="8986" y="7840"/>
                    </a:lnTo>
                    <a:lnTo>
                      <a:pt x="9111" y="7915"/>
                    </a:lnTo>
                    <a:lnTo>
                      <a:pt x="9243" y="7973"/>
                    </a:lnTo>
                    <a:lnTo>
                      <a:pt x="9385" y="8023"/>
                    </a:lnTo>
                    <a:lnTo>
                      <a:pt x="9526" y="8048"/>
                    </a:lnTo>
                    <a:lnTo>
                      <a:pt x="9675" y="8056"/>
                    </a:lnTo>
                    <a:lnTo>
                      <a:pt x="9816" y="8048"/>
                    </a:lnTo>
                    <a:lnTo>
                      <a:pt x="9883" y="8031"/>
                    </a:lnTo>
                    <a:lnTo>
                      <a:pt x="9958" y="8014"/>
                    </a:lnTo>
                    <a:lnTo>
                      <a:pt x="10024" y="7998"/>
                    </a:lnTo>
                    <a:lnTo>
                      <a:pt x="10090" y="7964"/>
                    </a:lnTo>
                    <a:lnTo>
                      <a:pt x="10149" y="7940"/>
                    </a:lnTo>
                    <a:lnTo>
                      <a:pt x="10215" y="7898"/>
                    </a:lnTo>
                    <a:lnTo>
                      <a:pt x="10223" y="7848"/>
                    </a:lnTo>
                    <a:lnTo>
                      <a:pt x="10215" y="7807"/>
                    </a:lnTo>
                    <a:lnTo>
                      <a:pt x="10198" y="7757"/>
                    </a:lnTo>
                    <a:lnTo>
                      <a:pt x="10165" y="7715"/>
                    </a:lnTo>
                    <a:lnTo>
                      <a:pt x="10132" y="7682"/>
                    </a:lnTo>
                    <a:lnTo>
                      <a:pt x="10090" y="7649"/>
                    </a:lnTo>
                    <a:lnTo>
                      <a:pt x="10041" y="7624"/>
                    </a:lnTo>
                    <a:lnTo>
                      <a:pt x="9991" y="7599"/>
                    </a:lnTo>
                    <a:lnTo>
                      <a:pt x="9891" y="7566"/>
                    </a:lnTo>
                    <a:lnTo>
                      <a:pt x="9800" y="7524"/>
                    </a:lnTo>
                    <a:lnTo>
                      <a:pt x="9750" y="7499"/>
                    </a:lnTo>
                    <a:lnTo>
                      <a:pt x="9717" y="7466"/>
                    </a:lnTo>
                    <a:lnTo>
                      <a:pt x="9684" y="7425"/>
                    </a:lnTo>
                    <a:lnTo>
                      <a:pt x="9659" y="7383"/>
                    </a:lnTo>
                    <a:lnTo>
                      <a:pt x="9650" y="7325"/>
                    </a:lnTo>
                    <a:lnTo>
                      <a:pt x="9650" y="7275"/>
                    </a:lnTo>
                    <a:lnTo>
                      <a:pt x="9659" y="7234"/>
                    </a:lnTo>
                    <a:lnTo>
                      <a:pt x="9684" y="7184"/>
                    </a:lnTo>
                    <a:lnTo>
                      <a:pt x="9717" y="7142"/>
                    </a:lnTo>
                    <a:lnTo>
                      <a:pt x="9758" y="7101"/>
                    </a:lnTo>
                    <a:lnTo>
                      <a:pt x="9858" y="7026"/>
                    </a:lnTo>
                    <a:lnTo>
                      <a:pt x="9958" y="6943"/>
                    </a:lnTo>
                    <a:lnTo>
                      <a:pt x="10057" y="6852"/>
                    </a:lnTo>
                    <a:lnTo>
                      <a:pt x="10099" y="6810"/>
                    </a:lnTo>
                    <a:lnTo>
                      <a:pt x="10132" y="6760"/>
                    </a:lnTo>
                    <a:lnTo>
                      <a:pt x="10157" y="6702"/>
                    </a:lnTo>
                    <a:lnTo>
                      <a:pt x="10174" y="6652"/>
                    </a:lnTo>
                    <a:lnTo>
                      <a:pt x="10248" y="6636"/>
                    </a:lnTo>
                    <a:lnTo>
                      <a:pt x="10323" y="6636"/>
                    </a:lnTo>
                    <a:lnTo>
                      <a:pt x="10398" y="6652"/>
                    </a:lnTo>
                    <a:lnTo>
                      <a:pt x="10464" y="6677"/>
                    </a:lnTo>
                    <a:lnTo>
                      <a:pt x="10531" y="6727"/>
                    </a:lnTo>
                    <a:lnTo>
                      <a:pt x="10589" y="6777"/>
                    </a:lnTo>
                    <a:lnTo>
                      <a:pt x="10639" y="6835"/>
                    </a:lnTo>
                    <a:lnTo>
                      <a:pt x="10680" y="6901"/>
                    </a:lnTo>
                    <a:lnTo>
                      <a:pt x="10705" y="6976"/>
                    </a:lnTo>
                    <a:lnTo>
                      <a:pt x="10730" y="7051"/>
                    </a:lnTo>
                    <a:lnTo>
                      <a:pt x="10747" y="7126"/>
                    </a:lnTo>
                    <a:lnTo>
                      <a:pt x="10755" y="7200"/>
                    </a:lnTo>
                    <a:lnTo>
                      <a:pt x="10755" y="7358"/>
                    </a:lnTo>
                    <a:lnTo>
                      <a:pt x="10755" y="7508"/>
                    </a:lnTo>
                    <a:lnTo>
                      <a:pt x="11021" y="7516"/>
                    </a:lnTo>
                    <a:lnTo>
                      <a:pt x="11278" y="7508"/>
                    </a:lnTo>
                    <a:lnTo>
                      <a:pt x="11544" y="7483"/>
                    </a:lnTo>
                    <a:lnTo>
                      <a:pt x="11801" y="7458"/>
                    </a:lnTo>
                    <a:lnTo>
                      <a:pt x="12059" y="7416"/>
                    </a:lnTo>
                    <a:lnTo>
                      <a:pt x="12316" y="7358"/>
                    </a:lnTo>
                    <a:lnTo>
                      <a:pt x="12574" y="7300"/>
                    </a:lnTo>
                    <a:lnTo>
                      <a:pt x="12823" y="7225"/>
                    </a:lnTo>
                    <a:lnTo>
                      <a:pt x="12939" y="7175"/>
                    </a:lnTo>
                    <a:lnTo>
                      <a:pt x="12997" y="7151"/>
                    </a:lnTo>
                    <a:lnTo>
                      <a:pt x="13039" y="7117"/>
                    </a:lnTo>
                    <a:lnTo>
                      <a:pt x="13072" y="7076"/>
                    </a:lnTo>
                    <a:lnTo>
                      <a:pt x="13097" y="7043"/>
                    </a:lnTo>
                    <a:lnTo>
                      <a:pt x="13147" y="6960"/>
                    </a:lnTo>
                    <a:lnTo>
                      <a:pt x="13197" y="6877"/>
                    </a:lnTo>
                    <a:lnTo>
                      <a:pt x="13221" y="6843"/>
                    </a:lnTo>
                    <a:lnTo>
                      <a:pt x="13255" y="6810"/>
                    </a:lnTo>
                    <a:lnTo>
                      <a:pt x="13321" y="6777"/>
                    </a:lnTo>
                    <a:lnTo>
                      <a:pt x="13388" y="6744"/>
                    </a:lnTo>
                    <a:lnTo>
                      <a:pt x="13529" y="6694"/>
                    </a:lnTo>
                    <a:lnTo>
                      <a:pt x="13595" y="6661"/>
                    </a:lnTo>
                    <a:lnTo>
                      <a:pt x="13645" y="6627"/>
                    </a:lnTo>
                    <a:lnTo>
                      <a:pt x="13662" y="6602"/>
                    </a:lnTo>
                    <a:lnTo>
                      <a:pt x="13678" y="6578"/>
                    </a:lnTo>
                    <a:lnTo>
                      <a:pt x="13687" y="6553"/>
                    </a:lnTo>
                    <a:lnTo>
                      <a:pt x="13687" y="6519"/>
                    </a:lnTo>
                    <a:lnTo>
                      <a:pt x="13678" y="6470"/>
                    </a:lnTo>
                    <a:lnTo>
                      <a:pt x="13653" y="6436"/>
                    </a:lnTo>
                    <a:lnTo>
                      <a:pt x="13620" y="6403"/>
                    </a:lnTo>
                    <a:lnTo>
                      <a:pt x="13579" y="6378"/>
                    </a:lnTo>
                    <a:lnTo>
                      <a:pt x="13529" y="6362"/>
                    </a:lnTo>
                    <a:lnTo>
                      <a:pt x="13479" y="6353"/>
                    </a:lnTo>
                    <a:lnTo>
                      <a:pt x="13379" y="6337"/>
                    </a:lnTo>
                    <a:lnTo>
                      <a:pt x="12657" y="6303"/>
                    </a:lnTo>
                    <a:lnTo>
                      <a:pt x="12657" y="6262"/>
                    </a:lnTo>
                    <a:lnTo>
                      <a:pt x="12665" y="6220"/>
                    </a:lnTo>
                    <a:lnTo>
                      <a:pt x="12682" y="6187"/>
                    </a:lnTo>
                    <a:lnTo>
                      <a:pt x="12707" y="6154"/>
                    </a:lnTo>
                    <a:lnTo>
                      <a:pt x="12740" y="6121"/>
                    </a:lnTo>
                    <a:lnTo>
                      <a:pt x="12773" y="6096"/>
                    </a:lnTo>
                    <a:lnTo>
                      <a:pt x="12814" y="6079"/>
                    </a:lnTo>
                    <a:lnTo>
                      <a:pt x="12856" y="6071"/>
                    </a:lnTo>
                    <a:lnTo>
                      <a:pt x="12939" y="6054"/>
                    </a:lnTo>
                    <a:lnTo>
                      <a:pt x="13022" y="6063"/>
                    </a:lnTo>
                    <a:lnTo>
                      <a:pt x="13197" y="6079"/>
                    </a:lnTo>
                    <a:lnTo>
                      <a:pt x="13338" y="6088"/>
                    </a:lnTo>
                    <a:lnTo>
                      <a:pt x="13487" y="6079"/>
                    </a:lnTo>
                    <a:lnTo>
                      <a:pt x="13637" y="6063"/>
                    </a:lnTo>
                    <a:lnTo>
                      <a:pt x="13778" y="6038"/>
                    </a:lnTo>
                    <a:lnTo>
                      <a:pt x="13927" y="6004"/>
                    </a:lnTo>
                    <a:lnTo>
                      <a:pt x="14069" y="5963"/>
                    </a:lnTo>
                    <a:lnTo>
                      <a:pt x="14359" y="5888"/>
                    </a:lnTo>
                    <a:lnTo>
                      <a:pt x="14650" y="5805"/>
                    </a:lnTo>
                    <a:lnTo>
                      <a:pt x="14791" y="5780"/>
                    </a:lnTo>
                    <a:lnTo>
                      <a:pt x="14941" y="5755"/>
                    </a:lnTo>
                    <a:lnTo>
                      <a:pt x="15082" y="5739"/>
                    </a:lnTo>
                    <a:lnTo>
                      <a:pt x="15223" y="5739"/>
                    </a:lnTo>
                    <a:lnTo>
                      <a:pt x="15372" y="5755"/>
                    </a:lnTo>
                    <a:lnTo>
                      <a:pt x="15514" y="5780"/>
                    </a:lnTo>
                    <a:lnTo>
                      <a:pt x="15597" y="5813"/>
                    </a:lnTo>
                    <a:lnTo>
                      <a:pt x="15688" y="5847"/>
                    </a:lnTo>
                    <a:lnTo>
                      <a:pt x="15862" y="5921"/>
                    </a:lnTo>
                    <a:lnTo>
                      <a:pt x="16037" y="5988"/>
                    </a:lnTo>
                    <a:lnTo>
                      <a:pt x="16120" y="6021"/>
                    </a:lnTo>
                    <a:lnTo>
                      <a:pt x="16211" y="6046"/>
                    </a:lnTo>
                    <a:lnTo>
                      <a:pt x="16303" y="6054"/>
                    </a:lnTo>
                    <a:lnTo>
                      <a:pt x="16402" y="6063"/>
                    </a:lnTo>
                    <a:lnTo>
                      <a:pt x="16502" y="6046"/>
                    </a:lnTo>
                    <a:lnTo>
                      <a:pt x="16593" y="6021"/>
                    </a:lnTo>
                    <a:lnTo>
                      <a:pt x="16676" y="5988"/>
                    </a:lnTo>
                    <a:lnTo>
                      <a:pt x="16751" y="5930"/>
                    </a:lnTo>
                    <a:lnTo>
                      <a:pt x="16776" y="5905"/>
                    </a:lnTo>
                    <a:lnTo>
                      <a:pt x="16809" y="5863"/>
                    </a:lnTo>
                    <a:lnTo>
                      <a:pt x="16826" y="5830"/>
                    </a:lnTo>
                    <a:lnTo>
                      <a:pt x="16851" y="5789"/>
                    </a:lnTo>
                    <a:lnTo>
                      <a:pt x="17083" y="5797"/>
                    </a:lnTo>
                    <a:lnTo>
                      <a:pt x="17324" y="5797"/>
                    </a:lnTo>
                    <a:lnTo>
                      <a:pt x="17557" y="5772"/>
                    </a:lnTo>
                    <a:lnTo>
                      <a:pt x="17797" y="5730"/>
                    </a:lnTo>
                    <a:lnTo>
                      <a:pt x="18030" y="5681"/>
                    </a:lnTo>
                    <a:lnTo>
                      <a:pt x="18254" y="5606"/>
                    </a:lnTo>
                    <a:lnTo>
                      <a:pt x="18478" y="5523"/>
                    </a:lnTo>
                    <a:lnTo>
                      <a:pt x="18694" y="5423"/>
                    </a:lnTo>
                    <a:lnTo>
                      <a:pt x="18719" y="5390"/>
                    </a:lnTo>
                    <a:lnTo>
                      <a:pt x="18736" y="5357"/>
                    </a:lnTo>
                    <a:lnTo>
                      <a:pt x="18736" y="5315"/>
                    </a:lnTo>
                    <a:lnTo>
                      <a:pt x="18736" y="5274"/>
                    </a:lnTo>
                    <a:lnTo>
                      <a:pt x="18719" y="5232"/>
                    </a:lnTo>
                    <a:lnTo>
                      <a:pt x="18694" y="5199"/>
                    </a:lnTo>
                    <a:lnTo>
                      <a:pt x="18669" y="5166"/>
                    </a:lnTo>
                    <a:lnTo>
                      <a:pt x="18636" y="5132"/>
                    </a:lnTo>
                    <a:lnTo>
                      <a:pt x="18561" y="5091"/>
                    </a:lnTo>
                    <a:lnTo>
                      <a:pt x="18487" y="5058"/>
                    </a:lnTo>
                    <a:lnTo>
                      <a:pt x="18404" y="5025"/>
                    </a:lnTo>
                    <a:lnTo>
                      <a:pt x="18329" y="4975"/>
                    </a:lnTo>
                    <a:lnTo>
                      <a:pt x="18304" y="4950"/>
                    </a:lnTo>
                    <a:lnTo>
                      <a:pt x="18271" y="4917"/>
                    </a:lnTo>
                    <a:lnTo>
                      <a:pt x="18254" y="4883"/>
                    </a:lnTo>
                    <a:lnTo>
                      <a:pt x="18238" y="4850"/>
                    </a:lnTo>
                    <a:lnTo>
                      <a:pt x="18213" y="4767"/>
                    </a:lnTo>
                    <a:lnTo>
                      <a:pt x="18204" y="4684"/>
                    </a:lnTo>
                    <a:lnTo>
                      <a:pt x="18221" y="4601"/>
                    </a:lnTo>
                    <a:lnTo>
                      <a:pt x="18246" y="4526"/>
                    </a:lnTo>
                    <a:lnTo>
                      <a:pt x="18271" y="4493"/>
                    </a:lnTo>
                    <a:lnTo>
                      <a:pt x="18296" y="4460"/>
                    </a:lnTo>
                    <a:lnTo>
                      <a:pt x="18321" y="4427"/>
                    </a:lnTo>
                    <a:lnTo>
                      <a:pt x="18354" y="4402"/>
                    </a:lnTo>
                    <a:lnTo>
                      <a:pt x="18454" y="4352"/>
                    </a:lnTo>
                    <a:lnTo>
                      <a:pt x="18561" y="4302"/>
                    </a:lnTo>
                    <a:lnTo>
                      <a:pt x="18603" y="4269"/>
                    </a:lnTo>
                    <a:lnTo>
                      <a:pt x="18636" y="4236"/>
                    </a:lnTo>
                    <a:lnTo>
                      <a:pt x="18661" y="4194"/>
                    </a:lnTo>
                    <a:lnTo>
                      <a:pt x="18678" y="4144"/>
                    </a:lnTo>
                    <a:lnTo>
                      <a:pt x="18669" y="4094"/>
                    </a:lnTo>
                    <a:lnTo>
                      <a:pt x="18645" y="4045"/>
                    </a:lnTo>
                    <a:lnTo>
                      <a:pt x="18620" y="3995"/>
                    </a:lnTo>
                    <a:lnTo>
                      <a:pt x="18595" y="3945"/>
                    </a:lnTo>
                    <a:lnTo>
                      <a:pt x="18586" y="3878"/>
                    </a:lnTo>
                    <a:lnTo>
                      <a:pt x="18578" y="3804"/>
                    </a:lnTo>
                    <a:lnTo>
                      <a:pt x="18586" y="3737"/>
                    </a:lnTo>
                    <a:lnTo>
                      <a:pt x="18603" y="3671"/>
                    </a:lnTo>
                    <a:lnTo>
                      <a:pt x="18611" y="3596"/>
                    </a:lnTo>
                    <a:lnTo>
                      <a:pt x="18628" y="3530"/>
                    </a:lnTo>
                    <a:lnTo>
                      <a:pt x="18628" y="3455"/>
                    </a:lnTo>
                    <a:lnTo>
                      <a:pt x="18611" y="3388"/>
                    </a:lnTo>
                    <a:lnTo>
                      <a:pt x="18603" y="3347"/>
                    </a:lnTo>
                    <a:lnTo>
                      <a:pt x="18578" y="3305"/>
                    </a:lnTo>
                    <a:lnTo>
                      <a:pt x="18553" y="3272"/>
                    </a:lnTo>
                    <a:lnTo>
                      <a:pt x="18528" y="3239"/>
                    </a:lnTo>
                    <a:lnTo>
                      <a:pt x="18454" y="3189"/>
                    </a:lnTo>
                    <a:lnTo>
                      <a:pt x="18379" y="3139"/>
                    </a:lnTo>
                    <a:lnTo>
                      <a:pt x="18196" y="3056"/>
                    </a:lnTo>
                    <a:lnTo>
                      <a:pt x="18113" y="3015"/>
                    </a:lnTo>
                    <a:lnTo>
                      <a:pt x="18030" y="2965"/>
                    </a:lnTo>
                    <a:lnTo>
                      <a:pt x="17922" y="2890"/>
                    </a:lnTo>
                    <a:lnTo>
                      <a:pt x="17822" y="2807"/>
                    </a:lnTo>
                    <a:lnTo>
                      <a:pt x="17773" y="2766"/>
                    </a:lnTo>
                    <a:lnTo>
                      <a:pt x="17714" y="2741"/>
                    </a:lnTo>
                    <a:lnTo>
                      <a:pt x="17656" y="2724"/>
                    </a:lnTo>
                    <a:lnTo>
                      <a:pt x="17598" y="2716"/>
                    </a:lnTo>
                    <a:lnTo>
                      <a:pt x="17540" y="2716"/>
                    </a:lnTo>
                    <a:lnTo>
                      <a:pt x="17498" y="2732"/>
                    </a:lnTo>
                    <a:lnTo>
                      <a:pt x="17399" y="2774"/>
                    </a:lnTo>
                    <a:lnTo>
                      <a:pt x="17307" y="2824"/>
                    </a:lnTo>
                    <a:lnTo>
                      <a:pt x="17258" y="2840"/>
                    </a:lnTo>
                    <a:lnTo>
                      <a:pt x="17208" y="2857"/>
                    </a:lnTo>
                    <a:lnTo>
                      <a:pt x="17158" y="2865"/>
                    </a:lnTo>
                    <a:lnTo>
                      <a:pt x="17100" y="2857"/>
                    </a:lnTo>
                    <a:lnTo>
                      <a:pt x="17050" y="2832"/>
                    </a:lnTo>
                    <a:lnTo>
                      <a:pt x="17008" y="2807"/>
                    </a:lnTo>
                    <a:lnTo>
                      <a:pt x="16975" y="2766"/>
                    </a:lnTo>
                    <a:lnTo>
                      <a:pt x="16959" y="2724"/>
                    </a:lnTo>
                    <a:lnTo>
                      <a:pt x="16959" y="2707"/>
                    </a:lnTo>
                    <a:lnTo>
                      <a:pt x="16959" y="2683"/>
                    </a:lnTo>
                    <a:lnTo>
                      <a:pt x="16967" y="2666"/>
                    </a:lnTo>
                    <a:lnTo>
                      <a:pt x="16984" y="2641"/>
                    </a:lnTo>
                    <a:lnTo>
                      <a:pt x="14999" y="2948"/>
                    </a:lnTo>
                    <a:lnTo>
                      <a:pt x="14907" y="2957"/>
                    </a:lnTo>
                    <a:lnTo>
                      <a:pt x="14824" y="2965"/>
                    </a:lnTo>
                    <a:lnTo>
                      <a:pt x="14733" y="2965"/>
                    </a:lnTo>
                    <a:lnTo>
                      <a:pt x="14650" y="2948"/>
                    </a:lnTo>
                    <a:lnTo>
                      <a:pt x="14567" y="2907"/>
                    </a:lnTo>
                    <a:lnTo>
                      <a:pt x="14484" y="2865"/>
                    </a:lnTo>
                    <a:lnTo>
                      <a:pt x="14326" y="2749"/>
                    </a:lnTo>
                    <a:lnTo>
                      <a:pt x="14243" y="2707"/>
                    </a:lnTo>
                    <a:lnTo>
                      <a:pt x="14168" y="2674"/>
                    </a:lnTo>
                    <a:lnTo>
                      <a:pt x="14127" y="2658"/>
                    </a:lnTo>
                    <a:lnTo>
                      <a:pt x="14085" y="2658"/>
                    </a:lnTo>
                    <a:lnTo>
                      <a:pt x="14044" y="2666"/>
                    </a:lnTo>
                    <a:lnTo>
                      <a:pt x="14002" y="2674"/>
                    </a:lnTo>
                    <a:lnTo>
                      <a:pt x="13952" y="2699"/>
                    </a:lnTo>
                    <a:lnTo>
                      <a:pt x="13911" y="2724"/>
                    </a:lnTo>
                    <a:lnTo>
                      <a:pt x="13861" y="2757"/>
                    </a:lnTo>
                    <a:lnTo>
                      <a:pt x="13811" y="2782"/>
                    </a:lnTo>
                    <a:lnTo>
                      <a:pt x="13778" y="2790"/>
                    </a:lnTo>
                    <a:lnTo>
                      <a:pt x="13753" y="2790"/>
                    </a:lnTo>
                    <a:lnTo>
                      <a:pt x="13687" y="2782"/>
                    </a:lnTo>
                    <a:lnTo>
                      <a:pt x="13628" y="2766"/>
                    </a:lnTo>
                    <a:lnTo>
                      <a:pt x="13570" y="2732"/>
                    </a:lnTo>
                    <a:lnTo>
                      <a:pt x="13512" y="2691"/>
                    </a:lnTo>
                    <a:lnTo>
                      <a:pt x="13454" y="2641"/>
                    </a:lnTo>
                    <a:lnTo>
                      <a:pt x="13346" y="2550"/>
                    </a:lnTo>
                    <a:lnTo>
                      <a:pt x="13263" y="2492"/>
                    </a:lnTo>
                    <a:lnTo>
                      <a:pt x="13180" y="2442"/>
                    </a:lnTo>
                    <a:lnTo>
                      <a:pt x="13089" y="2400"/>
                    </a:lnTo>
                    <a:lnTo>
                      <a:pt x="12997" y="2367"/>
                    </a:lnTo>
                    <a:lnTo>
                      <a:pt x="12906" y="2350"/>
                    </a:lnTo>
                    <a:lnTo>
                      <a:pt x="12806" y="2334"/>
                    </a:lnTo>
                    <a:lnTo>
                      <a:pt x="12707" y="2325"/>
                    </a:lnTo>
                    <a:lnTo>
                      <a:pt x="12607" y="2317"/>
                    </a:lnTo>
                    <a:lnTo>
                      <a:pt x="12399" y="2325"/>
                    </a:lnTo>
                    <a:lnTo>
                      <a:pt x="12192" y="2350"/>
                    </a:lnTo>
                    <a:lnTo>
                      <a:pt x="11984" y="2392"/>
                    </a:lnTo>
                    <a:lnTo>
                      <a:pt x="11785" y="2433"/>
                    </a:lnTo>
                    <a:lnTo>
                      <a:pt x="10580" y="2716"/>
                    </a:lnTo>
                    <a:lnTo>
                      <a:pt x="10306" y="2782"/>
                    </a:lnTo>
                    <a:lnTo>
                      <a:pt x="10198" y="2807"/>
                    </a:lnTo>
                    <a:lnTo>
                      <a:pt x="10099" y="2824"/>
                    </a:lnTo>
                    <a:lnTo>
                      <a:pt x="9999" y="2832"/>
                    </a:lnTo>
                    <a:lnTo>
                      <a:pt x="9899" y="2840"/>
                    </a:lnTo>
                    <a:lnTo>
                      <a:pt x="9700" y="2832"/>
                    </a:lnTo>
                    <a:lnTo>
                      <a:pt x="8596" y="2799"/>
                    </a:lnTo>
                    <a:lnTo>
                      <a:pt x="8521" y="2799"/>
                    </a:lnTo>
                    <a:lnTo>
                      <a:pt x="8122" y="2782"/>
                    </a:lnTo>
                    <a:lnTo>
                      <a:pt x="7923" y="2766"/>
                    </a:lnTo>
                    <a:lnTo>
                      <a:pt x="7724" y="2749"/>
                    </a:lnTo>
                    <a:lnTo>
                      <a:pt x="7533" y="2707"/>
                    </a:lnTo>
                    <a:lnTo>
                      <a:pt x="7342" y="2666"/>
                    </a:lnTo>
                    <a:lnTo>
                      <a:pt x="7159" y="2599"/>
                    </a:lnTo>
                    <a:lnTo>
                      <a:pt x="7067" y="2558"/>
                    </a:lnTo>
                    <a:lnTo>
                      <a:pt x="6984" y="2516"/>
                    </a:lnTo>
                    <a:lnTo>
                      <a:pt x="6868" y="2442"/>
                    </a:lnTo>
                    <a:lnTo>
                      <a:pt x="6760" y="2367"/>
                    </a:lnTo>
                    <a:lnTo>
                      <a:pt x="6661" y="2276"/>
                    </a:lnTo>
                    <a:lnTo>
                      <a:pt x="6578" y="2176"/>
                    </a:lnTo>
                    <a:lnTo>
                      <a:pt x="6511" y="2060"/>
                    </a:lnTo>
                    <a:lnTo>
                      <a:pt x="6445" y="1935"/>
                    </a:lnTo>
                    <a:lnTo>
                      <a:pt x="6378" y="1811"/>
                    </a:lnTo>
                    <a:lnTo>
                      <a:pt x="6312" y="1694"/>
                    </a:lnTo>
                    <a:lnTo>
                      <a:pt x="6262" y="1636"/>
                    </a:lnTo>
                    <a:lnTo>
                      <a:pt x="6212" y="1570"/>
                    </a:lnTo>
                    <a:lnTo>
                      <a:pt x="6162" y="1520"/>
                    </a:lnTo>
                    <a:lnTo>
                      <a:pt x="6104" y="1470"/>
                    </a:lnTo>
                    <a:lnTo>
                      <a:pt x="5971" y="1370"/>
                    </a:lnTo>
                    <a:lnTo>
                      <a:pt x="5838" y="1296"/>
                    </a:lnTo>
                    <a:lnTo>
                      <a:pt x="5697" y="1221"/>
                    </a:lnTo>
                    <a:lnTo>
                      <a:pt x="5548" y="1154"/>
                    </a:lnTo>
                    <a:lnTo>
                      <a:pt x="5249" y="1046"/>
                    </a:lnTo>
                    <a:lnTo>
                      <a:pt x="3953" y="598"/>
                    </a:lnTo>
                    <a:lnTo>
                      <a:pt x="2433" y="66"/>
                    </a:lnTo>
                    <a:lnTo>
                      <a:pt x="2342" y="42"/>
                    </a:lnTo>
                    <a:lnTo>
                      <a:pt x="2242" y="17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47"/>
              <p:cNvSpPr/>
              <p:nvPr/>
            </p:nvSpPr>
            <p:spPr>
              <a:xfrm>
                <a:off x="7470686" y="1929300"/>
                <a:ext cx="78115" cy="75833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492" extrusionOk="0">
                    <a:moveTo>
                      <a:pt x="58" y="0"/>
                    </a:moveTo>
                    <a:lnTo>
                      <a:pt x="33" y="25"/>
                    </a:lnTo>
                    <a:lnTo>
                      <a:pt x="17" y="58"/>
                    </a:lnTo>
                    <a:lnTo>
                      <a:pt x="0" y="133"/>
                    </a:lnTo>
                    <a:lnTo>
                      <a:pt x="0" y="199"/>
                    </a:lnTo>
                    <a:lnTo>
                      <a:pt x="17" y="274"/>
                    </a:lnTo>
                    <a:lnTo>
                      <a:pt x="42" y="341"/>
                    </a:lnTo>
                    <a:lnTo>
                      <a:pt x="83" y="407"/>
                    </a:lnTo>
                    <a:lnTo>
                      <a:pt x="125" y="465"/>
                    </a:lnTo>
                    <a:lnTo>
                      <a:pt x="175" y="515"/>
                    </a:lnTo>
                    <a:lnTo>
                      <a:pt x="316" y="656"/>
                    </a:lnTo>
                    <a:lnTo>
                      <a:pt x="465" y="789"/>
                    </a:lnTo>
                    <a:lnTo>
                      <a:pt x="623" y="922"/>
                    </a:lnTo>
                    <a:lnTo>
                      <a:pt x="764" y="1063"/>
                    </a:lnTo>
                    <a:lnTo>
                      <a:pt x="847" y="1163"/>
                    </a:lnTo>
                    <a:lnTo>
                      <a:pt x="922" y="1262"/>
                    </a:lnTo>
                    <a:lnTo>
                      <a:pt x="1080" y="1470"/>
                    </a:lnTo>
                    <a:lnTo>
                      <a:pt x="1188" y="1603"/>
                    </a:lnTo>
                    <a:lnTo>
                      <a:pt x="1312" y="1727"/>
                    </a:lnTo>
                    <a:lnTo>
                      <a:pt x="1437" y="1844"/>
                    </a:lnTo>
                    <a:lnTo>
                      <a:pt x="1562" y="1960"/>
                    </a:lnTo>
                    <a:lnTo>
                      <a:pt x="1703" y="2068"/>
                    </a:lnTo>
                    <a:lnTo>
                      <a:pt x="1836" y="2176"/>
                    </a:lnTo>
                    <a:lnTo>
                      <a:pt x="2118" y="2384"/>
                    </a:lnTo>
                    <a:lnTo>
                      <a:pt x="2184" y="2433"/>
                    </a:lnTo>
                    <a:lnTo>
                      <a:pt x="2251" y="2467"/>
                    </a:lnTo>
                    <a:lnTo>
                      <a:pt x="2292" y="2483"/>
                    </a:lnTo>
                    <a:lnTo>
                      <a:pt x="2326" y="2483"/>
                    </a:lnTo>
                    <a:lnTo>
                      <a:pt x="2367" y="2492"/>
                    </a:lnTo>
                    <a:lnTo>
                      <a:pt x="2400" y="2483"/>
                    </a:lnTo>
                    <a:lnTo>
                      <a:pt x="2434" y="2475"/>
                    </a:lnTo>
                    <a:lnTo>
                      <a:pt x="2458" y="2458"/>
                    </a:lnTo>
                    <a:lnTo>
                      <a:pt x="2508" y="2408"/>
                    </a:lnTo>
                    <a:lnTo>
                      <a:pt x="2542" y="2350"/>
                    </a:lnTo>
                    <a:lnTo>
                      <a:pt x="2558" y="2292"/>
                    </a:lnTo>
                    <a:lnTo>
                      <a:pt x="2566" y="2226"/>
                    </a:lnTo>
                    <a:lnTo>
                      <a:pt x="2558" y="2159"/>
                    </a:lnTo>
                    <a:lnTo>
                      <a:pt x="2542" y="2093"/>
                    </a:lnTo>
                    <a:lnTo>
                      <a:pt x="2525" y="2035"/>
                    </a:lnTo>
                    <a:lnTo>
                      <a:pt x="2467" y="1902"/>
                    </a:lnTo>
                    <a:lnTo>
                      <a:pt x="2400" y="1786"/>
                    </a:lnTo>
                    <a:lnTo>
                      <a:pt x="2326" y="1669"/>
                    </a:lnTo>
                    <a:lnTo>
                      <a:pt x="2234" y="1561"/>
                    </a:lnTo>
                    <a:lnTo>
                      <a:pt x="2135" y="1462"/>
                    </a:lnTo>
                    <a:lnTo>
                      <a:pt x="2027" y="1379"/>
                    </a:lnTo>
                    <a:lnTo>
                      <a:pt x="1919" y="1296"/>
                    </a:lnTo>
                    <a:lnTo>
                      <a:pt x="1794" y="1237"/>
                    </a:lnTo>
                    <a:lnTo>
                      <a:pt x="1694" y="1196"/>
                    </a:lnTo>
                    <a:lnTo>
                      <a:pt x="1595" y="1154"/>
                    </a:lnTo>
                    <a:lnTo>
                      <a:pt x="1495" y="1121"/>
                    </a:lnTo>
                    <a:lnTo>
                      <a:pt x="1404" y="1080"/>
                    </a:lnTo>
                    <a:lnTo>
                      <a:pt x="1321" y="1038"/>
                    </a:lnTo>
                    <a:lnTo>
                      <a:pt x="1238" y="988"/>
                    </a:lnTo>
                    <a:lnTo>
                      <a:pt x="1163" y="938"/>
                    </a:lnTo>
                    <a:lnTo>
                      <a:pt x="1088" y="880"/>
                    </a:lnTo>
                    <a:lnTo>
                      <a:pt x="1022" y="822"/>
                    </a:lnTo>
                    <a:lnTo>
                      <a:pt x="955" y="756"/>
                    </a:lnTo>
                    <a:lnTo>
                      <a:pt x="889" y="689"/>
                    </a:lnTo>
                    <a:lnTo>
                      <a:pt x="839" y="615"/>
                    </a:lnTo>
                    <a:lnTo>
                      <a:pt x="706" y="424"/>
                    </a:lnTo>
                    <a:lnTo>
                      <a:pt x="640" y="324"/>
                    </a:lnTo>
                    <a:lnTo>
                      <a:pt x="565" y="241"/>
                    </a:lnTo>
                    <a:lnTo>
                      <a:pt x="515" y="191"/>
                    </a:lnTo>
                    <a:lnTo>
                      <a:pt x="457" y="141"/>
                    </a:lnTo>
                    <a:lnTo>
                      <a:pt x="399" y="108"/>
                    </a:lnTo>
                    <a:lnTo>
                      <a:pt x="332" y="75"/>
                    </a:lnTo>
                    <a:lnTo>
                      <a:pt x="266" y="42"/>
                    </a:lnTo>
                    <a:lnTo>
                      <a:pt x="200" y="25"/>
                    </a:lnTo>
                    <a:lnTo>
                      <a:pt x="125" y="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47"/>
              <p:cNvSpPr/>
              <p:nvPr/>
            </p:nvSpPr>
            <p:spPr>
              <a:xfrm>
                <a:off x="8090850" y="1792060"/>
                <a:ext cx="87731" cy="104407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3431" extrusionOk="0">
                    <a:moveTo>
                      <a:pt x="1055" y="0"/>
                    </a:moveTo>
                    <a:lnTo>
                      <a:pt x="1022" y="9"/>
                    </a:lnTo>
                    <a:lnTo>
                      <a:pt x="989" y="25"/>
                    </a:lnTo>
                    <a:lnTo>
                      <a:pt x="972" y="42"/>
                    </a:lnTo>
                    <a:lnTo>
                      <a:pt x="931" y="92"/>
                    </a:lnTo>
                    <a:lnTo>
                      <a:pt x="906" y="150"/>
                    </a:lnTo>
                    <a:lnTo>
                      <a:pt x="872" y="275"/>
                    </a:lnTo>
                    <a:lnTo>
                      <a:pt x="823" y="424"/>
                    </a:lnTo>
                    <a:lnTo>
                      <a:pt x="756" y="573"/>
                    </a:lnTo>
                    <a:lnTo>
                      <a:pt x="690" y="723"/>
                    </a:lnTo>
                    <a:lnTo>
                      <a:pt x="607" y="864"/>
                    </a:lnTo>
                    <a:lnTo>
                      <a:pt x="524" y="1005"/>
                    </a:lnTo>
                    <a:lnTo>
                      <a:pt x="432" y="1138"/>
                    </a:lnTo>
                    <a:lnTo>
                      <a:pt x="250" y="1412"/>
                    </a:lnTo>
                    <a:lnTo>
                      <a:pt x="167" y="1537"/>
                    </a:lnTo>
                    <a:lnTo>
                      <a:pt x="100" y="1661"/>
                    </a:lnTo>
                    <a:lnTo>
                      <a:pt x="67" y="1728"/>
                    </a:lnTo>
                    <a:lnTo>
                      <a:pt x="42" y="1794"/>
                    </a:lnTo>
                    <a:lnTo>
                      <a:pt x="25" y="1869"/>
                    </a:lnTo>
                    <a:lnTo>
                      <a:pt x="9" y="1935"/>
                    </a:lnTo>
                    <a:lnTo>
                      <a:pt x="0" y="2010"/>
                    </a:lnTo>
                    <a:lnTo>
                      <a:pt x="0" y="2077"/>
                    </a:lnTo>
                    <a:lnTo>
                      <a:pt x="9" y="2143"/>
                    </a:lnTo>
                    <a:lnTo>
                      <a:pt x="25" y="2210"/>
                    </a:lnTo>
                    <a:lnTo>
                      <a:pt x="42" y="2276"/>
                    </a:lnTo>
                    <a:lnTo>
                      <a:pt x="67" y="2342"/>
                    </a:lnTo>
                    <a:lnTo>
                      <a:pt x="125" y="2467"/>
                    </a:lnTo>
                    <a:lnTo>
                      <a:pt x="208" y="2583"/>
                    </a:lnTo>
                    <a:lnTo>
                      <a:pt x="291" y="2700"/>
                    </a:lnTo>
                    <a:lnTo>
                      <a:pt x="382" y="2808"/>
                    </a:lnTo>
                    <a:lnTo>
                      <a:pt x="482" y="2907"/>
                    </a:lnTo>
                    <a:lnTo>
                      <a:pt x="582" y="2999"/>
                    </a:lnTo>
                    <a:lnTo>
                      <a:pt x="681" y="3082"/>
                    </a:lnTo>
                    <a:lnTo>
                      <a:pt x="781" y="3165"/>
                    </a:lnTo>
                    <a:lnTo>
                      <a:pt x="889" y="3231"/>
                    </a:lnTo>
                    <a:lnTo>
                      <a:pt x="1005" y="3298"/>
                    </a:lnTo>
                    <a:lnTo>
                      <a:pt x="1122" y="3356"/>
                    </a:lnTo>
                    <a:lnTo>
                      <a:pt x="1238" y="3397"/>
                    </a:lnTo>
                    <a:lnTo>
                      <a:pt x="1362" y="3422"/>
                    </a:lnTo>
                    <a:lnTo>
                      <a:pt x="1470" y="3430"/>
                    </a:lnTo>
                    <a:lnTo>
                      <a:pt x="1570" y="3430"/>
                    </a:lnTo>
                    <a:lnTo>
                      <a:pt x="1678" y="3422"/>
                    </a:lnTo>
                    <a:lnTo>
                      <a:pt x="1778" y="3405"/>
                    </a:lnTo>
                    <a:lnTo>
                      <a:pt x="1985" y="3356"/>
                    </a:lnTo>
                    <a:lnTo>
                      <a:pt x="2185" y="3298"/>
                    </a:lnTo>
                    <a:lnTo>
                      <a:pt x="2384" y="3223"/>
                    </a:lnTo>
                    <a:lnTo>
                      <a:pt x="2484" y="3181"/>
                    </a:lnTo>
                    <a:lnTo>
                      <a:pt x="2575" y="3131"/>
                    </a:lnTo>
                    <a:lnTo>
                      <a:pt x="2658" y="3073"/>
                    </a:lnTo>
                    <a:lnTo>
                      <a:pt x="2733" y="3007"/>
                    </a:lnTo>
                    <a:lnTo>
                      <a:pt x="2791" y="2924"/>
                    </a:lnTo>
                    <a:lnTo>
                      <a:pt x="2824" y="2882"/>
                    </a:lnTo>
                    <a:lnTo>
                      <a:pt x="2841" y="2832"/>
                    </a:lnTo>
                    <a:lnTo>
                      <a:pt x="2857" y="2783"/>
                    </a:lnTo>
                    <a:lnTo>
                      <a:pt x="2874" y="2724"/>
                    </a:lnTo>
                    <a:lnTo>
                      <a:pt x="2882" y="2608"/>
                    </a:lnTo>
                    <a:lnTo>
                      <a:pt x="2874" y="2492"/>
                    </a:lnTo>
                    <a:lnTo>
                      <a:pt x="2857" y="2376"/>
                    </a:lnTo>
                    <a:lnTo>
                      <a:pt x="2824" y="2226"/>
                    </a:lnTo>
                    <a:lnTo>
                      <a:pt x="2791" y="2077"/>
                    </a:lnTo>
                    <a:lnTo>
                      <a:pt x="2741" y="1927"/>
                    </a:lnTo>
                    <a:lnTo>
                      <a:pt x="2691" y="1778"/>
                    </a:lnTo>
                    <a:lnTo>
                      <a:pt x="2625" y="1637"/>
                    </a:lnTo>
                    <a:lnTo>
                      <a:pt x="2542" y="1504"/>
                    </a:lnTo>
                    <a:lnTo>
                      <a:pt x="2459" y="1379"/>
                    </a:lnTo>
                    <a:lnTo>
                      <a:pt x="2359" y="1254"/>
                    </a:lnTo>
                    <a:lnTo>
                      <a:pt x="2243" y="1147"/>
                    </a:lnTo>
                    <a:lnTo>
                      <a:pt x="2118" y="1055"/>
                    </a:lnTo>
                    <a:lnTo>
                      <a:pt x="1985" y="980"/>
                    </a:lnTo>
                    <a:lnTo>
                      <a:pt x="1836" y="914"/>
                    </a:lnTo>
                    <a:lnTo>
                      <a:pt x="1761" y="889"/>
                    </a:lnTo>
                    <a:lnTo>
                      <a:pt x="1686" y="872"/>
                    </a:lnTo>
                    <a:lnTo>
                      <a:pt x="1612" y="856"/>
                    </a:lnTo>
                    <a:lnTo>
                      <a:pt x="1537" y="848"/>
                    </a:lnTo>
                    <a:lnTo>
                      <a:pt x="1387" y="848"/>
                    </a:lnTo>
                    <a:lnTo>
                      <a:pt x="1304" y="856"/>
                    </a:lnTo>
                    <a:lnTo>
                      <a:pt x="1230" y="872"/>
                    </a:lnTo>
                    <a:lnTo>
                      <a:pt x="1205" y="142"/>
                    </a:lnTo>
                    <a:lnTo>
                      <a:pt x="1196" y="92"/>
                    </a:lnTo>
                    <a:lnTo>
                      <a:pt x="1180" y="50"/>
                    </a:lnTo>
                    <a:lnTo>
                      <a:pt x="1163" y="25"/>
                    </a:lnTo>
                    <a:lnTo>
                      <a:pt x="1138" y="9"/>
                    </a:lnTo>
                    <a:lnTo>
                      <a:pt x="111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47"/>
              <p:cNvSpPr/>
              <p:nvPr/>
            </p:nvSpPr>
            <p:spPr>
              <a:xfrm>
                <a:off x="8188896" y="1725601"/>
                <a:ext cx="497906" cy="469575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15431" extrusionOk="0">
                    <a:moveTo>
                      <a:pt x="4477" y="3173"/>
                    </a:moveTo>
                    <a:lnTo>
                      <a:pt x="4560" y="3181"/>
                    </a:lnTo>
                    <a:lnTo>
                      <a:pt x="4544" y="3214"/>
                    </a:lnTo>
                    <a:lnTo>
                      <a:pt x="4535" y="3256"/>
                    </a:lnTo>
                    <a:lnTo>
                      <a:pt x="4535" y="3297"/>
                    </a:lnTo>
                    <a:lnTo>
                      <a:pt x="4552" y="3339"/>
                    </a:lnTo>
                    <a:lnTo>
                      <a:pt x="4568" y="3380"/>
                    </a:lnTo>
                    <a:lnTo>
                      <a:pt x="4593" y="3414"/>
                    </a:lnTo>
                    <a:lnTo>
                      <a:pt x="4627" y="3447"/>
                    </a:lnTo>
                    <a:lnTo>
                      <a:pt x="4668" y="3472"/>
                    </a:lnTo>
                    <a:lnTo>
                      <a:pt x="4710" y="3488"/>
                    </a:lnTo>
                    <a:lnTo>
                      <a:pt x="4743" y="3497"/>
                    </a:lnTo>
                    <a:lnTo>
                      <a:pt x="4834" y="3513"/>
                    </a:lnTo>
                    <a:lnTo>
                      <a:pt x="4917" y="3513"/>
                    </a:lnTo>
                    <a:lnTo>
                      <a:pt x="5009" y="3505"/>
                    </a:lnTo>
                    <a:lnTo>
                      <a:pt x="5440" y="3472"/>
                    </a:lnTo>
                    <a:lnTo>
                      <a:pt x="5507" y="3463"/>
                    </a:lnTo>
                    <a:lnTo>
                      <a:pt x="5573" y="3463"/>
                    </a:lnTo>
                    <a:lnTo>
                      <a:pt x="5640" y="3472"/>
                    </a:lnTo>
                    <a:lnTo>
                      <a:pt x="5698" y="3497"/>
                    </a:lnTo>
                    <a:lnTo>
                      <a:pt x="5756" y="3530"/>
                    </a:lnTo>
                    <a:lnTo>
                      <a:pt x="5806" y="3571"/>
                    </a:lnTo>
                    <a:lnTo>
                      <a:pt x="5856" y="3596"/>
                    </a:lnTo>
                    <a:lnTo>
                      <a:pt x="5906" y="3613"/>
                    </a:lnTo>
                    <a:lnTo>
                      <a:pt x="5964" y="3630"/>
                    </a:lnTo>
                    <a:lnTo>
                      <a:pt x="6014" y="3638"/>
                    </a:lnTo>
                    <a:lnTo>
                      <a:pt x="6130" y="3638"/>
                    </a:lnTo>
                    <a:lnTo>
                      <a:pt x="6238" y="3630"/>
                    </a:lnTo>
                    <a:lnTo>
                      <a:pt x="6254" y="3654"/>
                    </a:lnTo>
                    <a:lnTo>
                      <a:pt x="6254" y="3679"/>
                    </a:lnTo>
                    <a:lnTo>
                      <a:pt x="6254" y="3729"/>
                    </a:lnTo>
                    <a:lnTo>
                      <a:pt x="6238" y="3771"/>
                    </a:lnTo>
                    <a:lnTo>
                      <a:pt x="6205" y="3812"/>
                    </a:lnTo>
                    <a:lnTo>
                      <a:pt x="6163" y="3854"/>
                    </a:lnTo>
                    <a:lnTo>
                      <a:pt x="6113" y="3887"/>
                    </a:lnTo>
                    <a:lnTo>
                      <a:pt x="6063" y="3912"/>
                    </a:lnTo>
                    <a:lnTo>
                      <a:pt x="6005" y="3937"/>
                    </a:lnTo>
                    <a:lnTo>
                      <a:pt x="5872" y="3970"/>
                    </a:lnTo>
                    <a:lnTo>
                      <a:pt x="5739" y="3995"/>
                    </a:lnTo>
                    <a:lnTo>
                      <a:pt x="5607" y="4003"/>
                    </a:lnTo>
                    <a:lnTo>
                      <a:pt x="5465" y="4012"/>
                    </a:lnTo>
                    <a:lnTo>
                      <a:pt x="5233" y="4012"/>
                    </a:lnTo>
                    <a:lnTo>
                      <a:pt x="5175" y="4020"/>
                    </a:lnTo>
                    <a:lnTo>
                      <a:pt x="5125" y="4036"/>
                    </a:lnTo>
                    <a:lnTo>
                      <a:pt x="5075" y="4061"/>
                    </a:lnTo>
                    <a:lnTo>
                      <a:pt x="5025" y="4095"/>
                    </a:lnTo>
                    <a:lnTo>
                      <a:pt x="4984" y="4136"/>
                    </a:lnTo>
                    <a:lnTo>
                      <a:pt x="4942" y="4186"/>
                    </a:lnTo>
                    <a:lnTo>
                      <a:pt x="4917" y="4244"/>
                    </a:lnTo>
                    <a:lnTo>
                      <a:pt x="4892" y="4302"/>
                    </a:lnTo>
                    <a:lnTo>
                      <a:pt x="4859" y="4427"/>
                    </a:lnTo>
                    <a:lnTo>
                      <a:pt x="4818" y="4551"/>
                    </a:lnTo>
                    <a:lnTo>
                      <a:pt x="4776" y="4643"/>
                    </a:lnTo>
                    <a:lnTo>
                      <a:pt x="4735" y="4742"/>
                    </a:lnTo>
                    <a:lnTo>
                      <a:pt x="4710" y="4792"/>
                    </a:lnTo>
                    <a:lnTo>
                      <a:pt x="4701" y="4842"/>
                    </a:lnTo>
                    <a:lnTo>
                      <a:pt x="4693" y="4892"/>
                    </a:lnTo>
                    <a:lnTo>
                      <a:pt x="4693" y="4942"/>
                    </a:lnTo>
                    <a:lnTo>
                      <a:pt x="4693" y="4983"/>
                    </a:lnTo>
                    <a:lnTo>
                      <a:pt x="4710" y="5016"/>
                    </a:lnTo>
                    <a:lnTo>
                      <a:pt x="4743" y="5091"/>
                    </a:lnTo>
                    <a:lnTo>
                      <a:pt x="4784" y="5166"/>
                    </a:lnTo>
                    <a:lnTo>
                      <a:pt x="4834" y="5232"/>
                    </a:lnTo>
                    <a:lnTo>
                      <a:pt x="4934" y="5349"/>
                    </a:lnTo>
                    <a:lnTo>
                      <a:pt x="4984" y="5407"/>
                    </a:lnTo>
                    <a:lnTo>
                      <a:pt x="5042" y="5465"/>
                    </a:lnTo>
                    <a:lnTo>
                      <a:pt x="5100" y="5515"/>
                    </a:lnTo>
                    <a:lnTo>
                      <a:pt x="5158" y="5556"/>
                    </a:lnTo>
                    <a:lnTo>
                      <a:pt x="5225" y="5589"/>
                    </a:lnTo>
                    <a:lnTo>
                      <a:pt x="5299" y="5614"/>
                    </a:lnTo>
                    <a:lnTo>
                      <a:pt x="5357" y="5623"/>
                    </a:lnTo>
                    <a:lnTo>
                      <a:pt x="5416" y="5631"/>
                    </a:lnTo>
                    <a:lnTo>
                      <a:pt x="5540" y="5639"/>
                    </a:lnTo>
                    <a:lnTo>
                      <a:pt x="5598" y="5648"/>
                    </a:lnTo>
                    <a:lnTo>
                      <a:pt x="5648" y="5664"/>
                    </a:lnTo>
                    <a:lnTo>
                      <a:pt x="5706" y="5681"/>
                    </a:lnTo>
                    <a:lnTo>
                      <a:pt x="5756" y="5714"/>
                    </a:lnTo>
                    <a:lnTo>
                      <a:pt x="5781" y="5739"/>
                    </a:lnTo>
                    <a:lnTo>
                      <a:pt x="5806" y="5772"/>
                    </a:lnTo>
                    <a:lnTo>
                      <a:pt x="5831" y="5814"/>
                    </a:lnTo>
                    <a:lnTo>
                      <a:pt x="5839" y="5855"/>
                    </a:lnTo>
                    <a:lnTo>
                      <a:pt x="5847" y="5897"/>
                    </a:lnTo>
                    <a:lnTo>
                      <a:pt x="5847" y="5938"/>
                    </a:lnTo>
                    <a:lnTo>
                      <a:pt x="5839" y="5980"/>
                    </a:lnTo>
                    <a:lnTo>
                      <a:pt x="5823" y="6021"/>
                    </a:lnTo>
                    <a:lnTo>
                      <a:pt x="5798" y="6055"/>
                    </a:lnTo>
                    <a:lnTo>
                      <a:pt x="5773" y="6088"/>
                    </a:lnTo>
                    <a:lnTo>
                      <a:pt x="5739" y="6113"/>
                    </a:lnTo>
                    <a:lnTo>
                      <a:pt x="5698" y="6138"/>
                    </a:lnTo>
                    <a:lnTo>
                      <a:pt x="5656" y="6146"/>
                    </a:lnTo>
                    <a:lnTo>
                      <a:pt x="5615" y="6154"/>
                    </a:lnTo>
                    <a:lnTo>
                      <a:pt x="5573" y="6154"/>
                    </a:lnTo>
                    <a:lnTo>
                      <a:pt x="5532" y="6146"/>
                    </a:lnTo>
                    <a:lnTo>
                      <a:pt x="5524" y="6104"/>
                    </a:lnTo>
                    <a:lnTo>
                      <a:pt x="5515" y="6063"/>
                    </a:lnTo>
                    <a:lnTo>
                      <a:pt x="5490" y="6021"/>
                    </a:lnTo>
                    <a:lnTo>
                      <a:pt x="5465" y="5988"/>
                    </a:lnTo>
                    <a:lnTo>
                      <a:pt x="5432" y="5955"/>
                    </a:lnTo>
                    <a:lnTo>
                      <a:pt x="5391" y="5930"/>
                    </a:lnTo>
                    <a:lnTo>
                      <a:pt x="5349" y="5905"/>
                    </a:lnTo>
                    <a:lnTo>
                      <a:pt x="5308" y="5897"/>
                    </a:lnTo>
                    <a:lnTo>
                      <a:pt x="5258" y="5888"/>
                    </a:lnTo>
                    <a:lnTo>
                      <a:pt x="5216" y="5888"/>
                    </a:lnTo>
                    <a:lnTo>
                      <a:pt x="5166" y="5897"/>
                    </a:lnTo>
                    <a:lnTo>
                      <a:pt x="5125" y="5905"/>
                    </a:lnTo>
                    <a:lnTo>
                      <a:pt x="5034" y="5938"/>
                    </a:lnTo>
                    <a:lnTo>
                      <a:pt x="4950" y="5988"/>
                    </a:lnTo>
                    <a:lnTo>
                      <a:pt x="4876" y="6038"/>
                    </a:lnTo>
                    <a:lnTo>
                      <a:pt x="4834" y="6055"/>
                    </a:lnTo>
                    <a:lnTo>
                      <a:pt x="4793" y="6063"/>
                    </a:lnTo>
                    <a:lnTo>
                      <a:pt x="4759" y="6055"/>
                    </a:lnTo>
                    <a:lnTo>
                      <a:pt x="4726" y="6046"/>
                    </a:lnTo>
                    <a:lnTo>
                      <a:pt x="4701" y="6030"/>
                    </a:lnTo>
                    <a:lnTo>
                      <a:pt x="4676" y="6013"/>
                    </a:lnTo>
                    <a:lnTo>
                      <a:pt x="4635" y="5963"/>
                    </a:lnTo>
                    <a:lnTo>
                      <a:pt x="4610" y="5905"/>
                    </a:lnTo>
                    <a:lnTo>
                      <a:pt x="4610" y="5839"/>
                    </a:lnTo>
                    <a:lnTo>
                      <a:pt x="4610" y="5780"/>
                    </a:lnTo>
                    <a:lnTo>
                      <a:pt x="4635" y="5648"/>
                    </a:lnTo>
                    <a:lnTo>
                      <a:pt x="4593" y="5631"/>
                    </a:lnTo>
                    <a:lnTo>
                      <a:pt x="4552" y="5623"/>
                    </a:lnTo>
                    <a:lnTo>
                      <a:pt x="4510" y="5631"/>
                    </a:lnTo>
                    <a:lnTo>
                      <a:pt x="4461" y="5639"/>
                    </a:lnTo>
                    <a:lnTo>
                      <a:pt x="4377" y="5673"/>
                    </a:lnTo>
                    <a:lnTo>
                      <a:pt x="4286" y="5714"/>
                    </a:lnTo>
                    <a:lnTo>
                      <a:pt x="4195" y="5756"/>
                    </a:lnTo>
                    <a:lnTo>
                      <a:pt x="4103" y="5789"/>
                    </a:lnTo>
                    <a:lnTo>
                      <a:pt x="4062" y="5797"/>
                    </a:lnTo>
                    <a:lnTo>
                      <a:pt x="4020" y="5797"/>
                    </a:lnTo>
                    <a:lnTo>
                      <a:pt x="3979" y="5789"/>
                    </a:lnTo>
                    <a:lnTo>
                      <a:pt x="3937" y="5772"/>
                    </a:lnTo>
                    <a:lnTo>
                      <a:pt x="3904" y="5747"/>
                    </a:lnTo>
                    <a:lnTo>
                      <a:pt x="3879" y="5722"/>
                    </a:lnTo>
                    <a:lnTo>
                      <a:pt x="3821" y="5664"/>
                    </a:lnTo>
                    <a:lnTo>
                      <a:pt x="3771" y="5631"/>
                    </a:lnTo>
                    <a:lnTo>
                      <a:pt x="3713" y="5598"/>
                    </a:lnTo>
                    <a:lnTo>
                      <a:pt x="3588" y="5548"/>
                    </a:lnTo>
                    <a:lnTo>
                      <a:pt x="3472" y="5490"/>
                    </a:lnTo>
                    <a:lnTo>
                      <a:pt x="3414" y="5457"/>
                    </a:lnTo>
                    <a:lnTo>
                      <a:pt x="3364" y="5415"/>
                    </a:lnTo>
                    <a:lnTo>
                      <a:pt x="3331" y="5374"/>
                    </a:lnTo>
                    <a:lnTo>
                      <a:pt x="3298" y="5324"/>
                    </a:lnTo>
                    <a:lnTo>
                      <a:pt x="3281" y="5274"/>
                    </a:lnTo>
                    <a:lnTo>
                      <a:pt x="3256" y="5224"/>
                    </a:lnTo>
                    <a:lnTo>
                      <a:pt x="3231" y="5108"/>
                    </a:lnTo>
                    <a:lnTo>
                      <a:pt x="3223" y="4992"/>
                    </a:lnTo>
                    <a:lnTo>
                      <a:pt x="3123" y="4061"/>
                    </a:lnTo>
                    <a:lnTo>
                      <a:pt x="3123" y="3987"/>
                    </a:lnTo>
                    <a:lnTo>
                      <a:pt x="3132" y="3920"/>
                    </a:lnTo>
                    <a:lnTo>
                      <a:pt x="3140" y="3895"/>
                    </a:lnTo>
                    <a:lnTo>
                      <a:pt x="3157" y="3862"/>
                    </a:lnTo>
                    <a:lnTo>
                      <a:pt x="3182" y="3845"/>
                    </a:lnTo>
                    <a:lnTo>
                      <a:pt x="3206" y="3829"/>
                    </a:lnTo>
                    <a:lnTo>
                      <a:pt x="3240" y="3821"/>
                    </a:lnTo>
                    <a:lnTo>
                      <a:pt x="3265" y="3829"/>
                    </a:lnTo>
                    <a:lnTo>
                      <a:pt x="3290" y="3837"/>
                    </a:lnTo>
                    <a:lnTo>
                      <a:pt x="3323" y="3854"/>
                    </a:lnTo>
                    <a:lnTo>
                      <a:pt x="3373" y="3895"/>
                    </a:lnTo>
                    <a:lnTo>
                      <a:pt x="3414" y="3945"/>
                    </a:lnTo>
                    <a:lnTo>
                      <a:pt x="3505" y="4045"/>
                    </a:lnTo>
                    <a:lnTo>
                      <a:pt x="3605" y="4128"/>
                    </a:lnTo>
                    <a:lnTo>
                      <a:pt x="3655" y="4169"/>
                    </a:lnTo>
                    <a:lnTo>
                      <a:pt x="3713" y="4203"/>
                    </a:lnTo>
                    <a:lnTo>
                      <a:pt x="3771" y="4227"/>
                    </a:lnTo>
                    <a:lnTo>
                      <a:pt x="3838" y="4252"/>
                    </a:lnTo>
                    <a:lnTo>
                      <a:pt x="3904" y="4261"/>
                    </a:lnTo>
                    <a:lnTo>
                      <a:pt x="3971" y="4269"/>
                    </a:lnTo>
                    <a:lnTo>
                      <a:pt x="4037" y="4261"/>
                    </a:lnTo>
                    <a:lnTo>
                      <a:pt x="4103" y="4252"/>
                    </a:lnTo>
                    <a:lnTo>
                      <a:pt x="4162" y="4227"/>
                    </a:lnTo>
                    <a:lnTo>
                      <a:pt x="4220" y="4194"/>
                    </a:lnTo>
                    <a:lnTo>
                      <a:pt x="4269" y="4153"/>
                    </a:lnTo>
                    <a:lnTo>
                      <a:pt x="4311" y="4103"/>
                    </a:lnTo>
                    <a:lnTo>
                      <a:pt x="4336" y="4070"/>
                    </a:lnTo>
                    <a:lnTo>
                      <a:pt x="4353" y="4028"/>
                    </a:lnTo>
                    <a:lnTo>
                      <a:pt x="4369" y="3987"/>
                    </a:lnTo>
                    <a:lnTo>
                      <a:pt x="4377" y="3945"/>
                    </a:lnTo>
                    <a:lnTo>
                      <a:pt x="4377" y="3854"/>
                    </a:lnTo>
                    <a:lnTo>
                      <a:pt x="4369" y="3771"/>
                    </a:lnTo>
                    <a:lnTo>
                      <a:pt x="4344" y="3679"/>
                    </a:lnTo>
                    <a:lnTo>
                      <a:pt x="4303" y="3596"/>
                    </a:lnTo>
                    <a:lnTo>
                      <a:pt x="4261" y="3513"/>
                    </a:lnTo>
                    <a:lnTo>
                      <a:pt x="4211" y="3430"/>
                    </a:lnTo>
                    <a:lnTo>
                      <a:pt x="4170" y="3372"/>
                    </a:lnTo>
                    <a:lnTo>
                      <a:pt x="4162" y="3339"/>
                    </a:lnTo>
                    <a:lnTo>
                      <a:pt x="4162" y="3306"/>
                    </a:lnTo>
                    <a:lnTo>
                      <a:pt x="4170" y="3281"/>
                    </a:lnTo>
                    <a:lnTo>
                      <a:pt x="4195" y="3256"/>
                    </a:lnTo>
                    <a:lnTo>
                      <a:pt x="4220" y="3239"/>
                    </a:lnTo>
                    <a:lnTo>
                      <a:pt x="4245" y="3223"/>
                    </a:lnTo>
                    <a:lnTo>
                      <a:pt x="4319" y="3189"/>
                    </a:lnTo>
                    <a:lnTo>
                      <a:pt x="4402" y="3173"/>
                    </a:lnTo>
                    <a:close/>
                    <a:moveTo>
                      <a:pt x="12184" y="8480"/>
                    </a:moveTo>
                    <a:lnTo>
                      <a:pt x="12192" y="8513"/>
                    </a:lnTo>
                    <a:lnTo>
                      <a:pt x="12184" y="8546"/>
                    </a:lnTo>
                    <a:lnTo>
                      <a:pt x="12167" y="8571"/>
                    </a:lnTo>
                    <a:lnTo>
                      <a:pt x="12151" y="8604"/>
                    </a:lnTo>
                    <a:lnTo>
                      <a:pt x="12093" y="8646"/>
                    </a:lnTo>
                    <a:lnTo>
                      <a:pt x="12026" y="8679"/>
                    </a:lnTo>
                    <a:lnTo>
                      <a:pt x="11736" y="8803"/>
                    </a:lnTo>
                    <a:lnTo>
                      <a:pt x="11437" y="8903"/>
                    </a:lnTo>
                    <a:lnTo>
                      <a:pt x="11138" y="9003"/>
                    </a:lnTo>
                    <a:lnTo>
                      <a:pt x="10839" y="9086"/>
                    </a:lnTo>
                    <a:lnTo>
                      <a:pt x="10540" y="9161"/>
                    </a:lnTo>
                    <a:lnTo>
                      <a:pt x="10232" y="9235"/>
                    </a:lnTo>
                    <a:lnTo>
                      <a:pt x="9618" y="9368"/>
                    </a:lnTo>
                    <a:lnTo>
                      <a:pt x="9468" y="9393"/>
                    </a:lnTo>
                    <a:lnTo>
                      <a:pt x="9394" y="9393"/>
                    </a:lnTo>
                    <a:lnTo>
                      <a:pt x="9327" y="9385"/>
                    </a:lnTo>
                    <a:lnTo>
                      <a:pt x="9252" y="9368"/>
                    </a:lnTo>
                    <a:lnTo>
                      <a:pt x="9194" y="9327"/>
                    </a:lnTo>
                    <a:lnTo>
                      <a:pt x="9161" y="9302"/>
                    </a:lnTo>
                    <a:lnTo>
                      <a:pt x="9144" y="9269"/>
                    </a:lnTo>
                    <a:lnTo>
                      <a:pt x="9128" y="9235"/>
                    </a:lnTo>
                    <a:lnTo>
                      <a:pt x="9120" y="9202"/>
                    </a:lnTo>
                    <a:lnTo>
                      <a:pt x="9186" y="9161"/>
                    </a:lnTo>
                    <a:lnTo>
                      <a:pt x="9261" y="9119"/>
                    </a:lnTo>
                    <a:lnTo>
                      <a:pt x="9419" y="9061"/>
                    </a:lnTo>
                    <a:lnTo>
                      <a:pt x="9576" y="9003"/>
                    </a:lnTo>
                    <a:lnTo>
                      <a:pt x="9742" y="8961"/>
                    </a:lnTo>
                    <a:lnTo>
                      <a:pt x="10041" y="8887"/>
                    </a:lnTo>
                    <a:lnTo>
                      <a:pt x="10349" y="8812"/>
                    </a:lnTo>
                    <a:lnTo>
                      <a:pt x="10648" y="8754"/>
                    </a:lnTo>
                    <a:lnTo>
                      <a:pt x="10955" y="8687"/>
                    </a:lnTo>
                    <a:lnTo>
                      <a:pt x="11570" y="8579"/>
                    </a:lnTo>
                    <a:lnTo>
                      <a:pt x="12184" y="8480"/>
                    </a:lnTo>
                    <a:close/>
                    <a:moveTo>
                      <a:pt x="8057" y="0"/>
                    </a:moveTo>
                    <a:lnTo>
                      <a:pt x="7957" y="9"/>
                    </a:lnTo>
                    <a:lnTo>
                      <a:pt x="7907" y="25"/>
                    </a:lnTo>
                    <a:lnTo>
                      <a:pt x="7857" y="42"/>
                    </a:lnTo>
                    <a:lnTo>
                      <a:pt x="7807" y="67"/>
                    </a:lnTo>
                    <a:lnTo>
                      <a:pt x="7766" y="92"/>
                    </a:lnTo>
                    <a:lnTo>
                      <a:pt x="7716" y="133"/>
                    </a:lnTo>
                    <a:lnTo>
                      <a:pt x="7675" y="175"/>
                    </a:lnTo>
                    <a:lnTo>
                      <a:pt x="7600" y="274"/>
                    </a:lnTo>
                    <a:lnTo>
                      <a:pt x="7533" y="382"/>
                    </a:lnTo>
                    <a:lnTo>
                      <a:pt x="7467" y="490"/>
                    </a:lnTo>
                    <a:lnTo>
                      <a:pt x="7400" y="573"/>
                    </a:lnTo>
                    <a:lnTo>
                      <a:pt x="7326" y="640"/>
                    </a:lnTo>
                    <a:lnTo>
                      <a:pt x="7251" y="706"/>
                    </a:lnTo>
                    <a:lnTo>
                      <a:pt x="7168" y="764"/>
                    </a:lnTo>
                    <a:lnTo>
                      <a:pt x="7077" y="814"/>
                    </a:lnTo>
                    <a:lnTo>
                      <a:pt x="6985" y="856"/>
                    </a:lnTo>
                    <a:lnTo>
                      <a:pt x="6886" y="889"/>
                    </a:lnTo>
                    <a:lnTo>
                      <a:pt x="6786" y="914"/>
                    </a:lnTo>
                    <a:lnTo>
                      <a:pt x="6686" y="930"/>
                    </a:lnTo>
                    <a:lnTo>
                      <a:pt x="6578" y="939"/>
                    </a:lnTo>
                    <a:lnTo>
                      <a:pt x="6479" y="930"/>
                    </a:lnTo>
                    <a:lnTo>
                      <a:pt x="6379" y="922"/>
                    </a:lnTo>
                    <a:lnTo>
                      <a:pt x="6279" y="897"/>
                    </a:lnTo>
                    <a:lnTo>
                      <a:pt x="6180" y="872"/>
                    </a:lnTo>
                    <a:lnTo>
                      <a:pt x="6088" y="831"/>
                    </a:lnTo>
                    <a:lnTo>
                      <a:pt x="5997" y="781"/>
                    </a:lnTo>
                    <a:lnTo>
                      <a:pt x="5856" y="681"/>
                    </a:lnTo>
                    <a:lnTo>
                      <a:pt x="5781" y="631"/>
                    </a:lnTo>
                    <a:lnTo>
                      <a:pt x="5698" y="598"/>
                    </a:lnTo>
                    <a:lnTo>
                      <a:pt x="5623" y="582"/>
                    </a:lnTo>
                    <a:lnTo>
                      <a:pt x="5540" y="573"/>
                    </a:lnTo>
                    <a:lnTo>
                      <a:pt x="5457" y="573"/>
                    </a:lnTo>
                    <a:lnTo>
                      <a:pt x="5366" y="582"/>
                    </a:lnTo>
                    <a:lnTo>
                      <a:pt x="5200" y="590"/>
                    </a:lnTo>
                    <a:lnTo>
                      <a:pt x="5117" y="590"/>
                    </a:lnTo>
                    <a:lnTo>
                      <a:pt x="5034" y="573"/>
                    </a:lnTo>
                    <a:lnTo>
                      <a:pt x="4959" y="557"/>
                    </a:lnTo>
                    <a:lnTo>
                      <a:pt x="4892" y="523"/>
                    </a:lnTo>
                    <a:lnTo>
                      <a:pt x="4826" y="482"/>
                    </a:lnTo>
                    <a:lnTo>
                      <a:pt x="4768" y="440"/>
                    </a:lnTo>
                    <a:lnTo>
                      <a:pt x="4643" y="341"/>
                    </a:lnTo>
                    <a:lnTo>
                      <a:pt x="4527" y="241"/>
                    </a:lnTo>
                    <a:lnTo>
                      <a:pt x="4469" y="200"/>
                    </a:lnTo>
                    <a:lnTo>
                      <a:pt x="4402" y="158"/>
                    </a:lnTo>
                    <a:lnTo>
                      <a:pt x="4328" y="117"/>
                    </a:lnTo>
                    <a:lnTo>
                      <a:pt x="4261" y="92"/>
                    </a:lnTo>
                    <a:lnTo>
                      <a:pt x="4186" y="75"/>
                    </a:lnTo>
                    <a:lnTo>
                      <a:pt x="4112" y="67"/>
                    </a:lnTo>
                    <a:lnTo>
                      <a:pt x="4037" y="75"/>
                    </a:lnTo>
                    <a:lnTo>
                      <a:pt x="3971" y="100"/>
                    </a:lnTo>
                    <a:lnTo>
                      <a:pt x="3971" y="241"/>
                    </a:lnTo>
                    <a:lnTo>
                      <a:pt x="3962" y="382"/>
                    </a:lnTo>
                    <a:lnTo>
                      <a:pt x="3946" y="523"/>
                    </a:lnTo>
                    <a:lnTo>
                      <a:pt x="3912" y="665"/>
                    </a:lnTo>
                    <a:lnTo>
                      <a:pt x="3863" y="806"/>
                    </a:lnTo>
                    <a:lnTo>
                      <a:pt x="3813" y="939"/>
                    </a:lnTo>
                    <a:lnTo>
                      <a:pt x="3746" y="1072"/>
                    </a:lnTo>
                    <a:lnTo>
                      <a:pt x="3672" y="1196"/>
                    </a:lnTo>
                    <a:lnTo>
                      <a:pt x="3588" y="1321"/>
                    </a:lnTo>
                    <a:lnTo>
                      <a:pt x="3497" y="1429"/>
                    </a:lnTo>
                    <a:lnTo>
                      <a:pt x="3397" y="1537"/>
                    </a:lnTo>
                    <a:lnTo>
                      <a:pt x="3290" y="1628"/>
                    </a:lnTo>
                    <a:lnTo>
                      <a:pt x="3173" y="1719"/>
                    </a:lnTo>
                    <a:lnTo>
                      <a:pt x="3049" y="1794"/>
                    </a:lnTo>
                    <a:lnTo>
                      <a:pt x="2924" y="1861"/>
                    </a:lnTo>
                    <a:lnTo>
                      <a:pt x="2791" y="1910"/>
                    </a:lnTo>
                    <a:lnTo>
                      <a:pt x="2750" y="1960"/>
                    </a:lnTo>
                    <a:lnTo>
                      <a:pt x="2708" y="2002"/>
                    </a:lnTo>
                    <a:lnTo>
                      <a:pt x="2650" y="2035"/>
                    </a:lnTo>
                    <a:lnTo>
                      <a:pt x="2592" y="2052"/>
                    </a:lnTo>
                    <a:lnTo>
                      <a:pt x="2525" y="2060"/>
                    </a:lnTo>
                    <a:lnTo>
                      <a:pt x="2459" y="2060"/>
                    </a:lnTo>
                    <a:lnTo>
                      <a:pt x="2393" y="2052"/>
                    </a:lnTo>
                    <a:lnTo>
                      <a:pt x="2326" y="2043"/>
                    </a:lnTo>
                    <a:lnTo>
                      <a:pt x="2210" y="1993"/>
                    </a:lnTo>
                    <a:lnTo>
                      <a:pt x="2085" y="1952"/>
                    </a:lnTo>
                    <a:lnTo>
                      <a:pt x="1961" y="1902"/>
                    </a:lnTo>
                    <a:lnTo>
                      <a:pt x="1903" y="1894"/>
                    </a:lnTo>
                    <a:lnTo>
                      <a:pt x="1836" y="1885"/>
                    </a:lnTo>
                    <a:lnTo>
                      <a:pt x="1736" y="1885"/>
                    </a:lnTo>
                    <a:lnTo>
                      <a:pt x="1629" y="1902"/>
                    </a:lnTo>
                    <a:lnTo>
                      <a:pt x="1529" y="1935"/>
                    </a:lnTo>
                    <a:lnTo>
                      <a:pt x="1429" y="1969"/>
                    </a:lnTo>
                    <a:lnTo>
                      <a:pt x="1330" y="2010"/>
                    </a:lnTo>
                    <a:lnTo>
                      <a:pt x="1222" y="2035"/>
                    </a:lnTo>
                    <a:lnTo>
                      <a:pt x="1122" y="2060"/>
                    </a:lnTo>
                    <a:lnTo>
                      <a:pt x="1014" y="2068"/>
                    </a:lnTo>
                    <a:lnTo>
                      <a:pt x="956" y="2060"/>
                    </a:lnTo>
                    <a:lnTo>
                      <a:pt x="898" y="2052"/>
                    </a:lnTo>
                    <a:lnTo>
                      <a:pt x="781" y="2018"/>
                    </a:lnTo>
                    <a:lnTo>
                      <a:pt x="665" y="1985"/>
                    </a:lnTo>
                    <a:lnTo>
                      <a:pt x="557" y="1952"/>
                    </a:lnTo>
                    <a:lnTo>
                      <a:pt x="491" y="1944"/>
                    </a:lnTo>
                    <a:lnTo>
                      <a:pt x="374" y="1944"/>
                    </a:lnTo>
                    <a:lnTo>
                      <a:pt x="308" y="1952"/>
                    </a:lnTo>
                    <a:lnTo>
                      <a:pt x="258" y="1969"/>
                    </a:lnTo>
                    <a:lnTo>
                      <a:pt x="208" y="2002"/>
                    </a:lnTo>
                    <a:lnTo>
                      <a:pt x="159" y="2035"/>
                    </a:lnTo>
                    <a:lnTo>
                      <a:pt x="125" y="2085"/>
                    </a:lnTo>
                    <a:lnTo>
                      <a:pt x="100" y="2135"/>
                    </a:lnTo>
                    <a:lnTo>
                      <a:pt x="92" y="2184"/>
                    </a:lnTo>
                    <a:lnTo>
                      <a:pt x="76" y="2292"/>
                    </a:lnTo>
                    <a:lnTo>
                      <a:pt x="76" y="2492"/>
                    </a:lnTo>
                    <a:lnTo>
                      <a:pt x="84" y="2691"/>
                    </a:lnTo>
                    <a:lnTo>
                      <a:pt x="109" y="2882"/>
                    </a:lnTo>
                    <a:lnTo>
                      <a:pt x="142" y="3073"/>
                    </a:lnTo>
                    <a:lnTo>
                      <a:pt x="183" y="3264"/>
                    </a:lnTo>
                    <a:lnTo>
                      <a:pt x="242" y="3455"/>
                    </a:lnTo>
                    <a:lnTo>
                      <a:pt x="308" y="3638"/>
                    </a:lnTo>
                    <a:lnTo>
                      <a:pt x="383" y="3812"/>
                    </a:lnTo>
                    <a:lnTo>
                      <a:pt x="524" y="4103"/>
                    </a:lnTo>
                    <a:lnTo>
                      <a:pt x="590" y="4244"/>
                    </a:lnTo>
                    <a:lnTo>
                      <a:pt x="657" y="4385"/>
                    </a:lnTo>
                    <a:lnTo>
                      <a:pt x="707" y="4535"/>
                    </a:lnTo>
                    <a:lnTo>
                      <a:pt x="740" y="4684"/>
                    </a:lnTo>
                    <a:lnTo>
                      <a:pt x="748" y="4759"/>
                    </a:lnTo>
                    <a:lnTo>
                      <a:pt x="748" y="4834"/>
                    </a:lnTo>
                    <a:lnTo>
                      <a:pt x="748" y="4908"/>
                    </a:lnTo>
                    <a:lnTo>
                      <a:pt x="732" y="4983"/>
                    </a:lnTo>
                    <a:lnTo>
                      <a:pt x="715" y="5058"/>
                    </a:lnTo>
                    <a:lnTo>
                      <a:pt x="690" y="5133"/>
                    </a:lnTo>
                    <a:lnTo>
                      <a:pt x="632" y="5282"/>
                    </a:lnTo>
                    <a:lnTo>
                      <a:pt x="125" y="6470"/>
                    </a:lnTo>
                    <a:lnTo>
                      <a:pt x="67" y="6611"/>
                    </a:lnTo>
                    <a:lnTo>
                      <a:pt x="26" y="6752"/>
                    </a:lnTo>
                    <a:lnTo>
                      <a:pt x="9" y="6827"/>
                    </a:lnTo>
                    <a:lnTo>
                      <a:pt x="1" y="6902"/>
                    </a:lnTo>
                    <a:lnTo>
                      <a:pt x="1" y="6976"/>
                    </a:lnTo>
                    <a:lnTo>
                      <a:pt x="17" y="7043"/>
                    </a:lnTo>
                    <a:lnTo>
                      <a:pt x="42" y="7126"/>
                    </a:lnTo>
                    <a:lnTo>
                      <a:pt x="76" y="7201"/>
                    </a:lnTo>
                    <a:lnTo>
                      <a:pt x="117" y="7267"/>
                    </a:lnTo>
                    <a:lnTo>
                      <a:pt x="167" y="7334"/>
                    </a:lnTo>
                    <a:lnTo>
                      <a:pt x="242" y="7417"/>
                    </a:lnTo>
                    <a:lnTo>
                      <a:pt x="308" y="7491"/>
                    </a:lnTo>
                    <a:lnTo>
                      <a:pt x="391" y="7558"/>
                    </a:lnTo>
                    <a:lnTo>
                      <a:pt x="466" y="7632"/>
                    </a:lnTo>
                    <a:lnTo>
                      <a:pt x="632" y="7757"/>
                    </a:lnTo>
                    <a:lnTo>
                      <a:pt x="806" y="7873"/>
                    </a:lnTo>
                    <a:lnTo>
                      <a:pt x="989" y="7981"/>
                    </a:lnTo>
                    <a:lnTo>
                      <a:pt x="1180" y="8089"/>
                    </a:lnTo>
                    <a:lnTo>
                      <a:pt x="1554" y="8289"/>
                    </a:lnTo>
                    <a:lnTo>
                      <a:pt x="1736" y="8397"/>
                    </a:lnTo>
                    <a:lnTo>
                      <a:pt x="1919" y="8513"/>
                    </a:lnTo>
                    <a:lnTo>
                      <a:pt x="2094" y="8637"/>
                    </a:lnTo>
                    <a:lnTo>
                      <a:pt x="2260" y="8770"/>
                    </a:lnTo>
                    <a:lnTo>
                      <a:pt x="2343" y="8845"/>
                    </a:lnTo>
                    <a:lnTo>
                      <a:pt x="2417" y="8920"/>
                    </a:lnTo>
                    <a:lnTo>
                      <a:pt x="2484" y="8994"/>
                    </a:lnTo>
                    <a:lnTo>
                      <a:pt x="2550" y="9078"/>
                    </a:lnTo>
                    <a:lnTo>
                      <a:pt x="2609" y="9161"/>
                    </a:lnTo>
                    <a:lnTo>
                      <a:pt x="2658" y="9252"/>
                    </a:lnTo>
                    <a:lnTo>
                      <a:pt x="2708" y="9343"/>
                    </a:lnTo>
                    <a:lnTo>
                      <a:pt x="2750" y="9443"/>
                    </a:lnTo>
                    <a:lnTo>
                      <a:pt x="2800" y="9617"/>
                    </a:lnTo>
                    <a:lnTo>
                      <a:pt x="2841" y="9792"/>
                    </a:lnTo>
                    <a:lnTo>
                      <a:pt x="2891" y="9966"/>
                    </a:lnTo>
                    <a:lnTo>
                      <a:pt x="2924" y="10049"/>
                    </a:lnTo>
                    <a:lnTo>
                      <a:pt x="2957" y="10132"/>
                    </a:lnTo>
                    <a:lnTo>
                      <a:pt x="3015" y="10240"/>
                    </a:lnTo>
                    <a:lnTo>
                      <a:pt x="3090" y="10340"/>
                    </a:lnTo>
                    <a:lnTo>
                      <a:pt x="3248" y="10539"/>
                    </a:lnTo>
                    <a:lnTo>
                      <a:pt x="3605" y="10963"/>
                    </a:lnTo>
                    <a:lnTo>
                      <a:pt x="3946" y="11395"/>
                    </a:lnTo>
                    <a:lnTo>
                      <a:pt x="4269" y="11843"/>
                    </a:lnTo>
                    <a:lnTo>
                      <a:pt x="4577" y="12300"/>
                    </a:lnTo>
                    <a:lnTo>
                      <a:pt x="4635" y="12383"/>
                    </a:lnTo>
                    <a:lnTo>
                      <a:pt x="4693" y="12474"/>
                    </a:lnTo>
                    <a:lnTo>
                      <a:pt x="4735" y="12566"/>
                    </a:lnTo>
                    <a:lnTo>
                      <a:pt x="4768" y="12665"/>
                    </a:lnTo>
                    <a:lnTo>
                      <a:pt x="4784" y="12765"/>
                    </a:lnTo>
                    <a:lnTo>
                      <a:pt x="4793" y="12873"/>
                    </a:lnTo>
                    <a:lnTo>
                      <a:pt x="4784" y="12973"/>
                    </a:lnTo>
                    <a:lnTo>
                      <a:pt x="4768" y="13072"/>
                    </a:lnTo>
                    <a:lnTo>
                      <a:pt x="4735" y="13255"/>
                    </a:lnTo>
                    <a:lnTo>
                      <a:pt x="4676" y="13429"/>
                    </a:lnTo>
                    <a:lnTo>
                      <a:pt x="4610" y="13604"/>
                    </a:lnTo>
                    <a:lnTo>
                      <a:pt x="4527" y="13762"/>
                    </a:lnTo>
                    <a:lnTo>
                      <a:pt x="4436" y="13928"/>
                    </a:lnTo>
                    <a:lnTo>
                      <a:pt x="4328" y="14077"/>
                    </a:lnTo>
                    <a:lnTo>
                      <a:pt x="4211" y="14218"/>
                    </a:lnTo>
                    <a:lnTo>
                      <a:pt x="4078" y="14343"/>
                    </a:lnTo>
                    <a:lnTo>
                      <a:pt x="4012" y="14401"/>
                    </a:lnTo>
                    <a:lnTo>
                      <a:pt x="3954" y="14467"/>
                    </a:lnTo>
                    <a:lnTo>
                      <a:pt x="3896" y="14534"/>
                    </a:lnTo>
                    <a:lnTo>
                      <a:pt x="3879" y="14567"/>
                    </a:lnTo>
                    <a:lnTo>
                      <a:pt x="3863" y="14609"/>
                    </a:lnTo>
                    <a:lnTo>
                      <a:pt x="3846" y="14675"/>
                    </a:lnTo>
                    <a:lnTo>
                      <a:pt x="3838" y="14750"/>
                    </a:lnTo>
                    <a:lnTo>
                      <a:pt x="3829" y="14899"/>
                    </a:lnTo>
                    <a:lnTo>
                      <a:pt x="3813" y="14966"/>
                    </a:lnTo>
                    <a:lnTo>
                      <a:pt x="3796" y="15032"/>
                    </a:lnTo>
                    <a:lnTo>
                      <a:pt x="3771" y="15090"/>
                    </a:lnTo>
                    <a:lnTo>
                      <a:pt x="3738" y="15148"/>
                    </a:lnTo>
                    <a:lnTo>
                      <a:pt x="3696" y="15198"/>
                    </a:lnTo>
                    <a:lnTo>
                      <a:pt x="3655" y="15248"/>
                    </a:lnTo>
                    <a:lnTo>
                      <a:pt x="3605" y="15298"/>
                    </a:lnTo>
                    <a:lnTo>
                      <a:pt x="3547" y="15331"/>
                    </a:lnTo>
                    <a:lnTo>
                      <a:pt x="3522" y="15348"/>
                    </a:lnTo>
                    <a:lnTo>
                      <a:pt x="3522" y="15364"/>
                    </a:lnTo>
                    <a:lnTo>
                      <a:pt x="3522" y="15381"/>
                    </a:lnTo>
                    <a:lnTo>
                      <a:pt x="3539" y="15398"/>
                    </a:lnTo>
                    <a:lnTo>
                      <a:pt x="3580" y="15414"/>
                    </a:lnTo>
                    <a:lnTo>
                      <a:pt x="3647" y="15431"/>
                    </a:lnTo>
                    <a:lnTo>
                      <a:pt x="3829" y="15431"/>
                    </a:lnTo>
                    <a:lnTo>
                      <a:pt x="4020" y="15423"/>
                    </a:lnTo>
                    <a:lnTo>
                      <a:pt x="4203" y="15406"/>
                    </a:lnTo>
                    <a:lnTo>
                      <a:pt x="4386" y="15389"/>
                    </a:lnTo>
                    <a:lnTo>
                      <a:pt x="4577" y="15364"/>
                    </a:lnTo>
                    <a:lnTo>
                      <a:pt x="4759" y="15331"/>
                    </a:lnTo>
                    <a:lnTo>
                      <a:pt x="4942" y="15298"/>
                    </a:lnTo>
                    <a:lnTo>
                      <a:pt x="5117" y="15248"/>
                    </a:lnTo>
                    <a:lnTo>
                      <a:pt x="5391" y="15182"/>
                    </a:lnTo>
                    <a:lnTo>
                      <a:pt x="5524" y="15148"/>
                    </a:lnTo>
                    <a:lnTo>
                      <a:pt x="5656" y="15132"/>
                    </a:lnTo>
                    <a:lnTo>
                      <a:pt x="5856" y="15132"/>
                    </a:lnTo>
                    <a:lnTo>
                      <a:pt x="5922" y="15140"/>
                    </a:lnTo>
                    <a:lnTo>
                      <a:pt x="5980" y="15157"/>
                    </a:lnTo>
                    <a:lnTo>
                      <a:pt x="6047" y="15173"/>
                    </a:lnTo>
                    <a:lnTo>
                      <a:pt x="6105" y="15198"/>
                    </a:lnTo>
                    <a:lnTo>
                      <a:pt x="6163" y="15240"/>
                    </a:lnTo>
                    <a:lnTo>
                      <a:pt x="6238" y="15298"/>
                    </a:lnTo>
                    <a:lnTo>
                      <a:pt x="6279" y="15323"/>
                    </a:lnTo>
                    <a:lnTo>
                      <a:pt x="6329" y="15348"/>
                    </a:lnTo>
                    <a:lnTo>
                      <a:pt x="6387" y="15364"/>
                    </a:lnTo>
                    <a:lnTo>
                      <a:pt x="6454" y="15373"/>
                    </a:lnTo>
                    <a:lnTo>
                      <a:pt x="6578" y="15373"/>
                    </a:lnTo>
                    <a:lnTo>
                      <a:pt x="7093" y="15348"/>
                    </a:lnTo>
                    <a:lnTo>
                      <a:pt x="7351" y="15331"/>
                    </a:lnTo>
                    <a:lnTo>
                      <a:pt x="7608" y="15298"/>
                    </a:lnTo>
                    <a:lnTo>
                      <a:pt x="7857" y="15265"/>
                    </a:lnTo>
                    <a:lnTo>
                      <a:pt x="8106" y="15215"/>
                    </a:lnTo>
                    <a:lnTo>
                      <a:pt x="8356" y="15157"/>
                    </a:lnTo>
                    <a:lnTo>
                      <a:pt x="8596" y="15074"/>
                    </a:lnTo>
                    <a:lnTo>
                      <a:pt x="8787" y="14999"/>
                    </a:lnTo>
                    <a:lnTo>
                      <a:pt x="8970" y="14924"/>
                    </a:lnTo>
                    <a:lnTo>
                      <a:pt x="9327" y="14750"/>
                    </a:lnTo>
                    <a:lnTo>
                      <a:pt x="9626" y="14617"/>
                    </a:lnTo>
                    <a:lnTo>
                      <a:pt x="9933" y="14492"/>
                    </a:lnTo>
                    <a:lnTo>
                      <a:pt x="10241" y="14368"/>
                    </a:lnTo>
                    <a:lnTo>
                      <a:pt x="10548" y="14252"/>
                    </a:lnTo>
                    <a:lnTo>
                      <a:pt x="11171" y="14019"/>
                    </a:lnTo>
                    <a:lnTo>
                      <a:pt x="11794" y="13795"/>
                    </a:lnTo>
                    <a:lnTo>
                      <a:pt x="12417" y="13562"/>
                    </a:lnTo>
                    <a:lnTo>
                      <a:pt x="12724" y="13438"/>
                    </a:lnTo>
                    <a:lnTo>
                      <a:pt x="13023" y="13313"/>
                    </a:lnTo>
                    <a:lnTo>
                      <a:pt x="13330" y="13172"/>
                    </a:lnTo>
                    <a:lnTo>
                      <a:pt x="13621" y="13031"/>
                    </a:lnTo>
                    <a:lnTo>
                      <a:pt x="13911" y="12881"/>
                    </a:lnTo>
                    <a:lnTo>
                      <a:pt x="14202" y="12715"/>
                    </a:lnTo>
                    <a:lnTo>
                      <a:pt x="14269" y="12674"/>
                    </a:lnTo>
                    <a:lnTo>
                      <a:pt x="14343" y="12624"/>
                    </a:lnTo>
                    <a:lnTo>
                      <a:pt x="14401" y="12574"/>
                    </a:lnTo>
                    <a:lnTo>
                      <a:pt x="14460" y="12516"/>
                    </a:lnTo>
                    <a:lnTo>
                      <a:pt x="14485" y="12474"/>
                    </a:lnTo>
                    <a:lnTo>
                      <a:pt x="14518" y="12424"/>
                    </a:lnTo>
                    <a:lnTo>
                      <a:pt x="14559" y="12333"/>
                    </a:lnTo>
                    <a:lnTo>
                      <a:pt x="14584" y="12233"/>
                    </a:lnTo>
                    <a:lnTo>
                      <a:pt x="14609" y="12125"/>
                    </a:lnTo>
                    <a:lnTo>
                      <a:pt x="14742" y="11552"/>
                    </a:lnTo>
                    <a:lnTo>
                      <a:pt x="14883" y="10971"/>
                    </a:lnTo>
                    <a:lnTo>
                      <a:pt x="15606" y="8106"/>
                    </a:lnTo>
                    <a:lnTo>
                      <a:pt x="15656" y="7898"/>
                    </a:lnTo>
                    <a:lnTo>
                      <a:pt x="15672" y="7799"/>
                    </a:lnTo>
                    <a:lnTo>
                      <a:pt x="15680" y="7691"/>
                    </a:lnTo>
                    <a:lnTo>
                      <a:pt x="15689" y="7541"/>
                    </a:lnTo>
                    <a:lnTo>
                      <a:pt x="15680" y="7383"/>
                    </a:lnTo>
                    <a:lnTo>
                      <a:pt x="15672" y="7226"/>
                    </a:lnTo>
                    <a:lnTo>
                      <a:pt x="15672" y="7076"/>
                    </a:lnTo>
                    <a:lnTo>
                      <a:pt x="15680" y="7001"/>
                    </a:lnTo>
                    <a:lnTo>
                      <a:pt x="15689" y="6927"/>
                    </a:lnTo>
                    <a:lnTo>
                      <a:pt x="15705" y="6860"/>
                    </a:lnTo>
                    <a:lnTo>
                      <a:pt x="15722" y="6802"/>
                    </a:lnTo>
                    <a:lnTo>
                      <a:pt x="15755" y="6736"/>
                    </a:lnTo>
                    <a:lnTo>
                      <a:pt x="15788" y="6686"/>
                    </a:lnTo>
                    <a:lnTo>
                      <a:pt x="15838" y="6636"/>
                    </a:lnTo>
                    <a:lnTo>
                      <a:pt x="15896" y="6594"/>
                    </a:lnTo>
                    <a:lnTo>
                      <a:pt x="15979" y="6545"/>
                    </a:lnTo>
                    <a:lnTo>
                      <a:pt x="16071" y="6511"/>
                    </a:lnTo>
                    <a:lnTo>
                      <a:pt x="16162" y="6478"/>
                    </a:lnTo>
                    <a:lnTo>
                      <a:pt x="16204" y="6453"/>
                    </a:lnTo>
                    <a:lnTo>
                      <a:pt x="16237" y="6428"/>
                    </a:lnTo>
                    <a:lnTo>
                      <a:pt x="16278" y="6387"/>
                    </a:lnTo>
                    <a:lnTo>
                      <a:pt x="16312" y="6345"/>
                    </a:lnTo>
                    <a:lnTo>
                      <a:pt x="16328" y="6304"/>
                    </a:lnTo>
                    <a:lnTo>
                      <a:pt x="16345" y="6254"/>
                    </a:lnTo>
                    <a:lnTo>
                      <a:pt x="16361" y="6204"/>
                    </a:lnTo>
                    <a:lnTo>
                      <a:pt x="16361" y="6154"/>
                    </a:lnTo>
                    <a:lnTo>
                      <a:pt x="16361" y="6046"/>
                    </a:lnTo>
                    <a:lnTo>
                      <a:pt x="16337" y="5938"/>
                    </a:lnTo>
                    <a:lnTo>
                      <a:pt x="16303" y="5830"/>
                    </a:lnTo>
                    <a:lnTo>
                      <a:pt x="16253" y="5722"/>
                    </a:lnTo>
                    <a:lnTo>
                      <a:pt x="16204" y="5623"/>
                    </a:lnTo>
                    <a:lnTo>
                      <a:pt x="15896" y="5066"/>
                    </a:lnTo>
                    <a:lnTo>
                      <a:pt x="15739" y="4792"/>
                    </a:lnTo>
                    <a:lnTo>
                      <a:pt x="15564" y="4526"/>
                    </a:lnTo>
                    <a:lnTo>
                      <a:pt x="15390" y="4261"/>
                    </a:lnTo>
                    <a:lnTo>
                      <a:pt x="15199" y="4020"/>
                    </a:lnTo>
                    <a:lnTo>
                      <a:pt x="15091" y="3895"/>
                    </a:lnTo>
                    <a:lnTo>
                      <a:pt x="14983" y="3779"/>
                    </a:lnTo>
                    <a:lnTo>
                      <a:pt x="14875" y="3671"/>
                    </a:lnTo>
                    <a:lnTo>
                      <a:pt x="14759" y="3563"/>
                    </a:lnTo>
                    <a:lnTo>
                      <a:pt x="14642" y="3463"/>
                    </a:lnTo>
                    <a:lnTo>
                      <a:pt x="14518" y="3364"/>
                    </a:lnTo>
                    <a:lnTo>
                      <a:pt x="14269" y="3173"/>
                    </a:lnTo>
                    <a:lnTo>
                      <a:pt x="14011" y="2990"/>
                    </a:lnTo>
                    <a:lnTo>
                      <a:pt x="13770" y="2791"/>
                    </a:lnTo>
                    <a:lnTo>
                      <a:pt x="13637" y="2674"/>
                    </a:lnTo>
                    <a:lnTo>
                      <a:pt x="13513" y="2558"/>
                    </a:lnTo>
                    <a:lnTo>
                      <a:pt x="13255" y="2317"/>
                    </a:lnTo>
                    <a:lnTo>
                      <a:pt x="13131" y="2193"/>
                    </a:lnTo>
                    <a:lnTo>
                      <a:pt x="12998" y="2076"/>
                    </a:lnTo>
                    <a:lnTo>
                      <a:pt x="12857" y="1969"/>
                    </a:lnTo>
                    <a:lnTo>
                      <a:pt x="12716" y="1869"/>
                    </a:lnTo>
                    <a:lnTo>
                      <a:pt x="12525" y="1744"/>
                    </a:lnTo>
                    <a:lnTo>
                      <a:pt x="12317" y="1645"/>
                    </a:lnTo>
                    <a:lnTo>
                      <a:pt x="12109" y="1545"/>
                    </a:lnTo>
                    <a:lnTo>
                      <a:pt x="11902" y="1454"/>
                    </a:lnTo>
                    <a:lnTo>
                      <a:pt x="11080" y="1105"/>
                    </a:lnTo>
                    <a:lnTo>
                      <a:pt x="10257" y="764"/>
                    </a:lnTo>
                    <a:lnTo>
                      <a:pt x="9427" y="432"/>
                    </a:lnTo>
                    <a:lnTo>
                      <a:pt x="9012" y="266"/>
                    </a:lnTo>
                    <a:lnTo>
                      <a:pt x="8588" y="108"/>
                    </a:lnTo>
                    <a:lnTo>
                      <a:pt x="8488" y="75"/>
                    </a:lnTo>
                    <a:lnTo>
                      <a:pt x="8380" y="42"/>
                    </a:lnTo>
                    <a:lnTo>
                      <a:pt x="8272" y="17"/>
                    </a:lnTo>
                    <a:lnTo>
                      <a:pt x="81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47"/>
              <p:cNvSpPr/>
              <p:nvPr/>
            </p:nvSpPr>
            <p:spPr>
              <a:xfrm>
                <a:off x="7032219" y="2001054"/>
                <a:ext cx="1217894" cy="840859"/>
              </a:xfrm>
              <a:custGeom>
                <a:avLst/>
                <a:gdLst/>
                <a:ahLst/>
                <a:cxnLst/>
                <a:rect l="l" t="t" r="r" b="b"/>
                <a:pathLst>
                  <a:path w="40022" h="27632" extrusionOk="0">
                    <a:moveTo>
                      <a:pt x="8969" y="15157"/>
                    </a:moveTo>
                    <a:lnTo>
                      <a:pt x="9019" y="15481"/>
                    </a:lnTo>
                    <a:lnTo>
                      <a:pt x="9028" y="15531"/>
                    </a:lnTo>
                    <a:lnTo>
                      <a:pt x="9036" y="15556"/>
                    </a:lnTo>
                    <a:lnTo>
                      <a:pt x="9053" y="15581"/>
                    </a:lnTo>
                    <a:lnTo>
                      <a:pt x="9077" y="15606"/>
                    </a:lnTo>
                    <a:lnTo>
                      <a:pt x="9119" y="15614"/>
                    </a:lnTo>
                    <a:lnTo>
                      <a:pt x="9161" y="15622"/>
                    </a:lnTo>
                    <a:lnTo>
                      <a:pt x="9194" y="15622"/>
                    </a:lnTo>
                    <a:lnTo>
                      <a:pt x="9659" y="15631"/>
                    </a:lnTo>
                    <a:lnTo>
                      <a:pt x="9800" y="15639"/>
                    </a:lnTo>
                    <a:lnTo>
                      <a:pt x="9875" y="15647"/>
                    </a:lnTo>
                    <a:lnTo>
                      <a:pt x="9941" y="15664"/>
                    </a:lnTo>
                    <a:lnTo>
                      <a:pt x="10008" y="15689"/>
                    </a:lnTo>
                    <a:lnTo>
                      <a:pt x="10057" y="15730"/>
                    </a:lnTo>
                    <a:lnTo>
                      <a:pt x="10107" y="15772"/>
                    </a:lnTo>
                    <a:lnTo>
                      <a:pt x="10132" y="15830"/>
                    </a:lnTo>
                    <a:lnTo>
                      <a:pt x="10149" y="15888"/>
                    </a:lnTo>
                    <a:lnTo>
                      <a:pt x="10157" y="15946"/>
                    </a:lnTo>
                    <a:lnTo>
                      <a:pt x="10157" y="16062"/>
                    </a:lnTo>
                    <a:lnTo>
                      <a:pt x="10165" y="16129"/>
                    </a:lnTo>
                    <a:lnTo>
                      <a:pt x="10182" y="16187"/>
                    </a:lnTo>
                    <a:lnTo>
                      <a:pt x="10199" y="16245"/>
                    </a:lnTo>
                    <a:lnTo>
                      <a:pt x="10224" y="16303"/>
                    </a:lnTo>
                    <a:lnTo>
                      <a:pt x="10257" y="16353"/>
                    </a:lnTo>
                    <a:lnTo>
                      <a:pt x="10298" y="16411"/>
                    </a:lnTo>
                    <a:lnTo>
                      <a:pt x="10340" y="16453"/>
                    </a:lnTo>
                    <a:lnTo>
                      <a:pt x="10381" y="16503"/>
                    </a:lnTo>
                    <a:lnTo>
                      <a:pt x="10431" y="16536"/>
                    </a:lnTo>
                    <a:lnTo>
                      <a:pt x="10489" y="16569"/>
                    </a:lnTo>
                    <a:lnTo>
                      <a:pt x="10547" y="16602"/>
                    </a:lnTo>
                    <a:lnTo>
                      <a:pt x="10606" y="16627"/>
                    </a:lnTo>
                    <a:lnTo>
                      <a:pt x="10664" y="16644"/>
                    </a:lnTo>
                    <a:lnTo>
                      <a:pt x="10730" y="16652"/>
                    </a:lnTo>
                    <a:lnTo>
                      <a:pt x="10855" y="16652"/>
                    </a:lnTo>
                    <a:lnTo>
                      <a:pt x="10855" y="17134"/>
                    </a:lnTo>
                    <a:lnTo>
                      <a:pt x="10772" y="17159"/>
                    </a:lnTo>
                    <a:lnTo>
                      <a:pt x="10689" y="17175"/>
                    </a:lnTo>
                    <a:lnTo>
                      <a:pt x="10606" y="17175"/>
                    </a:lnTo>
                    <a:lnTo>
                      <a:pt x="10514" y="17167"/>
                    </a:lnTo>
                    <a:lnTo>
                      <a:pt x="10431" y="17150"/>
                    </a:lnTo>
                    <a:lnTo>
                      <a:pt x="10348" y="17125"/>
                    </a:lnTo>
                    <a:lnTo>
                      <a:pt x="10182" y="17059"/>
                    </a:lnTo>
                    <a:lnTo>
                      <a:pt x="10033" y="16984"/>
                    </a:lnTo>
                    <a:lnTo>
                      <a:pt x="9875" y="16918"/>
                    </a:lnTo>
                    <a:lnTo>
                      <a:pt x="9792" y="16885"/>
                    </a:lnTo>
                    <a:lnTo>
                      <a:pt x="9709" y="16860"/>
                    </a:lnTo>
                    <a:lnTo>
                      <a:pt x="9626" y="16835"/>
                    </a:lnTo>
                    <a:lnTo>
                      <a:pt x="9543" y="16826"/>
                    </a:lnTo>
                    <a:lnTo>
                      <a:pt x="9451" y="16818"/>
                    </a:lnTo>
                    <a:lnTo>
                      <a:pt x="9352" y="16826"/>
                    </a:lnTo>
                    <a:lnTo>
                      <a:pt x="9260" y="16843"/>
                    </a:lnTo>
                    <a:lnTo>
                      <a:pt x="9169" y="16860"/>
                    </a:lnTo>
                    <a:lnTo>
                      <a:pt x="8986" y="16901"/>
                    </a:lnTo>
                    <a:lnTo>
                      <a:pt x="8795" y="16934"/>
                    </a:lnTo>
                    <a:lnTo>
                      <a:pt x="8679" y="16943"/>
                    </a:lnTo>
                    <a:lnTo>
                      <a:pt x="8563" y="16943"/>
                    </a:lnTo>
                    <a:lnTo>
                      <a:pt x="8446" y="16926"/>
                    </a:lnTo>
                    <a:lnTo>
                      <a:pt x="8330" y="16909"/>
                    </a:lnTo>
                    <a:lnTo>
                      <a:pt x="8222" y="16876"/>
                    </a:lnTo>
                    <a:lnTo>
                      <a:pt x="8106" y="16835"/>
                    </a:lnTo>
                    <a:lnTo>
                      <a:pt x="8006" y="16785"/>
                    </a:lnTo>
                    <a:lnTo>
                      <a:pt x="7898" y="16727"/>
                    </a:lnTo>
                    <a:lnTo>
                      <a:pt x="7807" y="16660"/>
                    </a:lnTo>
                    <a:lnTo>
                      <a:pt x="7707" y="16594"/>
                    </a:lnTo>
                    <a:lnTo>
                      <a:pt x="7624" y="16511"/>
                    </a:lnTo>
                    <a:lnTo>
                      <a:pt x="7549" y="16428"/>
                    </a:lnTo>
                    <a:lnTo>
                      <a:pt x="7475" y="16336"/>
                    </a:lnTo>
                    <a:lnTo>
                      <a:pt x="7408" y="16237"/>
                    </a:lnTo>
                    <a:lnTo>
                      <a:pt x="7358" y="16129"/>
                    </a:lnTo>
                    <a:lnTo>
                      <a:pt x="7309" y="16021"/>
                    </a:lnTo>
                    <a:lnTo>
                      <a:pt x="7284" y="15913"/>
                    </a:lnTo>
                    <a:lnTo>
                      <a:pt x="7267" y="15863"/>
                    </a:lnTo>
                    <a:lnTo>
                      <a:pt x="7267" y="15805"/>
                    </a:lnTo>
                    <a:lnTo>
                      <a:pt x="7267" y="15747"/>
                    </a:lnTo>
                    <a:lnTo>
                      <a:pt x="7275" y="15697"/>
                    </a:lnTo>
                    <a:lnTo>
                      <a:pt x="7292" y="15647"/>
                    </a:lnTo>
                    <a:lnTo>
                      <a:pt x="7317" y="15597"/>
                    </a:lnTo>
                    <a:lnTo>
                      <a:pt x="7367" y="15539"/>
                    </a:lnTo>
                    <a:lnTo>
                      <a:pt x="7425" y="15498"/>
                    </a:lnTo>
                    <a:lnTo>
                      <a:pt x="7491" y="15456"/>
                    </a:lnTo>
                    <a:lnTo>
                      <a:pt x="7558" y="15423"/>
                    </a:lnTo>
                    <a:lnTo>
                      <a:pt x="7724" y="15356"/>
                    </a:lnTo>
                    <a:lnTo>
                      <a:pt x="7898" y="15298"/>
                    </a:lnTo>
                    <a:lnTo>
                      <a:pt x="8073" y="15248"/>
                    </a:lnTo>
                    <a:lnTo>
                      <a:pt x="8247" y="15207"/>
                    </a:lnTo>
                    <a:lnTo>
                      <a:pt x="8421" y="15182"/>
                    </a:lnTo>
                    <a:lnTo>
                      <a:pt x="8604" y="15165"/>
                    </a:lnTo>
                    <a:lnTo>
                      <a:pt x="8787" y="15157"/>
                    </a:lnTo>
                    <a:close/>
                    <a:moveTo>
                      <a:pt x="10124" y="1"/>
                    </a:moveTo>
                    <a:lnTo>
                      <a:pt x="10066" y="17"/>
                    </a:lnTo>
                    <a:lnTo>
                      <a:pt x="9949" y="50"/>
                    </a:lnTo>
                    <a:lnTo>
                      <a:pt x="9842" y="109"/>
                    </a:lnTo>
                    <a:lnTo>
                      <a:pt x="9734" y="158"/>
                    </a:lnTo>
                    <a:lnTo>
                      <a:pt x="9302" y="399"/>
                    </a:lnTo>
                    <a:lnTo>
                      <a:pt x="8870" y="648"/>
                    </a:lnTo>
                    <a:lnTo>
                      <a:pt x="8446" y="898"/>
                    </a:lnTo>
                    <a:lnTo>
                      <a:pt x="8031" y="1155"/>
                    </a:lnTo>
                    <a:lnTo>
                      <a:pt x="7749" y="1329"/>
                    </a:lnTo>
                    <a:lnTo>
                      <a:pt x="7616" y="1421"/>
                    </a:lnTo>
                    <a:lnTo>
                      <a:pt x="7483" y="1512"/>
                    </a:lnTo>
                    <a:lnTo>
                      <a:pt x="7350" y="1620"/>
                    </a:lnTo>
                    <a:lnTo>
                      <a:pt x="7234" y="1728"/>
                    </a:lnTo>
                    <a:lnTo>
                      <a:pt x="7117" y="1844"/>
                    </a:lnTo>
                    <a:lnTo>
                      <a:pt x="7010" y="1969"/>
                    </a:lnTo>
                    <a:lnTo>
                      <a:pt x="6902" y="2127"/>
                    </a:lnTo>
                    <a:lnTo>
                      <a:pt x="6802" y="2284"/>
                    </a:lnTo>
                    <a:lnTo>
                      <a:pt x="6719" y="2459"/>
                    </a:lnTo>
                    <a:lnTo>
                      <a:pt x="6636" y="2633"/>
                    </a:lnTo>
                    <a:lnTo>
                      <a:pt x="6486" y="2990"/>
                    </a:lnTo>
                    <a:lnTo>
                      <a:pt x="6412" y="3165"/>
                    </a:lnTo>
                    <a:lnTo>
                      <a:pt x="6320" y="3339"/>
                    </a:lnTo>
                    <a:lnTo>
                      <a:pt x="6229" y="3505"/>
                    </a:lnTo>
                    <a:lnTo>
                      <a:pt x="6121" y="3663"/>
                    </a:lnTo>
                    <a:lnTo>
                      <a:pt x="6005" y="3813"/>
                    </a:lnTo>
                    <a:lnTo>
                      <a:pt x="5938" y="3879"/>
                    </a:lnTo>
                    <a:lnTo>
                      <a:pt x="5863" y="3945"/>
                    </a:lnTo>
                    <a:lnTo>
                      <a:pt x="5797" y="4004"/>
                    </a:lnTo>
                    <a:lnTo>
                      <a:pt x="5722" y="4062"/>
                    </a:lnTo>
                    <a:lnTo>
                      <a:pt x="5639" y="4112"/>
                    </a:lnTo>
                    <a:lnTo>
                      <a:pt x="5556" y="4153"/>
                    </a:lnTo>
                    <a:lnTo>
                      <a:pt x="5473" y="4186"/>
                    </a:lnTo>
                    <a:lnTo>
                      <a:pt x="5390" y="4220"/>
                    </a:lnTo>
                    <a:lnTo>
                      <a:pt x="5299" y="4236"/>
                    </a:lnTo>
                    <a:lnTo>
                      <a:pt x="5207" y="4253"/>
                    </a:lnTo>
                    <a:lnTo>
                      <a:pt x="5041" y="4552"/>
                    </a:lnTo>
                    <a:lnTo>
                      <a:pt x="4883" y="4851"/>
                    </a:lnTo>
                    <a:lnTo>
                      <a:pt x="4734" y="5158"/>
                    </a:lnTo>
                    <a:lnTo>
                      <a:pt x="4601" y="5474"/>
                    </a:lnTo>
                    <a:lnTo>
                      <a:pt x="4477" y="5789"/>
                    </a:lnTo>
                    <a:lnTo>
                      <a:pt x="4360" y="6096"/>
                    </a:lnTo>
                    <a:lnTo>
                      <a:pt x="4236" y="6404"/>
                    </a:lnTo>
                    <a:lnTo>
                      <a:pt x="4111" y="6719"/>
                    </a:lnTo>
                    <a:lnTo>
                      <a:pt x="3854" y="7342"/>
                    </a:lnTo>
                    <a:lnTo>
                      <a:pt x="3638" y="7857"/>
                    </a:lnTo>
                    <a:lnTo>
                      <a:pt x="3521" y="8115"/>
                    </a:lnTo>
                    <a:lnTo>
                      <a:pt x="3405" y="8364"/>
                    </a:lnTo>
                    <a:lnTo>
                      <a:pt x="3281" y="8613"/>
                    </a:lnTo>
                    <a:lnTo>
                      <a:pt x="3148" y="8854"/>
                    </a:lnTo>
                    <a:lnTo>
                      <a:pt x="2998" y="9095"/>
                    </a:lnTo>
                    <a:lnTo>
                      <a:pt x="2840" y="9319"/>
                    </a:lnTo>
                    <a:lnTo>
                      <a:pt x="2633" y="9585"/>
                    </a:lnTo>
                    <a:lnTo>
                      <a:pt x="2541" y="9726"/>
                    </a:lnTo>
                    <a:lnTo>
                      <a:pt x="2500" y="9800"/>
                    </a:lnTo>
                    <a:lnTo>
                      <a:pt x="2467" y="9875"/>
                    </a:lnTo>
                    <a:lnTo>
                      <a:pt x="2425" y="9975"/>
                    </a:lnTo>
                    <a:lnTo>
                      <a:pt x="2392" y="10075"/>
                    </a:lnTo>
                    <a:lnTo>
                      <a:pt x="2342" y="10282"/>
                    </a:lnTo>
                    <a:lnTo>
                      <a:pt x="2292" y="10473"/>
                    </a:lnTo>
                    <a:lnTo>
                      <a:pt x="2234" y="10656"/>
                    </a:lnTo>
                    <a:lnTo>
                      <a:pt x="2176" y="10847"/>
                    </a:lnTo>
                    <a:lnTo>
                      <a:pt x="2101" y="11038"/>
                    </a:lnTo>
                    <a:lnTo>
                      <a:pt x="2035" y="11221"/>
                    </a:lnTo>
                    <a:lnTo>
                      <a:pt x="1952" y="11403"/>
                    </a:lnTo>
                    <a:lnTo>
                      <a:pt x="1869" y="11586"/>
                    </a:lnTo>
                    <a:lnTo>
                      <a:pt x="1777" y="11760"/>
                    </a:lnTo>
                    <a:lnTo>
                      <a:pt x="1686" y="11935"/>
                    </a:lnTo>
                    <a:lnTo>
                      <a:pt x="1586" y="12109"/>
                    </a:lnTo>
                    <a:lnTo>
                      <a:pt x="1478" y="12275"/>
                    </a:lnTo>
                    <a:lnTo>
                      <a:pt x="1362" y="12433"/>
                    </a:lnTo>
                    <a:lnTo>
                      <a:pt x="1238" y="12591"/>
                    </a:lnTo>
                    <a:lnTo>
                      <a:pt x="1113" y="12740"/>
                    </a:lnTo>
                    <a:lnTo>
                      <a:pt x="980" y="12882"/>
                    </a:lnTo>
                    <a:lnTo>
                      <a:pt x="839" y="13014"/>
                    </a:lnTo>
                    <a:lnTo>
                      <a:pt x="283" y="13521"/>
                    </a:lnTo>
                    <a:lnTo>
                      <a:pt x="249" y="13554"/>
                    </a:lnTo>
                    <a:lnTo>
                      <a:pt x="216" y="13587"/>
                    </a:lnTo>
                    <a:lnTo>
                      <a:pt x="200" y="13629"/>
                    </a:lnTo>
                    <a:lnTo>
                      <a:pt x="191" y="13671"/>
                    </a:lnTo>
                    <a:lnTo>
                      <a:pt x="200" y="13720"/>
                    </a:lnTo>
                    <a:lnTo>
                      <a:pt x="216" y="13762"/>
                    </a:lnTo>
                    <a:lnTo>
                      <a:pt x="249" y="13795"/>
                    </a:lnTo>
                    <a:lnTo>
                      <a:pt x="283" y="13828"/>
                    </a:lnTo>
                    <a:lnTo>
                      <a:pt x="374" y="13920"/>
                    </a:lnTo>
                    <a:lnTo>
                      <a:pt x="457" y="14011"/>
                    </a:lnTo>
                    <a:lnTo>
                      <a:pt x="532" y="14111"/>
                    </a:lnTo>
                    <a:lnTo>
                      <a:pt x="606" y="14219"/>
                    </a:lnTo>
                    <a:lnTo>
                      <a:pt x="673" y="14318"/>
                    </a:lnTo>
                    <a:lnTo>
                      <a:pt x="731" y="14435"/>
                    </a:lnTo>
                    <a:lnTo>
                      <a:pt x="781" y="14543"/>
                    </a:lnTo>
                    <a:lnTo>
                      <a:pt x="831" y="14659"/>
                    </a:lnTo>
                    <a:lnTo>
                      <a:pt x="872" y="14783"/>
                    </a:lnTo>
                    <a:lnTo>
                      <a:pt x="905" y="14900"/>
                    </a:lnTo>
                    <a:lnTo>
                      <a:pt x="939" y="15024"/>
                    </a:lnTo>
                    <a:lnTo>
                      <a:pt x="955" y="15149"/>
                    </a:lnTo>
                    <a:lnTo>
                      <a:pt x="972" y="15273"/>
                    </a:lnTo>
                    <a:lnTo>
                      <a:pt x="980" y="15398"/>
                    </a:lnTo>
                    <a:lnTo>
                      <a:pt x="980" y="15523"/>
                    </a:lnTo>
                    <a:lnTo>
                      <a:pt x="980" y="15647"/>
                    </a:lnTo>
                    <a:lnTo>
                      <a:pt x="964" y="15772"/>
                    </a:lnTo>
                    <a:lnTo>
                      <a:pt x="947" y="15896"/>
                    </a:lnTo>
                    <a:lnTo>
                      <a:pt x="922" y="16013"/>
                    </a:lnTo>
                    <a:lnTo>
                      <a:pt x="889" y="16137"/>
                    </a:lnTo>
                    <a:lnTo>
                      <a:pt x="847" y="16253"/>
                    </a:lnTo>
                    <a:lnTo>
                      <a:pt x="797" y="16370"/>
                    </a:lnTo>
                    <a:lnTo>
                      <a:pt x="748" y="16486"/>
                    </a:lnTo>
                    <a:lnTo>
                      <a:pt x="689" y="16594"/>
                    </a:lnTo>
                    <a:lnTo>
                      <a:pt x="623" y="16702"/>
                    </a:lnTo>
                    <a:lnTo>
                      <a:pt x="548" y="16810"/>
                    </a:lnTo>
                    <a:lnTo>
                      <a:pt x="474" y="16909"/>
                    </a:lnTo>
                    <a:lnTo>
                      <a:pt x="399" y="17001"/>
                    </a:lnTo>
                    <a:lnTo>
                      <a:pt x="307" y="17092"/>
                    </a:lnTo>
                    <a:lnTo>
                      <a:pt x="216" y="17184"/>
                    </a:lnTo>
                    <a:lnTo>
                      <a:pt x="125" y="17258"/>
                    </a:lnTo>
                    <a:lnTo>
                      <a:pt x="25" y="17333"/>
                    </a:lnTo>
                    <a:lnTo>
                      <a:pt x="0" y="17350"/>
                    </a:lnTo>
                    <a:lnTo>
                      <a:pt x="332" y="17632"/>
                    </a:lnTo>
                    <a:lnTo>
                      <a:pt x="665" y="17914"/>
                    </a:lnTo>
                    <a:lnTo>
                      <a:pt x="1337" y="18471"/>
                    </a:lnTo>
                    <a:lnTo>
                      <a:pt x="2691" y="19559"/>
                    </a:lnTo>
                    <a:lnTo>
                      <a:pt x="2757" y="19617"/>
                    </a:lnTo>
                    <a:lnTo>
                      <a:pt x="2807" y="19675"/>
                    </a:lnTo>
                    <a:lnTo>
                      <a:pt x="2857" y="19741"/>
                    </a:lnTo>
                    <a:lnTo>
                      <a:pt x="2890" y="19808"/>
                    </a:lnTo>
                    <a:lnTo>
                      <a:pt x="2924" y="19883"/>
                    </a:lnTo>
                    <a:lnTo>
                      <a:pt x="2957" y="19957"/>
                    </a:lnTo>
                    <a:lnTo>
                      <a:pt x="2973" y="20040"/>
                    </a:lnTo>
                    <a:lnTo>
                      <a:pt x="2998" y="20123"/>
                    </a:lnTo>
                    <a:lnTo>
                      <a:pt x="3015" y="20290"/>
                    </a:lnTo>
                    <a:lnTo>
                      <a:pt x="3023" y="20464"/>
                    </a:lnTo>
                    <a:lnTo>
                      <a:pt x="3023" y="20638"/>
                    </a:lnTo>
                    <a:lnTo>
                      <a:pt x="3023" y="20813"/>
                    </a:lnTo>
                    <a:lnTo>
                      <a:pt x="3007" y="21170"/>
                    </a:lnTo>
                    <a:lnTo>
                      <a:pt x="3007" y="21527"/>
                    </a:lnTo>
                    <a:lnTo>
                      <a:pt x="3007" y="21892"/>
                    </a:lnTo>
                    <a:lnTo>
                      <a:pt x="3015" y="22250"/>
                    </a:lnTo>
                    <a:lnTo>
                      <a:pt x="3031" y="22615"/>
                    </a:lnTo>
                    <a:lnTo>
                      <a:pt x="3056" y="22972"/>
                    </a:lnTo>
                    <a:lnTo>
                      <a:pt x="3081" y="23329"/>
                    </a:lnTo>
                    <a:lnTo>
                      <a:pt x="3115" y="23686"/>
                    </a:lnTo>
                    <a:lnTo>
                      <a:pt x="3156" y="23985"/>
                    </a:lnTo>
                    <a:lnTo>
                      <a:pt x="3181" y="24135"/>
                    </a:lnTo>
                    <a:lnTo>
                      <a:pt x="3214" y="24276"/>
                    </a:lnTo>
                    <a:lnTo>
                      <a:pt x="3272" y="24484"/>
                    </a:lnTo>
                    <a:lnTo>
                      <a:pt x="3347" y="24683"/>
                    </a:lnTo>
                    <a:lnTo>
                      <a:pt x="3430" y="24882"/>
                    </a:lnTo>
                    <a:lnTo>
                      <a:pt x="3513" y="25073"/>
                    </a:lnTo>
                    <a:lnTo>
                      <a:pt x="4128" y="26435"/>
                    </a:lnTo>
                    <a:lnTo>
                      <a:pt x="4609" y="26311"/>
                    </a:lnTo>
                    <a:lnTo>
                      <a:pt x="5108" y="26203"/>
                    </a:lnTo>
                    <a:lnTo>
                      <a:pt x="5606" y="26111"/>
                    </a:lnTo>
                    <a:lnTo>
                      <a:pt x="6104" y="26045"/>
                    </a:lnTo>
                    <a:lnTo>
                      <a:pt x="6171" y="26037"/>
                    </a:lnTo>
                    <a:lnTo>
                      <a:pt x="6237" y="26037"/>
                    </a:lnTo>
                    <a:lnTo>
                      <a:pt x="6295" y="26053"/>
                    </a:lnTo>
                    <a:lnTo>
                      <a:pt x="6320" y="26061"/>
                    </a:lnTo>
                    <a:lnTo>
                      <a:pt x="6353" y="26078"/>
                    </a:lnTo>
                    <a:lnTo>
                      <a:pt x="6378" y="26111"/>
                    </a:lnTo>
                    <a:lnTo>
                      <a:pt x="6403" y="26145"/>
                    </a:lnTo>
                    <a:lnTo>
                      <a:pt x="6436" y="26228"/>
                    </a:lnTo>
                    <a:lnTo>
                      <a:pt x="6960" y="27631"/>
                    </a:lnTo>
                    <a:lnTo>
                      <a:pt x="7142" y="27590"/>
                    </a:lnTo>
                    <a:lnTo>
                      <a:pt x="7333" y="27556"/>
                    </a:lnTo>
                    <a:lnTo>
                      <a:pt x="7715" y="27490"/>
                    </a:lnTo>
                    <a:lnTo>
                      <a:pt x="8106" y="27432"/>
                    </a:lnTo>
                    <a:lnTo>
                      <a:pt x="8488" y="27365"/>
                    </a:lnTo>
                    <a:lnTo>
                      <a:pt x="8870" y="27291"/>
                    </a:lnTo>
                    <a:lnTo>
                      <a:pt x="9053" y="27241"/>
                    </a:lnTo>
                    <a:lnTo>
                      <a:pt x="9235" y="27191"/>
                    </a:lnTo>
                    <a:lnTo>
                      <a:pt x="9418" y="27133"/>
                    </a:lnTo>
                    <a:lnTo>
                      <a:pt x="9601" y="27066"/>
                    </a:lnTo>
                    <a:lnTo>
                      <a:pt x="9775" y="26992"/>
                    </a:lnTo>
                    <a:lnTo>
                      <a:pt x="9949" y="26909"/>
                    </a:lnTo>
                    <a:lnTo>
                      <a:pt x="10074" y="26842"/>
                    </a:lnTo>
                    <a:lnTo>
                      <a:pt x="10199" y="26776"/>
                    </a:lnTo>
                    <a:lnTo>
                      <a:pt x="10331" y="26718"/>
                    </a:lnTo>
                    <a:lnTo>
                      <a:pt x="10398" y="26701"/>
                    </a:lnTo>
                    <a:lnTo>
                      <a:pt x="10473" y="26684"/>
                    </a:lnTo>
                    <a:lnTo>
                      <a:pt x="10531" y="26676"/>
                    </a:lnTo>
                    <a:lnTo>
                      <a:pt x="10589" y="26676"/>
                    </a:lnTo>
                    <a:lnTo>
                      <a:pt x="10714" y="26684"/>
                    </a:lnTo>
                    <a:lnTo>
                      <a:pt x="10838" y="26693"/>
                    </a:lnTo>
                    <a:lnTo>
                      <a:pt x="10954" y="26701"/>
                    </a:lnTo>
                    <a:lnTo>
                      <a:pt x="11087" y="26684"/>
                    </a:lnTo>
                    <a:lnTo>
                      <a:pt x="11204" y="26651"/>
                    </a:lnTo>
                    <a:lnTo>
                      <a:pt x="11328" y="26610"/>
                    </a:lnTo>
                    <a:lnTo>
                      <a:pt x="11444" y="26560"/>
                    </a:lnTo>
                    <a:lnTo>
                      <a:pt x="11569" y="26493"/>
                    </a:lnTo>
                    <a:lnTo>
                      <a:pt x="11685" y="26435"/>
                    </a:lnTo>
                    <a:lnTo>
                      <a:pt x="11909" y="26294"/>
                    </a:lnTo>
                    <a:lnTo>
                      <a:pt x="12026" y="26228"/>
                    </a:lnTo>
                    <a:lnTo>
                      <a:pt x="12142" y="26169"/>
                    </a:lnTo>
                    <a:lnTo>
                      <a:pt x="12258" y="26111"/>
                    </a:lnTo>
                    <a:lnTo>
                      <a:pt x="12375" y="26070"/>
                    </a:lnTo>
                    <a:lnTo>
                      <a:pt x="12491" y="26045"/>
                    </a:lnTo>
                    <a:lnTo>
                      <a:pt x="12607" y="26028"/>
                    </a:lnTo>
                    <a:lnTo>
                      <a:pt x="12723" y="26037"/>
                    </a:lnTo>
                    <a:lnTo>
                      <a:pt x="12790" y="26045"/>
                    </a:lnTo>
                    <a:lnTo>
                      <a:pt x="12848" y="26061"/>
                    </a:lnTo>
                    <a:lnTo>
                      <a:pt x="14924" y="25331"/>
                    </a:lnTo>
                    <a:lnTo>
                      <a:pt x="15248" y="25223"/>
                    </a:lnTo>
                    <a:lnTo>
                      <a:pt x="15572" y="25115"/>
                    </a:lnTo>
                    <a:lnTo>
                      <a:pt x="15738" y="25073"/>
                    </a:lnTo>
                    <a:lnTo>
                      <a:pt x="15904" y="25032"/>
                    </a:lnTo>
                    <a:lnTo>
                      <a:pt x="16070" y="24998"/>
                    </a:lnTo>
                    <a:lnTo>
                      <a:pt x="16236" y="24965"/>
                    </a:lnTo>
                    <a:lnTo>
                      <a:pt x="16394" y="24949"/>
                    </a:lnTo>
                    <a:lnTo>
                      <a:pt x="16552" y="24940"/>
                    </a:lnTo>
                    <a:lnTo>
                      <a:pt x="16876" y="24915"/>
                    </a:lnTo>
                    <a:lnTo>
                      <a:pt x="17034" y="24907"/>
                    </a:lnTo>
                    <a:lnTo>
                      <a:pt x="17191" y="24891"/>
                    </a:lnTo>
                    <a:lnTo>
                      <a:pt x="17349" y="24866"/>
                    </a:lnTo>
                    <a:lnTo>
                      <a:pt x="17507" y="24832"/>
                    </a:lnTo>
                    <a:lnTo>
                      <a:pt x="17715" y="24774"/>
                    </a:lnTo>
                    <a:lnTo>
                      <a:pt x="17914" y="24699"/>
                    </a:lnTo>
                    <a:lnTo>
                      <a:pt x="18105" y="24616"/>
                    </a:lnTo>
                    <a:lnTo>
                      <a:pt x="18304" y="24525"/>
                    </a:lnTo>
                    <a:lnTo>
                      <a:pt x="18695" y="24342"/>
                    </a:lnTo>
                    <a:lnTo>
                      <a:pt x="18894" y="24259"/>
                    </a:lnTo>
                    <a:lnTo>
                      <a:pt x="19093" y="24185"/>
                    </a:lnTo>
                    <a:lnTo>
                      <a:pt x="19317" y="24126"/>
                    </a:lnTo>
                    <a:lnTo>
                      <a:pt x="19542" y="24077"/>
                    </a:lnTo>
                    <a:lnTo>
                      <a:pt x="19766" y="24043"/>
                    </a:lnTo>
                    <a:lnTo>
                      <a:pt x="19990" y="24010"/>
                    </a:lnTo>
                    <a:lnTo>
                      <a:pt x="20455" y="23960"/>
                    </a:lnTo>
                    <a:lnTo>
                      <a:pt x="20679" y="23927"/>
                    </a:lnTo>
                    <a:lnTo>
                      <a:pt x="20904" y="23877"/>
                    </a:lnTo>
                    <a:lnTo>
                      <a:pt x="21186" y="23811"/>
                    </a:lnTo>
                    <a:lnTo>
                      <a:pt x="21468" y="23728"/>
                    </a:lnTo>
                    <a:lnTo>
                      <a:pt x="21742" y="23653"/>
                    </a:lnTo>
                    <a:lnTo>
                      <a:pt x="22025" y="23587"/>
                    </a:lnTo>
                    <a:lnTo>
                      <a:pt x="22166" y="23553"/>
                    </a:lnTo>
                    <a:lnTo>
                      <a:pt x="22307" y="23537"/>
                    </a:lnTo>
                    <a:lnTo>
                      <a:pt x="22440" y="23528"/>
                    </a:lnTo>
                    <a:lnTo>
                      <a:pt x="22581" y="23528"/>
                    </a:lnTo>
                    <a:lnTo>
                      <a:pt x="22714" y="23537"/>
                    </a:lnTo>
                    <a:lnTo>
                      <a:pt x="22847" y="23553"/>
                    </a:lnTo>
                    <a:lnTo>
                      <a:pt x="22980" y="23595"/>
                    </a:lnTo>
                    <a:lnTo>
                      <a:pt x="23104" y="23645"/>
                    </a:lnTo>
                    <a:lnTo>
                      <a:pt x="23187" y="23678"/>
                    </a:lnTo>
                    <a:lnTo>
                      <a:pt x="23229" y="23695"/>
                    </a:lnTo>
                    <a:lnTo>
                      <a:pt x="23279" y="23703"/>
                    </a:lnTo>
                    <a:lnTo>
                      <a:pt x="23320" y="23703"/>
                    </a:lnTo>
                    <a:lnTo>
                      <a:pt x="23362" y="23695"/>
                    </a:lnTo>
                    <a:lnTo>
                      <a:pt x="23403" y="23678"/>
                    </a:lnTo>
                    <a:lnTo>
                      <a:pt x="23437" y="23661"/>
                    </a:lnTo>
                    <a:lnTo>
                      <a:pt x="23520" y="23620"/>
                    </a:lnTo>
                    <a:lnTo>
                      <a:pt x="23594" y="23570"/>
                    </a:lnTo>
                    <a:lnTo>
                      <a:pt x="23711" y="23512"/>
                    </a:lnTo>
                    <a:lnTo>
                      <a:pt x="23835" y="23462"/>
                    </a:lnTo>
                    <a:lnTo>
                      <a:pt x="23960" y="23429"/>
                    </a:lnTo>
                    <a:lnTo>
                      <a:pt x="24093" y="23404"/>
                    </a:lnTo>
                    <a:lnTo>
                      <a:pt x="24226" y="23396"/>
                    </a:lnTo>
                    <a:lnTo>
                      <a:pt x="24367" y="23387"/>
                    </a:lnTo>
                    <a:lnTo>
                      <a:pt x="24633" y="23387"/>
                    </a:lnTo>
                    <a:lnTo>
                      <a:pt x="24832" y="23396"/>
                    </a:lnTo>
                    <a:lnTo>
                      <a:pt x="24932" y="23404"/>
                    </a:lnTo>
                    <a:lnTo>
                      <a:pt x="25023" y="23421"/>
                    </a:lnTo>
                    <a:lnTo>
                      <a:pt x="25123" y="23445"/>
                    </a:lnTo>
                    <a:lnTo>
                      <a:pt x="25206" y="23479"/>
                    </a:lnTo>
                    <a:lnTo>
                      <a:pt x="25297" y="23520"/>
                    </a:lnTo>
                    <a:lnTo>
                      <a:pt x="25372" y="23578"/>
                    </a:lnTo>
                    <a:lnTo>
                      <a:pt x="25422" y="23628"/>
                    </a:lnTo>
                    <a:lnTo>
                      <a:pt x="25463" y="23678"/>
                    </a:lnTo>
                    <a:lnTo>
                      <a:pt x="25496" y="23736"/>
                    </a:lnTo>
                    <a:lnTo>
                      <a:pt x="25521" y="23794"/>
                    </a:lnTo>
                    <a:lnTo>
                      <a:pt x="25546" y="23852"/>
                    </a:lnTo>
                    <a:lnTo>
                      <a:pt x="25563" y="23919"/>
                    </a:lnTo>
                    <a:lnTo>
                      <a:pt x="25588" y="24060"/>
                    </a:lnTo>
                    <a:lnTo>
                      <a:pt x="25588" y="24201"/>
                    </a:lnTo>
                    <a:lnTo>
                      <a:pt x="25579" y="24342"/>
                    </a:lnTo>
                    <a:lnTo>
                      <a:pt x="25563" y="24492"/>
                    </a:lnTo>
                    <a:lnTo>
                      <a:pt x="25546" y="24633"/>
                    </a:lnTo>
                    <a:lnTo>
                      <a:pt x="25961" y="24508"/>
                    </a:lnTo>
                    <a:lnTo>
                      <a:pt x="26177" y="24459"/>
                    </a:lnTo>
                    <a:lnTo>
                      <a:pt x="26385" y="24409"/>
                    </a:lnTo>
                    <a:lnTo>
                      <a:pt x="26601" y="24376"/>
                    </a:lnTo>
                    <a:lnTo>
                      <a:pt x="26817" y="24351"/>
                    </a:lnTo>
                    <a:lnTo>
                      <a:pt x="27033" y="24334"/>
                    </a:lnTo>
                    <a:lnTo>
                      <a:pt x="27249" y="24342"/>
                    </a:lnTo>
                    <a:lnTo>
                      <a:pt x="27406" y="24359"/>
                    </a:lnTo>
                    <a:lnTo>
                      <a:pt x="27564" y="24384"/>
                    </a:lnTo>
                    <a:lnTo>
                      <a:pt x="27722" y="24425"/>
                    </a:lnTo>
                    <a:lnTo>
                      <a:pt x="27871" y="24467"/>
                    </a:lnTo>
                    <a:lnTo>
                      <a:pt x="28029" y="24525"/>
                    </a:lnTo>
                    <a:lnTo>
                      <a:pt x="28179" y="24583"/>
                    </a:lnTo>
                    <a:lnTo>
                      <a:pt x="28469" y="24716"/>
                    </a:lnTo>
                    <a:lnTo>
                      <a:pt x="29416" y="25181"/>
                    </a:lnTo>
                    <a:lnTo>
                      <a:pt x="29657" y="25289"/>
                    </a:lnTo>
                    <a:lnTo>
                      <a:pt x="29773" y="25339"/>
                    </a:lnTo>
                    <a:lnTo>
                      <a:pt x="29906" y="25372"/>
                    </a:lnTo>
                    <a:lnTo>
                      <a:pt x="30022" y="25397"/>
                    </a:lnTo>
                    <a:lnTo>
                      <a:pt x="30147" y="25414"/>
                    </a:lnTo>
                    <a:lnTo>
                      <a:pt x="30272" y="25414"/>
                    </a:lnTo>
                    <a:lnTo>
                      <a:pt x="30388" y="25405"/>
                    </a:lnTo>
                    <a:lnTo>
                      <a:pt x="30512" y="25389"/>
                    </a:lnTo>
                    <a:lnTo>
                      <a:pt x="30637" y="25372"/>
                    </a:lnTo>
                    <a:lnTo>
                      <a:pt x="30878" y="25322"/>
                    </a:lnTo>
                    <a:lnTo>
                      <a:pt x="31110" y="25256"/>
                    </a:lnTo>
                    <a:lnTo>
                      <a:pt x="31343" y="25189"/>
                    </a:lnTo>
                    <a:lnTo>
                      <a:pt x="31575" y="25115"/>
                    </a:lnTo>
                    <a:lnTo>
                      <a:pt x="31808" y="25032"/>
                    </a:lnTo>
                    <a:lnTo>
                      <a:pt x="31874" y="24998"/>
                    </a:lnTo>
                    <a:lnTo>
                      <a:pt x="31933" y="24965"/>
                    </a:lnTo>
                    <a:lnTo>
                      <a:pt x="31957" y="24940"/>
                    </a:lnTo>
                    <a:lnTo>
                      <a:pt x="31982" y="24915"/>
                    </a:lnTo>
                    <a:lnTo>
                      <a:pt x="31999" y="24882"/>
                    </a:lnTo>
                    <a:lnTo>
                      <a:pt x="31999" y="24849"/>
                    </a:lnTo>
                    <a:lnTo>
                      <a:pt x="31999" y="24816"/>
                    </a:lnTo>
                    <a:lnTo>
                      <a:pt x="31991" y="24783"/>
                    </a:lnTo>
                    <a:lnTo>
                      <a:pt x="31957" y="24716"/>
                    </a:lnTo>
                    <a:lnTo>
                      <a:pt x="31933" y="24650"/>
                    </a:lnTo>
                    <a:lnTo>
                      <a:pt x="31924" y="24608"/>
                    </a:lnTo>
                    <a:lnTo>
                      <a:pt x="31924" y="24575"/>
                    </a:lnTo>
                    <a:lnTo>
                      <a:pt x="31933" y="24525"/>
                    </a:lnTo>
                    <a:lnTo>
                      <a:pt x="31957" y="24484"/>
                    </a:lnTo>
                    <a:lnTo>
                      <a:pt x="32007" y="24401"/>
                    </a:lnTo>
                    <a:lnTo>
                      <a:pt x="32065" y="24317"/>
                    </a:lnTo>
                    <a:lnTo>
                      <a:pt x="32124" y="24243"/>
                    </a:lnTo>
                    <a:lnTo>
                      <a:pt x="32190" y="24176"/>
                    </a:lnTo>
                    <a:lnTo>
                      <a:pt x="32232" y="24151"/>
                    </a:lnTo>
                    <a:lnTo>
                      <a:pt x="32273" y="24126"/>
                    </a:lnTo>
                    <a:lnTo>
                      <a:pt x="32315" y="24110"/>
                    </a:lnTo>
                    <a:lnTo>
                      <a:pt x="32364" y="24093"/>
                    </a:lnTo>
                    <a:lnTo>
                      <a:pt x="32414" y="24085"/>
                    </a:lnTo>
                    <a:lnTo>
                      <a:pt x="32456" y="24077"/>
                    </a:lnTo>
                    <a:lnTo>
                      <a:pt x="32506" y="24085"/>
                    </a:lnTo>
                    <a:lnTo>
                      <a:pt x="32555" y="24102"/>
                    </a:lnTo>
                    <a:lnTo>
                      <a:pt x="32580" y="24110"/>
                    </a:lnTo>
                    <a:lnTo>
                      <a:pt x="32605" y="24126"/>
                    </a:lnTo>
                    <a:lnTo>
                      <a:pt x="32630" y="24160"/>
                    </a:lnTo>
                    <a:lnTo>
                      <a:pt x="32647" y="24201"/>
                    </a:lnTo>
                    <a:lnTo>
                      <a:pt x="32663" y="24234"/>
                    </a:lnTo>
                    <a:lnTo>
                      <a:pt x="32688" y="24259"/>
                    </a:lnTo>
                    <a:lnTo>
                      <a:pt x="32722" y="24293"/>
                    </a:lnTo>
                    <a:lnTo>
                      <a:pt x="32755" y="24309"/>
                    </a:lnTo>
                    <a:lnTo>
                      <a:pt x="32821" y="24342"/>
                    </a:lnTo>
                    <a:lnTo>
                      <a:pt x="32904" y="24367"/>
                    </a:lnTo>
                    <a:lnTo>
                      <a:pt x="32987" y="24376"/>
                    </a:lnTo>
                    <a:lnTo>
                      <a:pt x="33070" y="24384"/>
                    </a:lnTo>
                    <a:lnTo>
                      <a:pt x="33162" y="24376"/>
                    </a:lnTo>
                    <a:lnTo>
                      <a:pt x="33245" y="24367"/>
                    </a:lnTo>
                    <a:lnTo>
                      <a:pt x="33153" y="23977"/>
                    </a:lnTo>
                    <a:lnTo>
                      <a:pt x="33145" y="23944"/>
                    </a:lnTo>
                    <a:lnTo>
                      <a:pt x="33145" y="23927"/>
                    </a:lnTo>
                    <a:lnTo>
                      <a:pt x="33153" y="23911"/>
                    </a:lnTo>
                    <a:lnTo>
                      <a:pt x="33178" y="23886"/>
                    </a:lnTo>
                    <a:lnTo>
                      <a:pt x="33203" y="23869"/>
                    </a:lnTo>
                    <a:lnTo>
                      <a:pt x="33411" y="23794"/>
                    </a:lnTo>
                    <a:lnTo>
                      <a:pt x="33618" y="23728"/>
                    </a:lnTo>
                    <a:lnTo>
                      <a:pt x="33826" y="23670"/>
                    </a:lnTo>
                    <a:lnTo>
                      <a:pt x="34042" y="23620"/>
                    </a:lnTo>
                    <a:lnTo>
                      <a:pt x="34258" y="23587"/>
                    </a:lnTo>
                    <a:lnTo>
                      <a:pt x="34474" y="23562"/>
                    </a:lnTo>
                    <a:lnTo>
                      <a:pt x="34690" y="23545"/>
                    </a:lnTo>
                    <a:lnTo>
                      <a:pt x="34914" y="23545"/>
                    </a:lnTo>
                    <a:lnTo>
                      <a:pt x="35105" y="23553"/>
                    </a:lnTo>
                    <a:lnTo>
                      <a:pt x="35304" y="23570"/>
                    </a:lnTo>
                    <a:lnTo>
                      <a:pt x="35686" y="23620"/>
                    </a:lnTo>
                    <a:lnTo>
                      <a:pt x="36077" y="23670"/>
                    </a:lnTo>
                    <a:lnTo>
                      <a:pt x="36268" y="23686"/>
                    </a:lnTo>
                    <a:lnTo>
                      <a:pt x="36459" y="23703"/>
                    </a:lnTo>
                    <a:lnTo>
                      <a:pt x="36467" y="23670"/>
                    </a:lnTo>
                    <a:lnTo>
                      <a:pt x="36467" y="23039"/>
                    </a:lnTo>
                    <a:lnTo>
                      <a:pt x="36467" y="22906"/>
                    </a:lnTo>
                    <a:lnTo>
                      <a:pt x="36475" y="22773"/>
                    </a:lnTo>
                    <a:lnTo>
                      <a:pt x="36500" y="22499"/>
                    </a:lnTo>
                    <a:lnTo>
                      <a:pt x="36808" y="22515"/>
                    </a:lnTo>
                    <a:lnTo>
                      <a:pt x="37115" y="22524"/>
                    </a:lnTo>
                    <a:lnTo>
                      <a:pt x="37729" y="22524"/>
                    </a:lnTo>
                    <a:lnTo>
                      <a:pt x="37729" y="22391"/>
                    </a:lnTo>
                    <a:lnTo>
                      <a:pt x="37771" y="22374"/>
                    </a:lnTo>
                    <a:lnTo>
                      <a:pt x="37821" y="22358"/>
                    </a:lnTo>
                    <a:lnTo>
                      <a:pt x="37879" y="22349"/>
                    </a:lnTo>
                    <a:lnTo>
                      <a:pt x="37929" y="22349"/>
                    </a:lnTo>
                    <a:lnTo>
                      <a:pt x="37979" y="22358"/>
                    </a:lnTo>
                    <a:lnTo>
                      <a:pt x="38028" y="22366"/>
                    </a:lnTo>
                    <a:lnTo>
                      <a:pt x="38078" y="22382"/>
                    </a:lnTo>
                    <a:lnTo>
                      <a:pt x="38120" y="22407"/>
                    </a:lnTo>
                    <a:lnTo>
                      <a:pt x="38095" y="22881"/>
                    </a:lnTo>
                    <a:lnTo>
                      <a:pt x="38045" y="23354"/>
                    </a:lnTo>
                    <a:lnTo>
                      <a:pt x="38012" y="23371"/>
                    </a:lnTo>
                    <a:lnTo>
                      <a:pt x="37987" y="23387"/>
                    </a:lnTo>
                    <a:lnTo>
                      <a:pt x="37954" y="23412"/>
                    </a:lnTo>
                    <a:lnTo>
                      <a:pt x="37929" y="23437"/>
                    </a:lnTo>
                    <a:lnTo>
                      <a:pt x="37904" y="23495"/>
                    </a:lnTo>
                    <a:lnTo>
                      <a:pt x="37887" y="23562"/>
                    </a:lnTo>
                    <a:lnTo>
                      <a:pt x="37887" y="23628"/>
                    </a:lnTo>
                    <a:lnTo>
                      <a:pt x="37896" y="23695"/>
                    </a:lnTo>
                    <a:lnTo>
                      <a:pt x="38394" y="23695"/>
                    </a:lnTo>
                    <a:lnTo>
                      <a:pt x="38394" y="20995"/>
                    </a:lnTo>
                    <a:lnTo>
                      <a:pt x="35985" y="21012"/>
                    </a:lnTo>
                    <a:lnTo>
                      <a:pt x="35861" y="21004"/>
                    </a:lnTo>
                    <a:lnTo>
                      <a:pt x="35803" y="20995"/>
                    </a:lnTo>
                    <a:lnTo>
                      <a:pt x="35745" y="20979"/>
                    </a:lnTo>
                    <a:lnTo>
                      <a:pt x="35695" y="20962"/>
                    </a:lnTo>
                    <a:lnTo>
                      <a:pt x="35645" y="20929"/>
                    </a:lnTo>
                    <a:lnTo>
                      <a:pt x="35603" y="20896"/>
                    </a:lnTo>
                    <a:lnTo>
                      <a:pt x="35578" y="20846"/>
                    </a:lnTo>
                    <a:lnTo>
                      <a:pt x="35570" y="20813"/>
                    </a:lnTo>
                    <a:lnTo>
                      <a:pt x="35562" y="20771"/>
                    </a:lnTo>
                    <a:lnTo>
                      <a:pt x="35570" y="20738"/>
                    </a:lnTo>
                    <a:lnTo>
                      <a:pt x="35570" y="20697"/>
                    </a:lnTo>
                    <a:lnTo>
                      <a:pt x="35595" y="20622"/>
                    </a:lnTo>
                    <a:lnTo>
                      <a:pt x="35628" y="20547"/>
                    </a:lnTo>
                    <a:lnTo>
                      <a:pt x="39191" y="12732"/>
                    </a:lnTo>
                    <a:lnTo>
                      <a:pt x="39249" y="12574"/>
                    </a:lnTo>
                    <a:lnTo>
                      <a:pt x="39307" y="12416"/>
                    </a:lnTo>
                    <a:lnTo>
                      <a:pt x="39399" y="12093"/>
                    </a:lnTo>
                    <a:lnTo>
                      <a:pt x="39440" y="11927"/>
                    </a:lnTo>
                    <a:lnTo>
                      <a:pt x="39490" y="11769"/>
                    </a:lnTo>
                    <a:lnTo>
                      <a:pt x="39548" y="11611"/>
                    </a:lnTo>
                    <a:lnTo>
                      <a:pt x="39615" y="11461"/>
                    </a:lnTo>
                    <a:lnTo>
                      <a:pt x="39980" y="10714"/>
                    </a:lnTo>
                    <a:lnTo>
                      <a:pt x="39997" y="10672"/>
                    </a:lnTo>
                    <a:lnTo>
                      <a:pt x="40013" y="10623"/>
                    </a:lnTo>
                    <a:lnTo>
                      <a:pt x="40022" y="10581"/>
                    </a:lnTo>
                    <a:lnTo>
                      <a:pt x="40022" y="10531"/>
                    </a:lnTo>
                    <a:lnTo>
                      <a:pt x="40005" y="10506"/>
                    </a:lnTo>
                    <a:lnTo>
                      <a:pt x="39988" y="10490"/>
                    </a:lnTo>
                    <a:lnTo>
                      <a:pt x="39955" y="10448"/>
                    </a:lnTo>
                    <a:lnTo>
                      <a:pt x="39905" y="10423"/>
                    </a:lnTo>
                    <a:lnTo>
                      <a:pt x="39847" y="10398"/>
                    </a:lnTo>
                    <a:lnTo>
                      <a:pt x="39532" y="10290"/>
                    </a:lnTo>
                    <a:lnTo>
                      <a:pt x="39216" y="10191"/>
                    </a:lnTo>
                    <a:lnTo>
                      <a:pt x="38892" y="10099"/>
                    </a:lnTo>
                    <a:lnTo>
                      <a:pt x="38568" y="10016"/>
                    </a:lnTo>
                    <a:lnTo>
                      <a:pt x="37912" y="9842"/>
                    </a:lnTo>
                    <a:lnTo>
                      <a:pt x="37597" y="9751"/>
                    </a:lnTo>
                    <a:lnTo>
                      <a:pt x="37273" y="9651"/>
                    </a:lnTo>
                    <a:lnTo>
                      <a:pt x="37107" y="9601"/>
                    </a:lnTo>
                    <a:lnTo>
                      <a:pt x="36932" y="9551"/>
                    </a:lnTo>
                    <a:lnTo>
                      <a:pt x="36575" y="9477"/>
                    </a:lnTo>
                    <a:lnTo>
                      <a:pt x="36218" y="9394"/>
                    </a:lnTo>
                    <a:lnTo>
                      <a:pt x="36035" y="9352"/>
                    </a:lnTo>
                    <a:lnTo>
                      <a:pt x="35869" y="9302"/>
                    </a:lnTo>
                    <a:lnTo>
                      <a:pt x="35695" y="9252"/>
                    </a:lnTo>
                    <a:lnTo>
                      <a:pt x="35529" y="9194"/>
                    </a:lnTo>
                    <a:lnTo>
                      <a:pt x="35371" y="9128"/>
                    </a:lnTo>
                    <a:lnTo>
                      <a:pt x="35221" y="9045"/>
                    </a:lnTo>
                    <a:lnTo>
                      <a:pt x="35080" y="8962"/>
                    </a:lnTo>
                    <a:lnTo>
                      <a:pt x="34947" y="8854"/>
                    </a:lnTo>
                    <a:lnTo>
                      <a:pt x="34831" y="8737"/>
                    </a:lnTo>
                    <a:lnTo>
                      <a:pt x="34773" y="8671"/>
                    </a:lnTo>
                    <a:lnTo>
                      <a:pt x="34723" y="8605"/>
                    </a:lnTo>
                    <a:lnTo>
                      <a:pt x="34673" y="8546"/>
                    </a:lnTo>
                    <a:lnTo>
                      <a:pt x="34623" y="8488"/>
                    </a:lnTo>
                    <a:lnTo>
                      <a:pt x="34565" y="8447"/>
                    </a:lnTo>
                    <a:lnTo>
                      <a:pt x="34507" y="8405"/>
                    </a:lnTo>
                    <a:lnTo>
                      <a:pt x="34441" y="8372"/>
                    </a:lnTo>
                    <a:lnTo>
                      <a:pt x="34374" y="8339"/>
                    </a:lnTo>
                    <a:lnTo>
                      <a:pt x="34299" y="8314"/>
                    </a:lnTo>
                    <a:lnTo>
                      <a:pt x="34225" y="8297"/>
                    </a:lnTo>
                    <a:lnTo>
                      <a:pt x="34150" y="8289"/>
                    </a:lnTo>
                    <a:lnTo>
                      <a:pt x="34075" y="8281"/>
                    </a:lnTo>
                    <a:lnTo>
                      <a:pt x="33917" y="8272"/>
                    </a:lnTo>
                    <a:lnTo>
                      <a:pt x="33760" y="8289"/>
                    </a:lnTo>
                    <a:lnTo>
                      <a:pt x="33610" y="8314"/>
                    </a:lnTo>
                    <a:lnTo>
                      <a:pt x="33461" y="8347"/>
                    </a:lnTo>
                    <a:lnTo>
                      <a:pt x="33311" y="8397"/>
                    </a:lnTo>
                    <a:lnTo>
                      <a:pt x="33021" y="8488"/>
                    </a:lnTo>
                    <a:lnTo>
                      <a:pt x="32871" y="8538"/>
                    </a:lnTo>
                    <a:lnTo>
                      <a:pt x="32722" y="8571"/>
                    </a:lnTo>
                    <a:lnTo>
                      <a:pt x="32572" y="8605"/>
                    </a:lnTo>
                    <a:lnTo>
                      <a:pt x="32423" y="8621"/>
                    </a:lnTo>
                    <a:lnTo>
                      <a:pt x="32423" y="8621"/>
                    </a:lnTo>
                    <a:lnTo>
                      <a:pt x="32447" y="8596"/>
                    </a:lnTo>
                    <a:lnTo>
                      <a:pt x="32464" y="8571"/>
                    </a:lnTo>
                    <a:lnTo>
                      <a:pt x="32472" y="8538"/>
                    </a:lnTo>
                    <a:lnTo>
                      <a:pt x="32481" y="8513"/>
                    </a:lnTo>
                    <a:lnTo>
                      <a:pt x="32472" y="8447"/>
                    </a:lnTo>
                    <a:lnTo>
                      <a:pt x="32447" y="8389"/>
                    </a:lnTo>
                    <a:lnTo>
                      <a:pt x="32406" y="8330"/>
                    </a:lnTo>
                    <a:lnTo>
                      <a:pt x="32364" y="8272"/>
                    </a:lnTo>
                    <a:lnTo>
                      <a:pt x="32306" y="8231"/>
                    </a:lnTo>
                    <a:lnTo>
                      <a:pt x="32240" y="8206"/>
                    </a:lnTo>
                    <a:lnTo>
                      <a:pt x="32173" y="8181"/>
                    </a:lnTo>
                    <a:lnTo>
                      <a:pt x="32107" y="8173"/>
                    </a:lnTo>
                    <a:lnTo>
                      <a:pt x="31966" y="8156"/>
                    </a:lnTo>
                    <a:lnTo>
                      <a:pt x="31825" y="8139"/>
                    </a:lnTo>
                    <a:lnTo>
                      <a:pt x="31758" y="8123"/>
                    </a:lnTo>
                    <a:lnTo>
                      <a:pt x="31700" y="8090"/>
                    </a:lnTo>
                    <a:lnTo>
                      <a:pt x="31683" y="8040"/>
                    </a:lnTo>
                    <a:lnTo>
                      <a:pt x="31683" y="7990"/>
                    </a:lnTo>
                    <a:lnTo>
                      <a:pt x="31692" y="7932"/>
                    </a:lnTo>
                    <a:lnTo>
                      <a:pt x="31708" y="7890"/>
                    </a:lnTo>
                    <a:lnTo>
                      <a:pt x="31733" y="7840"/>
                    </a:lnTo>
                    <a:lnTo>
                      <a:pt x="31766" y="7799"/>
                    </a:lnTo>
                    <a:lnTo>
                      <a:pt x="31800" y="7757"/>
                    </a:lnTo>
                    <a:lnTo>
                      <a:pt x="31841" y="7716"/>
                    </a:lnTo>
                    <a:lnTo>
                      <a:pt x="31891" y="7691"/>
                    </a:lnTo>
                    <a:lnTo>
                      <a:pt x="31941" y="7666"/>
                    </a:lnTo>
                    <a:lnTo>
                      <a:pt x="31991" y="7641"/>
                    </a:lnTo>
                    <a:lnTo>
                      <a:pt x="32049" y="7625"/>
                    </a:lnTo>
                    <a:lnTo>
                      <a:pt x="32157" y="7625"/>
                    </a:lnTo>
                    <a:lnTo>
                      <a:pt x="32215" y="7633"/>
                    </a:lnTo>
                    <a:lnTo>
                      <a:pt x="32265" y="7649"/>
                    </a:lnTo>
                    <a:lnTo>
                      <a:pt x="32281" y="7600"/>
                    </a:lnTo>
                    <a:lnTo>
                      <a:pt x="32281" y="7542"/>
                    </a:lnTo>
                    <a:lnTo>
                      <a:pt x="32273" y="7492"/>
                    </a:lnTo>
                    <a:lnTo>
                      <a:pt x="32256" y="7442"/>
                    </a:lnTo>
                    <a:lnTo>
                      <a:pt x="32232" y="7392"/>
                    </a:lnTo>
                    <a:lnTo>
                      <a:pt x="32198" y="7350"/>
                    </a:lnTo>
                    <a:lnTo>
                      <a:pt x="32165" y="7309"/>
                    </a:lnTo>
                    <a:lnTo>
                      <a:pt x="32124" y="7267"/>
                    </a:lnTo>
                    <a:lnTo>
                      <a:pt x="32041" y="7201"/>
                    </a:lnTo>
                    <a:lnTo>
                      <a:pt x="31949" y="7151"/>
                    </a:lnTo>
                    <a:lnTo>
                      <a:pt x="31850" y="7093"/>
                    </a:lnTo>
                    <a:lnTo>
                      <a:pt x="31758" y="7043"/>
                    </a:lnTo>
                    <a:lnTo>
                      <a:pt x="31667" y="6977"/>
                    </a:lnTo>
                    <a:lnTo>
                      <a:pt x="31575" y="6902"/>
                    </a:lnTo>
                    <a:lnTo>
                      <a:pt x="31501" y="6819"/>
                    </a:lnTo>
                    <a:lnTo>
                      <a:pt x="31426" y="6728"/>
                    </a:lnTo>
                    <a:lnTo>
                      <a:pt x="31360" y="6636"/>
                    </a:lnTo>
                    <a:lnTo>
                      <a:pt x="31293" y="6537"/>
                    </a:lnTo>
                    <a:lnTo>
                      <a:pt x="31177" y="6337"/>
                    </a:lnTo>
                    <a:lnTo>
                      <a:pt x="31077" y="6146"/>
                    </a:lnTo>
                    <a:lnTo>
                      <a:pt x="30986" y="5955"/>
                    </a:lnTo>
                    <a:lnTo>
                      <a:pt x="30894" y="5764"/>
                    </a:lnTo>
                    <a:lnTo>
                      <a:pt x="30811" y="5573"/>
                    </a:lnTo>
                    <a:lnTo>
                      <a:pt x="30728" y="5374"/>
                    </a:lnTo>
                    <a:lnTo>
                      <a:pt x="30654" y="5175"/>
                    </a:lnTo>
                    <a:lnTo>
                      <a:pt x="30587" y="4967"/>
                    </a:lnTo>
                    <a:lnTo>
                      <a:pt x="30521" y="4768"/>
                    </a:lnTo>
                    <a:lnTo>
                      <a:pt x="30454" y="4527"/>
                    </a:lnTo>
                    <a:lnTo>
                      <a:pt x="30380" y="4286"/>
                    </a:lnTo>
                    <a:lnTo>
                      <a:pt x="30346" y="4161"/>
                    </a:lnTo>
                    <a:lnTo>
                      <a:pt x="30297" y="4045"/>
                    </a:lnTo>
                    <a:lnTo>
                      <a:pt x="30247" y="3929"/>
                    </a:lnTo>
                    <a:lnTo>
                      <a:pt x="30189" y="3821"/>
                    </a:lnTo>
                    <a:lnTo>
                      <a:pt x="30089" y="3671"/>
                    </a:lnTo>
                    <a:lnTo>
                      <a:pt x="29973" y="3530"/>
                    </a:lnTo>
                    <a:lnTo>
                      <a:pt x="29848" y="3397"/>
                    </a:lnTo>
                    <a:lnTo>
                      <a:pt x="29715" y="3273"/>
                    </a:lnTo>
                    <a:lnTo>
                      <a:pt x="29566" y="3165"/>
                    </a:lnTo>
                    <a:lnTo>
                      <a:pt x="29416" y="3057"/>
                    </a:lnTo>
                    <a:lnTo>
                      <a:pt x="29258" y="2957"/>
                    </a:lnTo>
                    <a:lnTo>
                      <a:pt x="29101" y="2866"/>
                    </a:lnTo>
                    <a:lnTo>
                      <a:pt x="28827" y="2708"/>
                    </a:lnTo>
                    <a:lnTo>
                      <a:pt x="28685" y="2642"/>
                    </a:lnTo>
                    <a:lnTo>
                      <a:pt x="28536" y="2575"/>
                    </a:lnTo>
                    <a:lnTo>
                      <a:pt x="28386" y="2517"/>
                    </a:lnTo>
                    <a:lnTo>
                      <a:pt x="28237" y="2475"/>
                    </a:lnTo>
                    <a:lnTo>
                      <a:pt x="28087" y="2434"/>
                    </a:lnTo>
                    <a:lnTo>
                      <a:pt x="27930" y="2401"/>
                    </a:lnTo>
                    <a:lnTo>
                      <a:pt x="27672" y="2368"/>
                    </a:lnTo>
                    <a:lnTo>
                      <a:pt x="27548" y="2351"/>
                    </a:lnTo>
                    <a:lnTo>
                      <a:pt x="27415" y="2334"/>
                    </a:lnTo>
                    <a:lnTo>
                      <a:pt x="27282" y="2309"/>
                    </a:lnTo>
                    <a:lnTo>
                      <a:pt x="27141" y="2276"/>
                    </a:lnTo>
                    <a:lnTo>
                      <a:pt x="26875" y="2193"/>
                    </a:lnTo>
                    <a:lnTo>
                      <a:pt x="26659" y="2135"/>
                    </a:lnTo>
                    <a:lnTo>
                      <a:pt x="26443" y="2085"/>
                    </a:lnTo>
                    <a:lnTo>
                      <a:pt x="26227" y="2044"/>
                    </a:lnTo>
                    <a:lnTo>
                      <a:pt x="26011" y="2010"/>
                    </a:lnTo>
                    <a:lnTo>
                      <a:pt x="25787" y="1977"/>
                    </a:lnTo>
                    <a:lnTo>
                      <a:pt x="25571" y="1961"/>
                    </a:lnTo>
                    <a:lnTo>
                      <a:pt x="25347" y="1944"/>
                    </a:lnTo>
                    <a:lnTo>
                      <a:pt x="25123" y="1936"/>
                    </a:lnTo>
                    <a:lnTo>
                      <a:pt x="24682" y="1936"/>
                    </a:lnTo>
                    <a:lnTo>
                      <a:pt x="24466" y="1952"/>
                    </a:lnTo>
                    <a:lnTo>
                      <a:pt x="24242" y="1969"/>
                    </a:lnTo>
                    <a:lnTo>
                      <a:pt x="24026" y="1994"/>
                    </a:lnTo>
                    <a:lnTo>
                      <a:pt x="23802" y="2027"/>
                    </a:lnTo>
                    <a:lnTo>
                      <a:pt x="23586" y="2060"/>
                    </a:lnTo>
                    <a:lnTo>
                      <a:pt x="23370" y="2110"/>
                    </a:lnTo>
                    <a:lnTo>
                      <a:pt x="23138" y="2168"/>
                    </a:lnTo>
                    <a:lnTo>
                      <a:pt x="23030" y="2201"/>
                    </a:lnTo>
                    <a:lnTo>
                      <a:pt x="22913" y="2243"/>
                    </a:lnTo>
                    <a:lnTo>
                      <a:pt x="22805" y="2293"/>
                    </a:lnTo>
                    <a:lnTo>
                      <a:pt x="22706" y="2351"/>
                    </a:lnTo>
                    <a:lnTo>
                      <a:pt x="22606" y="2409"/>
                    </a:lnTo>
                    <a:lnTo>
                      <a:pt x="22515" y="2484"/>
                    </a:lnTo>
                    <a:lnTo>
                      <a:pt x="22432" y="2567"/>
                    </a:lnTo>
                    <a:lnTo>
                      <a:pt x="22357" y="2667"/>
                    </a:lnTo>
                    <a:lnTo>
                      <a:pt x="22299" y="2766"/>
                    </a:lnTo>
                    <a:lnTo>
                      <a:pt x="22257" y="2882"/>
                    </a:lnTo>
                    <a:lnTo>
                      <a:pt x="22232" y="2990"/>
                    </a:lnTo>
                    <a:lnTo>
                      <a:pt x="22224" y="3107"/>
                    </a:lnTo>
                    <a:lnTo>
                      <a:pt x="22224" y="3165"/>
                    </a:lnTo>
                    <a:lnTo>
                      <a:pt x="22232" y="3223"/>
                    </a:lnTo>
                    <a:lnTo>
                      <a:pt x="22249" y="3281"/>
                    </a:lnTo>
                    <a:lnTo>
                      <a:pt x="22266" y="3331"/>
                    </a:lnTo>
                    <a:lnTo>
                      <a:pt x="22299" y="3406"/>
                    </a:lnTo>
                    <a:lnTo>
                      <a:pt x="22307" y="3447"/>
                    </a:lnTo>
                    <a:lnTo>
                      <a:pt x="22307" y="3489"/>
                    </a:lnTo>
                    <a:lnTo>
                      <a:pt x="22291" y="3514"/>
                    </a:lnTo>
                    <a:lnTo>
                      <a:pt x="22282" y="3530"/>
                    </a:lnTo>
                    <a:lnTo>
                      <a:pt x="22241" y="3563"/>
                    </a:lnTo>
                    <a:lnTo>
                      <a:pt x="22191" y="3588"/>
                    </a:lnTo>
                    <a:lnTo>
                      <a:pt x="22141" y="3613"/>
                    </a:lnTo>
                    <a:lnTo>
                      <a:pt x="21958" y="3671"/>
                    </a:lnTo>
                    <a:lnTo>
                      <a:pt x="21784" y="3754"/>
                    </a:lnTo>
                    <a:lnTo>
                      <a:pt x="21618" y="3838"/>
                    </a:lnTo>
                    <a:lnTo>
                      <a:pt x="21452" y="3937"/>
                    </a:lnTo>
                    <a:lnTo>
                      <a:pt x="21294" y="4045"/>
                    </a:lnTo>
                    <a:lnTo>
                      <a:pt x="21144" y="4161"/>
                    </a:lnTo>
                    <a:lnTo>
                      <a:pt x="21012" y="4294"/>
                    </a:lnTo>
                    <a:lnTo>
                      <a:pt x="20879" y="4427"/>
                    </a:lnTo>
                    <a:lnTo>
                      <a:pt x="20812" y="4502"/>
                    </a:lnTo>
                    <a:lnTo>
                      <a:pt x="20762" y="4585"/>
                    </a:lnTo>
                    <a:lnTo>
                      <a:pt x="20721" y="4668"/>
                    </a:lnTo>
                    <a:lnTo>
                      <a:pt x="20704" y="4710"/>
                    </a:lnTo>
                    <a:lnTo>
                      <a:pt x="20696" y="4759"/>
                    </a:lnTo>
                    <a:lnTo>
                      <a:pt x="20696" y="4834"/>
                    </a:lnTo>
                    <a:lnTo>
                      <a:pt x="20704" y="4909"/>
                    </a:lnTo>
                    <a:lnTo>
                      <a:pt x="20729" y="5050"/>
                    </a:lnTo>
                    <a:lnTo>
                      <a:pt x="20729" y="5125"/>
                    </a:lnTo>
                    <a:lnTo>
                      <a:pt x="20729" y="5191"/>
                    </a:lnTo>
                    <a:lnTo>
                      <a:pt x="20713" y="5249"/>
                    </a:lnTo>
                    <a:lnTo>
                      <a:pt x="20696" y="5283"/>
                    </a:lnTo>
                    <a:lnTo>
                      <a:pt x="20671" y="5307"/>
                    </a:lnTo>
                    <a:lnTo>
                      <a:pt x="20630" y="5341"/>
                    </a:lnTo>
                    <a:lnTo>
                      <a:pt x="20571" y="5357"/>
                    </a:lnTo>
                    <a:lnTo>
                      <a:pt x="20463" y="5357"/>
                    </a:lnTo>
                    <a:lnTo>
                      <a:pt x="20405" y="5341"/>
                    </a:lnTo>
                    <a:lnTo>
                      <a:pt x="20347" y="5316"/>
                    </a:lnTo>
                    <a:lnTo>
                      <a:pt x="20297" y="5283"/>
                    </a:lnTo>
                    <a:lnTo>
                      <a:pt x="20248" y="5241"/>
                    </a:lnTo>
                    <a:lnTo>
                      <a:pt x="20148" y="5158"/>
                    </a:lnTo>
                    <a:lnTo>
                      <a:pt x="20040" y="5083"/>
                    </a:lnTo>
                    <a:lnTo>
                      <a:pt x="19982" y="5050"/>
                    </a:lnTo>
                    <a:lnTo>
                      <a:pt x="19924" y="5017"/>
                    </a:lnTo>
                    <a:lnTo>
                      <a:pt x="19866" y="5000"/>
                    </a:lnTo>
                    <a:lnTo>
                      <a:pt x="19807" y="4984"/>
                    </a:lnTo>
                    <a:lnTo>
                      <a:pt x="19782" y="4959"/>
                    </a:lnTo>
                    <a:lnTo>
                      <a:pt x="19758" y="4942"/>
                    </a:lnTo>
                    <a:lnTo>
                      <a:pt x="19708" y="4917"/>
                    </a:lnTo>
                    <a:lnTo>
                      <a:pt x="19583" y="4917"/>
                    </a:lnTo>
                    <a:lnTo>
                      <a:pt x="19517" y="4934"/>
                    </a:lnTo>
                    <a:lnTo>
                      <a:pt x="19450" y="4959"/>
                    </a:lnTo>
                    <a:lnTo>
                      <a:pt x="19317" y="5017"/>
                    </a:lnTo>
                    <a:lnTo>
                      <a:pt x="19126" y="5100"/>
                    </a:lnTo>
                    <a:lnTo>
                      <a:pt x="18927" y="5166"/>
                    </a:lnTo>
                    <a:lnTo>
                      <a:pt x="18728" y="5224"/>
                    </a:lnTo>
                    <a:lnTo>
                      <a:pt x="18520" y="5258"/>
                    </a:lnTo>
                    <a:lnTo>
                      <a:pt x="18304" y="5274"/>
                    </a:lnTo>
                    <a:lnTo>
                      <a:pt x="18097" y="5274"/>
                    </a:lnTo>
                    <a:lnTo>
                      <a:pt x="17889" y="5249"/>
                    </a:lnTo>
                    <a:lnTo>
                      <a:pt x="17681" y="5216"/>
                    </a:lnTo>
                    <a:lnTo>
                      <a:pt x="17490" y="5175"/>
                    </a:lnTo>
                    <a:lnTo>
                      <a:pt x="17391" y="5158"/>
                    </a:lnTo>
                    <a:lnTo>
                      <a:pt x="17299" y="5141"/>
                    </a:lnTo>
                    <a:lnTo>
                      <a:pt x="17200" y="5141"/>
                    </a:lnTo>
                    <a:lnTo>
                      <a:pt x="17108" y="5158"/>
                    </a:lnTo>
                    <a:lnTo>
                      <a:pt x="17025" y="5183"/>
                    </a:lnTo>
                    <a:lnTo>
                      <a:pt x="16984" y="5208"/>
                    </a:lnTo>
                    <a:lnTo>
                      <a:pt x="16942" y="5233"/>
                    </a:lnTo>
                    <a:lnTo>
                      <a:pt x="16909" y="5266"/>
                    </a:lnTo>
                    <a:lnTo>
                      <a:pt x="16859" y="5283"/>
                    </a:lnTo>
                    <a:lnTo>
                      <a:pt x="16826" y="5291"/>
                    </a:lnTo>
                    <a:lnTo>
                      <a:pt x="16801" y="5283"/>
                    </a:lnTo>
                    <a:lnTo>
                      <a:pt x="16768" y="5274"/>
                    </a:lnTo>
                    <a:lnTo>
                      <a:pt x="16743" y="5258"/>
                    </a:lnTo>
                    <a:lnTo>
                      <a:pt x="16685" y="5200"/>
                    </a:lnTo>
                    <a:lnTo>
                      <a:pt x="16643" y="5150"/>
                    </a:lnTo>
                    <a:lnTo>
                      <a:pt x="16568" y="5067"/>
                    </a:lnTo>
                    <a:lnTo>
                      <a:pt x="16485" y="5000"/>
                    </a:lnTo>
                    <a:lnTo>
                      <a:pt x="16394" y="4942"/>
                    </a:lnTo>
                    <a:lnTo>
                      <a:pt x="16303" y="4892"/>
                    </a:lnTo>
                    <a:lnTo>
                      <a:pt x="16203" y="4851"/>
                    </a:lnTo>
                    <a:lnTo>
                      <a:pt x="16103" y="4809"/>
                    </a:lnTo>
                    <a:lnTo>
                      <a:pt x="15904" y="4734"/>
                    </a:lnTo>
                    <a:lnTo>
                      <a:pt x="15713" y="4660"/>
                    </a:lnTo>
                    <a:lnTo>
                      <a:pt x="15522" y="4577"/>
                    </a:lnTo>
                    <a:lnTo>
                      <a:pt x="15339" y="4494"/>
                    </a:lnTo>
                    <a:lnTo>
                      <a:pt x="15157" y="4402"/>
                    </a:lnTo>
                    <a:lnTo>
                      <a:pt x="14800" y="4211"/>
                    </a:lnTo>
                    <a:lnTo>
                      <a:pt x="14442" y="4012"/>
                    </a:lnTo>
                    <a:lnTo>
                      <a:pt x="14094" y="3796"/>
                    </a:lnTo>
                    <a:lnTo>
                      <a:pt x="13753" y="3572"/>
                    </a:lnTo>
                    <a:lnTo>
                      <a:pt x="13080" y="3115"/>
                    </a:lnTo>
                    <a:lnTo>
                      <a:pt x="12906" y="2990"/>
                    </a:lnTo>
                    <a:lnTo>
                      <a:pt x="12740" y="2866"/>
                    </a:lnTo>
                    <a:lnTo>
                      <a:pt x="12582" y="2733"/>
                    </a:lnTo>
                    <a:lnTo>
                      <a:pt x="12507" y="2658"/>
                    </a:lnTo>
                    <a:lnTo>
                      <a:pt x="12441" y="2583"/>
                    </a:lnTo>
                    <a:lnTo>
                      <a:pt x="12341" y="2451"/>
                    </a:lnTo>
                    <a:lnTo>
                      <a:pt x="12250" y="2301"/>
                    </a:lnTo>
                    <a:lnTo>
                      <a:pt x="12084" y="2010"/>
                    </a:lnTo>
                    <a:lnTo>
                      <a:pt x="11959" y="1803"/>
                    </a:lnTo>
                    <a:lnTo>
                      <a:pt x="11835" y="1595"/>
                    </a:lnTo>
                    <a:lnTo>
                      <a:pt x="11702" y="1388"/>
                    </a:lnTo>
                    <a:lnTo>
                      <a:pt x="11561" y="1188"/>
                    </a:lnTo>
                    <a:lnTo>
                      <a:pt x="11411" y="997"/>
                    </a:lnTo>
                    <a:lnTo>
                      <a:pt x="11262" y="806"/>
                    </a:lnTo>
                    <a:lnTo>
                      <a:pt x="11104" y="615"/>
                    </a:lnTo>
                    <a:lnTo>
                      <a:pt x="10946" y="432"/>
                    </a:lnTo>
                    <a:lnTo>
                      <a:pt x="10863" y="349"/>
                    </a:lnTo>
                    <a:lnTo>
                      <a:pt x="10780" y="266"/>
                    </a:lnTo>
                    <a:lnTo>
                      <a:pt x="10697" y="192"/>
                    </a:lnTo>
                    <a:lnTo>
                      <a:pt x="10606" y="125"/>
                    </a:lnTo>
                    <a:lnTo>
                      <a:pt x="10506" y="67"/>
                    </a:lnTo>
                    <a:lnTo>
                      <a:pt x="10406" y="26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7"/>
              <p:cNvSpPr/>
              <p:nvPr/>
            </p:nvSpPr>
            <p:spPr>
              <a:xfrm>
                <a:off x="6359714" y="1786005"/>
                <a:ext cx="947001" cy="762226"/>
              </a:xfrm>
              <a:custGeom>
                <a:avLst/>
                <a:gdLst/>
                <a:ahLst/>
                <a:cxnLst/>
                <a:rect l="l" t="t" r="r" b="b"/>
                <a:pathLst>
                  <a:path w="31120" h="25048" extrusionOk="0">
                    <a:moveTo>
                      <a:pt x="14642" y="0"/>
                    </a:moveTo>
                    <a:lnTo>
                      <a:pt x="14526" y="8"/>
                    </a:lnTo>
                    <a:lnTo>
                      <a:pt x="14410" y="17"/>
                    </a:lnTo>
                    <a:lnTo>
                      <a:pt x="14294" y="25"/>
                    </a:lnTo>
                    <a:lnTo>
                      <a:pt x="14069" y="67"/>
                    </a:lnTo>
                    <a:lnTo>
                      <a:pt x="13837" y="125"/>
                    </a:lnTo>
                    <a:lnTo>
                      <a:pt x="13621" y="191"/>
                    </a:lnTo>
                    <a:lnTo>
                      <a:pt x="13530" y="515"/>
                    </a:lnTo>
                    <a:lnTo>
                      <a:pt x="13430" y="831"/>
                    </a:lnTo>
                    <a:lnTo>
                      <a:pt x="13330" y="1146"/>
                    </a:lnTo>
                    <a:lnTo>
                      <a:pt x="13214" y="1462"/>
                    </a:lnTo>
                    <a:lnTo>
                      <a:pt x="13089" y="1769"/>
                    </a:lnTo>
                    <a:lnTo>
                      <a:pt x="12948" y="2068"/>
                    </a:lnTo>
                    <a:lnTo>
                      <a:pt x="12790" y="2359"/>
                    </a:lnTo>
                    <a:lnTo>
                      <a:pt x="12707" y="2500"/>
                    </a:lnTo>
                    <a:lnTo>
                      <a:pt x="12624" y="2641"/>
                    </a:lnTo>
                    <a:lnTo>
                      <a:pt x="12483" y="2840"/>
                    </a:lnTo>
                    <a:lnTo>
                      <a:pt x="12359" y="3040"/>
                    </a:lnTo>
                    <a:lnTo>
                      <a:pt x="12300" y="3148"/>
                    </a:lnTo>
                    <a:lnTo>
                      <a:pt x="12251" y="3256"/>
                    </a:lnTo>
                    <a:lnTo>
                      <a:pt x="12201" y="3364"/>
                    </a:lnTo>
                    <a:lnTo>
                      <a:pt x="12176" y="3480"/>
                    </a:lnTo>
                    <a:lnTo>
                      <a:pt x="12143" y="3646"/>
                    </a:lnTo>
                    <a:lnTo>
                      <a:pt x="12118" y="3820"/>
                    </a:lnTo>
                    <a:lnTo>
                      <a:pt x="12093" y="3962"/>
                    </a:lnTo>
                    <a:lnTo>
                      <a:pt x="12051" y="4103"/>
                    </a:lnTo>
                    <a:lnTo>
                      <a:pt x="11943" y="4369"/>
                    </a:lnTo>
                    <a:lnTo>
                      <a:pt x="11802" y="4742"/>
                    </a:lnTo>
                    <a:lnTo>
                      <a:pt x="11719" y="4917"/>
                    </a:lnTo>
                    <a:lnTo>
                      <a:pt x="11628" y="5099"/>
                    </a:lnTo>
                    <a:lnTo>
                      <a:pt x="11536" y="5265"/>
                    </a:lnTo>
                    <a:lnTo>
                      <a:pt x="11428" y="5423"/>
                    </a:lnTo>
                    <a:lnTo>
                      <a:pt x="11304" y="5581"/>
                    </a:lnTo>
                    <a:lnTo>
                      <a:pt x="11237" y="5647"/>
                    </a:lnTo>
                    <a:lnTo>
                      <a:pt x="11171" y="5714"/>
                    </a:lnTo>
                    <a:lnTo>
                      <a:pt x="11021" y="5838"/>
                    </a:lnTo>
                    <a:lnTo>
                      <a:pt x="10955" y="5905"/>
                    </a:lnTo>
                    <a:lnTo>
                      <a:pt x="10889" y="5971"/>
                    </a:lnTo>
                    <a:lnTo>
                      <a:pt x="10830" y="6046"/>
                    </a:lnTo>
                    <a:lnTo>
                      <a:pt x="10781" y="6121"/>
                    </a:lnTo>
                    <a:lnTo>
                      <a:pt x="10756" y="6204"/>
                    </a:lnTo>
                    <a:lnTo>
                      <a:pt x="10747" y="6245"/>
                    </a:lnTo>
                    <a:lnTo>
                      <a:pt x="10739" y="6295"/>
                    </a:lnTo>
                    <a:lnTo>
                      <a:pt x="10747" y="6345"/>
                    </a:lnTo>
                    <a:lnTo>
                      <a:pt x="10756" y="6403"/>
                    </a:lnTo>
                    <a:lnTo>
                      <a:pt x="10789" y="6503"/>
                    </a:lnTo>
                    <a:lnTo>
                      <a:pt x="10830" y="6611"/>
                    </a:lnTo>
                    <a:lnTo>
                      <a:pt x="10880" y="6719"/>
                    </a:lnTo>
                    <a:lnTo>
                      <a:pt x="10913" y="6818"/>
                    </a:lnTo>
                    <a:lnTo>
                      <a:pt x="10930" y="6868"/>
                    </a:lnTo>
                    <a:lnTo>
                      <a:pt x="10938" y="6910"/>
                    </a:lnTo>
                    <a:lnTo>
                      <a:pt x="10938" y="6960"/>
                    </a:lnTo>
                    <a:lnTo>
                      <a:pt x="10930" y="7009"/>
                    </a:lnTo>
                    <a:lnTo>
                      <a:pt x="10913" y="7051"/>
                    </a:lnTo>
                    <a:lnTo>
                      <a:pt x="10889" y="7093"/>
                    </a:lnTo>
                    <a:lnTo>
                      <a:pt x="9909" y="7408"/>
                    </a:lnTo>
                    <a:lnTo>
                      <a:pt x="8929" y="7724"/>
                    </a:lnTo>
                    <a:lnTo>
                      <a:pt x="8447" y="7890"/>
                    </a:lnTo>
                    <a:lnTo>
                      <a:pt x="7957" y="8064"/>
                    </a:lnTo>
                    <a:lnTo>
                      <a:pt x="7484" y="8247"/>
                    </a:lnTo>
                    <a:lnTo>
                      <a:pt x="7002" y="8438"/>
                    </a:lnTo>
                    <a:lnTo>
                      <a:pt x="6620" y="8604"/>
                    </a:lnTo>
                    <a:lnTo>
                      <a:pt x="6421" y="8695"/>
                    </a:lnTo>
                    <a:lnTo>
                      <a:pt x="6238" y="8787"/>
                    </a:lnTo>
                    <a:lnTo>
                      <a:pt x="6038" y="8886"/>
                    </a:lnTo>
                    <a:lnTo>
                      <a:pt x="5931" y="8936"/>
                    </a:lnTo>
                    <a:lnTo>
                      <a:pt x="5831" y="8969"/>
                    </a:lnTo>
                    <a:lnTo>
                      <a:pt x="5756" y="8986"/>
                    </a:lnTo>
                    <a:lnTo>
                      <a:pt x="5681" y="8994"/>
                    </a:lnTo>
                    <a:lnTo>
                      <a:pt x="5524" y="9003"/>
                    </a:lnTo>
                    <a:lnTo>
                      <a:pt x="5374" y="8994"/>
                    </a:lnTo>
                    <a:lnTo>
                      <a:pt x="5225" y="8986"/>
                    </a:lnTo>
                    <a:lnTo>
                      <a:pt x="4726" y="8936"/>
                    </a:lnTo>
                    <a:lnTo>
                      <a:pt x="4236" y="8878"/>
                    </a:lnTo>
                    <a:lnTo>
                      <a:pt x="3987" y="8845"/>
                    </a:lnTo>
                    <a:lnTo>
                      <a:pt x="3746" y="8803"/>
                    </a:lnTo>
                    <a:lnTo>
                      <a:pt x="3505" y="8762"/>
                    </a:lnTo>
                    <a:lnTo>
                      <a:pt x="3256" y="8712"/>
                    </a:lnTo>
                    <a:lnTo>
                      <a:pt x="3040" y="8654"/>
                    </a:lnTo>
                    <a:lnTo>
                      <a:pt x="2816" y="8596"/>
                    </a:lnTo>
                    <a:lnTo>
                      <a:pt x="2376" y="8471"/>
                    </a:lnTo>
                    <a:lnTo>
                      <a:pt x="1238" y="8139"/>
                    </a:lnTo>
                    <a:lnTo>
                      <a:pt x="1180" y="8305"/>
                    </a:lnTo>
                    <a:lnTo>
                      <a:pt x="1105" y="8463"/>
                    </a:lnTo>
                    <a:lnTo>
                      <a:pt x="1031" y="8629"/>
                    </a:lnTo>
                    <a:lnTo>
                      <a:pt x="939" y="8778"/>
                    </a:lnTo>
                    <a:lnTo>
                      <a:pt x="881" y="8870"/>
                    </a:lnTo>
                    <a:lnTo>
                      <a:pt x="815" y="8961"/>
                    </a:lnTo>
                    <a:lnTo>
                      <a:pt x="674" y="9144"/>
                    </a:lnTo>
                    <a:lnTo>
                      <a:pt x="524" y="9318"/>
                    </a:lnTo>
                    <a:lnTo>
                      <a:pt x="383" y="9493"/>
                    </a:lnTo>
                    <a:lnTo>
                      <a:pt x="250" y="9675"/>
                    </a:lnTo>
                    <a:lnTo>
                      <a:pt x="192" y="9767"/>
                    </a:lnTo>
                    <a:lnTo>
                      <a:pt x="142" y="9858"/>
                    </a:lnTo>
                    <a:lnTo>
                      <a:pt x="92" y="9958"/>
                    </a:lnTo>
                    <a:lnTo>
                      <a:pt x="59" y="10057"/>
                    </a:lnTo>
                    <a:lnTo>
                      <a:pt x="26" y="10165"/>
                    </a:lnTo>
                    <a:lnTo>
                      <a:pt x="9" y="10273"/>
                    </a:lnTo>
                    <a:lnTo>
                      <a:pt x="1" y="10365"/>
                    </a:lnTo>
                    <a:lnTo>
                      <a:pt x="9" y="10415"/>
                    </a:lnTo>
                    <a:lnTo>
                      <a:pt x="17" y="10456"/>
                    </a:lnTo>
                    <a:lnTo>
                      <a:pt x="34" y="10498"/>
                    </a:lnTo>
                    <a:lnTo>
                      <a:pt x="59" y="10539"/>
                    </a:lnTo>
                    <a:lnTo>
                      <a:pt x="84" y="10572"/>
                    </a:lnTo>
                    <a:lnTo>
                      <a:pt x="117" y="10597"/>
                    </a:lnTo>
                    <a:lnTo>
                      <a:pt x="150" y="10614"/>
                    </a:lnTo>
                    <a:lnTo>
                      <a:pt x="184" y="10622"/>
                    </a:lnTo>
                    <a:lnTo>
                      <a:pt x="250" y="10630"/>
                    </a:lnTo>
                    <a:lnTo>
                      <a:pt x="458" y="10630"/>
                    </a:lnTo>
                    <a:lnTo>
                      <a:pt x="507" y="10647"/>
                    </a:lnTo>
                    <a:lnTo>
                      <a:pt x="557" y="10664"/>
                    </a:lnTo>
                    <a:lnTo>
                      <a:pt x="607" y="10689"/>
                    </a:lnTo>
                    <a:lnTo>
                      <a:pt x="698" y="10747"/>
                    </a:lnTo>
                    <a:lnTo>
                      <a:pt x="773" y="10830"/>
                    </a:lnTo>
                    <a:lnTo>
                      <a:pt x="848" y="10913"/>
                    </a:lnTo>
                    <a:lnTo>
                      <a:pt x="923" y="11012"/>
                    </a:lnTo>
                    <a:lnTo>
                      <a:pt x="981" y="11112"/>
                    </a:lnTo>
                    <a:lnTo>
                      <a:pt x="1039" y="11212"/>
                    </a:lnTo>
                    <a:lnTo>
                      <a:pt x="1006" y="11262"/>
                    </a:lnTo>
                    <a:lnTo>
                      <a:pt x="964" y="11303"/>
                    </a:lnTo>
                    <a:lnTo>
                      <a:pt x="881" y="11378"/>
                    </a:lnTo>
                    <a:lnTo>
                      <a:pt x="790" y="11453"/>
                    </a:lnTo>
                    <a:lnTo>
                      <a:pt x="698" y="11527"/>
                    </a:lnTo>
                    <a:lnTo>
                      <a:pt x="640" y="11586"/>
                    </a:lnTo>
                    <a:lnTo>
                      <a:pt x="590" y="11660"/>
                    </a:lnTo>
                    <a:lnTo>
                      <a:pt x="549" y="11743"/>
                    </a:lnTo>
                    <a:lnTo>
                      <a:pt x="516" y="11826"/>
                    </a:lnTo>
                    <a:lnTo>
                      <a:pt x="491" y="11909"/>
                    </a:lnTo>
                    <a:lnTo>
                      <a:pt x="483" y="11992"/>
                    </a:lnTo>
                    <a:lnTo>
                      <a:pt x="483" y="12084"/>
                    </a:lnTo>
                    <a:lnTo>
                      <a:pt x="491" y="12175"/>
                    </a:lnTo>
                    <a:lnTo>
                      <a:pt x="516" y="12258"/>
                    </a:lnTo>
                    <a:lnTo>
                      <a:pt x="532" y="12308"/>
                    </a:lnTo>
                    <a:lnTo>
                      <a:pt x="557" y="12341"/>
                    </a:lnTo>
                    <a:lnTo>
                      <a:pt x="607" y="12399"/>
                    </a:lnTo>
                    <a:lnTo>
                      <a:pt x="657" y="12433"/>
                    </a:lnTo>
                    <a:lnTo>
                      <a:pt x="723" y="12466"/>
                    </a:lnTo>
                    <a:lnTo>
                      <a:pt x="790" y="12491"/>
                    </a:lnTo>
                    <a:lnTo>
                      <a:pt x="856" y="12507"/>
                    </a:lnTo>
                    <a:lnTo>
                      <a:pt x="931" y="12516"/>
                    </a:lnTo>
                    <a:lnTo>
                      <a:pt x="1072" y="12524"/>
                    </a:lnTo>
                    <a:lnTo>
                      <a:pt x="1919" y="12549"/>
                    </a:lnTo>
                    <a:lnTo>
                      <a:pt x="2085" y="12557"/>
                    </a:lnTo>
                    <a:lnTo>
                      <a:pt x="2251" y="12574"/>
                    </a:lnTo>
                    <a:lnTo>
                      <a:pt x="2335" y="12590"/>
                    </a:lnTo>
                    <a:lnTo>
                      <a:pt x="2418" y="12615"/>
                    </a:lnTo>
                    <a:lnTo>
                      <a:pt x="2492" y="12640"/>
                    </a:lnTo>
                    <a:lnTo>
                      <a:pt x="2567" y="12673"/>
                    </a:lnTo>
                    <a:lnTo>
                      <a:pt x="2633" y="12723"/>
                    </a:lnTo>
                    <a:lnTo>
                      <a:pt x="2700" y="12781"/>
                    </a:lnTo>
                    <a:lnTo>
                      <a:pt x="2750" y="12840"/>
                    </a:lnTo>
                    <a:lnTo>
                      <a:pt x="2791" y="12914"/>
                    </a:lnTo>
                    <a:lnTo>
                      <a:pt x="2824" y="12989"/>
                    </a:lnTo>
                    <a:lnTo>
                      <a:pt x="2841" y="13064"/>
                    </a:lnTo>
                    <a:lnTo>
                      <a:pt x="2841" y="13147"/>
                    </a:lnTo>
                    <a:lnTo>
                      <a:pt x="2824" y="13222"/>
                    </a:lnTo>
                    <a:lnTo>
                      <a:pt x="2800" y="13280"/>
                    </a:lnTo>
                    <a:lnTo>
                      <a:pt x="2766" y="13330"/>
                    </a:lnTo>
                    <a:lnTo>
                      <a:pt x="2692" y="13421"/>
                    </a:lnTo>
                    <a:lnTo>
                      <a:pt x="2625" y="13521"/>
                    </a:lnTo>
                    <a:lnTo>
                      <a:pt x="2592" y="13570"/>
                    </a:lnTo>
                    <a:lnTo>
                      <a:pt x="2575" y="13629"/>
                    </a:lnTo>
                    <a:lnTo>
                      <a:pt x="2559" y="13678"/>
                    </a:lnTo>
                    <a:lnTo>
                      <a:pt x="2559" y="13728"/>
                    </a:lnTo>
                    <a:lnTo>
                      <a:pt x="2559" y="13786"/>
                    </a:lnTo>
                    <a:lnTo>
                      <a:pt x="2567" y="13836"/>
                    </a:lnTo>
                    <a:lnTo>
                      <a:pt x="2600" y="13944"/>
                    </a:lnTo>
                    <a:lnTo>
                      <a:pt x="2633" y="14044"/>
                    </a:lnTo>
                    <a:lnTo>
                      <a:pt x="2824" y="14550"/>
                    </a:lnTo>
                    <a:lnTo>
                      <a:pt x="2883" y="14700"/>
                    </a:lnTo>
                    <a:lnTo>
                      <a:pt x="2924" y="14858"/>
                    </a:lnTo>
                    <a:lnTo>
                      <a:pt x="2966" y="15007"/>
                    </a:lnTo>
                    <a:lnTo>
                      <a:pt x="2999" y="15165"/>
                    </a:lnTo>
                    <a:lnTo>
                      <a:pt x="3016" y="15314"/>
                    </a:lnTo>
                    <a:lnTo>
                      <a:pt x="3016" y="15389"/>
                    </a:lnTo>
                    <a:lnTo>
                      <a:pt x="3016" y="15472"/>
                    </a:lnTo>
                    <a:lnTo>
                      <a:pt x="2999" y="15547"/>
                    </a:lnTo>
                    <a:lnTo>
                      <a:pt x="2991" y="15622"/>
                    </a:lnTo>
                    <a:lnTo>
                      <a:pt x="2966" y="15696"/>
                    </a:lnTo>
                    <a:lnTo>
                      <a:pt x="2932" y="15763"/>
                    </a:lnTo>
                    <a:lnTo>
                      <a:pt x="2932" y="15771"/>
                    </a:lnTo>
                    <a:lnTo>
                      <a:pt x="3331" y="15804"/>
                    </a:lnTo>
                    <a:lnTo>
                      <a:pt x="3572" y="15829"/>
                    </a:lnTo>
                    <a:lnTo>
                      <a:pt x="3804" y="15863"/>
                    </a:lnTo>
                    <a:lnTo>
                      <a:pt x="4270" y="15946"/>
                    </a:lnTo>
                    <a:lnTo>
                      <a:pt x="5582" y="16195"/>
                    </a:lnTo>
                    <a:lnTo>
                      <a:pt x="6329" y="16336"/>
                    </a:lnTo>
                    <a:lnTo>
                      <a:pt x="6695" y="16419"/>
                    </a:lnTo>
                    <a:lnTo>
                      <a:pt x="7068" y="16502"/>
                    </a:lnTo>
                    <a:lnTo>
                      <a:pt x="7417" y="16602"/>
                    </a:lnTo>
                    <a:lnTo>
                      <a:pt x="7766" y="16710"/>
                    </a:lnTo>
                    <a:lnTo>
                      <a:pt x="8106" y="16834"/>
                    </a:lnTo>
                    <a:lnTo>
                      <a:pt x="8447" y="16975"/>
                    </a:lnTo>
                    <a:lnTo>
                      <a:pt x="8779" y="17125"/>
                    </a:lnTo>
                    <a:lnTo>
                      <a:pt x="9111" y="17291"/>
                    </a:lnTo>
                    <a:lnTo>
                      <a:pt x="9427" y="17474"/>
                    </a:lnTo>
                    <a:lnTo>
                      <a:pt x="9734" y="17665"/>
                    </a:lnTo>
                    <a:lnTo>
                      <a:pt x="10025" y="17881"/>
                    </a:lnTo>
                    <a:lnTo>
                      <a:pt x="10307" y="18097"/>
                    </a:lnTo>
                    <a:lnTo>
                      <a:pt x="10448" y="18221"/>
                    </a:lnTo>
                    <a:lnTo>
                      <a:pt x="10581" y="18337"/>
                    </a:lnTo>
                    <a:lnTo>
                      <a:pt x="10706" y="18462"/>
                    </a:lnTo>
                    <a:lnTo>
                      <a:pt x="10830" y="18587"/>
                    </a:lnTo>
                    <a:lnTo>
                      <a:pt x="10955" y="18719"/>
                    </a:lnTo>
                    <a:lnTo>
                      <a:pt x="11071" y="18861"/>
                    </a:lnTo>
                    <a:lnTo>
                      <a:pt x="11188" y="18994"/>
                    </a:lnTo>
                    <a:lnTo>
                      <a:pt x="11296" y="19135"/>
                    </a:lnTo>
                    <a:lnTo>
                      <a:pt x="11395" y="19284"/>
                    </a:lnTo>
                    <a:lnTo>
                      <a:pt x="11495" y="19434"/>
                    </a:lnTo>
                    <a:lnTo>
                      <a:pt x="11586" y="19591"/>
                    </a:lnTo>
                    <a:lnTo>
                      <a:pt x="11678" y="19749"/>
                    </a:lnTo>
                    <a:lnTo>
                      <a:pt x="11761" y="19899"/>
                    </a:lnTo>
                    <a:lnTo>
                      <a:pt x="11835" y="20057"/>
                    </a:lnTo>
                    <a:lnTo>
                      <a:pt x="11968" y="20372"/>
                    </a:lnTo>
                    <a:lnTo>
                      <a:pt x="12093" y="20688"/>
                    </a:lnTo>
                    <a:lnTo>
                      <a:pt x="12209" y="21020"/>
                    </a:lnTo>
                    <a:lnTo>
                      <a:pt x="12425" y="21676"/>
                    </a:lnTo>
                    <a:lnTo>
                      <a:pt x="12533" y="22000"/>
                    </a:lnTo>
                    <a:lnTo>
                      <a:pt x="12649" y="22324"/>
                    </a:lnTo>
                    <a:lnTo>
                      <a:pt x="12674" y="22382"/>
                    </a:lnTo>
                    <a:lnTo>
                      <a:pt x="12691" y="22415"/>
                    </a:lnTo>
                    <a:lnTo>
                      <a:pt x="12716" y="22432"/>
                    </a:lnTo>
                    <a:lnTo>
                      <a:pt x="12749" y="22448"/>
                    </a:lnTo>
                    <a:lnTo>
                      <a:pt x="12790" y="22457"/>
                    </a:lnTo>
                    <a:lnTo>
                      <a:pt x="12865" y="22457"/>
                    </a:lnTo>
                    <a:lnTo>
                      <a:pt x="13779" y="22382"/>
                    </a:lnTo>
                    <a:lnTo>
                      <a:pt x="14078" y="22357"/>
                    </a:lnTo>
                    <a:lnTo>
                      <a:pt x="14377" y="22349"/>
                    </a:lnTo>
                    <a:lnTo>
                      <a:pt x="14667" y="22340"/>
                    </a:lnTo>
                    <a:lnTo>
                      <a:pt x="14966" y="22340"/>
                    </a:lnTo>
                    <a:lnTo>
                      <a:pt x="15564" y="22349"/>
                    </a:lnTo>
                    <a:lnTo>
                      <a:pt x="16162" y="22365"/>
                    </a:lnTo>
                    <a:lnTo>
                      <a:pt x="16644" y="22382"/>
                    </a:lnTo>
                    <a:lnTo>
                      <a:pt x="16885" y="22390"/>
                    </a:lnTo>
                    <a:lnTo>
                      <a:pt x="17117" y="22423"/>
                    </a:lnTo>
                    <a:lnTo>
                      <a:pt x="17383" y="22465"/>
                    </a:lnTo>
                    <a:lnTo>
                      <a:pt x="17649" y="22531"/>
                    </a:lnTo>
                    <a:lnTo>
                      <a:pt x="17906" y="22606"/>
                    </a:lnTo>
                    <a:lnTo>
                      <a:pt x="18164" y="22706"/>
                    </a:lnTo>
                    <a:lnTo>
                      <a:pt x="18405" y="22814"/>
                    </a:lnTo>
                    <a:lnTo>
                      <a:pt x="18645" y="22938"/>
                    </a:lnTo>
                    <a:lnTo>
                      <a:pt x="18886" y="23080"/>
                    </a:lnTo>
                    <a:lnTo>
                      <a:pt x="19110" y="23229"/>
                    </a:lnTo>
                    <a:lnTo>
                      <a:pt x="19326" y="23395"/>
                    </a:lnTo>
                    <a:lnTo>
                      <a:pt x="19534" y="23570"/>
                    </a:lnTo>
                    <a:lnTo>
                      <a:pt x="19733" y="23752"/>
                    </a:lnTo>
                    <a:lnTo>
                      <a:pt x="19924" y="23952"/>
                    </a:lnTo>
                    <a:lnTo>
                      <a:pt x="20107" y="24159"/>
                    </a:lnTo>
                    <a:lnTo>
                      <a:pt x="20281" y="24367"/>
                    </a:lnTo>
                    <a:lnTo>
                      <a:pt x="20439" y="24591"/>
                    </a:lnTo>
                    <a:lnTo>
                      <a:pt x="20589" y="24815"/>
                    </a:lnTo>
                    <a:lnTo>
                      <a:pt x="20647" y="24907"/>
                    </a:lnTo>
                    <a:lnTo>
                      <a:pt x="20680" y="24948"/>
                    </a:lnTo>
                    <a:lnTo>
                      <a:pt x="20722" y="24981"/>
                    </a:lnTo>
                    <a:lnTo>
                      <a:pt x="20755" y="25015"/>
                    </a:lnTo>
                    <a:lnTo>
                      <a:pt x="20796" y="25039"/>
                    </a:lnTo>
                    <a:lnTo>
                      <a:pt x="20846" y="25048"/>
                    </a:lnTo>
                    <a:lnTo>
                      <a:pt x="20896" y="25048"/>
                    </a:lnTo>
                    <a:lnTo>
                      <a:pt x="20946" y="25031"/>
                    </a:lnTo>
                    <a:lnTo>
                      <a:pt x="20996" y="25006"/>
                    </a:lnTo>
                    <a:lnTo>
                      <a:pt x="21519" y="24749"/>
                    </a:lnTo>
                    <a:lnTo>
                      <a:pt x="21826" y="24583"/>
                    </a:lnTo>
                    <a:lnTo>
                      <a:pt x="21976" y="24500"/>
                    </a:lnTo>
                    <a:lnTo>
                      <a:pt x="22125" y="24400"/>
                    </a:lnTo>
                    <a:lnTo>
                      <a:pt x="22225" y="24325"/>
                    </a:lnTo>
                    <a:lnTo>
                      <a:pt x="22316" y="24251"/>
                    </a:lnTo>
                    <a:lnTo>
                      <a:pt x="22407" y="24159"/>
                    </a:lnTo>
                    <a:lnTo>
                      <a:pt x="22499" y="24068"/>
                    </a:lnTo>
                    <a:lnTo>
                      <a:pt x="22574" y="23976"/>
                    </a:lnTo>
                    <a:lnTo>
                      <a:pt x="22648" y="23877"/>
                    </a:lnTo>
                    <a:lnTo>
                      <a:pt x="22723" y="23769"/>
                    </a:lnTo>
                    <a:lnTo>
                      <a:pt x="22789" y="23661"/>
                    </a:lnTo>
                    <a:lnTo>
                      <a:pt x="22848" y="23553"/>
                    </a:lnTo>
                    <a:lnTo>
                      <a:pt x="22897" y="23437"/>
                    </a:lnTo>
                    <a:lnTo>
                      <a:pt x="22947" y="23320"/>
                    </a:lnTo>
                    <a:lnTo>
                      <a:pt x="22989" y="23204"/>
                    </a:lnTo>
                    <a:lnTo>
                      <a:pt x="23022" y="23080"/>
                    </a:lnTo>
                    <a:lnTo>
                      <a:pt x="23047" y="22963"/>
                    </a:lnTo>
                    <a:lnTo>
                      <a:pt x="23064" y="22839"/>
                    </a:lnTo>
                    <a:lnTo>
                      <a:pt x="23080" y="22714"/>
                    </a:lnTo>
                    <a:lnTo>
                      <a:pt x="23080" y="22590"/>
                    </a:lnTo>
                    <a:lnTo>
                      <a:pt x="23080" y="22465"/>
                    </a:lnTo>
                    <a:lnTo>
                      <a:pt x="23072" y="22340"/>
                    </a:lnTo>
                    <a:lnTo>
                      <a:pt x="23055" y="22216"/>
                    </a:lnTo>
                    <a:lnTo>
                      <a:pt x="23039" y="22091"/>
                    </a:lnTo>
                    <a:lnTo>
                      <a:pt x="23005" y="21967"/>
                    </a:lnTo>
                    <a:lnTo>
                      <a:pt x="22972" y="21850"/>
                    </a:lnTo>
                    <a:lnTo>
                      <a:pt x="22931" y="21726"/>
                    </a:lnTo>
                    <a:lnTo>
                      <a:pt x="22881" y="21610"/>
                    </a:lnTo>
                    <a:lnTo>
                      <a:pt x="22831" y="21502"/>
                    </a:lnTo>
                    <a:lnTo>
                      <a:pt x="22773" y="21385"/>
                    </a:lnTo>
                    <a:lnTo>
                      <a:pt x="22706" y="21286"/>
                    </a:lnTo>
                    <a:lnTo>
                      <a:pt x="22632" y="21178"/>
                    </a:lnTo>
                    <a:lnTo>
                      <a:pt x="22557" y="21078"/>
                    </a:lnTo>
                    <a:lnTo>
                      <a:pt x="22474" y="20987"/>
                    </a:lnTo>
                    <a:lnTo>
                      <a:pt x="22383" y="20895"/>
                    </a:lnTo>
                    <a:lnTo>
                      <a:pt x="22349" y="20862"/>
                    </a:lnTo>
                    <a:lnTo>
                      <a:pt x="22316" y="20829"/>
                    </a:lnTo>
                    <a:lnTo>
                      <a:pt x="22300" y="20787"/>
                    </a:lnTo>
                    <a:lnTo>
                      <a:pt x="22291" y="20738"/>
                    </a:lnTo>
                    <a:lnTo>
                      <a:pt x="22300" y="20696"/>
                    </a:lnTo>
                    <a:lnTo>
                      <a:pt x="22316" y="20654"/>
                    </a:lnTo>
                    <a:lnTo>
                      <a:pt x="22349" y="20621"/>
                    </a:lnTo>
                    <a:lnTo>
                      <a:pt x="22383" y="20588"/>
                    </a:lnTo>
                    <a:lnTo>
                      <a:pt x="22939" y="20081"/>
                    </a:lnTo>
                    <a:lnTo>
                      <a:pt x="23080" y="19949"/>
                    </a:lnTo>
                    <a:lnTo>
                      <a:pt x="23213" y="19807"/>
                    </a:lnTo>
                    <a:lnTo>
                      <a:pt x="23338" y="19658"/>
                    </a:lnTo>
                    <a:lnTo>
                      <a:pt x="23462" y="19500"/>
                    </a:lnTo>
                    <a:lnTo>
                      <a:pt x="23578" y="19342"/>
                    </a:lnTo>
                    <a:lnTo>
                      <a:pt x="23686" y="19176"/>
                    </a:lnTo>
                    <a:lnTo>
                      <a:pt x="23786" y="19002"/>
                    </a:lnTo>
                    <a:lnTo>
                      <a:pt x="23877" y="18827"/>
                    </a:lnTo>
                    <a:lnTo>
                      <a:pt x="23969" y="18653"/>
                    </a:lnTo>
                    <a:lnTo>
                      <a:pt x="24052" y="18470"/>
                    </a:lnTo>
                    <a:lnTo>
                      <a:pt x="24135" y="18288"/>
                    </a:lnTo>
                    <a:lnTo>
                      <a:pt x="24201" y="18105"/>
                    </a:lnTo>
                    <a:lnTo>
                      <a:pt x="24276" y="17914"/>
                    </a:lnTo>
                    <a:lnTo>
                      <a:pt x="24334" y="17723"/>
                    </a:lnTo>
                    <a:lnTo>
                      <a:pt x="24392" y="17540"/>
                    </a:lnTo>
                    <a:lnTo>
                      <a:pt x="24442" y="17349"/>
                    </a:lnTo>
                    <a:lnTo>
                      <a:pt x="24492" y="17142"/>
                    </a:lnTo>
                    <a:lnTo>
                      <a:pt x="24525" y="17042"/>
                    </a:lnTo>
                    <a:lnTo>
                      <a:pt x="24567" y="16942"/>
                    </a:lnTo>
                    <a:lnTo>
                      <a:pt x="24600" y="16867"/>
                    </a:lnTo>
                    <a:lnTo>
                      <a:pt x="24641" y="16793"/>
                    </a:lnTo>
                    <a:lnTo>
                      <a:pt x="24733" y="16652"/>
                    </a:lnTo>
                    <a:lnTo>
                      <a:pt x="24940" y="16386"/>
                    </a:lnTo>
                    <a:lnTo>
                      <a:pt x="25098" y="16162"/>
                    </a:lnTo>
                    <a:lnTo>
                      <a:pt x="25248" y="15921"/>
                    </a:lnTo>
                    <a:lnTo>
                      <a:pt x="25381" y="15680"/>
                    </a:lnTo>
                    <a:lnTo>
                      <a:pt x="25505" y="15431"/>
                    </a:lnTo>
                    <a:lnTo>
                      <a:pt x="25621" y="15182"/>
                    </a:lnTo>
                    <a:lnTo>
                      <a:pt x="25738" y="14924"/>
                    </a:lnTo>
                    <a:lnTo>
                      <a:pt x="25954" y="14409"/>
                    </a:lnTo>
                    <a:lnTo>
                      <a:pt x="26211" y="13786"/>
                    </a:lnTo>
                    <a:lnTo>
                      <a:pt x="26336" y="13471"/>
                    </a:lnTo>
                    <a:lnTo>
                      <a:pt x="26460" y="13163"/>
                    </a:lnTo>
                    <a:lnTo>
                      <a:pt x="26577" y="12856"/>
                    </a:lnTo>
                    <a:lnTo>
                      <a:pt x="26701" y="12541"/>
                    </a:lnTo>
                    <a:lnTo>
                      <a:pt x="26834" y="12225"/>
                    </a:lnTo>
                    <a:lnTo>
                      <a:pt x="26983" y="11918"/>
                    </a:lnTo>
                    <a:lnTo>
                      <a:pt x="27141" y="11619"/>
                    </a:lnTo>
                    <a:lnTo>
                      <a:pt x="27307" y="11320"/>
                    </a:lnTo>
                    <a:lnTo>
                      <a:pt x="27282" y="11320"/>
                    </a:lnTo>
                    <a:lnTo>
                      <a:pt x="27291" y="11203"/>
                    </a:lnTo>
                    <a:lnTo>
                      <a:pt x="27307" y="11087"/>
                    </a:lnTo>
                    <a:lnTo>
                      <a:pt x="27324" y="10979"/>
                    </a:lnTo>
                    <a:lnTo>
                      <a:pt x="27357" y="10863"/>
                    </a:lnTo>
                    <a:lnTo>
                      <a:pt x="27390" y="10755"/>
                    </a:lnTo>
                    <a:lnTo>
                      <a:pt x="27432" y="10647"/>
                    </a:lnTo>
                    <a:lnTo>
                      <a:pt x="27532" y="10431"/>
                    </a:lnTo>
                    <a:lnTo>
                      <a:pt x="27640" y="10224"/>
                    </a:lnTo>
                    <a:lnTo>
                      <a:pt x="27764" y="10024"/>
                    </a:lnTo>
                    <a:lnTo>
                      <a:pt x="27897" y="9825"/>
                    </a:lnTo>
                    <a:lnTo>
                      <a:pt x="28030" y="9634"/>
                    </a:lnTo>
                    <a:lnTo>
                      <a:pt x="28254" y="9310"/>
                    </a:lnTo>
                    <a:lnTo>
                      <a:pt x="28487" y="8994"/>
                    </a:lnTo>
                    <a:lnTo>
                      <a:pt x="28728" y="8687"/>
                    </a:lnTo>
                    <a:lnTo>
                      <a:pt x="28852" y="8538"/>
                    </a:lnTo>
                    <a:lnTo>
                      <a:pt x="28985" y="8396"/>
                    </a:lnTo>
                    <a:lnTo>
                      <a:pt x="29118" y="8247"/>
                    </a:lnTo>
                    <a:lnTo>
                      <a:pt x="29251" y="8114"/>
                    </a:lnTo>
                    <a:lnTo>
                      <a:pt x="29392" y="7981"/>
                    </a:lnTo>
                    <a:lnTo>
                      <a:pt x="29541" y="7857"/>
                    </a:lnTo>
                    <a:lnTo>
                      <a:pt x="29691" y="7740"/>
                    </a:lnTo>
                    <a:lnTo>
                      <a:pt x="29849" y="7632"/>
                    </a:lnTo>
                    <a:lnTo>
                      <a:pt x="30006" y="7533"/>
                    </a:lnTo>
                    <a:lnTo>
                      <a:pt x="30181" y="7441"/>
                    </a:lnTo>
                    <a:lnTo>
                      <a:pt x="30397" y="7333"/>
                    </a:lnTo>
                    <a:lnTo>
                      <a:pt x="30505" y="7275"/>
                    </a:lnTo>
                    <a:lnTo>
                      <a:pt x="30613" y="7217"/>
                    </a:lnTo>
                    <a:lnTo>
                      <a:pt x="30721" y="7159"/>
                    </a:lnTo>
                    <a:lnTo>
                      <a:pt x="30812" y="7093"/>
                    </a:lnTo>
                    <a:lnTo>
                      <a:pt x="30903" y="7009"/>
                    </a:lnTo>
                    <a:lnTo>
                      <a:pt x="30978" y="6918"/>
                    </a:lnTo>
                    <a:lnTo>
                      <a:pt x="31045" y="6818"/>
                    </a:lnTo>
                    <a:lnTo>
                      <a:pt x="31086" y="6719"/>
                    </a:lnTo>
                    <a:lnTo>
                      <a:pt x="31111" y="6619"/>
                    </a:lnTo>
                    <a:lnTo>
                      <a:pt x="31119" y="6569"/>
                    </a:lnTo>
                    <a:lnTo>
                      <a:pt x="31119" y="6520"/>
                    </a:lnTo>
                    <a:lnTo>
                      <a:pt x="31111" y="6478"/>
                    </a:lnTo>
                    <a:lnTo>
                      <a:pt x="31103" y="6428"/>
                    </a:lnTo>
                    <a:lnTo>
                      <a:pt x="31086" y="6387"/>
                    </a:lnTo>
                    <a:lnTo>
                      <a:pt x="31061" y="6345"/>
                    </a:lnTo>
                    <a:lnTo>
                      <a:pt x="31036" y="6304"/>
                    </a:lnTo>
                    <a:lnTo>
                      <a:pt x="30995" y="6270"/>
                    </a:lnTo>
                    <a:lnTo>
                      <a:pt x="30953" y="6237"/>
                    </a:lnTo>
                    <a:lnTo>
                      <a:pt x="30903" y="6204"/>
                    </a:lnTo>
                    <a:lnTo>
                      <a:pt x="30472" y="5980"/>
                    </a:lnTo>
                    <a:lnTo>
                      <a:pt x="30040" y="5739"/>
                    </a:lnTo>
                    <a:lnTo>
                      <a:pt x="29824" y="5614"/>
                    </a:lnTo>
                    <a:lnTo>
                      <a:pt x="29616" y="5481"/>
                    </a:lnTo>
                    <a:lnTo>
                      <a:pt x="29417" y="5349"/>
                    </a:lnTo>
                    <a:lnTo>
                      <a:pt x="29217" y="5199"/>
                    </a:lnTo>
                    <a:lnTo>
                      <a:pt x="29026" y="5050"/>
                    </a:lnTo>
                    <a:lnTo>
                      <a:pt x="28844" y="4883"/>
                    </a:lnTo>
                    <a:lnTo>
                      <a:pt x="28669" y="4709"/>
                    </a:lnTo>
                    <a:lnTo>
                      <a:pt x="28512" y="4518"/>
                    </a:lnTo>
                    <a:lnTo>
                      <a:pt x="28362" y="4327"/>
                    </a:lnTo>
                    <a:lnTo>
                      <a:pt x="28229" y="4119"/>
                    </a:lnTo>
                    <a:lnTo>
                      <a:pt x="28163" y="4011"/>
                    </a:lnTo>
                    <a:lnTo>
                      <a:pt x="28113" y="3903"/>
                    </a:lnTo>
                    <a:lnTo>
                      <a:pt x="28055" y="3795"/>
                    </a:lnTo>
                    <a:lnTo>
                      <a:pt x="28013" y="3679"/>
                    </a:lnTo>
                    <a:lnTo>
                      <a:pt x="27947" y="3513"/>
                    </a:lnTo>
                    <a:lnTo>
                      <a:pt x="27897" y="3339"/>
                    </a:lnTo>
                    <a:lnTo>
                      <a:pt x="27855" y="3164"/>
                    </a:lnTo>
                    <a:lnTo>
                      <a:pt x="27814" y="2990"/>
                    </a:lnTo>
                    <a:lnTo>
                      <a:pt x="27748" y="2633"/>
                    </a:lnTo>
                    <a:lnTo>
                      <a:pt x="27681" y="2276"/>
                    </a:lnTo>
                    <a:lnTo>
                      <a:pt x="27648" y="2101"/>
                    </a:lnTo>
                    <a:lnTo>
                      <a:pt x="27606" y="1927"/>
                    </a:lnTo>
                    <a:lnTo>
                      <a:pt x="27557" y="1761"/>
                    </a:lnTo>
                    <a:lnTo>
                      <a:pt x="27507" y="1595"/>
                    </a:lnTo>
                    <a:lnTo>
                      <a:pt x="27440" y="1429"/>
                    </a:lnTo>
                    <a:lnTo>
                      <a:pt x="27366" y="1279"/>
                    </a:lnTo>
                    <a:lnTo>
                      <a:pt x="27274" y="1130"/>
                    </a:lnTo>
                    <a:lnTo>
                      <a:pt x="27166" y="988"/>
                    </a:lnTo>
                    <a:lnTo>
                      <a:pt x="27133" y="939"/>
                    </a:lnTo>
                    <a:lnTo>
                      <a:pt x="27091" y="897"/>
                    </a:lnTo>
                    <a:lnTo>
                      <a:pt x="27042" y="864"/>
                    </a:lnTo>
                    <a:lnTo>
                      <a:pt x="26992" y="839"/>
                    </a:lnTo>
                    <a:lnTo>
                      <a:pt x="26942" y="814"/>
                    </a:lnTo>
                    <a:lnTo>
                      <a:pt x="26884" y="806"/>
                    </a:lnTo>
                    <a:lnTo>
                      <a:pt x="26834" y="806"/>
                    </a:lnTo>
                    <a:lnTo>
                      <a:pt x="26784" y="822"/>
                    </a:lnTo>
                    <a:lnTo>
                      <a:pt x="26726" y="831"/>
                    </a:lnTo>
                    <a:lnTo>
                      <a:pt x="26676" y="856"/>
                    </a:lnTo>
                    <a:lnTo>
                      <a:pt x="26577" y="914"/>
                    </a:lnTo>
                    <a:lnTo>
                      <a:pt x="26369" y="1055"/>
                    </a:lnTo>
                    <a:lnTo>
                      <a:pt x="26269" y="1130"/>
                    </a:lnTo>
                    <a:lnTo>
                      <a:pt x="26161" y="1188"/>
                    </a:lnTo>
                    <a:lnTo>
                      <a:pt x="26095" y="1204"/>
                    </a:lnTo>
                    <a:lnTo>
                      <a:pt x="26020" y="1229"/>
                    </a:lnTo>
                    <a:lnTo>
                      <a:pt x="25954" y="1238"/>
                    </a:lnTo>
                    <a:lnTo>
                      <a:pt x="25879" y="1246"/>
                    </a:lnTo>
                    <a:lnTo>
                      <a:pt x="25588" y="1246"/>
                    </a:lnTo>
                    <a:lnTo>
                      <a:pt x="25389" y="1254"/>
                    </a:lnTo>
                    <a:lnTo>
                      <a:pt x="25190" y="1271"/>
                    </a:lnTo>
                    <a:lnTo>
                      <a:pt x="24990" y="1296"/>
                    </a:lnTo>
                    <a:lnTo>
                      <a:pt x="24791" y="1346"/>
                    </a:lnTo>
                    <a:lnTo>
                      <a:pt x="24600" y="1404"/>
                    </a:lnTo>
                    <a:lnTo>
                      <a:pt x="24509" y="1445"/>
                    </a:lnTo>
                    <a:lnTo>
                      <a:pt x="24426" y="1487"/>
                    </a:lnTo>
                    <a:lnTo>
                      <a:pt x="24334" y="1537"/>
                    </a:lnTo>
                    <a:lnTo>
                      <a:pt x="24251" y="1586"/>
                    </a:lnTo>
                    <a:lnTo>
                      <a:pt x="24176" y="1645"/>
                    </a:lnTo>
                    <a:lnTo>
                      <a:pt x="24102" y="1711"/>
                    </a:lnTo>
                    <a:lnTo>
                      <a:pt x="24019" y="1786"/>
                    </a:lnTo>
                    <a:lnTo>
                      <a:pt x="23944" y="1869"/>
                    </a:lnTo>
                    <a:lnTo>
                      <a:pt x="23877" y="1952"/>
                    </a:lnTo>
                    <a:lnTo>
                      <a:pt x="23811" y="2043"/>
                    </a:lnTo>
                    <a:lnTo>
                      <a:pt x="23695" y="2234"/>
                    </a:lnTo>
                    <a:lnTo>
                      <a:pt x="23578" y="2425"/>
                    </a:lnTo>
                    <a:lnTo>
                      <a:pt x="22441" y="4377"/>
                    </a:lnTo>
                    <a:lnTo>
                      <a:pt x="22349" y="4535"/>
                    </a:lnTo>
                    <a:lnTo>
                      <a:pt x="22250" y="4692"/>
                    </a:lnTo>
                    <a:lnTo>
                      <a:pt x="22142" y="4842"/>
                    </a:lnTo>
                    <a:lnTo>
                      <a:pt x="22084" y="4908"/>
                    </a:lnTo>
                    <a:lnTo>
                      <a:pt x="22025" y="4975"/>
                    </a:lnTo>
                    <a:lnTo>
                      <a:pt x="21951" y="5050"/>
                    </a:lnTo>
                    <a:lnTo>
                      <a:pt x="21876" y="5108"/>
                    </a:lnTo>
                    <a:lnTo>
                      <a:pt x="21710" y="5224"/>
                    </a:lnTo>
                    <a:lnTo>
                      <a:pt x="21544" y="5324"/>
                    </a:lnTo>
                    <a:lnTo>
                      <a:pt x="21361" y="5423"/>
                    </a:lnTo>
                    <a:lnTo>
                      <a:pt x="21004" y="5606"/>
                    </a:lnTo>
                    <a:lnTo>
                      <a:pt x="20838" y="5714"/>
                    </a:lnTo>
                    <a:lnTo>
                      <a:pt x="20672" y="5822"/>
                    </a:lnTo>
                    <a:lnTo>
                      <a:pt x="20597" y="5888"/>
                    </a:lnTo>
                    <a:lnTo>
                      <a:pt x="20531" y="5955"/>
                    </a:lnTo>
                    <a:lnTo>
                      <a:pt x="20464" y="6021"/>
                    </a:lnTo>
                    <a:lnTo>
                      <a:pt x="20406" y="6104"/>
                    </a:lnTo>
                    <a:lnTo>
                      <a:pt x="20364" y="6179"/>
                    </a:lnTo>
                    <a:lnTo>
                      <a:pt x="20331" y="6270"/>
                    </a:lnTo>
                    <a:lnTo>
                      <a:pt x="20306" y="6353"/>
                    </a:lnTo>
                    <a:lnTo>
                      <a:pt x="20298" y="6453"/>
                    </a:lnTo>
                    <a:lnTo>
                      <a:pt x="20298" y="6553"/>
                    </a:lnTo>
                    <a:lnTo>
                      <a:pt x="20298" y="6611"/>
                    </a:lnTo>
                    <a:lnTo>
                      <a:pt x="20281" y="6661"/>
                    </a:lnTo>
                    <a:lnTo>
                      <a:pt x="20240" y="6702"/>
                    </a:lnTo>
                    <a:lnTo>
                      <a:pt x="20198" y="6735"/>
                    </a:lnTo>
                    <a:lnTo>
                      <a:pt x="20149" y="6769"/>
                    </a:lnTo>
                    <a:lnTo>
                      <a:pt x="20107" y="6802"/>
                    </a:lnTo>
                    <a:lnTo>
                      <a:pt x="20065" y="6852"/>
                    </a:lnTo>
                    <a:lnTo>
                      <a:pt x="20041" y="6902"/>
                    </a:lnTo>
                    <a:lnTo>
                      <a:pt x="20024" y="6951"/>
                    </a:lnTo>
                    <a:lnTo>
                      <a:pt x="20016" y="7009"/>
                    </a:lnTo>
                    <a:lnTo>
                      <a:pt x="20016" y="7076"/>
                    </a:lnTo>
                    <a:lnTo>
                      <a:pt x="20016" y="7142"/>
                    </a:lnTo>
                    <a:lnTo>
                      <a:pt x="20032" y="7275"/>
                    </a:lnTo>
                    <a:lnTo>
                      <a:pt x="20057" y="7408"/>
                    </a:lnTo>
                    <a:lnTo>
                      <a:pt x="20057" y="7475"/>
                    </a:lnTo>
                    <a:lnTo>
                      <a:pt x="20065" y="7533"/>
                    </a:lnTo>
                    <a:lnTo>
                      <a:pt x="20057" y="7599"/>
                    </a:lnTo>
                    <a:lnTo>
                      <a:pt x="20041" y="7657"/>
                    </a:lnTo>
                    <a:lnTo>
                      <a:pt x="20024" y="7707"/>
                    </a:lnTo>
                    <a:lnTo>
                      <a:pt x="19982" y="7757"/>
                    </a:lnTo>
                    <a:lnTo>
                      <a:pt x="19949" y="7798"/>
                    </a:lnTo>
                    <a:lnTo>
                      <a:pt x="19908" y="7832"/>
                    </a:lnTo>
                    <a:lnTo>
                      <a:pt x="19866" y="7873"/>
                    </a:lnTo>
                    <a:lnTo>
                      <a:pt x="19841" y="7915"/>
                    </a:lnTo>
                    <a:lnTo>
                      <a:pt x="19825" y="7948"/>
                    </a:lnTo>
                    <a:lnTo>
                      <a:pt x="19825" y="7973"/>
                    </a:lnTo>
                    <a:lnTo>
                      <a:pt x="19825" y="8039"/>
                    </a:lnTo>
                    <a:lnTo>
                      <a:pt x="19841" y="8106"/>
                    </a:lnTo>
                    <a:lnTo>
                      <a:pt x="19858" y="8164"/>
                    </a:lnTo>
                    <a:lnTo>
                      <a:pt x="19874" y="8230"/>
                    </a:lnTo>
                    <a:lnTo>
                      <a:pt x="19883" y="8288"/>
                    </a:lnTo>
                    <a:lnTo>
                      <a:pt x="19883" y="8355"/>
                    </a:lnTo>
                    <a:lnTo>
                      <a:pt x="19874" y="8380"/>
                    </a:lnTo>
                    <a:lnTo>
                      <a:pt x="19858" y="8405"/>
                    </a:lnTo>
                    <a:lnTo>
                      <a:pt x="19833" y="8438"/>
                    </a:lnTo>
                    <a:lnTo>
                      <a:pt x="19800" y="8463"/>
                    </a:lnTo>
                    <a:lnTo>
                      <a:pt x="19758" y="8479"/>
                    </a:lnTo>
                    <a:lnTo>
                      <a:pt x="19717" y="8488"/>
                    </a:lnTo>
                    <a:lnTo>
                      <a:pt x="19534" y="8488"/>
                    </a:lnTo>
                    <a:lnTo>
                      <a:pt x="19434" y="8479"/>
                    </a:lnTo>
                    <a:lnTo>
                      <a:pt x="19326" y="8488"/>
                    </a:lnTo>
                    <a:lnTo>
                      <a:pt x="19218" y="8504"/>
                    </a:lnTo>
                    <a:lnTo>
                      <a:pt x="19119" y="8529"/>
                    </a:lnTo>
                    <a:lnTo>
                      <a:pt x="19019" y="8563"/>
                    </a:lnTo>
                    <a:lnTo>
                      <a:pt x="18919" y="8612"/>
                    </a:lnTo>
                    <a:lnTo>
                      <a:pt x="18828" y="8662"/>
                    </a:lnTo>
                    <a:lnTo>
                      <a:pt x="18745" y="8720"/>
                    </a:lnTo>
                    <a:lnTo>
                      <a:pt x="19102" y="8172"/>
                    </a:lnTo>
                    <a:lnTo>
                      <a:pt x="19177" y="8056"/>
                    </a:lnTo>
                    <a:lnTo>
                      <a:pt x="19252" y="7931"/>
                    </a:lnTo>
                    <a:lnTo>
                      <a:pt x="19310" y="7807"/>
                    </a:lnTo>
                    <a:lnTo>
                      <a:pt x="19360" y="7674"/>
                    </a:lnTo>
                    <a:lnTo>
                      <a:pt x="19384" y="7591"/>
                    </a:lnTo>
                    <a:lnTo>
                      <a:pt x="19401" y="7508"/>
                    </a:lnTo>
                    <a:lnTo>
                      <a:pt x="19401" y="7425"/>
                    </a:lnTo>
                    <a:lnTo>
                      <a:pt x="19401" y="7342"/>
                    </a:lnTo>
                    <a:lnTo>
                      <a:pt x="19393" y="7250"/>
                    </a:lnTo>
                    <a:lnTo>
                      <a:pt x="19376" y="7167"/>
                    </a:lnTo>
                    <a:lnTo>
                      <a:pt x="19351" y="7084"/>
                    </a:lnTo>
                    <a:lnTo>
                      <a:pt x="19318" y="7009"/>
                    </a:lnTo>
                    <a:lnTo>
                      <a:pt x="19285" y="6935"/>
                    </a:lnTo>
                    <a:lnTo>
                      <a:pt x="19243" y="6860"/>
                    </a:lnTo>
                    <a:lnTo>
                      <a:pt x="19193" y="6794"/>
                    </a:lnTo>
                    <a:lnTo>
                      <a:pt x="19135" y="6727"/>
                    </a:lnTo>
                    <a:lnTo>
                      <a:pt x="19077" y="6669"/>
                    </a:lnTo>
                    <a:lnTo>
                      <a:pt x="19002" y="6619"/>
                    </a:lnTo>
                    <a:lnTo>
                      <a:pt x="18936" y="6578"/>
                    </a:lnTo>
                    <a:lnTo>
                      <a:pt x="18853" y="6544"/>
                    </a:lnTo>
                    <a:lnTo>
                      <a:pt x="18778" y="6520"/>
                    </a:lnTo>
                    <a:lnTo>
                      <a:pt x="18695" y="6495"/>
                    </a:lnTo>
                    <a:lnTo>
                      <a:pt x="18521" y="6461"/>
                    </a:lnTo>
                    <a:lnTo>
                      <a:pt x="18438" y="6436"/>
                    </a:lnTo>
                    <a:lnTo>
                      <a:pt x="18363" y="6403"/>
                    </a:lnTo>
                    <a:lnTo>
                      <a:pt x="18288" y="6370"/>
                    </a:lnTo>
                    <a:lnTo>
                      <a:pt x="18222" y="6320"/>
                    </a:lnTo>
                    <a:lnTo>
                      <a:pt x="18213" y="6279"/>
                    </a:lnTo>
                    <a:lnTo>
                      <a:pt x="18222" y="6237"/>
                    </a:lnTo>
                    <a:lnTo>
                      <a:pt x="18247" y="6204"/>
                    </a:lnTo>
                    <a:lnTo>
                      <a:pt x="18280" y="6179"/>
                    </a:lnTo>
                    <a:lnTo>
                      <a:pt x="18321" y="6154"/>
                    </a:lnTo>
                    <a:lnTo>
                      <a:pt x="18371" y="6137"/>
                    </a:lnTo>
                    <a:lnTo>
                      <a:pt x="18421" y="6121"/>
                    </a:lnTo>
                    <a:lnTo>
                      <a:pt x="18471" y="6113"/>
                    </a:lnTo>
                    <a:lnTo>
                      <a:pt x="18986" y="6113"/>
                    </a:lnTo>
                    <a:lnTo>
                      <a:pt x="19235" y="6121"/>
                    </a:lnTo>
                    <a:lnTo>
                      <a:pt x="19492" y="6146"/>
                    </a:lnTo>
                    <a:lnTo>
                      <a:pt x="19600" y="6013"/>
                    </a:lnTo>
                    <a:lnTo>
                      <a:pt x="19717" y="5897"/>
                    </a:lnTo>
                    <a:lnTo>
                      <a:pt x="19833" y="5780"/>
                    </a:lnTo>
                    <a:lnTo>
                      <a:pt x="19949" y="5672"/>
                    </a:lnTo>
                    <a:lnTo>
                      <a:pt x="20207" y="5456"/>
                    </a:lnTo>
                    <a:lnTo>
                      <a:pt x="20464" y="5257"/>
                    </a:lnTo>
                    <a:lnTo>
                      <a:pt x="21652" y="4335"/>
                    </a:lnTo>
                    <a:lnTo>
                      <a:pt x="21776" y="4236"/>
                    </a:lnTo>
                    <a:lnTo>
                      <a:pt x="21893" y="4136"/>
                    </a:lnTo>
                    <a:lnTo>
                      <a:pt x="22001" y="4028"/>
                    </a:lnTo>
                    <a:lnTo>
                      <a:pt x="22042" y="3970"/>
                    </a:lnTo>
                    <a:lnTo>
                      <a:pt x="22084" y="3903"/>
                    </a:lnTo>
                    <a:lnTo>
                      <a:pt x="22125" y="3837"/>
                    </a:lnTo>
                    <a:lnTo>
                      <a:pt x="22158" y="3771"/>
                    </a:lnTo>
                    <a:lnTo>
                      <a:pt x="22175" y="3696"/>
                    </a:lnTo>
                    <a:lnTo>
                      <a:pt x="22192" y="3621"/>
                    </a:lnTo>
                    <a:lnTo>
                      <a:pt x="22200" y="3546"/>
                    </a:lnTo>
                    <a:lnTo>
                      <a:pt x="22192" y="3472"/>
                    </a:lnTo>
                    <a:lnTo>
                      <a:pt x="22175" y="3397"/>
                    </a:lnTo>
                    <a:lnTo>
                      <a:pt x="22150" y="3322"/>
                    </a:lnTo>
                    <a:lnTo>
                      <a:pt x="22108" y="3272"/>
                    </a:lnTo>
                    <a:lnTo>
                      <a:pt x="22067" y="3222"/>
                    </a:lnTo>
                    <a:lnTo>
                      <a:pt x="22025" y="3173"/>
                    </a:lnTo>
                    <a:lnTo>
                      <a:pt x="21976" y="3139"/>
                    </a:lnTo>
                    <a:lnTo>
                      <a:pt x="21917" y="3106"/>
                    </a:lnTo>
                    <a:lnTo>
                      <a:pt x="21859" y="3081"/>
                    </a:lnTo>
                    <a:lnTo>
                      <a:pt x="21726" y="3048"/>
                    </a:lnTo>
                    <a:lnTo>
                      <a:pt x="21585" y="3023"/>
                    </a:lnTo>
                    <a:lnTo>
                      <a:pt x="21444" y="3007"/>
                    </a:lnTo>
                    <a:lnTo>
                      <a:pt x="21162" y="2990"/>
                    </a:lnTo>
                    <a:lnTo>
                      <a:pt x="20979" y="2973"/>
                    </a:lnTo>
                    <a:lnTo>
                      <a:pt x="20805" y="2948"/>
                    </a:lnTo>
                    <a:lnTo>
                      <a:pt x="20622" y="2907"/>
                    </a:lnTo>
                    <a:lnTo>
                      <a:pt x="20448" y="2857"/>
                    </a:lnTo>
                    <a:lnTo>
                      <a:pt x="20281" y="2791"/>
                    </a:lnTo>
                    <a:lnTo>
                      <a:pt x="20115" y="2716"/>
                    </a:lnTo>
                    <a:lnTo>
                      <a:pt x="19958" y="2633"/>
                    </a:lnTo>
                    <a:lnTo>
                      <a:pt x="19800" y="2533"/>
                    </a:lnTo>
                    <a:lnTo>
                      <a:pt x="19717" y="2483"/>
                    </a:lnTo>
                    <a:lnTo>
                      <a:pt x="19625" y="2433"/>
                    </a:lnTo>
                    <a:lnTo>
                      <a:pt x="19526" y="2400"/>
                    </a:lnTo>
                    <a:lnTo>
                      <a:pt x="19434" y="2367"/>
                    </a:lnTo>
                    <a:lnTo>
                      <a:pt x="19235" y="2317"/>
                    </a:lnTo>
                    <a:lnTo>
                      <a:pt x="19027" y="2259"/>
                    </a:lnTo>
                    <a:lnTo>
                      <a:pt x="18978" y="2251"/>
                    </a:lnTo>
                    <a:lnTo>
                      <a:pt x="18878" y="2251"/>
                    </a:lnTo>
                    <a:lnTo>
                      <a:pt x="18828" y="2259"/>
                    </a:lnTo>
                    <a:lnTo>
                      <a:pt x="18778" y="2267"/>
                    </a:lnTo>
                    <a:lnTo>
                      <a:pt x="18728" y="2284"/>
                    </a:lnTo>
                    <a:lnTo>
                      <a:pt x="18629" y="2334"/>
                    </a:lnTo>
                    <a:lnTo>
                      <a:pt x="18546" y="2392"/>
                    </a:lnTo>
                    <a:lnTo>
                      <a:pt x="18463" y="2467"/>
                    </a:lnTo>
                    <a:lnTo>
                      <a:pt x="18396" y="2550"/>
                    </a:lnTo>
                    <a:lnTo>
                      <a:pt x="18346" y="2649"/>
                    </a:lnTo>
                    <a:lnTo>
                      <a:pt x="18305" y="2741"/>
                    </a:lnTo>
                    <a:lnTo>
                      <a:pt x="18272" y="2849"/>
                    </a:lnTo>
                    <a:lnTo>
                      <a:pt x="18247" y="2948"/>
                    </a:lnTo>
                    <a:lnTo>
                      <a:pt x="18230" y="3056"/>
                    </a:lnTo>
                    <a:lnTo>
                      <a:pt x="18222" y="3164"/>
                    </a:lnTo>
                    <a:lnTo>
                      <a:pt x="18222" y="3272"/>
                    </a:lnTo>
                    <a:lnTo>
                      <a:pt x="18222" y="3480"/>
                    </a:lnTo>
                    <a:lnTo>
                      <a:pt x="18180" y="3513"/>
                    </a:lnTo>
                    <a:lnTo>
                      <a:pt x="18130" y="3521"/>
                    </a:lnTo>
                    <a:lnTo>
                      <a:pt x="18081" y="3530"/>
                    </a:lnTo>
                    <a:lnTo>
                      <a:pt x="18022" y="3513"/>
                    </a:lnTo>
                    <a:lnTo>
                      <a:pt x="17973" y="3497"/>
                    </a:lnTo>
                    <a:lnTo>
                      <a:pt x="17931" y="3463"/>
                    </a:lnTo>
                    <a:lnTo>
                      <a:pt x="17890" y="3430"/>
                    </a:lnTo>
                    <a:lnTo>
                      <a:pt x="17865" y="3389"/>
                    </a:lnTo>
                    <a:lnTo>
                      <a:pt x="17840" y="3339"/>
                    </a:lnTo>
                    <a:lnTo>
                      <a:pt x="17831" y="3289"/>
                    </a:lnTo>
                    <a:lnTo>
                      <a:pt x="17831" y="3231"/>
                    </a:lnTo>
                    <a:lnTo>
                      <a:pt x="17840" y="3181"/>
                    </a:lnTo>
                    <a:lnTo>
                      <a:pt x="17848" y="3131"/>
                    </a:lnTo>
                    <a:lnTo>
                      <a:pt x="17865" y="3081"/>
                    </a:lnTo>
                    <a:lnTo>
                      <a:pt x="17890" y="3031"/>
                    </a:lnTo>
                    <a:lnTo>
                      <a:pt x="17923" y="2982"/>
                    </a:lnTo>
                    <a:lnTo>
                      <a:pt x="18014" y="2874"/>
                    </a:lnTo>
                    <a:lnTo>
                      <a:pt x="18056" y="2807"/>
                    </a:lnTo>
                    <a:lnTo>
                      <a:pt x="18072" y="2774"/>
                    </a:lnTo>
                    <a:lnTo>
                      <a:pt x="18081" y="2741"/>
                    </a:lnTo>
                    <a:lnTo>
                      <a:pt x="18089" y="2699"/>
                    </a:lnTo>
                    <a:lnTo>
                      <a:pt x="18081" y="2649"/>
                    </a:lnTo>
                    <a:lnTo>
                      <a:pt x="18072" y="2600"/>
                    </a:lnTo>
                    <a:lnTo>
                      <a:pt x="18047" y="2558"/>
                    </a:lnTo>
                    <a:lnTo>
                      <a:pt x="18022" y="2517"/>
                    </a:lnTo>
                    <a:lnTo>
                      <a:pt x="17989" y="2483"/>
                    </a:lnTo>
                    <a:lnTo>
                      <a:pt x="17948" y="2450"/>
                    </a:lnTo>
                    <a:lnTo>
                      <a:pt x="17906" y="2425"/>
                    </a:lnTo>
                    <a:lnTo>
                      <a:pt x="17823" y="2384"/>
                    </a:lnTo>
                    <a:lnTo>
                      <a:pt x="17732" y="2350"/>
                    </a:lnTo>
                    <a:lnTo>
                      <a:pt x="17541" y="2292"/>
                    </a:lnTo>
                    <a:lnTo>
                      <a:pt x="17449" y="2259"/>
                    </a:lnTo>
                    <a:lnTo>
                      <a:pt x="17366" y="2226"/>
                    </a:lnTo>
                    <a:lnTo>
                      <a:pt x="17283" y="2184"/>
                    </a:lnTo>
                    <a:lnTo>
                      <a:pt x="17209" y="2134"/>
                    </a:lnTo>
                    <a:lnTo>
                      <a:pt x="17134" y="2076"/>
                    </a:lnTo>
                    <a:lnTo>
                      <a:pt x="17059" y="2027"/>
                    </a:lnTo>
                    <a:lnTo>
                      <a:pt x="16926" y="1894"/>
                    </a:lnTo>
                    <a:lnTo>
                      <a:pt x="16793" y="1761"/>
                    </a:lnTo>
                    <a:lnTo>
                      <a:pt x="16677" y="1611"/>
                    </a:lnTo>
                    <a:lnTo>
                      <a:pt x="16561" y="1453"/>
                    </a:lnTo>
                    <a:lnTo>
                      <a:pt x="16445" y="1296"/>
                    </a:lnTo>
                    <a:lnTo>
                      <a:pt x="16220" y="972"/>
                    </a:lnTo>
                    <a:lnTo>
                      <a:pt x="16104" y="814"/>
                    </a:lnTo>
                    <a:lnTo>
                      <a:pt x="15979" y="665"/>
                    </a:lnTo>
                    <a:lnTo>
                      <a:pt x="15855" y="523"/>
                    </a:lnTo>
                    <a:lnTo>
                      <a:pt x="15714" y="390"/>
                    </a:lnTo>
                    <a:lnTo>
                      <a:pt x="15639" y="332"/>
                    </a:lnTo>
                    <a:lnTo>
                      <a:pt x="15564" y="274"/>
                    </a:lnTo>
                    <a:lnTo>
                      <a:pt x="15489" y="224"/>
                    </a:lnTo>
                    <a:lnTo>
                      <a:pt x="15406" y="183"/>
                    </a:lnTo>
                    <a:lnTo>
                      <a:pt x="15298" y="133"/>
                    </a:lnTo>
                    <a:lnTo>
                      <a:pt x="15191" y="91"/>
                    </a:lnTo>
                    <a:lnTo>
                      <a:pt x="15083" y="58"/>
                    </a:lnTo>
                    <a:lnTo>
                      <a:pt x="14975" y="33"/>
                    </a:lnTo>
                    <a:lnTo>
                      <a:pt x="14867" y="17"/>
                    </a:lnTo>
                    <a:lnTo>
                      <a:pt x="14750" y="8"/>
                    </a:lnTo>
                    <a:lnTo>
                      <a:pt x="1464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7"/>
              <p:cNvSpPr/>
              <p:nvPr/>
            </p:nvSpPr>
            <p:spPr>
              <a:xfrm>
                <a:off x="6817656" y="1750858"/>
                <a:ext cx="134229" cy="92296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3033" extrusionOk="0">
                    <a:moveTo>
                      <a:pt x="1570" y="1"/>
                    </a:moveTo>
                    <a:lnTo>
                      <a:pt x="1437" y="17"/>
                    </a:lnTo>
                    <a:lnTo>
                      <a:pt x="1296" y="34"/>
                    </a:lnTo>
                    <a:lnTo>
                      <a:pt x="1155" y="59"/>
                    </a:lnTo>
                    <a:lnTo>
                      <a:pt x="1022" y="100"/>
                    </a:lnTo>
                    <a:lnTo>
                      <a:pt x="889" y="142"/>
                    </a:lnTo>
                    <a:lnTo>
                      <a:pt x="756" y="192"/>
                    </a:lnTo>
                    <a:lnTo>
                      <a:pt x="631" y="258"/>
                    </a:lnTo>
                    <a:lnTo>
                      <a:pt x="507" y="325"/>
                    </a:lnTo>
                    <a:lnTo>
                      <a:pt x="391" y="399"/>
                    </a:lnTo>
                    <a:lnTo>
                      <a:pt x="274" y="482"/>
                    </a:lnTo>
                    <a:lnTo>
                      <a:pt x="166" y="565"/>
                    </a:lnTo>
                    <a:lnTo>
                      <a:pt x="67" y="665"/>
                    </a:lnTo>
                    <a:lnTo>
                      <a:pt x="25" y="707"/>
                    </a:lnTo>
                    <a:lnTo>
                      <a:pt x="0" y="756"/>
                    </a:lnTo>
                    <a:lnTo>
                      <a:pt x="117" y="840"/>
                    </a:lnTo>
                    <a:lnTo>
                      <a:pt x="241" y="914"/>
                    </a:lnTo>
                    <a:lnTo>
                      <a:pt x="366" y="981"/>
                    </a:lnTo>
                    <a:lnTo>
                      <a:pt x="499" y="1047"/>
                    </a:lnTo>
                    <a:lnTo>
                      <a:pt x="764" y="1163"/>
                    </a:lnTo>
                    <a:lnTo>
                      <a:pt x="897" y="1222"/>
                    </a:lnTo>
                    <a:lnTo>
                      <a:pt x="1022" y="1288"/>
                    </a:lnTo>
                    <a:lnTo>
                      <a:pt x="1188" y="1396"/>
                    </a:lnTo>
                    <a:lnTo>
                      <a:pt x="1346" y="1512"/>
                    </a:lnTo>
                    <a:lnTo>
                      <a:pt x="1495" y="1645"/>
                    </a:lnTo>
                    <a:lnTo>
                      <a:pt x="1628" y="1786"/>
                    </a:lnTo>
                    <a:lnTo>
                      <a:pt x="1753" y="1944"/>
                    </a:lnTo>
                    <a:lnTo>
                      <a:pt x="1861" y="2102"/>
                    </a:lnTo>
                    <a:lnTo>
                      <a:pt x="1960" y="2276"/>
                    </a:lnTo>
                    <a:lnTo>
                      <a:pt x="2035" y="2459"/>
                    </a:lnTo>
                    <a:lnTo>
                      <a:pt x="2101" y="2608"/>
                    </a:lnTo>
                    <a:lnTo>
                      <a:pt x="2135" y="2683"/>
                    </a:lnTo>
                    <a:lnTo>
                      <a:pt x="2176" y="2758"/>
                    </a:lnTo>
                    <a:lnTo>
                      <a:pt x="2201" y="2800"/>
                    </a:lnTo>
                    <a:lnTo>
                      <a:pt x="2234" y="2841"/>
                    </a:lnTo>
                    <a:lnTo>
                      <a:pt x="2317" y="2907"/>
                    </a:lnTo>
                    <a:lnTo>
                      <a:pt x="2400" y="2957"/>
                    </a:lnTo>
                    <a:lnTo>
                      <a:pt x="2500" y="2999"/>
                    </a:lnTo>
                    <a:lnTo>
                      <a:pt x="2600" y="3024"/>
                    </a:lnTo>
                    <a:lnTo>
                      <a:pt x="2708" y="3032"/>
                    </a:lnTo>
                    <a:lnTo>
                      <a:pt x="2807" y="3015"/>
                    </a:lnTo>
                    <a:lnTo>
                      <a:pt x="2857" y="3007"/>
                    </a:lnTo>
                    <a:lnTo>
                      <a:pt x="2907" y="2982"/>
                    </a:lnTo>
                    <a:lnTo>
                      <a:pt x="2982" y="2949"/>
                    </a:lnTo>
                    <a:lnTo>
                      <a:pt x="3057" y="2907"/>
                    </a:lnTo>
                    <a:lnTo>
                      <a:pt x="3189" y="2808"/>
                    </a:lnTo>
                    <a:lnTo>
                      <a:pt x="4311" y="1919"/>
                    </a:lnTo>
                    <a:lnTo>
                      <a:pt x="4360" y="1878"/>
                    </a:lnTo>
                    <a:lnTo>
                      <a:pt x="4385" y="1853"/>
                    </a:lnTo>
                    <a:lnTo>
                      <a:pt x="4402" y="1820"/>
                    </a:lnTo>
                    <a:lnTo>
                      <a:pt x="4410" y="1786"/>
                    </a:lnTo>
                    <a:lnTo>
                      <a:pt x="4402" y="1761"/>
                    </a:lnTo>
                    <a:lnTo>
                      <a:pt x="4402" y="1728"/>
                    </a:lnTo>
                    <a:lnTo>
                      <a:pt x="4385" y="1695"/>
                    </a:lnTo>
                    <a:lnTo>
                      <a:pt x="4352" y="1645"/>
                    </a:lnTo>
                    <a:lnTo>
                      <a:pt x="4302" y="1587"/>
                    </a:lnTo>
                    <a:lnTo>
                      <a:pt x="4070" y="1338"/>
                    </a:lnTo>
                    <a:lnTo>
                      <a:pt x="3829" y="1097"/>
                    </a:lnTo>
                    <a:lnTo>
                      <a:pt x="3580" y="864"/>
                    </a:lnTo>
                    <a:lnTo>
                      <a:pt x="3447" y="748"/>
                    </a:lnTo>
                    <a:lnTo>
                      <a:pt x="3314" y="640"/>
                    </a:lnTo>
                    <a:lnTo>
                      <a:pt x="3181" y="541"/>
                    </a:lnTo>
                    <a:lnTo>
                      <a:pt x="3048" y="449"/>
                    </a:lnTo>
                    <a:lnTo>
                      <a:pt x="2899" y="358"/>
                    </a:lnTo>
                    <a:lnTo>
                      <a:pt x="2758" y="275"/>
                    </a:lnTo>
                    <a:lnTo>
                      <a:pt x="2608" y="208"/>
                    </a:lnTo>
                    <a:lnTo>
                      <a:pt x="2450" y="142"/>
                    </a:lnTo>
                    <a:lnTo>
                      <a:pt x="2292" y="92"/>
                    </a:lnTo>
                    <a:lnTo>
                      <a:pt x="2126" y="51"/>
                    </a:lnTo>
                    <a:lnTo>
                      <a:pt x="1993" y="26"/>
                    </a:lnTo>
                    <a:lnTo>
                      <a:pt x="1852" y="9"/>
                    </a:lnTo>
                    <a:lnTo>
                      <a:pt x="1711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7"/>
              <p:cNvSpPr/>
              <p:nvPr/>
            </p:nvSpPr>
            <p:spPr>
              <a:xfrm>
                <a:off x="6932652" y="1809253"/>
                <a:ext cx="105412" cy="60435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1986" extrusionOk="0">
                    <a:moveTo>
                      <a:pt x="1080" y="0"/>
                    </a:moveTo>
                    <a:lnTo>
                      <a:pt x="1055" y="8"/>
                    </a:lnTo>
                    <a:lnTo>
                      <a:pt x="1038" y="8"/>
                    </a:lnTo>
                    <a:lnTo>
                      <a:pt x="1022" y="25"/>
                    </a:lnTo>
                    <a:lnTo>
                      <a:pt x="988" y="50"/>
                    </a:lnTo>
                    <a:lnTo>
                      <a:pt x="125" y="922"/>
                    </a:lnTo>
                    <a:lnTo>
                      <a:pt x="75" y="972"/>
                    </a:lnTo>
                    <a:lnTo>
                      <a:pt x="25" y="1038"/>
                    </a:lnTo>
                    <a:lnTo>
                      <a:pt x="8" y="1072"/>
                    </a:lnTo>
                    <a:lnTo>
                      <a:pt x="0" y="1105"/>
                    </a:lnTo>
                    <a:lnTo>
                      <a:pt x="0" y="1138"/>
                    </a:lnTo>
                    <a:lnTo>
                      <a:pt x="0" y="1171"/>
                    </a:lnTo>
                    <a:lnTo>
                      <a:pt x="116" y="1188"/>
                    </a:lnTo>
                    <a:lnTo>
                      <a:pt x="224" y="1188"/>
                    </a:lnTo>
                    <a:lnTo>
                      <a:pt x="449" y="1163"/>
                    </a:lnTo>
                    <a:lnTo>
                      <a:pt x="556" y="1146"/>
                    </a:lnTo>
                    <a:lnTo>
                      <a:pt x="664" y="1155"/>
                    </a:lnTo>
                    <a:lnTo>
                      <a:pt x="723" y="1155"/>
                    </a:lnTo>
                    <a:lnTo>
                      <a:pt x="772" y="1171"/>
                    </a:lnTo>
                    <a:lnTo>
                      <a:pt x="822" y="1188"/>
                    </a:lnTo>
                    <a:lnTo>
                      <a:pt x="872" y="1204"/>
                    </a:lnTo>
                    <a:lnTo>
                      <a:pt x="914" y="1238"/>
                    </a:lnTo>
                    <a:lnTo>
                      <a:pt x="955" y="1271"/>
                    </a:lnTo>
                    <a:lnTo>
                      <a:pt x="1030" y="1346"/>
                    </a:lnTo>
                    <a:lnTo>
                      <a:pt x="1105" y="1429"/>
                    </a:lnTo>
                    <a:lnTo>
                      <a:pt x="1179" y="1503"/>
                    </a:lnTo>
                    <a:lnTo>
                      <a:pt x="1271" y="1578"/>
                    </a:lnTo>
                    <a:lnTo>
                      <a:pt x="1370" y="1645"/>
                    </a:lnTo>
                    <a:lnTo>
                      <a:pt x="1478" y="1703"/>
                    </a:lnTo>
                    <a:lnTo>
                      <a:pt x="1595" y="1744"/>
                    </a:lnTo>
                    <a:lnTo>
                      <a:pt x="1711" y="1777"/>
                    </a:lnTo>
                    <a:lnTo>
                      <a:pt x="1827" y="1811"/>
                    </a:lnTo>
                    <a:lnTo>
                      <a:pt x="2076" y="1852"/>
                    </a:lnTo>
                    <a:lnTo>
                      <a:pt x="2641" y="1960"/>
                    </a:lnTo>
                    <a:lnTo>
                      <a:pt x="2757" y="1977"/>
                    </a:lnTo>
                    <a:lnTo>
                      <a:pt x="2865" y="1985"/>
                    </a:lnTo>
                    <a:lnTo>
                      <a:pt x="2940" y="1985"/>
                    </a:lnTo>
                    <a:lnTo>
                      <a:pt x="3015" y="1977"/>
                    </a:lnTo>
                    <a:lnTo>
                      <a:pt x="3089" y="1968"/>
                    </a:lnTo>
                    <a:lnTo>
                      <a:pt x="3156" y="1952"/>
                    </a:lnTo>
                    <a:lnTo>
                      <a:pt x="3231" y="1927"/>
                    </a:lnTo>
                    <a:lnTo>
                      <a:pt x="3297" y="1894"/>
                    </a:lnTo>
                    <a:lnTo>
                      <a:pt x="3355" y="1852"/>
                    </a:lnTo>
                    <a:lnTo>
                      <a:pt x="3413" y="1811"/>
                    </a:lnTo>
                    <a:lnTo>
                      <a:pt x="3438" y="1794"/>
                    </a:lnTo>
                    <a:lnTo>
                      <a:pt x="3455" y="1769"/>
                    </a:lnTo>
                    <a:lnTo>
                      <a:pt x="3463" y="1728"/>
                    </a:lnTo>
                    <a:lnTo>
                      <a:pt x="3455" y="1694"/>
                    </a:lnTo>
                    <a:lnTo>
                      <a:pt x="3380" y="1387"/>
                    </a:lnTo>
                    <a:lnTo>
                      <a:pt x="3289" y="1088"/>
                    </a:lnTo>
                    <a:lnTo>
                      <a:pt x="3256" y="997"/>
                    </a:lnTo>
                    <a:lnTo>
                      <a:pt x="3231" y="947"/>
                    </a:lnTo>
                    <a:lnTo>
                      <a:pt x="3197" y="914"/>
                    </a:lnTo>
                    <a:lnTo>
                      <a:pt x="3164" y="889"/>
                    </a:lnTo>
                    <a:lnTo>
                      <a:pt x="3131" y="864"/>
                    </a:lnTo>
                    <a:lnTo>
                      <a:pt x="3056" y="839"/>
                    </a:lnTo>
                    <a:lnTo>
                      <a:pt x="1138" y="25"/>
                    </a:lnTo>
                    <a:lnTo>
                      <a:pt x="1096" y="8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47"/>
              <p:cNvSpPr/>
              <p:nvPr/>
            </p:nvSpPr>
            <p:spPr>
              <a:xfrm>
                <a:off x="7211634" y="1851947"/>
                <a:ext cx="135751" cy="125891"/>
              </a:xfrm>
              <a:custGeom>
                <a:avLst/>
                <a:gdLst/>
                <a:ahLst/>
                <a:cxnLst/>
                <a:rect l="l" t="t" r="r" b="b"/>
                <a:pathLst>
                  <a:path w="4461" h="4137" extrusionOk="0">
                    <a:moveTo>
                      <a:pt x="208" y="1"/>
                    </a:moveTo>
                    <a:lnTo>
                      <a:pt x="167" y="9"/>
                    </a:lnTo>
                    <a:lnTo>
                      <a:pt x="125" y="17"/>
                    </a:lnTo>
                    <a:lnTo>
                      <a:pt x="92" y="34"/>
                    </a:lnTo>
                    <a:lnTo>
                      <a:pt x="67" y="59"/>
                    </a:lnTo>
                    <a:lnTo>
                      <a:pt x="34" y="84"/>
                    </a:lnTo>
                    <a:lnTo>
                      <a:pt x="17" y="117"/>
                    </a:lnTo>
                    <a:lnTo>
                      <a:pt x="1" y="150"/>
                    </a:lnTo>
                    <a:lnTo>
                      <a:pt x="1" y="183"/>
                    </a:lnTo>
                    <a:lnTo>
                      <a:pt x="1" y="217"/>
                    </a:lnTo>
                    <a:lnTo>
                      <a:pt x="17" y="275"/>
                    </a:lnTo>
                    <a:lnTo>
                      <a:pt x="51" y="333"/>
                    </a:lnTo>
                    <a:lnTo>
                      <a:pt x="84" y="391"/>
                    </a:lnTo>
                    <a:lnTo>
                      <a:pt x="200" y="557"/>
                    </a:lnTo>
                    <a:lnTo>
                      <a:pt x="333" y="723"/>
                    </a:lnTo>
                    <a:lnTo>
                      <a:pt x="399" y="798"/>
                    </a:lnTo>
                    <a:lnTo>
                      <a:pt x="466" y="873"/>
                    </a:lnTo>
                    <a:lnTo>
                      <a:pt x="549" y="939"/>
                    </a:lnTo>
                    <a:lnTo>
                      <a:pt x="632" y="997"/>
                    </a:lnTo>
                    <a:lnTo>
                      <a:pt x="732" y="1047"/>
                    </a:lnTo>
                    <a:lnTo>
                      <a:pt x="839" y="1097"/>
                    </a:lnTo>
                    <a:lnTo>
                      <a:pt x="1055" y="1197"/>
                    </a:lnTo>
                    <a:lnTo>
                      <a:pt x="1155" y="1255"/>
                    </a:lnTo>
                    <a:lnTo>
                      <a:pt x="1246" y="1313"/>
                    </a:lnTo>
                    <a:lnTo>
                      <a:pt x="1280" y="1354"/>
                    </a:lnTo>
                    <a:lnTo>
                      <a:pt x="1321" y="1396"/>
                    </a:lnTo>
                    <a:lnTo>
                      <a:pt x="1354" y="1437"/>
                    </a:lnTo>
                    <a:lnTo>
                      <a:pt x="1379" y="1487"/>
                    </a:lnTo>
                    <a:lnTo>
                      <a:pt x="1413" y="1562"/>
                    </a:lnTo>
                    <a:lnTo>
                      <a:pt x="1437" y="1645"/>
                    </a:lnTo>
                    <a:lnTo>
                      <a:pt x="1454" y="1728"/>
                    </a:lnTo>
                    <a:lnTo>
                      <a:pt x="1479" y="1811"/>
                    </a:lnTo>
                    <a:lnTo>
                      <a:pt x="1529" y="1911"/>
                    </a:lnTo>
                    <a:lnTo>
                      <a:pt x="1587" y="2002"/>
                    </a:lnTo>
                    <a:lnTo>
                      <a:pt x="1653" y="2077"/>
                    </a:lnTo>
                    <a:lnTo>
                      <a:pt x="1728" y="2152"/>
                    </a:lnTo>
                    <a:lnTo>
                      <a:pt x="1819" y="2226"/>
                    </a:lnTo>
                    <a:lnTo>
                      <a:pt x="1911" y="2285"/>
                    </a:lnTo>
                    <a:lnTo>
                      <a:pt x="2085" y="2409"/>
                    </a:lnTo>
                    <a:lnTo>
                      <a:pt x="2185" y="2484"/>
                    </a:lnTo>
                    <a:lnTo>
                      <a:pt x="2276" y="2567"/>
                    </a:lnTo>
                    <a:lnTo>
                      <a:pt x="2318" y="2608"/>
                    </a:lnTo>
                    <a:lnTo>
                      <a:pt x="2351" y="2658"/>
                    </a:lnTo>
                    <a:lnTo>
                      <a:pt x="2376" y="2716"/>
                    </a:lnTo>
                    <a:lnTo>
                      <a:pt x="2401" y="2775"/>
                    </a:lnTo>
                    <a:lnTo>
                      <a:pt x="2401" y="2824"/>
                    </a:lnTo>
                    <a:lnTo>
                      <a:pt x="2401" y="2874"/>
                    </a:lnTo>
                    <a:lnTo>
                      <a:pt x="2392" y="2982"/>
                    </a:lnTo>
                    <a:lnTo>
                      <a:pt x="2376" y="3090"/>
                    </a:lnTo>
                    <a:lnTo>
                      <a:pt x="2368" y="3198"/>
                    </a:lnTo>
                    <a:lnTo>
                      <a:pt x="2368" y="3248"/>
                    </a:lnTo>
                    <a:lnTo>
                      <a:pt x="2384" y="3306"/>
                    </a:lnTo>
                    <a:lnTo>
                      <a:pt x="2401" y="3356"/>
                    </a:lnTo>
                    <a:lnTo>
                      <a:pt x="2434" y="3406"/>
                    </a:lnTo>
                    <a:lnTo>
                      <a:pt x="2467" y="3439"/>
                    </a:lnTo>
                    <a:lnTo>
                      <a:pt x="2509" y="3472"/>
                    </a:lnTo>
                    <a:lnTo>
                      <a:pt x="2559" y="3480"/>
                    </a:lnTo>
                    <a:lnTo>
                      <a:pt x="2608" y="3480"/>
                    </a:lnTo>
                    <a:lnTo>
                      <a:pt x="2642" y="3464"/>
                    </a:lnTo>
                    <a:lnTo>
                      <a:pt x="2675" y="3447"/>
                    </a:lnTo>
                    <a:lnTo>
                      <a:pt x="2725" y="3397"/>
                    </a:lnTo>
                    <a:lnTo>
                      <a:pt x="2775" y="3339"/>
                    </a:lnTo>
                    <a:lnTo>
                      <a:pt x="2824" y="3289"/>
                    </a:lnTo>
                    <a:lnTo>
                      <a:pt x="2874" y="3256"/>
                    </a:lnTo>
                    <a:lnTo>
                      <a:pt x="2924" y="3240"/>
                    </a:lnTo>
                    <a:lnTo>
                      <a:pt x="2982" y="3231"/>
                    </a:lnTo>
                    <a:lnTo>
                      <a:pt x="3032" y="3231"/>
                    </a:lnTo>
                    <a:lnTo>
                      <a:pt x="3090" y="3240"/>
                    </a:lnTo>
                    <a:lnTo>
                      <a:pt x="3140" y="3256"/>
                    </a:lnTo>
                    <a:lnTo>
                      <a:pt x="3198" y="3281"/>
                    </a:lnTo>
                    <a:lnTo>
                      <a:pt x="3240" y="3306"/>
                    </a:lnTo>
                    <a:lnTo>
                      <a:pt x="3331" y="3381"/>
                    </a:lnTo>
                    <a:lnTo>
                      <a:pt x="3406" y="3464"/>
                    </a:lnTo>
                    <a:lnTo>
                      <a:pt x="3539" y="3638"/>
                    </a:lnTo>
                    <a:lnTo>
                      <a:pt x="3630" y="3738"/>
                    </a:lnTo>
                    <a:lnTo>
                      <a:pt x="3721" y="3838"/>
                    </a:lnTo>
                    <a:lnTo>
                      <a:pt x="3821" y="3929"/>
                    </a:lnTo>
                    <a:lnTo>
                      <a:pt x="3929" y="4012"/>
                    </a:lnTo>
                    <a:lnTo>
                      <a:pt x="4045" y="4070"/>
                    </a:lnTo>
                    <a:lnTo>
                      <a:pt x="4103" y="4095"/>
                    </a:lnTo>
                    <a:lnTo>
                      <a:pt x="4170" y="4120"/>
                    </a:lnTo>
                    <a:lnTo>
                      <a:pt x="4228" y="4128"/>
                    </a:lnTo>
                    <a:lnTo>
                      <a:pt x="4294" y="4137"/>
                    </a:lnTo>
                    <a:lnTo>
                      <a:pt x="4427" y="4137"/>
                    </a:lnTo>
                    <a:lnTo>
                      <a:pt x="4444" y="4078"/>
                    </a:lnTo>
                    <a:lnTo>
                      <a:pt x="4460" y="4029"/>
                    </a:lnTo>
                    <a:lnTo>
                      <a:pt x="4460" y="3970"/>
                    </a:lnTo>
                    <a:lnTo>
                      <a:pt x="4460" y="3912"/>
                    </a:lnTo>
                    <a:lnTo>
                      <a:pt x="4444" y="3854"/>
                    </a:lnTo>
                    <a:lnTo>
                      <a:pt x="4427" y="3796"/>
                    </a:lnTo>
                    <a:lnTo>
                      <a:pt x="4402" y="3746"/>
                    </a:lnTo>
                    <a:lnTo>
                      <a:pt x="4377" y="3696"/>
                    </a:lnTo>
                    <a:lnTo>
                      <a:pt x="4303" y="3597"/>
                    </a:lnTo>
                    <a:lnTo>
                      <a:pt x="4228" y="3514"/>
                    </a:lnTo>
                    <a:lnTo>
                      <a:pt x="4137" y="3439"/>
                    </a:lnTo>
                    <a:lnTo>
                      <a:pt x="4045" y="3364"/>
                    </a:lnTo>
                    <a:lnTo>
                      <a:pt x="3854" y="3206"/>
                    </a:lnTo>
                    <a:lnTo>
                      <a:pt x="3663" y="3040"/>
                    </a:lnTo>
                    <a:lnTo>
                      <a:pt x="3281" y="2692"/>
                    </a:lnTo>
                    <a:lnTo>
                      <a:pt x="2916" y="2343"/>
                    </a:lnTo>
                    <a:lnTo>
                      <a:pt x="2559" y="1986"/>
                    </a:lnTo>
                    <a:lnTo>
                      <a:pt x="2467" y="1894"/>
                    </a:lnTo>
                    <a:lnTo>
                      <a:pt x="2434" y="1844"/>
                    </a:lnTo>
                    <a:lnTo>
                      <a:pt x="2401" y="1795"/>
                    </a:lnTo>
                    <a:lnTo>
                      <a:pt x="2368" y="1736"/>
                    </a:lnTo>
                    <a:lnTo>
                      <a:pt x="2343" y="1678"/>
                    </a:lnTo>
                    <a:lnTo>
                      <a:pt x="2318" y="1620"/>
                    </a:lnTo>
                    <a:lnTo>
                      <a:pt x="2293" y="1562"/>
                    </a:lnTo>
                    <a:lnTo>
                      <a:pt x="2251" y="1496"/>
                    </a:lnTo>
                    <a:lnTo>
                      <a:pt x="2201" y="1429"/>
                    </a:lnTo>
                    <a:lnTo>
                      <a:pt x="2143" y="1371"/>
                    </a:lnTo>
                    <a:lnTo>
                      <a:pt x="2077" y="1321"/>
                    </a:lnTo>
                    <a:lnTo>
                      <a:pt x="1969" y="1238"/>
                    </a:lnTo>
                    <a:lnTo>
                      <a:pt x="1853" y="1163"/>
                    </a:lnTo>
                    <a:lnTo>
                      <a:pt x="1736" y="1097"/>
                    </a:lnTo>
                    <a:lnTo>
                      <a:pt x="1620" y="1039"/>
                    </a:lnTo>
                    <a:lnTo>
                      <a:pt x="1496" y="981"/>
                    </a:lnTo>
                    <a:lnTo>
                      <a:pt x="1363" y="931"/>
                    </a:lnTo>
                    <a:lnTo>
                      <a:pt x="1238" y="898"/>
                    </a:lnTo>
                    <a:lnTo>
                      <a:pt x="1105" y="864"/>
                    </a:lnTo>
                    <a:lnTo>
                      <a:pt x="1105" y="798"/>
                    </a:lnTo>
                    <a:lnTo>
                      <a:pt x="1097" y="740"/>
                    </a:lnTo>
                    <a:lnTo>
                      <a:pt x="1080" y="682"/>
                    </a:lnTo>
                    <a:lnTo>
                      <a:pt x="1064" y="624"/>
                    </a:lnTo>
                    <a:lnTo>
                      <a:pt x="1039" y="565"/>
                    </a:lnTo>
                    <a:lnTo>
                      <a:pt x="1006" y="507"/>
                    </a:lnTo>
                    <a:lnTo>
                      <a:pt x="964" y="457"/>
                    </a:lnTo>
                    <a:lnTo>
                      <a:pt x="923" y="408"/>
                    </a:lnTo>
                    <a:lnTo>
                      <a:pt x="831" y="325"/>
                    </a:lnTo>
                    <a:lnTo>
                      <a:pt x="732" y="250"/>
                    </a:lnTo>
                    <a:lnTo>
                      <a:pt x="632" y="183"/>
                    </a:lnTo>
                    <a:lnTo>
                      <a:pt x="524" y="117"/>
                    </a:lnTo>
                    <a:lnTo>
                      <a:pt x="457" y="75"/>
                    </a:lnTo>
                    <a:lnTo>
                      <a:pt x="391" y="42"/>
                    </a:lnTo>
                    <a:lnTo>
                      <a:pt x="316" y="17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58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" name="Google Shape;1617;p48"/>
          <p:cNvGrpSpPr/>
          <p:nvPr/>
        </p:nvGrpSpPr>
        <p:grpSpPr>
          <a:xfrm>
            <a:off x="3304897" y="2017361"/>
            <a:ext cx="5132801" cy="2393740"/>
            <a:chOff x="2558818" y="2867709"/>
            <a:chExt cx="4026358" cy="1877738"/>
          </a:xfrm>
        </p:grpSpPr>
        <p:sp>
          <p:nvSpPr>
            <p:cNvPr id="1618" name="Google Shape;1618;p48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4" name="Google Shape;1634;p48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1635" name="Google Shape;1635;p48"/>
          <p:cNvGrpSpPr/>
          <p:nvPr/>
        </p:nvGrpSpPr>
        <p:grpSpPr>
          <a:xfrm>
            <a:off x="7525659" y="3047736"/>
            <a:ext cx="337500" cy="1435434"/>
            <a:chOff x="4535146" y="3236936"/>
            <a:chExt cx="337500" cy="1435434"/>
          </a:xfrm>
        </p:grpSpPr>
        <p:sp>
          <p:nvSpPr>
            <p:cNvPr id="1636" name="Google Shape;1636;p48"/>
            <p:cNvSpPr/>
            <p:nvPr/>
          </p:nvSpPr>
          <p:spPr>
            <a:xfrm>
              <a:off x="4535146" y="3236936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4645384" y="3271370"/>
              <a:ext cx="117300" cy="2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38" name="Google Shape;1638;p48"/>
            <p:cNvCxnSpPr/>
            <p:nvPr/>
          </p:nvCxnSpPr>
          <p:spPr>
            <a:xfrm>
              <a:off x="4704034" y="3298970"/>
              <a:ext cx="0" cy="137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639" name="Google Shape;1639;p48"/>
          <p:cNvSpPr txBox="1"/>
          <p:nvPr/>
        </p:nvSpPr>
        <p:spPr>
          <a:xfrm flipH="1">
            <a:off x="7357052" y="4105656"/>
            <a:ext cx="3375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0" name="Google Shape;1640;p48"/>
          <p:cNvSpPr txBox="1"/>
          <p:nvPr/>
        </p:nvSpPr>
        <p:spPr>
          <a:xfrm>
            <a:off x="6446240" y="3616568"/>
            <a:ext cx="12483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41" name="Google Shape;1641;p48"/>
          <p:cNvGrpSpPr/>
          <p:nvPr/>
        </p:nvGrpSpPr>
        <p:grpSpPr>
          <a:xfrm>
            <a:off x="5241104" y="1149946"/>
            <a:ext cx="337500" cy="1175766"/>
            <a:chOff x="5369954" y="1652096"/>
            <a:chExt cx="337500" cy="1175766"/>
          </a:xfrm>
        </p:grpSpPr>
        <p:sp>
          <p:nvSpPr>
            <p:cNvPr id="1642" name="Google Shape;1642;p48"/>
            <p:cNvSpPr/>
            <p:nvPr/>
          </p:nvSpPr>
          <p:spPr>
            <a:xfrm>
              <a:off x="5369954" y="2731562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8"/>
            <p:cNvSpPr/>
            <p:nvPr/>
          </p:nvSpPr>
          <p:spPr>
            <a:xfrm>
              <a:off x="5480192" y="2765996"/>
              <a:ext cx="117300" cy="27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44" name="Google Shape;1644;p48"/>
            <p:cNvCxnSpPr>
              <a:stCxn id="1643" idx="0"/>
            </p:cNvCxnSpPr>
            <p:nvPr/>
          </p:nvCxnSpPr>
          <p:spPr>
            <a:xfrm rot="10800000" flipH="1">
              <a:off x="5538842" y="1652096"/>
              <a:ext cx="3300" cy="1113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645" name="Google Shape;1645;p48"/>
          <p:cNvSpPr txBox="1"/>
          <p:nvPr/>
        </p:nvSpPr>
        <p:spPr>
          <a:xfrm>
            <a:off x="5413373" y="1179576"/>
            <a:ext cx="3003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6" name="Google Shape;1646;p48"/>
          <p:cNvSpPr txBox="1"/>
          <p:nvPr/>
        </p:nvSpPr>
        <p:spPr>
          <a:xfrm>
            <a:off x="5413382" y="1458942"/>
            <a:ext cx="12483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47" name="Google Shape;1647;p48"/>
          <p:cNvGrpSpPr/>
          <p:nvPr/>
        </p:nvGrpSpPr>
        <p:grpSpPr>
          <a:xfrm>
            <a:off x="6985938" y="1207668"/>
            <a:ext cx="337500" cy="1236666"/>
            <a:chOff x="7146988" y="2096568"/>
            <a:chExt cx="337500" cy="1236666"/>
          </a:xfrm>
        </p:grpSpPr>
        <p:sp>
          <p:nvSpPr>
            <p:cNvPr id="1648" name="Google Shape;1648;p48"/>
            <p:cNvSpPr/>
            <p:nvPr/>
          </p:nvSpPr>
          <p:spPr>
            <a:xfrm>
              <a:off x="7146988" y="3236934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7257226" y="3271368"/>
              <a:ext cx="117300" cy="27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0" name="Google Shape;1650;p48"/>
            <p:cNvCxnSpPr/>
            <p:nvPr/>
          </p:nvCxnSpPr>
          <p:spPr>
            <a:xfrm rot="10800000">
              <a:off x="7319247" y="2096568"/>
              <a:ext cx="0" cy="11748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651" name="Google Shape;1651;p48"/>
          <p:cNvSpPr txBox="1"/>
          <p:nvPr/>
        </p:nvSpPr>
        <p:spPr>
          <a:xfrm>
            <a:off x="7158196" y="1252728"/>
            <a:ext cx="3003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2" name="Google Shape;1652;p48"/>
          <p:cNvSpPr txBox="1"/>
          <p:nvPr/>
        </p:nvSpPr>
        <p:spPr>
          <a:xfrm>
            <a:off x="7158186" y="1544625"/>
            <a:ext cx="13638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3" name="Google Shape;1653;p48"/>
          <p:cNvSpPr txBox="1"/>
          <p:nvPr/>
        </p:nvSpPr>
        <p:spPr>
          <a:xfrm flipH="1">
            <a:off x="3875220" y="1526163"/>
            <a:ext cx="308400" cy="2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4" name="Google Shape;1654;p48"/>
          <p:cNvSpPr txBox="1"/>
          <p:nvPr/>
        </p:nvSpPr>
        <p:spPr>
          <a:xfrm flipH="1">
            <a:off x="2861425" y="1812975"/>
            <a:ext cx="13329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smallest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55" name="Google Shape;1655;p48"/>
          <p:cNvGrpSpPr/>
          <p:nvPr/>
        </p:nvGrpSpPr>
        <p:grpSpPr>
          <a:xfrm>
            <a:off x="4029054" y="1494475"/>
            <a:ext cx="337500" cy="1227352"/>
            <a:chOff x="4070279" y="1413700"/>
            <a:chExt cx="337500" cy="1227352"/>
          </a:xfrm>
        </p:grpSpPr>
        <p:sp>
          <p:nvSpPr>
            <p:cNvPr id="1656" name="Google Shape;1656;p48"/>
            <p:cNvSpPr/>
            <p:nvPr/>
          </p:nvSpPr>
          <p:spPr>
            <a:xfrm flipH="1">
              <a:off x="4070279" y="2544752"/>
              <a:ext cx="337500" cy="96300"/>
            </a:xfrm>
            <a:prstGeom prst="ellipse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57" name="Google Shape;1657;p48"/>
            <p:cNvCxnSpPr>
              <a:stCxn id="1658" idx="0"/>
            </p:cNvCxnSpPr>
            <p:nvPr/>
          </p:nvCxnSpPr>
          <p:spPr>
            <a:xfrm rot="10800000" flipH="1">
              <a:off x="4233438" y="1413700"/>
              <a:ext cx="2100" cy="11598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658" name="Google Shape;1658;p48"/>
            <p:cNvSpPr/>
            <p:nvPr/>
          </p:nvSpPr>
          <p:spPr>
            <a:xfrm flipH="1">
              <a:off x="4168188" y="2573500"/>
              <a:ext cx="130500" cy="30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9" name="Google Shape;1659;p48"/>
          <p:cNvSpPr txBox="1"/>
          <p:nvPr/>
        </p:nvSpPr>
        <p:spPr>
          <a:xfrm>
            <a:off x="457200" y="1641837"/>
            <a:ext cx="111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Economy of Singapore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0" name="Google Shape;1660;p48"/>
          <p:cNvSpPr txBox="1"/>
          <p:nvPr/>
        </p:nvSpPr>
        <p:spPr>
          <a:xfrm>
            <a:off x="457200" y="2157225"/>
            <a:ext cx="1705200" cy="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61" name="Google Shape;1661;p48"/>
          <p:cNvGrpSpPr/>
          <p:nvPr/>
        </p:nvGrpSpPr>
        <p:grpSpPr>
          <a:xfrm>
            <a:off x="550226" y="1149938"/>
            <a:ext cx="365753" cy="359671"/>
            <a:chOff x="2404875" y="3592725"/>
            <a:chExt cx="298525" cy="293825"/>
          </a:xfrm>
        </p:grpSpPr>
        <p:sp>
          <p:nvSpPr>
            <p:cNvPr id="1662" name="Google Shape;1662;p48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5" name="Google Shape;1665;p48"/>
          <p:cNvSpPr/>
          <p:nvPr/>
        </p:nvSpPr>
        <p:spPr>
          <a:xfrm rot="5400000">
            <a:off x="929725" y="2763025"/>
            <a:ext cx="238200" cy="99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48"/>
          <p:cNvSpPr txBox="1"/>
          <p:nvPr/>
        </p:nvSpPr>
        <p:spPr>
          <a:xfrm flipH="1">
            <a:off x="1680075" y="3114325"/>
            <a:ext cx="5256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7" name="Google Shape;1667;p48"/>
          <p:cNvSpPr txBox="1"/>
          <p:nvPr/>
        </p:nvSpPr>
        <p:spPr>
          <a:xfrm flipH="1">
            <a:off x="550225" y="3047725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8" name="Google Shape;1668;p48"/>
          <p:cNvSpPr/>
          <p:nvPr/>
        </p:nvSpPr>
        <p:spPr>
          <a:xfrm rot="5400000">
            <a:off x="1225001" y="2847900"/>
            <a:ext cx="238200" cy="158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9" name="Google Shape;1669;p48"/>
          <p:cNvSpPr txBox="1"/>
          <p:nvPr/>
        </p:nvSpPr>
        <p:spPr>
          <a:xfrm flipH="1">
            <a:off x="2167025" y="3525788"/>
            <a:ext cx="5256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65%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0" name="Google Shape;1670;p48"/>
          <p:cNvSpPr txBox="1"/>
          <p:nvPr/>
        </p:nvSpPr>
        <p:spPr>
          <a:xfrm flipH="1">
            <a:off x="550225" y="3427350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1" name="Google Shape;1671;p48"/>
          <p:cNvSpPr/>
          <p:nvPr/>
        </p:nvSpPr>
        <p:spPr>
          <a:xfrm rot="5400000">
            <a:off x="1063152" y="3389975"/>
            <a:ext cx="238200" cy="126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48"/>
          <p:cNvSpPr txBox="1"/>
          <p:nvPr/>
        </p:nvSpPr>
        <p:spPr>
          <a:xfrm flipH="1">
            <a:off x="1898950" y="3903588"/>
            <a:ext cx="5643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3" name="Google Shape;1673;p48"/>
          <p:cNvSpPr txBox="1"/>
          <p:nvPr/>
        </p:nvSpPr>
        <p:spPr>
          <a:xfrm flipH="1">
            <a:off x="550225" y="3792725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4" name="Google Shape;1674;p48"/>
          <p:cNvSpPr/>
          <p:nvPr/>
        </p:nvSpPr>
        <p:spPr>
          <a:xfrm rot="5400000">
            <a:off x="1309974" y="3521650"/>
            <a:ext cx="238200" cy="17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48"/>
          <p:cNvSpPr txBox="1"/>
          <p:nvPr/>
        </p:nvSpPr>
        <p:spPr>
          <a:xfrm flipH="1">
            <a:off x="2307923" y="4281375"/>
            <a:ext cx="5256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76" name="Google Shape;1676;p48"/>
          <p:cNvSpPr txBox="1"/>
          <p:nvPr/>
        </p:nvSpPr>
        <p:spPr>
          <a:xfrm flipH="1">
            <a:off x="550225" y="4186600"/>
            <a:ext cx="3084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15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49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682" name="Google Shape;1682;p49"/>
          <p:cNvSpPr txBox="1"/>
          <p:nvPr/>
        </p:nvSpPr>
        <p:spPr>
          <a:xfrm>
            <a:off x="756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Choa Chu Kang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3" name="Google Shape;1683;p49"/>
          <p:cNvSpPr txBox="1"/>
          <p:nvPr/>
        </p:nvSpPr>
        <p:spPr>
          <a:xfrm>
            <a:off x="756209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4" name="Google Shape;1684;p49"/>
          <p:cNvSpPr txBox="1"/>
          <p:nvPr/>
        </p:nvSpPr>
        <p:spPr>
          <a:xfrm>
            <a:off x="756209" y="3975557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Tuas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5" name="Google Shape;1685;p49"/>
          <p:cNvSpPr txBox="1"/>
          <p:nvPr/>
        </p:nvSpPr>
        <p:spPr>
          <a:xfrm>
            <a:off x="756209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6" name="Google Shape;1686;p49"/>
          <p:cNvSpPr txBox="1"/>
          <p:nvPr/>
        </p:nvSpPr>
        <p:spPr>
          <a:xfrm>
            <a:off x="6794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Punggol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7" name="Google Shape;1687;p49"/>
          <p:cNvSpPr txBox="1"/>
          <p:nvPr/>
        </p:nvSpPr>
        <p:spPr>
          <a:xfrm>
            <a:off x="5911309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fourth-largest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8" name="Google Shape;1688;p49"/>
          <p:cNvSpPr txBox="1"/>
          <p:nvPr/>
        </p:nvSpPr>
        <p:spPr>
          <a:xfrm>
            <a:off x="6659811" y="3957243"/>
            <a:ext cx="17280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Singapore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89" name="Google Shape;1689;p49"/>
          <p:cNvSpPr txBox="1"/>
          <p:nvPr/>
        </p:nvSpPr>
        <p:spPr>
          <a:xfrm>
            <a:off x="5911309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0" name="Google Shape;1690;p49"/>
          <p:cNvSpPr/>
          <p:nvPr/>
        </p:nvSpPr>
        <p:spPr>
          <a:xfrm>
            <a:off x="476234" y="1162372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91" name="Google Shape;1691;p49"/>
          <p:cNvSpPr/>
          <p:nvPr/>
        </p:nvSpPr>
        <p:spPr>
          <a:xfrm>
            <a:off x="8413234" y="11623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92" name="Google Shape;1692;p49"/>
          <p:cNvSpPr/>
          <p:nvPr/>
        </p:nvSpPr>
        <p:spPr>
          <a:xfrm>
            <a:off x="476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93" name="Google Shape;1693;p49"/>
          <p:cNvSpPr/>
          <p:nvPr/>
        </p:nvSpPr>
        <p:spPr>
          <a:xfrm>
            <a:off x="8413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694" name="Google Shape;1694;p49"/>
          <p:cNvGrpSpPr/>
          <p:nvPr/>
        </p:nvGrpSpPr>
        <p:grpSpPr>
          <a:xfrm>
            <a:off x="2558207" y="1876423"/>
            <a:ext cx="4027890" cy="2757683"/>
            <a:chOff x="4913950" y="4026150"/>
            <a:chExt cx="2119050" cy="1450725"/>
          </a:xfrm>
        </p:grpSpPr>
        <p:sp>
          <p:nvSpPr>
            <p:cNvPr id="1695" name="Google Shape;1695;p49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9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9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9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9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9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9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9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9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9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9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9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9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" name="Google Shape;1708;p49"/>
          <p:cNvSpPr/>
          <p:nvPr/>
        </p:nvSpPr>
        <p:spPr>
          <a:xfrm>
            <a:off x="2913759" y="24025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09" name="Google Shape;1709;p49"/>
          <p:cNvSpPr/>
          <p:nvPr/>
        </p:nvSpPr>
        <p:spPr>
          <a:xfrm>
            <a:off x="2741959" y="2987759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10" name="Google Shape;1710;p49"/>
          <p:cNvSpPr/>
          <p:nvPr/>
        </p:nvSpPr>
        <p:spPr>
          <a:xfrm>
            <a:off x="4289834" y="321323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11" name="Google Shape;1711;p49"/>
          <p:cNvSpPr/>
          <p:nvPr/>
        </p:nvSpPr>
        <p:spPr>
          <a:xfrm>
            <a:off x="4891184" y="210733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50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717" name="Google Shape;1717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2991682"/>
              <a:gd name="adj2" fmla="val 1230191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18630211"/>
              <a:gd name="adj2" fmla="val 542573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15043696"/>
              <a:gd name="adj2" fmla="val 1965015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0" name="Google Shape;1720;p50"/>
          <p:cNvSpPr/>
          <p:nvPr/>
        </p:nvSpPr>
        <p:spPr>
          <a:xfrm>
            <a:off x="3045775" y="1377288"/>
            <a:ext cx="3052500" cy="3052500"/>
          </a:xfrm>
          <a:prstGeom prst="pie">
            <a:avLst>
              <a:gd name="adj1" fmla="val 11361736"/>
              <a:gd name="adj2" fmla="val 1505274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1" name="Google Shape;1721;p50"/>
          <p:cNvGrpSpPr/>
          <p:nvPr/>
        </p:nvGrpSpPr>
        <p:grpSpPr>
          <a:xfrm>
            <a:off x="5710500" y="3360700"/>
            <a:ext cx="2976309" cy="1370788"/>
            <a:chOff x="5710500" y="3360700"/>
            <a:chExt cx="2976309" cy="1370788"/>
          </a:xfrm>
        </p:grpSpPr>
        <p:sp>
          <p:nvSpPr>
            <p:cNvPr id="1722" name="Google Shape;1722;p50"/>
            <p:cNvSpPr txBox="1"/>
            <p:nvPr/>
          </p:nvSpPr>
          <p:spPr>
            <a:xfrm>
              <a:off x="6807009" y="4005188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 full of iron oxide dust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23" name="Google Shape;1723;p50"/>
            <p:cNvCxnSpPr>
              <a:stCxn id="1724" idx="1"/>
            </p:cNvCxnSpPr>
            <p:nvPr/>
          </p:nvCxnSpPr>
          <p:spPr>
            <a:xfrm rot="10800000">
              <a:off x="5710500" y="3563200"/>
              <a:ext cx="10965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4" name="Google Shape;1724;p50"/>
            <p:cNvSpPr txBox="1"/>
            <p:nvPr/>
          </p:nvSpPr>
          <p:spPr>
            <a:xfrm>
              <a:off x="6807000" y="3360700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35%</a:t>
              </a:r>
              <a:endParaRPr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25" name="Google Shape;1725;p50"/>
            <p:cNvSpPr txBox="1"/>
            <p:nvPr/>
          </p:nvSpPr>
          <p:spPr>
            <a:xfrm>
              <a:off x="6807022" y="3765747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26" name="Google Shape;1726;p50"/>
          <p:cNvGrpSpPr/>
          <p:nvPr/>
        </p:nvGrpSpPr>
        <p:grpSpPr>
          <a:xfrm>
            <a:off x="5039725" y="1483863"/>
            <a:ext cx="3647084" cy="1377263"/>
            <a:chOff x="5039725" y="1483863"/>
            <a:chExt cx="3647084" cy="1377263"/>
          </a:xfrm>
        </p:grpSpPr>
        <p:cxnSp>
          <p:nvCxnSpPr>
            <p:cNvPr id="1727" name="Google Shape;1727;p50"/>
            <p:cNvCxnSpPr>
              <a:endCxn id="1728" idx="1"/>
            </p:cNvCxnSpPr>
            <p:nvPr/>
          </p:nvCxnSpPr>
          <p:spPr>
            <a:xfrm>
              <a:off x="5039725" y="1686363"/>
              <a:ext cx="1767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9" name="Google Shape;1729;p50"/>
            <p:cNvSpPr txBox="1"/>
            <p:nvPr/>
          </p:nvSpPr>
          <p:spPr>
            <a:xfrm>
              <a:off x="6807009" y="2134825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160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8" name="Google Shape;1728;p50"/>
            <p:cNvSpPr txBox="1"/>
            <p:nvPr/>
          </p:nvSpPr>
          <p:spPr>
            <a:xfrm>
              <a:off x="6807025" y="1483863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4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30" name="Google Shape;1730;p50"/>
            <p:cNvSpPr txBox="1"/>
            <p:nvPr/>
          </p:nvSpPr>
          <p:spPr>
            <a:xfrm>
              <a:off x="6807047" y="1888910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31" name="Google Shape;1731;p50"/>
          <p:cNvGrpSpPr/>
          <p:nvPr/>
        </p:nvGrpSpPr>
        <p:grpSpPr>
          <a:xfrm>
            <a:off x="457259" y="3360700"/>
            <a:ext cx="3035400" cy="1370788"/>
            <a:chOff x="457259" y="3360700"/>
            <a:chExt cx="3035400" cy="1370788"/>
          </a:xfrm>
        </p:grpSpPr>
        <p:sp>
          <p:nvSpPr>
            <p:cNvPr id="1732" name="Google Shape;1732;p50"/>
            <p:cNvSpPr txBox="1"/>
            <p:nvPr/>
          </p:nvSpPr>
          <p:spPr>
            <a:xfrm>
              <a:off x="457259" y="4005188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entire Solar System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33" name="Google Shape;1733;p50"/>
            <p:cNvCxnSpPr>
              <a:stCxn id="1734" idx="3"/>
            </p:cNvCxnSpPr>
            <p:nvPr/>
          </p:nvCxnSpPr>
          <p:spPr>
            <a:xfrm>
              <a:off x="2337059" y="3563200"/>
              <a:ext cx="1155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34" name="Google Shape;1734;p50"/>
            <p:cNvSpPr txBox="1"/>
            <p:nvPr/>
          </p:nvSpPr>
          <p:spPr>
            <a:xfrm>
              <a:off x="1556459" y="3360700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35" name="Google Shape;1735;p50"/>
            <p:cNvSpPr txBox="1"/>
            <p:nvPr/>
          </p:nvSpPr>
          <p:spPr>
            <a:xfrm>
              <a:off x="744359" y="3765747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36" name="Google Shape;1736;p50"/>
          <p:cNvGrpSpPr/>
          <p:nvPr/>
        </p:nvGrpSpPr>
        <p:grpSpPr>
          <a:xfrm>
            <a:off x="457259" y="1483863"/>
            <a:ext cx="3456900" cy="1377263"/>
            <a:chOff x="457259" y="1483863"/>
            <a:chExt cx="3456900" cy="1377263"/>
          </a:xfrm>
        </p:grpSpPr>
        <p:cxnSp>
          <p:nvCxnSpPr>
            <p:cNvPr id="1737" name="Google Shape;1737;p50"/>
            <p:cNvCxnSpPr>
              <a:endCxn id="1738" idx="3"/>
            </p:cNvCxnSpPr>
            <p:nvPr/>
          </p:nvCxnSpPr>
          <p:spPr>
            <a:xfrm rot="10800000">
              <a:off x="2337059" y="1686363"/>
              <a:ext cx="1577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39" name="Google Shape;1739;p50"/>
            <p:cNvSpPr txBox="1"/>
            <p:nvPr/>
          </p:nvSpPr>
          <p:spPr>
            <a:xfrm>
              <a:off x="457259" y="2134825"/>
              <a:ext cx="18798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72727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of them all</a:t>
              </a: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spcBef>
                  <a:spcPts val="160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8" name="Google Shape;1738;p50"/>
            <p:cNvSpPr txBox="1"/>
            <p:nvPr/>
          </p:nvSpPr>
          <p:spPr>
            <a:xfrm>
              <a:off x="1556459" y="1483863"/>
              <a:ext cx="780600" cy="40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15%</a:t>
              </a:r>
              <a:endParaRPr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40" name="Google Shape;1740;p50"/>
            <p:cNvSpPr txBox="1"/>
            <p:nvPr/>
          </p:nvSpPr>
          <p:spPr>
            <a:xfrm>
              <a:off x="744359" y="1888910"/>
              <a:ext cx="15927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41" name="Google Shape;1741;p50"/>
          <p:cNvGrpSpPr/>
          <p:nvPr/>
        </p:nvGrpSpPr>
        <p:grpSpPr>
          <a:xfrm>
            <a:off x="3239890" y="2135321"/>
            <a:ext cx="2664282" cy="1824142"/>
            <a:chOff x="4913950" y="4026150"/>
            <a:chExt cx="2119050" cy="1450725"/>
          </a:xfrm>
        </p:grpSpPr>
        <p:sp>
          <p:nvSpPr>
            <p:cNvPr id="1742" name="Google Shape;1742;p50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0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0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0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0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0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0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0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0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0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0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0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0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dist="66675" dir="540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9" name="Google Shape;1759;p51"/>
          <p:cNvGrpSpPr/>
          <p:nvPr/>
        </p:nvGrpSpPr>
        <p:grpSpPr>
          <a:xfrm>
            <a:off x="2005599" y="2351536"/>
            <a:ext cx="5132801" cy="2393740"/>
            <a:chOff x="2558818" y="2867709"/>
            <a:chExt cx="4026358" cy="1877738"/>
          </a:xfrm>
        </p:grpSpPr>
        <p:sp>
          <p:nvSpPr>
            <p:cNvPr id="1760" name="Google Shape;1760;p51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1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1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1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1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1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1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1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1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1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1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1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1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1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1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1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6" name="Google Shape;1776;p51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777" name="Google Shape;1777;p51"/>
          <p:cNvSpPr txBox="1"/>
          <p:nvPr/>
        </p:nvSpPr>
        <p:spPr>
          <a:xfrm>
            <a:off x="7492527" y="2184060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8" name="Google Shape;1778;p51"/>
          <p:cNvSpPr txBox="1"/>
          <p:nvPr/>
        </p:nvSpPr>
        <p:spPr>
          <a:xfrm>
            <a:off x="6902115" y="265227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9" name="Google Shape;1779;p51"/>
          <p:cNvSpPr txBox="1"/>
          <p:nvPr/>
        </p:nvSpPr>
        <p:spPr>
          <a:xfrm>
            <a:off x="464073" y="2235585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0" name="Google Shape;1780;p51"/>
          <p:cNvSpPr txBox="1"/>
          <p:nvPr/>
        </p:nvSpPr>
        <p:spPr>
          <a:xfrm>
            <a:off x="464078" y="269279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1" name="Google Shape;1781;p51"/>
          <p:cNvSpPr txBox="1"/>
          <p:nvPr/>
        </p:nvSpPr>
        <p:spPr>
          <a:xfrm>
            <a:off x="7492527" y="3862097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2" name="Google Shape;1782;p51"/>
          <p:cNvSpPr txBox="1"/>
          <p:nvPr/>
        </p:nvSpPr>
        <p:spPr>
          <a:xfrm>
            <a:off x="6902127" y="431194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3" name="Google Shape;1783;p51"/>
          <p:cNvSpPr txBox="1"/>
          <p:nvPr/>
        </p:nvSpPr>
        <p:spPr>
          <a:xfrm>
            <a:off x="464073" y="3908110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4" name="Google Shape;1784;p51"/>
          <p:cNvSpPr txBox="1"/>
          <p:nvPr/>
        </p:nvSpPr>
        <p:spPr>
          <a:xfrm>
            <a:off x="477860" y="435797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5" name="Google Shape;1785;p51"/>
          <p:cNvSpPr/>
          <p:nvPr/>
        </p:nvSpPr>
        <p:spPr>
          <a:xfrm>
            <a:off x="1124250" y="1300310"/>
            <a:ext cx="1394400" cy="281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10%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86" name="Google Shape;1786;p51"/>
          <p:cNvSpPr/>
          <p:nvPr/>
        </p:nvSpPr>
        <p:spPr>
          <a:xfrm>
            <a:off x="2957942" y="1308363"/>
            <a:ext cx="1394400" cy="281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87" name="Google Shape;1787;p51"/>
          <p:cNvSpPr/>
          <p:nvPr/>
        </p:nvSpPr>
        <p:spPr>
          <a:xfrm>
            <a:off x="6625325" y="1303900"/>
            <a:ext cx="1394400" cy="2739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88" name="Google Shape;1788;p51"/>
          <p:cNvSpPr/>
          <p:nvPr/>
        </p:nvSpPr>
        <p:spPr>
          <a:xfrm>
            <a:off x="4791633" y="1303910"/>
            <a:ext cx="1394400" cy="2739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20%</a:t>
            </a:r>
            <a:endParaRPr sz="2000">
              <a:solidFill>
                <a:srgbClr val="FFFFFF"/>
              </a:solidFill>
            </a:endParaRPr>
          </a:p>
        </p:txBody>
      </p:sp>
      <p:cxnSp>
        <p:nvCxnSpPr>
          <p:cNvPr id="1789" name="Google Shape;1789;p51"/>
          <p:cNvCxnSpPr>
            <a:stCxn id="1785" idx="2"/>
          </p:cNvCxnSpPr>
          <p:nvPr/>
        </p:nvCxnSpPr>
        <p:spPr>
          <a:xfrm rot="-5400000" flipH="1">
            <a:off x="2009400" y="1393460"/>
            <a:ext cx="1457100" cy="1833000"/>
          </a:xfrm>
          <a:prstGeom prst="curved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0" name="Google Shape;1790;p51"/>
          <p:cNvCxnSpPr>
            <a:stCxn id="1786" idx="2"/>
          </p:cNvCxnSpPr>
          <p:nvPr/>
        </p:nvCxnSpPr>
        <p:spPr>
          <a:xfrm rot="-5400000" flipH="1">
            <a:off x="2851142" y="2393463"/>
            <a:ext cx="2062200" cy="4542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1" name="Google Shape;1791;p51"/>
          <p:cNvCxnSpPr>
            <a:stCxn id="1788" idx="2"/>
          </p:cNvCxnSpPr>
          <p:nvPr/>
        </p:nvCxnSpPr>
        <p:spPr>
          <a:xfrm rot="5400000">
            <a:off x="4486983" y="1500860"/>
            <a:ext cx="924900" cy="1078800"/>
          </a:xfrm>
          <a:prstGeom prst="curved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2" name="Google Shape;1792;p51"/>
          <p:cNvCxnSpPr>
            <a:stCxn id="1787" idx="2"/>
          </p:cNvCxnSpPr>
          <p:nvPr/>
        </p:nvCxnSpPr>
        <p:spPr>
          <a:xfrm rot="5400000">
            <a:off x="5446775" y="1410850"/>
            <a:ext cx="1708800" cy="2042700"/>
          </a:xfrm>
          <a:prstGeom prst="curved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7" name="Google Shape;1797;p52"/>
          <p:cNvGrpSpPr/>
          <p:nvPr/>
        </p:nvGrpSpPr>
        <p:grpSpPr>
          <a:xfrm>
            <a:off x="2558055" y="1842610"/>
            <a:ext cx="4027890" cy="2757683"/>
            <a:chOff x="4913950" y="4026150"/>
            <a:chExt cx="2119050" cy="1450725"/>
          </a:xfrm>
        </p:grpSpPr>
        <p:sp>
          <p:nvSpPr>
            <p:cNvPr id="1798" name="Google Shape;1798;p52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2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2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1" name="Google Shape;1811;p52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812" name="Google Shape;1812;p52"/>
          <p:cNvSpPr/>
          <p:nvPr/>
        </p:nvSpPr>
        <p:spPr>
          <a:xfrm>
            <a:off x="3021200" y="1294875"/>
            <a:ext cx="599700" cy="549600"/>
          </a:xfrm>
          <a:prstGeom prst="wedgeRoundRectCallout">
            <a:avLst>
              <a:gd name="adj1" fmla="val 99012"/>
              <a:gd name="adj2" fmla="val 123749"/>
              <a:gd name="adj3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3" name="Google Shape;1813;p52"/>
          <p:cNvSpPr/>
          <p:nvPr/>
        </p:nvSpPr>
        <p:spPr>
          <a:xfrm>
            <a:off x="411750" y="20613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4" name="Google Shape;1814;p52"/>
          <p:cNvSpPr/>
          <p:nvPr/>
        </p:nvSpPr>
        <p:spPr>
          <a:xfrm>
            <a:off x="411750" y="3773103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5" name="Google Shape;1815;p52"/>
          <p:cNvSpPr/>
          <p:nvPr/>
        </p:nvSpPr>
        <p:spPr>
          <a:xfrm>
            <a:off x="6922800" y="2061300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6" name="Google Shape;1816;p52"/>
          <p:cNvSpPr/>
          <p:nvPr/>
        </p:nvSpPr>
        <p:spPr>
          <a:xfrm>
            <a:off x="6922800" y="3773122"/>
            <a:ext cx="1766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very cold place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7" name="Google Shape;1817;p52"/>
          <p:cNvSpPr txBox="1"/>
          <p:nvPr/>
        </p:nvSpPr>
        <p:spPr>
          <a:xfrm>
            <a:off x="6768000" y="16317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18" name="Google Shape;1818;p52"/>
          <p:cNvSpPr txBox="1"/>
          <p:nvPr/>
        </p:nvSpPr>
        <p:spPr>
          <a:xfrm>
            <a:off x="411750" y="16317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19" name="Google Shape;1819;p52"/>
          <p:cNvSpPr txBox="1"/>
          <p:nvPr/>
        </p:nvSpPr>
        <p:spPr>
          <a:xfrm>
            <a:off x="6768000" y="334351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0" name="Google Shape;1820;p52"/>
          <p:cNvSpPr txBox="1"/>
          <p:nvPr/>
        </p:nvSpPr>
        <p:spPr>
          <a:xfrm>
            <a:off x="411750" y="334351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1" name="Google Shape;1821;p52"/>
          <p:cNvSpPr txBox="1"/>
          <p:nvPr/>
        </p:nvSpPr>
        <p:spPr>
          <a:xfrm>
            <a:off x="411750" y="129486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2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2" name="Google Shape;1822;p52"/>
          <p:cNvSpPr txBox="1"/>
          <p:nvPr/>
        </p:nvSpPr>
        <p:spPr>
          <a:xfrm>
            <a:off x="7084500" y="1294863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87%</a:t>
            </a:r>
            <a:endParaRPr sz="2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3" name="Google Shape;1823;p52"/>
          <p:cNvSpPr txBox="1"/>
          <p:nvPr/>
        </p:nvSpPr>
        <p:spPr>
          <a:xfrm>
            <a:off x="411750" y="3006638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24%</a:t>
            </a:r>
            <a:endParaRPr sz="2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4" name="Google Shape;1824;p52"/>
          <p:cNvSpPr txBox="1"/>
          <p:nvPr/>
        </p:nvSpPr>
        <p:spPr>
          <a:xfrm>
            <a:off x="7084500" y="3006638"/>
            <a:ext cx="16044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48%</a:t>
            </a:r>
            <a:endParaRPr sz="2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25" name="Google Shape;1825;p52"/>
          <p:cNvSpPr/>
          <p:nvPr/>
        </p:nvSpPr>
        <p:spPr>
          <a:xfrm>
            <a:off x="5337163" y="1294863"/>
            <a:ext cx="599700" cy="549600"/>
          </a:xfrm>
          <a:prstGeom prst="wedgeRoundRectCallout">
            <a:avLst>
              <a:gd name="adj1" fmla="val -40076"/>
              <a:gd name="adj2" fmla="val 145244"/>
              <a:gd name="adj3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52"/>
          <p:cNvSpPr/>
          <p:nvPr/>
        </p:nvSpPr>
        <p:spPr>
          <a:xfrm>
            <a:off x="2421500" y="3828750"/>
            <a:ext cx="599700" cy="549600"/>
          </a:xfrm>
          <a:prstGeom prst="wedgeRoundRectCallout">
            <a:avLst>
              <a:gd name="adj1" fmla="val 64720"/>
              <a:gd name="adj2" fmla="val -165357"/>
              <a:gd name="adj3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7" name="Google Shape;1827;p52"/>
          <p:cNvSpPr/>
          <p:nvPr/>
        </p:nvSpPr>
        <p:spPr>
          <a:xfrm>
            <a:off x="5337188" y="3828738"/>
            <a:ext cx="599700" cy="549600"/>
          </a:xfrm>
          <a:prstGeom prst="wedgeRoundRectCallout">
            <a:avLst>
              <a:gd name="adj1" fmla="val -49035"/>
              <a:gd name="adj2" fmla="val -180988"/>
              <a:gd name="adj3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8" name="Google Shape;1828;p52"/>
          <p:cNvSpPr/>
          <p:nvPr/>
        </p:nvSpPr>
        <p:spPr>
          <a:xfrm>
            <a:off x="2538470" y="3920664"/>
            <a:ext cx="365750" cy="365763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52"/>
          <p:cNvSpPr/>
          <p:nvPr/>
        </p:nvSpPr>
        <p:spPr>
          <a:xfrm>
            <a:off x="3138172" y="1432511"/>
            <a:ext cx="365760" cy="274329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5454147" y="1386792"/>
            <a:ext cx="365772" cy="365746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1" name="Google Shape;1831;p52"/>
          <p:cNvGrpSpPr/>
          <p:nvPr/>
        </p:nvGrpSpPr>
        <p:grpSpPr>
          <a:xfrm>
            <a:off x="5454159" y="3927571"/>
            <a:ext cx="365763" cy="351969"/>
            <a:chOff x="-19802200" y="2416025"/>
            <a:chExt cx="309575" cy="302275"/>
          </a:xfrm>
        </p:grpSpPr>
        <p:sp>
          <p:nvSpPr>
            <p:cNvPr id="1832" name="Google Shape;1832;p5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53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grpSp>
        <p:nvGrpSpPr>
          <p:cNvPr id="1842" name="Google Shape;1842;p53"/>
          <p:cNvGrpSpPr/>
          <p:nvPr/>
        </p:nvGrpSpPr>
        <p:grpSpPr>
          <a:xfrm>
            <a:off x="4022740" y="1043076"/>
            <a:ext cx="1640023" cy="3272076"/>
            <a:chOff x="4022740" y="1043076"/>
            <a:chExt cx="1640023" cy="3272076"/>
          </a:xfrm>
        </p:grpSpPr>
        <p:sp>
          <p:nvSpPr>
            <p:cNvPr id="1843" name="Google Shape;1843;p53"/>
            <p:cNvSpPr/>
            <p:nvPr/>
          </p:nvSpPr>
          <p:spPr>
            <a:xfrm>
              <a:off x="4061483" y="1089617"/>
              <a:ext cx="1601279" cy="3192417"/>
            </a:xfrm>
            <a:custGeom>
              <a:avLst/>
              <a:gdLst/>
              <a:ahLst/>
              <a:cxnLst/>
              <a:rect l="l" t="t" r="r" b="b"/>
              <a:pathLst>
                <a:path w="79974" h="159342" fill="none" extrusionOk="0">
                  <a:moveTo>
                    <a:pt x="1" y="364"/>
                  </a:moveTo>
                  <a:cubicBezTo>
                    <a:pt x="44081" y="1"/>
                    <a:pt x="79973" y="35612"/>
                    <a:pt x="79973" y="79651"/>
                  </a:cubicBezTo>
                  <a:cubicBezTo>
                    <a:pt x="79973" y="123731"/>
                    <a:pt x="44081" y="159341"/>
                    <a:pt x="1" y="158978"/>
                  </a:cubicBezTo>
                </a:path>
              </a:pathLst>
            </a:custGeom>
            <a:noFill/>
            <a:ln w="9525" cap="flat" cmpd="sng">
              <a:solidFill>
                <a:srgbClr val="595959"/>
              </a:solidFill>
              <a:prstDash val="dot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3"/>
            <p:cNvSpPr/>
            <p:nvPr/>
          </p:nvSpPr>
          <p:spPr>
            <a:xfrm>
              <a:off x="4022740" y="1043076"/>
              <a:ext cx="124360" cy="107167"/>
            </a:xfrm>
            <a:custGeom>
              <a:avLst/>
              <a:gdLst/>
              <a:ahLst/>
              <a:cxnLst/>
              <a:rect l="l" t="t" r="r" b="b"/>
              <a:pathLst>
                <a:path w="6211" h="5349" extrusionOk="0">
                  <a:moveTo>
                    <a:pt x="2687" y="1"/>
                  </a:moveTo>
                  <a:cubicBezTo>
                    <a:pt x="1313" y="1"/>
                    <a:pt x="0" y="1076"/>
                    <a:pt x="0" y="2687"/>
                  </a:cubicBezTo>
                  <a:cubicBezTo>
                    <a:pt x="0" y="4139"/>
                    <a:pt x="1210" y="5349"/>
                    <a:pt x="2662" y="5349"/>
                  </a:cubicBezTo>
                  <a:cubicBezTo>
                    <a:pt x="5041" y="5349"/>
                    <a:pt x="6211" y="2445"/>
                    <a:pt x="4557" y="791"/>
                  </a:cubicBezTo>
                  <a:cubicBezTo>
                    <a:pt x="4011" y="245"/>
                    <a:pt x="3342" y="1"/>
                    <a:pt x="268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3"/>
            <p:cNvSpPr/>
            <p:nvPr/>
          </p:nvSpPr>
          <p:spPr>
            <a:xfrm>
              <a:off x="4022740" y="4208346"/>
              <a:ext cx="125181" cy="106807"/>
            </a:xfrm>
            <a:custGeom>
              <a:avLst/>
              <a:gdLst/>
              <a:ahLst/>
              <a:cxnLst/>
              <a:rect l="l" t="t" r="r" b="b"/>
              <a:pathLst>
                <a:path w="6252" h="5331" extrusionOk="0">
                  <a:moveTo>
                    <a:pt x="2688" y="1"/>
                  </a:moveTo>
                  <a:cubicBezTo>
                    <a:pt x="1314" y="1"/>
                    <a:pt x="0" y="1057"/>
                    <a:pt x="0" y="2669"/>
                  </a:cubicBezTo>
                  <a:cubicBezTo>
                    <a:pt x="0" y="4121"/>
                    <a:pt x="1210" y="5331"/>
                    <a:pt x="2662" y="5331"/>
                  </a:cubicBezTo>
                  <a:cubicBezTo>
                    <a:pt x="5041" y="5331"/>
                    <a:pt x="6251" y="2467"/>
                    <a:pt x="4557" y="774"/>
                  </a:cubicBezTo>
                  <a:cubicBezTo>
                    <a:pt x="4011" y="240"/>
                    <a:pt x="3343" y="1"/>
                    <a:pt x="268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6" name="Google Shape;1846;p53"/>
          <p:cNvSpPr/>
          <p:nvPr/>
        </p:nvSpPr>
        <p:spPr>
          <a:xfrm>
            <a:off x="4226837" y="2601577"/>
            <a:ext cx="21" cy="2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AC38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7" name="Google Shape;1847;p53"/>
          <p:cNvGrpSpPr/>
          <p:nvPr/>
        </p:nvGrpSpPr>
        <p:grpSpPr>
          <a:xfrm>
            <a:off x="5472168" y="1839447"/>
            <a:ext cx="610486" cy="290888"/>
            <a:chOff x="5472168" y="1839447"/>
            <a:chExt cx="610486" cy="290888"/>
          </a:xfrm>
        </p:grpSpPr>
        <p:sp>
          <p:nvSpPr>
            <p:cNvPr id="1848" name="Google Shape;1848;p53"/>
            <p:cNvSpPr/>
            <p:nvPr/>
          </p:nvSpPr>
          <p:spPr>
            <a:xfrm>
              <a:off x="5509310" y="1839447"/>
              <a:ext cx="573344" cy="240801"/>
            </a:xfrm>
            <a:custGeom>
              <a:avLst/>
              <a:gdLst/>
              <a:ahLst/>
              <a:cxnLst/>
              <a:rect l="l" t="t" r="r" b="b"/>
              <a:pathLst>
                <a:path w="28635" h="12019" fill="none" extrusionOk="0">
                  <a:moveTo>
                    <a:pt x="1" y="12018"/>
                  </a:moveTo>
                  <a:lnTo>
                    <a:pt x="28635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3"/>
            <p:cNvSpPr/>
            <p:nvPr/>
          </p:nvSpPr>
          <p:spPr>
            <a:xfrm>
              <a:off x="5472168" y="2023669"/>
              <a:ext cx="106620" cy="106666"/>
            </a:xfrm>
            <a:custGeom>
              <a:avLst/>
              <a:gdLst/>
              <a:ahLst/>
              <a:cxnLst/>
              <a:rect l="l" t="t" r="r" b="b"/>
              <a:pathLst>
                <a:path w="5325" h="5324" extrusionOk="0">
                  <a:moveTo>
                    <a:pt x="5324" y="2662"/>
                  </a:moveTo>
                  <a:cubicBezTo>
                    <a:pt x="5324" y="4114"/>
                    <a:pt x="4155" y="5324"/>
                    <a:pt x="2663" y="5324"/>
                  </a:cubicBezTo>
                  <a:cubicBezTo>
                    <a:pt x="1211" y="5324"/>
                    <a:pt x="1" y="4114"/>
                    <a:pt x="1" y="2662"/>
                  </a:cubicBezTo>
                  <a:cubicBezTo>
                    <a:pt x="1" y="1170"/>
                    <a:pt x="1211" y="0"/>
                    <a:pt x="2663" y="0"/>
                  </a:cubicBezTo>
                  <a:cubicBezTo>
                    <a:pt x="4155" y="0"/>
                    <a:pt x="5324" y="1170"/>
                    <a:pt x="5324" y="26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0" name="Google Shape;1850;p53"/>
          <p:cNvGrpSpPr/>
          <p:nvPr/>
        </p:nvGrpSpPr>
        <p:grpSpPr>
          <a:xfrm>
            <a:off x="5594906" y="2619149"/>
            <a:ext cx="610486" cy="124457"/>
            <a:chOff x="5594906" y="2619149"/>
            <a:chExt cx="610486" cy="124457"/>
          </a:xfrm>
        </p:grpSpPr>
        <p:sp>
          <p:nvSpPr>
            <p:cNvPr id="1851" name="Google Shape;1851;p53"/>
            <p:cNvSpPr/>
            <p:nvPr/>
          </p:nvSpPr>
          <p:spPr>
            <a:xfrm>
              <a:off x="5620755" y="2688651"/>
              <a:ext cx="584637" cy="20"/>
            </a:xfrm>
            <a:custGeom>
              <a:avLst/>
              <a:gdLst/>
              <a:ahLst/>
              <a:cxnLst/>
              <a:rect l="l" t="t" r="r" b="b"/>
              <a:pathLst>
                <a:path w="29199" h="1" fill="none" extrusionOk="0">
                  <a:moveTo>
                    <a:pt x="0" y="0"/>
                  </a:moveTo>
                  <a:lnTo>
                    <a:pt x="29199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3"/>
            <p:cNvSpPr/>
            <p:nvPr/>
          </p:nvSpPr>
          <p:spPr>
            <a:xfrm>
              <a:off x="5594906" y="2619149"/>
              <a:ext cx="124380" cy="124457"/>
            </a:xfrm>
            <a:custGeom>
              <a:avLst/>
              <a:gdLst/>
              <a:ahLst/>
              <a:cxnLst/>
              <a:rect l="l" t="t" r="r" b="b"/>
              <a:pathLst>
                <a:path w="6212" h="6212" extrusionOk="0">
                  <a:moveTo>
                    <a:pt x="1" y="3550"/>
                  </a:moveTo>
                  <a:cubicBezTo>
                    <a:pt x="1" y="1170"/>
                    <a:pt x="2864" y="1"/>
                    <a:pt x="4558" y="1695"/>
                  </a:cubicBezTo>
                  <a:cubicBezTo>
                    <a:pt x="6211" y="3348"/>
                    <a:pt x="5042" y="6212"/>
                    <a:pt x="2663" y="6212"/>
                  </a:cubicBezTo>
                  <a:cubicBezTo>
                    <a:pt x="1211" y="6212"/>
                    <a:pt x="1" y="5042"/>
                    <a:pt x="1" y="35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3" name="Google Shape;1853;p53"/>
          <p:cNvGrpSpPr/>
          <p:nvPr/>
        </p:nvGrpSpPr>
        <p:grpSpPr>
          <a:xfrm>
            <a:off x="5468945" y="3260710"/>
            <a:ext cx="613710" cy="283615"/>
            <a:chOff x="5468945" y="3260710"/>
            <a:chExt cx="613710" cy="283615"/>
          </a:xfrm>
        </p:grpSpPr>
        <p:sp>
          <p:nvSpPr>
            <p:cNvPr id="1854" name="Google Shape;1854;p53"/>
            <p:cNvSpPr/>
            <p:nvPr/>
          </p:nvSpPr>
          <p:spPr>
            <a:xfrm>
              <a:off x="5493172" y="3297074"/>
              <a:ext cx="589482" cy="247252"/>
            </a:xfrm>
            <a:custGeom>
              <a:avLst/>
              <a:gdLst/>
              <a:ahLst/>
              <a:cxnLst/>
              <a:rect l="l" t="t" r="r" b="b"/>
              <a:pathLst>
                <a:path w="29441" h="12341" fill="none" extrusionOk="0">
                  <a:moveTo>
                    <a:pt x="0" y="0"/>
                  </a:moveTo>
                  <a:lnTo>
                    <a:pt x="29441" y="123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3"/>
            <p:cNvSpPr/>
            <p:nvPr/>
          </p:nvSpPr>
          <p:spPr>
            <a:xfrm>
              <a:off x="5468945" y="3260710"/>
              <a:ext cx="106600" cy="106666"/>
            </a:xfrm>
            <a:custGeom>
              <a:avLst/>
              <a:gdLst/>
              <a:ahLst/>
              <a:cxnLst/>
              <a:rect l="l" t="t" r="r" b="b"/>
              <a:pathLst>
                <a:path w="5324" h="5324" extrusionOk="0">
                  <a:moveTo>
                    <a:pt x="5324" y="2662"/>
                  </a:moveTo>
                  <a:cubicBezTo>
                    <a:pt x="5324" y="4114"/>
                    <a:pt x="4154" y="5324"/>
                    <a:pt x="2662" y="5324"/>
                  </a:cubicBezTo>
                  <a:cubicBezTo>
                    <a:pt x="1210" y="5324"/>
                    <a:pt x="0" y="4114"/>
                    <a:pt x="0" y="2662"/>
                  </a:cubicBezTo>
                  <a:cubicBezTo>
                    <a:pt x="0" y="1170"/>
                    <a:pt x="1210" y="0"/>
                    <a:pt x="2662" y="0"/>
                  </a:cubicBezTo>
                  <a:cubicBezTo>
                    <a:pt x="4154" y="0"/>
                    <a:pt x="5324" y="1170"/>
                    <a:pt x="5324" y="26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" name="Google Shape;1856;p53"/>
          <p:cNvGrpSpPr/>
          <p:nvPr/>
        </p:nvGrpSpPr>
        <p:grpSpPr>
          <a:xfrm>
            <a:off x="4965079" y="3885281"/>
            <a:ext cx="394063" cy="505824"/>
            <a:chOff x="4965079" y="3885281"/>
            <a:chExt cx="394063" cy="505824"/>
          </a:xfrm>
        </p:grpSpPr>
        <p:sp>
          <p:nvSpPr>
            <p:cNvPr id="1857" name="Google Shape;1857;p53"/>
            <p:cNvSpPr/>
            <p:nvPr/>
          </p:nvSpPr>
          <p:spPr>
            <a:xfrm>
              <a:off x="5004643" y="3931342"/>
              <a:ext cx="354498" cy="459763"/>
            </a:xfrm>
            <a:custGeom>
              <a:avLst/>
              <a:gdLst/>
              <a:ahLst/>
              <a:cxnLst/>
              <a:rect l="l" t="t" r="r" b="b"/>
              <a:pathLst>
                <a:path w="17705" h="22948" fill="none" extrusionOk="0">
                  <a:moveTo>
                    <a:pt x="0" y="0"/>
                  </a:moveTo>
                  <a:lnTo>
                    <a:pt x="17705" y="22948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4032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3"/>
            <p:cNvSpPr/>
            <p:nvPr/>
          </p:nvSpPr>
          <p:spPr>
            <a:xfrm>
              <a:off x="4965079" y="3885281"/>
              <a:ext cx="125181" cy="124457"/>
            </a:xfrm>
            <a:custGeom>
              <a:avLst/>
              <a:gdLst/>
              <a:ahLst/>
              <a:cxnLst/>
              <a:rect l="l" t="t" r="r" b="b"/>
              <a:pathLst>
                <a:path w="6252" h="6212" extrusionOk="0">
                  <a:moveTo>
                    <a:pt x="40" y="3550"/>
                  </a:moveTo>
                  <a:cubicBezTo>
                    <a:pt x="0" y="1170"/>
                    <a:pt x="2863" y="1"/>
                    <a:pt x="4557" y="1654"/>
                  </a:cubicBezTo>
                  <a:cubicBezTo>
                    <a:pt x="6251" y="3348"/>
                    <a:pt x="5041" y="6211"/>
                    <a:pt x="2702" y="6211"/>
                  </a:cubicBezTo>
                  <a:cubicBezTo>
                    <a:pt x="1210" y="6211"/>
                    <a:pt x="0" y="5042"/>
                    <a:pt x="40" y="3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9" name="Google Shape;1859;p53"/>
          <p:cNvSpPr/>
          <p:nvPr/>
        </p:nvSpPr>
        <p:spPr>
          <a:xfrm>
            <a:off x="6172275" y="1492000"/>
            <a:ext cx="2369182" cy="667426"/>
          </a:xfrm>
          <a:custGeom>
            <a:avLst/>
            <a:gdLst/>
            <a:ahLst/>
            <a:cxnLst/>
            <a:rect l="l" t="t" r="r" b="b"/>
            <a:pathLst>
              <a:path w="118326" h="33313" extrusionOk="0">
                <a:moveTo>
                  <a:pt x="101670" y="1"/>
                </a:moveTo>
                <a:lnTo>
                  <a:pt x="1669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96" y="33313"/>
                </a:cubicBezTo>
                <a:lnTo>
                  <a:pt x="101670" y="33313"/>
                </a:lnTo>
                <a:cubicBezTo>
                  <a:pt x="110865" y="33313"/>
                  <a:pt x="118326" y="25852"/>
                  <a:pt x="118326" y="16657"/>
                </a:cubicBezTo>
                <a:lnTo>
                  <a:pt x="118326" y="16657"/>
                </a:lnTo>
                <a:cubicBezTo>
                  <a:pt x="118326" y="7462"/>
                  <a:pt x="110865" y="1"/>
                  <a:pt x="101670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53"/>
          <p:cNvSpPr/>
          <p:nvPr/>
        </p:nvSpPr>
        <p:spPr>
          <a:xfrm>
            <a:off x="5832313" y="1590593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882"/>
                  <a:pt x="19883" y="25649"/>
                  <a:pt x="12785" y="25649"/>
                </a:cubicBezTo>
                <a:cubicBezTo>
                  <a:pt x="5727" y="25649"/>
                  <a:pt x="1" y="19882"/>
                  <a:pt x="1" y="12825"/>
                </a:cubicBezTo>
                <a:cubicBezTo>
                  <a:pt x="1" y="5727"/>
                  <a:pt x="5727" y="0"/>
                  <a:pt x="12785" y="0"/>
                </a:cubicBezTo>
                <a:cubicBezTo>
                  <a:pt x="19883" y="0"/>
                  <a:pt x="25610" y="5727"/>
                  <a:pt x="25610" y="128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1" name="Google Shape;1861;p53"/>
          <p:cNvSpPr txBox="1"/>
          <p:nvPr/>
        </p:nvSpPr>
        <p:spPr>
          <a:xfrm>
            <a:off x="6334475" y="150562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2" name="Google Shape;1862;p53"/>
          <p:cNvSpPr/>
          <p:nvPr/>
        </p:nvSpPr>
        <p:spPr>
          <a:xfrm>
            <a:off x="6317618" y="2349298"/>
            <a:ext cx="2369182" cy="667406"/>
          </a:xfrm>
          <a:custGeom>
            <a:avLst/>
            <a:gdLst/>
            <a:ahLst/>
            <a:cxnLst/>
            <a:rect l="l" t="t" r="r" b="b"/>
            <a:pathLst>
              <a:path w="118326" h="33312" extrusionOk="0">
                <a:moveTo>
                  <a:pt x="16656" y="0"/>
                </a:moveTo>
                <a:lnTo>
                  <a:pt x="101670" y="0"/>
                </a:lnTo>
                <a:cubicBezTo>
                  <a:pt x="110905" y="0"/>
                  <a:pt x="118326" y="7461"/>
                  <a:pt x="118326" y="16656"/>
                </a:cubicBezTo>
                <a:cubicBezTo>
                  <a:pt x="118326" y="25891"/>
                  <a:pt x="110905" y="33312"/>
                  <a:pt x="101670" y="33312"/>
                </a:cubicBezTo>
                <a:lnTo>
                  <a:pt x="16656" y="33312"/>
                </a:lnTo>
                <a:cubicBezTo>
                  <a:pt x="7461" y="33312"/>
                  <a:pt x="0" y="25891"/>
                  <a:pt x="0" y="16656"/>
                </a:cubicBezTo>
                <a:cubicBezTo>
                  <a:pt x="0" y="7461"/>
                  <a:pt x="7461" y="0"/>
                  <a:pt x="16656" y="0"/>
                </a:cubicBez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3" name="Google Shape;1863;p53"/>
          <p:cNvSpPr/>
          <p:nvPr/>
        </p:nvSpPr>
        <p:spPr>
          <a:xfrm>
            <a:off x="5977656" y="2447870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923"/>
                  <a:pt x="19883" y="25649"/>
                  <a:pt x="12785" y="25649"/>
                </a:cubicBezTo>
                <a:cubicBezTo>
                  <a:pt x="5728" y="25649"/>
                  <a:pt x="1" y="19923"/>
                  <a:pt x="1" y="12825"/>
                </a:cubicBezTo>
                <a:cubicBezTo>
                  <a:pt x="1" y="5767"/>
                  <a:pt x="5728" y="0"/>
                  <a:pt x="12785" y="0"/>
                </a:cubicBezTo>
                <a:cubicBezTo>
                  <a:pt x="19883" y="0"/>
                  <a:pt x="25610" y="5767"/>
                  <a:pt x="25610" y="128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4" name="Google Shape;1864;p53"/>
          <p:cNvSpPr txBox="1"/>
          <p:nvPr/>
        </p:nvSpPr>
        <p:spPr>
          <a:xfrm>
            <a:off x="6515487" y="2356100"/>
            <a:ext cx="1464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5" name="Google Shape;1865;p53"/>
          <p:cNvSpPr/>
          <p:nvPr/>
        </p:nvSpPr>
        <p:spPr>
          <a:xfrm>
            <a:off x="6133512" y="3206576"/>
            <a:ext cx="2370003" cy="668227"/>
          </a:xfrm>
          <a:custGeom>
            <a:avLst/>
            <a:gdLst/>
            <a:ahLst/>
            <a:cxnLst/>
            <a:rect l="l" t="t" r="r" b="b"/>
            <a:pathLst>
              <a:path w="118367" h="33353" extrusionOk="0">
                <a:moveTo>
                  <a:pt x="101670" y="41"/>
                </a:moveTo>
                <a:lnTo>
                  <a:pt x="16697" y="41"/>
                </a:lnTo>
                <a:cubicBezTo>
                  <a:pt x="7461" y="0"/>
                  <a:pt x="0" y="7461"/>
                  <a:pt x="0" y="16696"/>
                </a:cubicBezTo>
                <a:lnTo>
                  <a:pt x="0" y="16696"/>
                </a:lnTo>
                <a:cubicBezTo>
                  <a:pt x="0" y="25891"/>
                  <a:pt x="7461" y="33352"/>
                  <a:pt x="16697" y="33312"/>
                </a:cubicBezTo>
                <a:lnTo>
                  <a:pt x="101670" y="33312"/>
                </a:lnTo>
                <a:cubicBezTo>
                  <a:pt x="110865" y="33352"/>
                  <a:pt x="118366" y="25891"/>
                  <a:pt x="118326" y="16696"/>
                </a:cubicBezTo>
                <a:lnTo>
                  <a:pt x="118326" y="16696"/>
                </a:lnTo>
                <a:cubicBezTo>
                  <a:pt x="118366" y="7461"/>
                  <a:pt x="110905" y="0"/>
                  <a:pt x="101670" y="41"/>
                </a:cubicBezTo>
                <a:close/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6" name="Google Shape;1866;p53"/>
          <p:cNvSpPr/>
          <p:nvPr/>
        </p:nvSpPr>
        <p:spPr>
          <a:xfrm>
            <a:off x="5793550" y="3305949"/>
            <a:ext cx="512776" cy="513096"/>
          </a:xfrm>
          <a:custGeom>
            <a:avLst/>
            <a:gdLst/>
            <a:ahLst/>
            <a:cxnLst/>
            <a:rect l="l" t="t" r="r" b="b"/>
            <a:pathLst>
              <a:path w="25610" h="25610" extrusionOk="0">
                <a:moveTo>
                  <a:pt x="25610" y="12785"/>
                </a:moveTo>
                <a:cubicBezTo>
                  <a:pt x="25610" y="19883"/>
                  <a:pt x="19883" y="25610"/>
                  <a:pt x="12785" y="25610"/>
                </a:cubicBezTo>
                <a:cubicBezTo>
                  <a:pt x="5727" y="25610"/>
                  <a:pt x="1" y="19883"/>
                  <a:pt x="1" y="12785"/>
                </a:cubicBezTo>
                <a:cubicBezTo>
                  <a:pt x="1" y="5727"/>
                  <a:pt x="5727" y="1"/>
                  <a:pt x="12785" y="1"/>
                </a:cubicBezTo>
                <a:cubicBezTo>
                  <a:pt x="19883" y="1"/>
                  <a:pt x="25610" y="5727"/>
                  <a:pt x="25610" y="1278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67" name="Google Shape;1867;p53"/>
          <p:cNvSpPr txBox="1"/>
          <p:nvPr/>
        </p:nvSpPr>
        <p:spPr>
          <a:xfrm>
            <a:off x="6337238" y="3220575"/>
            <a:ext cx="144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nice name, but it’s hot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8" name="Google Shape;1868;p53"/>
          <p:cNvSpPr/>
          <p:nvPr/>
        </p:nvSpPr>
        <p:spPr>
          <a:xfrm>
            <a:off x="5475412" y="4064655"/>
            <a:ext cx="2368381" cy="667426"/>
          </a:xfrm>
          <a:custGeom>
            <a:avLst/>
            <a:gdLst/>
            <a:ahLst/>
            <a:cxnLst/>
            <a:rect l="l" t="t" r="r" b="b"/>
            <a:pathLst>
              <a:path w="118286" h="33313" extrusionOk="0">
                <a:moveTo>
                  <a:pt x="101670" y="1"/>
                </a:moveTo>
                <a:lnTo>
                  <a:pt x="1665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56" y="33313"/>
                </a:cubicBezTo>
                <a:lnTo>
                  <a:pt x="101670" y="33313"/>
                </a:lnTo>
                <a:cubicBezTo>
                  <a:pt x="110824" y="33313"/>
                  <a:pt x="118285" y="25852"/>
                  <a:pt x="118285" y="16657"/>
                </a:cubicBezTo>
                <a:lnTo>
                  <a:pt x="118285" y="16657"/>
                </a:lnTo>
                <a:cubicBezTo>
                  <a:pt x="118285" y="7462"/>
                  <a:pt x="110865" y="1"/>
                  <a:pt x="101670" y="1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" name="Google Shape;1869;p53"/>
          <p:cNvSpPr/>
          <p:nvPr/>
        </p:nvSpPr>
        <p:spPr>
          <a:xfrm>
            <a:off x="5134649" y="4163227"/>
            <a:ext cx="513577" cy="513096"/>
          </a:xfrm>
          <a:custGeom>
            <a:avLst/>
            <a:gdLst/>
            <a:ahLst/>
            <a:cxnLst/>
            <a:rect l="l" t="t" r="r" b="b"/>
            <a:pathLst>
              <a:path w="25650" h="25610" extrusionOk="0">
                <a:moveTo>
                  <a:pt x="25650" y="12826"/>
                </a:moveTo>
                <a:cubicBezTo>
                  <a:pt x="25650" y="19883"/>
                  <a:pt x="19882" y="25610"/>
                  <a:pt x="12825" y="25610"/>
                </a:cubicBezTo>
                <a:cubicBezTo>
                  <a:pt x="5767" y="25610"/>
                  <a:pt x="0" y="19883"/>
                  <a:pt x="0" y="12826"/>
                </a:cubicBezTo>
                <a:cubicBezTo>
                  <a:pt x="0" y="5728"/>
                  <a:pt x="5767" y="1"/>
                  <a:pt x="12825" y="1"/>
                </a:cubicBezTo>
                <a:cubicBezTo>
                  <a:pt x="19882" y="1"/>
                  <a:pt x="25650" y="5728"/>
                  <a:pt x="25650" y="1282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70" name="Google Shape;1870;p53"/>
          <p:cNvSpPr txBox="1"/>
          <p:nvPr/>
        </p:nvSpPr>
        <p:spPr>
          <a:xfrm>
            <a:off x="5636049" y="408507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the only planet with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rings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1" name="Google Shape;1871;p53"/>
          <p:cNvGrpSpPr/>
          <p:nvPr/>
        </p:nvGrpSpPr>
        <p:grpSpPr>
          <a:xfrm>
            <a:off x="3028723" y="1660875"/>
            <a:ext cx="2099479" cy="2085463"/>
            <a:chOff x="3028723" y="1660875"/>
            <a:chExt cx="2099479" cy="2085463"/>
          </a:xfrm>
        </p:grpSpPr>
        <p:sp>
          <p:nvSpPr>
            <p:cNvPr id="1872" name="Google Shape;1872;p53"/>
            <p:cNvSpPr/>
            <p:nvPr/>
          </p:nvSpPr>
          <p:spPr>
            <a:xfrm>
              <a:off x="4088133" y="2357372"/>
              <a:ext cx="1040069" cy="772449"/>
            </a:xfrm>
            <a:custGeom>
              <a:avLst/>
              <a:gdLst/>
              <a:ahLst/>
              <a:cxnLst/>
              <a:rect l="l" t="t" r="r" b="b"/>
              <a:pathLst>
                <a:path w="51945" h="38555" extrusionOk="0">
                  <a:moveTo>
                    <a:pt x="1" y="19399"/>
                  </a:moveTo>
                  <a:lnTo>
                    <a:pt x="45331" y="38555"/>
                  </a:lnTo>
                  <a:cubicBezTo>
                    <a:pt x="51057" y="26497"/>
                    <a:pt x="51945" y="12664"/>
                    <a:pt x="47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4088133" y="1749751"/>
              <a:ext cx="956094" cy="996280"/>
            </a:xfrm>
            <a:custGeom>
              <a:avLst/>
              <a:gdLst/>
              <a:ahLst/>
              <a:cxnLst/>
              <a:rect l="l" t="t" r="r" b="b"/>
              <a:pathLst>
                <a:path w="47751" h="49727" extrusionOk="0">
                  <a:moveTo>
                    <a:pt x="47750" y="30328"/>
                  </a:moveTo>
                  <a:cubicBezTo>
                    <a:pt x="47387" y="29280"/>
                    <a:pt x="46984" y="28231"/>
                    <a:pt x="46581" y="27183"/>
                  </a:cubicBezTo>
                  <a:cubicBezTo>
                    <a:pt x="41741" y="15245"/>
                    <a:pt x="32627" y="5566"/>
                    <a:pt x="21012" y="1"/>
                  </a:cubicBezTo>
                  <a:lnTo>
                    <a:pt x="1" y="497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3"/>
            <p:cNvSpPr/>
            <p:nvPr/>
          </p:nvSpPr>
          <p:spPr>
            <a:xfrm>
              <a:off x="3702960" y="2746011"/>
              <a:ext cx="749382" cy="1000328"/>
            </a:xfrm>
            <a:custGeom>
              <a:avLst/>
              <a:gdLst/>
              <a:ahLst/>
              <a:cxnLst/>
              <a:rect l="l" t="t" r="r" b="b"/>
              <a:pathLst>
                <a:path w="37427" h="49929" extrusionOk="0">
                  <a:moveTo>
                    <a:pt x="1" y="45452"/>
                  </a:moveTo>
                  <a:cubicBezTo>
                    <a:pt x="12059" y="49928"/>
                    <a:pt x="25368" y="49686"/>
                    <a:pt x="37305" y="44847"/>
                  </a:cubicBezTo>
                  <a:lnTo>
                    <a:pt x="37426" y="44806"/>
                  </a:lnTo>
                  <a:lnTo>
                    <a:pt x="19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3"/>
            <p:cNvSpPr/>
            <p:nvPr/>
          </p:nvSpPr>
          <p:spPr>
            <a:xfrm>
              <a:off x="4088133" y="2746011"/>
              <a:ext cx="907640" cy="898510"/>
            </a:xfrm>
            <a:custGeom>
              <a:avLst/>
              <a:gdLst/>
              <a:ahLst/>
              <a:cxnLst/>
              <a:rect l="l" t="t" r="r" b="b"/>
              <a:pathLst>
                <a:path w="45331" h="44847" extrusionOk="0">
                  <a:moveTo>
                    <a:pt x="1" y="1"/>
                  </a:moveTo>
                  <a:lnTo>
                    <a:pt x="1" y="1"/>
                  </a:lnTo>
                  <a:lnTo>
                    <a:pt x="18189" y="44847"/>
                  </a:lnTo>
                  <a:cubicBezTo>
                    <a:pt x="30127" y="39967"/>
                    <a:pt x="39806" y="30812"/>
                    <a:pt x="45331" y="1915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3028723" y="1660875"/>
              <a:ext cx="2041334" cy="2041827"/>
            </a:xfrm>
            <a:custGeom>
              <a:avLst/>
              <a:gdLst/>
              <a:ahLst/>
              <a:cxnLst/>
              <a:rect l="l" t="t" r="r" b="b"/>
              <a:pathLst>
                <a:path w="101952" h="101913" extrusionOk="0">
                  <a:moveTo>
                    <a:pt x="83804" y="18149"/>
                  </a:moveTo>
                  <a:cubicBezTo>
                    <a:pt x="101952" y="36257"/>
                    <a:pt x="101952" y="65656"/>
                    <a:pt x="83804" y="83805"/>
                  </a:cubicBezTo>
                  <a:cubicBezTo>
                    <a:pt x="65696" y="101912"/>
                    <a:pt x="36296" y="101912"/>
                    <a:pt x="18148" y="83805"/>
                  </a:cubicBezTo>
                  <a:cubicBezTo>
                    <a:pt x="0" y="65656"/>
                    <a:pt x="0" y="36257"/>
                    <a:pt x="18148" y="18149"/>
                  </a:cubicBezTo>
                  <a:cubicBezTo>
                    <a:pt x="36296" y="1"/>
                    <a:pt x="65696" y="1"/>
                    <a:pt x="83804" y="181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grpSp>
        <p:nvGrpSpPr>
          <p:cNvPr id="1877" name="Google Shape;1877;p53"/>
          <p:cNvGrpSpPr/>
          <p:nvPr/>
        </p:nvGrpSpPr>
        <p:grpSpPr>
          <a:xfrm>
            <a:off x="7979775" y="1645161"/>
            <a:ext cx="361090" cy="361090"/>
            <a:chOff x="-57970450" y="1903275"/>
            <a:chExt cx="318225" cy="318225"/>
          </a:xfrm>
        </p:grpSpPr>
        <p:sp>
          <p:nvSpPr>
            <p:cNvPr id="1878" name="Google Shape;1878;p53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3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3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2" name="Google Shape;1882;p53"/>
          <p:cNvGrpSpPr/>
          <p:nvPr/>
        </p:nvGrpSpPr>
        <p:grpSpPr>
          <a:xfrm>
            <a:off x="8001680" y="3359756"/>
            <a:ext cx="317290" cy="361090"/>
            <a:chOff x="-57558525" y="2294725"/>
            <a:chExt cx="279625" cy="318225"/>
          </a:xfrm>
        </p:grpSpPr>
        <p:sp>
          <p:nvSpPr>
            <p:cNvPr id="1883" name="Google Shape;1883;p53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3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3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3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3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53"/>
          <p:cNvGrpSpPr/>
          <p:nvPr/>
        </p:nvGrpSpPr>
        <p:grpSpPr>
          <a:xfrm>
            <a:off x="8139778" y="2502461"/>
            <a:ext cx="363756" cy="361090"/>
            <a:chOff x="-57189125" y="1904850"/>
            <a:chExt cx="320575" cy="318225"/>
          </a:xfrm>
        </p:grpSpPr>
        <p:sp>
          <p:nvSpPr>
            <p:cNvPr id="1889" name="Google Shape;1889;p53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3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3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3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3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" name="Google Shape;1894;p53"/>
          <p:cNvGrpSpPr/>
          <p:nvPr/>
        </p:nvGrpSpPr>
        <p:grpSpPr>
          <a:xfrm>
            <a:off x="7320766" y="4240114"/>
            <a:ext cx="362877" cy="359303"/>
            <a:chOff x="-55229525" y="2688550"/>
            <a:chExt cx="319800" cy="316650"/>
          </a:xfrm>
        </p:grpSpPr>
        <p:sp>
          <p:nvSpPr>
            <p:cNvPr id="1895" name="Google Shape;1895;p53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3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3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3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9" name="Google Shape;1899;p53"/>
          <p:cNvGrpSpPr/>
          <p:nvPr/>
        </p:nvGrpSpPr>
        <p:grpSpPr>
          <a:xfrm>
            <a:off x="457077" y="1717569"/>
            <a:ext cx="4208555" cy="2597580"/>
            <a:chOff x="4639715" y="1389470"/>
            <a:chExt cx="4047077" cy="2497913"/>
          </a:xfrm>
        </p:grpSpPr>
        <p:sp>
          <p:nvSpPr>
            <p:cNvPr id="1900" name="Google Shape;1900;p53"/>
            <p:cNvSpPr/>
            <p:nvPr/>
          </p:nvSpPr>
          <p:spPr>
            <a:xfrm>
              <a:off x="4825734" y="1703113"/>
              <a:ext cx="906023" cy="930793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3"/>
            <p:cNvSpPr/>
            <p:nvPr/>
          </p:nvSpPr>
          <p:spPr>
            <a:xfrm>
              <a:off x="5968779" y="1847413"/>
              <a:ext cx="575218" cy="691461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3"/>
            <p:cNvSpPr/>
            <p:nvPr/>
          </p:nvSpPr>
          <p:spPr>
            <a:xfrm>
              <a:off x="5312707" y="1564109"/>
              <a:ext cx="375811" cy="340938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3"/>
            <p:cNvSpPr/>
            <p:nvPr/>
          </p:nvSpPr>
          <p:spPr>
            <a:xfrm>
              <a:off x="5683436" y="1389470"/>
              <a:ext cx="1090763" cy="707406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3"/>
            <p:cNvSpPr/>
            <p:nvPr/>
          </p:nvSpPr>
          <p:spPr>
            <a:xfrm>
              <a:off x="5551522" y="1559818"/>
              <a:ext cx="39194" cy="22518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3"/>
            <p:cNvSpPr/>
            <p:nvPr/>
          </p:nvSpPr>
          <p:spPr>
            <a:xfrm>
              <a:off x="4639715" y="1942933"/>
              <a:ext cx="1500169" cy="1459240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3"/>
            <p:cNvSpPr/>
            <p:nvPr/>
          </p:nvSpPr>
          <p:spPr>
            <a:xfrm>
              <a:off x="5594246" y="2515596"/>
              <a:ext cx="31617" cy="2732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3"/>
            <p:cNvSpPr/>
            <p:nvPr/>
          </p:nvSpPr>
          <p:spPr>
            <a:xfrm>
              <a:off x="5461571" y="2806994"/>
              <a:ext cx="48292" cy="48536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3"/>
            <p:cNvSpPr/>
            <p:nvPr/>
          </p:nvSpPr>
          <p:spPr>
            <a:xfrm>
              <a:off x="5304612" y="2805716"/>
              <a:ext cx="38464" cy="54622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3"/>
            <p:cNvSpPr/>
            <p:nvPr/>
          </p:nvSpPr>
          <p:spPr>
            <a:xfrm>
              <a:off x="4961696" y="2919190"/>
              <a:ext cx="744014" cy="480946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3"/>
            <p:cNvSpPr/>
            <p:nvPr/>
          </p:nvSpPr>
          <p:spPr>
            <a:xfrm>
              <a:off x="5409748" y="3603289"/>
              <a:ext cx="225973" cy="97072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3"/>
            <p:cNvSpPr/>
            <p:nvPr/>
          </p:nvSpPr>
          <p:spPr>
            <a:xfrm>
              <a:off x="5496687" y="3794116"/>
              <a:ext cx="122359" cy="93268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3"/>
            <p:cNvSpPr/>
            <p:nvPr/>
          </p:nvSpPr>
          <p:spPr>
            <a:xfrm>
              <a:off x="5847972" y="3572980"/>
              <a:ext cx="64481" cy="137757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3"/>
            <p:cNvSpPr/>
            <p:nvPr/>
          </p:nvSpPr>
          <p:spPr>
            <a:xfrm>
              <a:off x="5985698" y="3639683"/>
              <a:ext cx="51092" cy="25044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3"/>
            <p:cNvSpPr/>
            <p:nvPr/>
          </p:nvSpPr>
          <p:spPr>
            <a:xfrm>
              <a:off x="6143143" y="3624529"/>
              <a:ext cx="88977" cy="91503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3"/>
            <p:cNvSpPr/>
            <p:nvPr/>
          </p:nvSpPr>
          <p:spPr>
            <a:xfrm>
              <a:off x="5754217" y="3472378"/>
              <a:ext cx="61438" cy="45280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3"/>
            <p:cNvSpPr/>
            <p:nvPr/>
          </p:nvSpPr>
          <p:spPr>
            <a:xfrm>
              <a:off x="5688761" y="3397825"/>
              <a:ext cx="98837" cy="54622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3"/>
            <p:cNvSpPr/>
            <p:nvPr/>
          </p:nvSpPr>
          <p:spPr>
            <a:xfrm>
              <a:off x="5813586" y="3399620"/>
              <a:ext cx="47045" cy="70780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3"/>
            <p:cNvSpPr/>
            <p:nvPr/>
          </p:nvSpPr>
          <p:spPr>
            <a:xfrm>
              <a:off x="5867416" y="3371046"/>
              <a:ext cx="168613" cy="136752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3"/>
            <p:cNvSpPr/>
            <p:nvPr/>
          </p:nvSpPr>
          <p:spPr>
            <a:xfrm>
              <a:off x="5857070" y="3452690"/>
              <a:ext cx="103127" cy="47532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3"/>
            <p:cNvSpPr/>
            <p:nvPr/>
          </p:nvSpPr>
          <p:spPr>
            <a:xfrm>
              <a:off x="6299828" y="3160044"/>
              <a:ext cx="30613" cy="21240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3"/>
            </a:solidFill>
            <a:ln w="58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1" name="Google Shape;1921;p53"/>
            <p:cNvGrpSpPr/>
            <p:nvPr/>
          </p:nvGrpSpPr>
          <p:grpSpPr>
            <a:xfrm>
              <a:off x="5793624" y="1725601"/>
              <a:ext cx="2893168" cy="1870415"/>
              <a:chOff x="5793624" y="1725601"/>
              <a:chExt cx="2893168" cy="1870415"/>
            </a:xfrm>
          </p:grpSpPr>
          <p:sp>
            <p:nvSpPr>
              <p:cNvPr id="1922" name="Google Shape;1922;p53"/>
              <p:cNvSpPr/>
              <p:nvPr/>
            </p:nvSpPr>
            <p:spPr>
              <a:xfrm>
                <a:off x="5793624" y="2265917"/>
                <a:ext cx="1450385" cy="930276"/>
              </a:xfrm>
              <a:custGeom>
                <a:avLst/>
                <a:gdLst/>
                <a:ahLst/>
                <a:cxnLst/>
                <a:rect l="l" t="t" r="r" b="b"/>
                <a:pathLst>
                  <a:path w="47663" h="30571" extrusionOk="0">
                    <a:moveTo>
                      <a:pt x="21535" y="0"/>
                    </a:moveTo>
                    <a:lnTo>
                      <a:pt x="21461" y="125"/>
                    </a:lnTo>
                    <a:lnTo>
                      <a:pt x="21386" y="241"/>
                    </a:lnTo>
                    <a:lnTo>
                      <a:pt x="21311" y="357"/>
                    </a:lnTo>
                    <a:lnTo>
                      <a:pt x="21286" y="415"/>
                    </a:lnTo>
                    <a:lnTo>
                      <a:pt x="21261" y="482"/>
                    </a:lnTo>
                    <a:lnTo>
                      <a:pt x="21236" y="573"/>
                    </a:lnTo>
                    <a:lnTo>
                      <a:pt x="21228" y="673"/>
                    </a:lnTo>
                    <a:lnTo>
                      <a:pt x="21236" y="864"/>
                    </a:lnTo>
                    <a:lnTo>
                      <a:pt x="21236" y="955"/>
                    </a:lnTo>
                    <a:lnTo>
                      <a:pt x="21228" y="1047"/>
                    </a:lnTo>
                    <a:lnTo>
                      <a:pt x="21220" y="1138"/>
                    </a:lnTo>
                    <a:lnTo>
                      <a:pt x="21187" y="1229"/>
                    </a:lnTo>
                    <a:lnTo>
                      <a:pt x="21178" y="1246"/>
                    </a:lnTo>
                    <a:lnTo>
                      <a:pt x="21162" y="1263"/>
                    </a:lnTo>
                    <a:lnTo>
                      <a:pt x="21145" y="1279"/>
                    </a:lnTo>
                    <a:lnTo>
                      <a:pt x="21129" y="1279"/>
                    </a:lnTo>
                    <a:lnTo>
                      <a:pt x="21087" y="1271"/>
                    </a:lnTo>
                    <a:lnTo>
                      <a:pt x="21045" y="1246"/>
                    </a:lnTo>
                    <a:lnTo>
                      <a:pt x="21012" y="1213"/>
                    </a:lnTo>
                    <a:lnTo>
                      <a:pt x="20929" y="1130"/>
                    </a:lnTo>
                    <a:lnTo>
                      <a:pt x="20838" y="1055"/>
                    </a:lnTo>
                    <a:lnTo>
                      <a:pt x="20738" y="988"/>
                    </a:lnTo>
                    <a:lnTo>
                      <a:pt x="20639" y="922"/>
                    </a:lnTo>
                    <a:lnTo>
                      <a:pt x="20580" y="905"/>
                    </a:lnTo>
                    <a:lnTo>
                      <a:pt x="20547" y="897"/>
                    </a:lnTo>
                    <a:lnTo>
                      <a:pt x="20522" y="905"/>
                    </a:lnTo>
                    <a:lnTo>
                      <a:pt x="20497" y="914"/>
                    </a:lnTo>
                    <a:lnTo>
                      <a:pt x="20481" y="930"/>
                    </a:lnTo>
                    <a:lnTo>
                      <a:pt x="20456" y="972"/>
                    </a:lnTo>
                    <a:lnTo>
                      <a:pt x="20364" y="1130"/>
                    </a:lnTo>
                    <a:lnTo>
                      <a:pt x="20273" y="1287"/>
                    </a:lnTo>
                    <a:lnTo>
                      <a:pt x="20223" y="1362"/>
                    </a:lnTo>
                    <a:lnTo>
                      <a:pt x="20165" y="1429"/>
                    </a:lnTo>
                    <a:lnTo>
                      <a:pt x="20090" y="1478"/>
                    </a:lnTo>
                    <a:lnTo>
                      <a:pt x="20016" y="1512"/>
                    </a:lnTo>
                    <a:lnTo>
                      <a:pt x="19966" y="1528"/>
                    </a:lnTo>
                    <a:lnTo>
                      <a:pt x="19916" y="1537"/>
                    </a:lnTo>
                    <a:lnTo>
                      <a:pt x="19808" y="1545"/>
                    </a:lnTo>
                    <a:lnTo>
                      <a:pt x="19384" y="1570"/>
                    </a:lnTo>
                    <a:lnTo>
                      <a:pt x="19368" y="1570"/>
                    </a:lnTo>
                    <a:lnTo>
                      <a:pt x="19351" y="1586"/>
                    </a:lnTo>
                    <a:lnTo>
                      <a:pt x="19335" y="1620"/>
                    </a:lnTo>
                    <a:lnTo>
                      <a:pt x="18521" y="3098"/>
                    </a:lnTo>
                    <a:lnTo>
                      <a:pt x="18471" y="3206"/>
                    </a:lnTo>
                    <a:lnTo>
                      <a:pt x="18421" y="3314"/>
                    </a:lnTo>
                    <a:lnTo>
                      <a:pt x="18388" y="3422"/>
                    </a:lnTo>
                    <a:lnTo>
                      <a:pt x="18371" y="3480"/>
                    </a:lnTo>
                    <a:lnTo>
                      <a:pt x="18371" y="3538"/>
                    </a:lnTo>
                    <a:lnTo>
                      <a:pt x="18380" y="3596"/>
                    </a:lnTo>
                    <a:lnTo>
                      <a:pt x="18388" y="3663"/>
                    </a:lnTo>
                    <a:lnTo>
                      <a:pt x="18405" y="3779"/>
                    </a:lnTo>
                    <a:lnTo>
                      <a:pt x="18421" y="3978"/>
                    </a:lnTo>
                    <a:lnTo>
                      <a:pt x="18438" y="4078"/>
                    </a:lnTo>
                    <a:lnTo>
                      <a:pt x="18454" y="4128"/>
                    </a:lnTo>
                    <a:lnTo>
                      <a:pt x="18479" y="4169"/>
                    </a:lnTo>
                    <a:lnTo>
                      <a:pt x="18512" y="4202"/>
                    </a:lnTo>
                    <a:lnTo>
                      <a:pt x="18546" y="4236"/>
                    </a:lnTo>
                    <a:lnTo>
                      <a:pt x="18620" y="4302"/>
                    </a:lnTo>
                    <a:lnTo>
                      <a:pt x="19551" y="5000"/>
                    </a:lnTo>
                    <a:lnTo>
                      <a:pt x="19592" y="5033"/>
                    </a:lnTo>
                    <a:lnTo>
                      <a:pt x="19642" y="5058"/>
                    </a:lnTo>
                    <a:lnTo>
                      <a:pt x="19700" y="5075"/>
                    </a:lnTo>
                    <a:lnTo>
                      <a:pt x="19725" y="5083"/>
                    </a:lnTo>
                    <a:lnTo>
                      <a:pt x="19750" y="5083"/>
                    </a:lnTo>
                    <a:lnTo>
                      <a:pt x="19783" y="5075"/>
                    </a:lnTo>
                    <a:lnTo>
                      <a:pt x="19816" y="5058"/>
                    </a:lnTo>
                    <a:lnTo>
                      <a:pt x="19874" y="5016"/>
                    </a:lnTo>
                    <a:lnTo>
                      <a:pt x="20788" y="4377"/>
                    </a:lnTo>
                    <a:lnTo>
                      <a:pt x="20879" y="4310"/>
                    </a:lnTo>
                    <a:lnTo>
                      <a:pt x="20979" y="4252"/>
                    </a:lnTo>
                    <a:lnTo>
                      <a:pt x="21079" y="4202"/>
                    </a:lnTo>
                    <a:lnTo>
                      <a:pt x="21129" y="4186"/>
                    </a:lnTo>
                    <a:lnTo>
                      <a:pt x="21187" y="4169"/>
                    </a:lnTo>
                    <a:lnTo>
                      <a:pt x="21245" y="4161"/>
                    </a:lnTo>
                    <a:lnTo>
                      <a:pt x="21311" y="4161"/>
                    </a:lnTo>
                    <a:lnTo>
                      <a:pt x="21436" y="4169"/>
                    </a:lnTo>
                    <a:lnTo>
                      <a:pt x="21552" y="4194"/>
                    </a:lnTo>
                    <a:lnTo>
                      <a:pt x="21677" y="4227"/>
                    </a:lnTo>
                    <a:lnTo>
                      <a:pt x="21992" y="4319"/>
                    </a:lnTo>
                    <a:lnTo>
                      <a:pt x="22200" y="4377"/>
                    </a:lnTo>
                    <a:lnTo>
                      <a:pt x="22300" y="4418"/>
                    </a:lnTo>
                    <a:lnTo>
                      <a:pt x="22399" y="4460"/>
                    </a:lnTo>
                    <a:lnTo>
                      <a:pt x="22474" y="4501"/>
                    </a:lnTo>
                    <a:lnTo>
                      <a:pt x="22549" y="4543"/>
                    </a:lnTo>
                    <a:lnTo>
                      <a:pt x="22682" y="4643"/>
                    </a:lnTo>
                    <a:lnTo>
                      <a:pt x="22814" y="4751"/>
                    </a:lnTo>
                    <a:lnTo>
                      <a:pt x="22947" y="4867"/>
                    </a:lnTo>
                    <a:lnTo>
                      <a:pt x="23728" y="5581"/>
                    </a:lnTo>
                    <a:lnTo>
                      <a:pt x="24459" y="6246"/>
                    </a:lnTo>
                    <a:lnTo>
                      <a:pt x="24542" y="6320"/>
                    </a:lnTo>
                    <a:lnTo>
                      <a:pt x="24583" y="6370"/>
                    </a:lnTo>
                    <a:lnTo>
                      <a:pt x="24608" y="6412"/>
                    </a:lnTo>
                    <a:lnTo>
                      <a:pt x="24641" y="6461"/>
                    </a:lnTo>
                    <a:lnTo>
                      <a:pt x="24658" y="6511"/>
                    </a:lnTo>
                    <a:lnTo>
                      <a:pt x="24658" y="6561"/>
                    </a:lnTo>
                    <a:lnTo>
                      <a:pt x="24658" y="6611"/>
                    </a:lnTo>
                    <a:lnTo>
                      <a:pt x="24633" y="6669"/>
                    </a:lnTo>
                    <a:lnTo>
                      <a:pt x="24592" y="6727"/>
                    </a:lnTo>
                    <a:lnTo>
                      <a:pt x="24542" y="6769"/>
                    </a:lnTo>
                    <a:lnTo>
                      <a:pt x="24492" y="6819"/>
                    </a:lnTo>
                    <a:lnTo>
                      <a:pt x="23969" y="7242"/>
                    </a:lnTo>
                    <a:lnTo>
                      <a:pt x="23861" y="7325"/>
                    </a:lnTo>
                    <a:lnTo>
                      <a:pt x="23745" y="7408"/>
                    </a:lnTo>
                    <a:lnTo>
                      <a:pt x="23653" y="7458"/>
                    </a:lnTo>
                    <a:lnTo>
                      <a:pt x="23554" y="7491"/>
                    </a:lnTo>
                    <a:lnTo>
                      <a:pt x="23446" y="7524"/>
                    </a:lnTo>
                    <a:lnTo>
                      <a:pt x="23346" y="7549"/>
                    </a:lnTo>
                    <a:lnTo>
                      <a:pt x="23238" y="7566"/>
                    </a:lnTo>
                    <a:lnTo>
                      <a:pt x="23130" y="7574"/>
                    </a:lnTo>
                    <a:lnTo>
                      <a:pt x="22914" y="7591"/>
                    </a:lnTo>
                    <a:lnTo>
                      <a:pt x="22532" y="7599"/>
                    </a:lnTo>
                    <a:lnTo>
                      <a:pt x="22150" y="7608"/>
                    </a:lnTo>
                    <a:lnTo>
                      <a:pt x="21768" y="7599"/>
                    </a:lnTo>
                    <a:lnTo>
                      <a:pt x="21386" y="7583"/>
                    </a:lnTo>
                    <a:lnTo>
                      <a:pt x="21079" y="7574"/>
                    </a:lnTo>
                    <a:lnTo>
                      <a:pt x="20921" y="7566"/>
                    </a:lnTo>
                    <a:lnTo>
                      <a:pt x="20763" y="7574"/>
                    </a:lnTo>
                    <a:lnTo>
                      <a:pt x="20605" y="7583"/>
                    </a:lnTo>
                    <a:lnTo>
                      <a:pt x="20456" y="7608"/>
                    </a:lnTo>
                    <a:lnTo>
                      <a:pt x="20306" y="7649"/>
                    </a:lnTo>
                    <a:lnTo>
                      <a:pt x="20165" y="7707"/>
                    </a:lnTo>
                    <a:lnTo>
                      <a:pt x="20065" y="7757"/>
                    </a:lnTo>
                    <a:lnTo>
                      <a:pt x="19974" y="7815"/>
                    </a:lnTo>
                    <a:lnTo>
                      <a:pt x="19800" y="7940"/>
                    </a:lnTo>
                    <a:lnTo>
                      <a:pt x="19169" y="8396"/>
                    </a:lnTo>
                    <a:lnTo>
                      <a:pt x="19011" y="8521"/>
                    </a:lnTo>
                    <a:lnTo>
                      <a:pt x="18928" y="8587"/>
                    </a:lnTo>
                    <a:lnTo>
                      <a:pt x="18853" y="8654"/>
                    </a:lnTo>
                    <a:lnTo>
                      <a:pt x="18778" y="8720"/>
                    </a:lnTo>
                    <a:lnTo>
                      <a:pt x="18720" y="8795"/>
                    </a:lnTo>
                    <a:lnTo>
                      <a:pt x="18662" y="8878"/>
                    </a:lnTo>
                    <a:lnTo>
                      <a:pt x="18612" y="8970"/>
                    </a:lnTo>
                    <a:lnTo>
                      <a:pt x="18463" y="8911"/>
                    </a:lnTo>
                    <a:lnTo>
                      <a:pt x="18313" y="8845"/>
                    </a:lnTo>
                    <a:lnTo>
                      <a:pt x="18164" y="8770"/>
                    </a:lnTo>
                    <a:lnTo>
                      <a:pt x="18022" y="8687"/>
                    </a:lnTo>
                    <a:lnTo>
                      <a:pt x="17740" y="8513"/>
                    </a:lnTo>
                    <a:lnTo>
                      <a:pt x="17458" y="8330"/>
                    </a:lnTo>
                    <a:lnTo>
                      <a:pt x="17184" y="8147"/>
                    </a:lnTo>
                    <a:lnTo>
                      <a:pt x="16901" y="7965"/>
                    </a:lnTo>
                    <a:lnTo>
                      <a:pt x="16760" y="7882"/>
                    </a:lnTo>
                    <a:lnTo>
                      <a:pt x="16611" y="7807"/>
                    </a:lnTo>
                    <a:lnTo>
                      <a:pt x="16461" y="7740"/>
                    </a:lnTo>
                    <a:lnTo>
                      <a:pt x="16312" y="7682"/>
                    </a:lnTo>
                    <a:lnTo>
                      <a:pt x="16079" y="7608"/>
                    </a:lnTo>
                    <a:lnTo>
                      <a:pt x="15838" y="7533"/>
                    </a:lnTo>
                    <a:lnTo>
                      <a:pt x="15597" y="7466"/>
                    </a:lnTo>
                    <a:lnTo>
                      <a:pt x="15481" y="7425"/>
                    </a:lnTo>
                    <a:lnTo>
                      <a:pt x="15365" y="7375"/>
                    </a:lnTo>
                    <a:lnTo>
                      <a:pt x="15207" y="7292"/>
                    </a:lnTo>
                    <a:lnTo>
                      <a:pt x="15049" y="7192"/>
                    </a:lnTo>
                    <a:lnTo>
                      <a:pt x="14900" y="7093"/>
                    </a:lnTo>
                    <a:lnTo>
                      <a:pt x="14750" y="6985"/>
                    </a:lnTo>
                    <a:lnTo>
                      <a:pt x="14020" y="6478"/>
                    </a:lnTo>
                    <a:lnTo>
                      <a:pt x="13272" y="5971"/>
                    </a:lnTo>
                    <a:lnTo>
                      <a:pt x="12525" y="5481"/>
                    </a:lnTo>
                    <a:lnTo>
                      <a:pt x="11769" y="5008"/>
                    </a:lnTo>
                    <a:lnTo>
                      <a:pt x="11611" y="4908"/>
                    </a:lnTo>
                    <a:lnTo>
                      <a:pt x="11536" y="4867"/>
                    </a:lnTo>
                    <a:lnTo>
                      <a:pt x="11445" y="4825"/>
                    </a:lnTo>
                    <a:lnTo>
                      <a:pt x="11329" y="4784"/>
                    </a:lnTo>
                    <a:lnTo>
                      <a:pt x="11212" y="4759"/>
                    </a:lnTo>
                    <a:lnTo>
                      <a:pt x="11088" y="4734"/>
                    </a:lnTo>
                    <a:lnTo>
                      <a:pt x="10963" y="4709"/>
                    </a:lnTo>
                    <a:lnTo>
                      <a:pt x="11362" y="4867"/>
                    </a:lnTo>
                    <a:lnTo>
                      <a:pt x="11370" y="4950"/>
                    </a:lnTo>
                    <a:lnTo>
                      <a:pt x="11379" y="5033"/>
                    </a:lnTo>
                    <a:lnTo>
                      <a:pt x="11379" y="5066"/>
                    </a:lnTo>
                    <a:lnTo>
                      <a:pt x="11370" y="5099"/>
                    </a:lnTo>
                    <a:lnTo>
                      <a:pt x="11345" y="5124"/>
                    </a:lnTo>
                    <a:lnTo>
                      <a:pt x="11320" y="5149"/>
                    </a:lnTo>
                    <a:lnTo>
                      <a:pt x="11254" y="5182"/>
                    </a:lnTo>
                    <a:lnTo>
                      <a:pt x="11188" y="5216"/>
                    </a:lnTo>
                    <a:lnTo>
                      <a:pt x="11055" y="5274"/>
                    </a:lnTo>
                    <a:lnTo>
                      <a:pt x="10922" y="5315"/>
                    </a:lnTo>
                    <a:lnTo>
                      <a:pt x="10781" y="5349"/>
                    </a:lnTo>
                    <a:lnTo>
                      <a:pt x="10498" y="5423"/>
                    </a:lnTo>
                    <a:lnTo>
                      <a:pt x="10357" y="5465"/>
                    </a:lnTo>
                    <a:lnTo>
                      <a:pt x="10224" y="5523"/>
                    </a:lnTo>
                    <a:lnTo>
                      <a:pt x="10199" y="5531"/>
                    </a:lnTo>
                    <a:lnTo>
                      <a:pt x="10183" y="5556"/>
                    </a:lnTo>
                    <a:lnTo>
                      <a:pt x="10174" y="5581"/>
                    </a:lnTo>
                    <a:lnTo>
                      <a:pt x="10174" y="5606"/>
                    </a:lnTo>
                    <a:lnTo>
                      <a:pt x="10191" y="6162"/>
                    </a:lnTo>
                    <a:lnTo>
                      <a:pt x="10050" y="6279"/>
                    </a:lnTo>
                    <a:lnTo>
                      <a:pt x="9909" y="6387"/>
                    </a:lnTo>
                    <a:lnTo>
                      <a:pt x="9759" y="6486"/>
                    </a:lnTo>
                    <a:lnTo>
                      <a:pt x="9601" y="6586"/>
                    </a:lnTo>
                    <a:lnTo>
                      <a:pt x="9277" y="6769"/>
                    </a:lnTo>
                    <a:lnTo>
                      <a:pt x="8954" y="6935"/>
                    </a:lnTo>
                    <a:lnTo>
                      <a:pt x="8804" y="7018"/>
                    </a:lnTo>
                    <a:lnTo>
                      <a:pt x="8655" y="7084"/>
                    </a:lnTo>
                    <a:lnTo>
                      <a:pt x="8497" y="7142"/>
                    </a:lnTo>
                    <a:lnTo>
                      <a:pt x="8414" y="7167"/>
                    </a:lnTo>
                    <a:lnTo>
                      <a:pt x="8331" y="7184"/>
                    </a:lnTo>
                    <a:lnTo>
                      <a:pt x="8140" y="7201"/>
                    </a:lnTo>
                    <a:lnTo>
                      <a:pt x="8048" y="7209"/>
                    </a:lnTo>
                    <a:lnTo>
                      <a:pt x="7957" y="7225"/>
                    </a:lnTo>
                    <a:lnTo>
                      <a:pt x="7890" y="7250"/>
                    </a:lnTo>
                    <a:lnTo>
                      <a:pt x="7824" y="7275"/>
                    </a:lnTo>
                    <a:lnTo>
                      <a:pt x="7699" y="7325"/>
                    </a:lnTo>
                    <a:lnTo>
                      <a:pt x="7633" y="7342"/>
                    </a:lnTo>
                    <a:lnTo>
                      <a:pt x="7567" y="7358"/>
                    </a:lnTo>
                    <a:lnTo>
                      <a:pt x="7500" y="7358"/>
                    </a:lnTo>
                    <a:lnTo>
                      <a:pt x="7434" y="7350"/>
                    </a:lnTo>
                    <a:lnTo>
                      <a:pt x="7392" y="7342"/>
                    </a:lnTo>
                    <a:lnTo>
                      <a:pt x="7351" y="7317"/>
                    </a:lnTo>
                    <a:lnTo>
                      <a:pt x="7276" y="7267"/>
                    </a:lnTo>
                    <a:lnTo>
                      <a:pt x="7201" y="7209"/>
                    </a:lnTo>
                    <a:lnTo>
                      <a:pt x="7143" y="7142"/>
                    </a:lnTo>
                    <a:lnTo>
                      <a:pt x="6935" y="6935"/>
                    </a:lnTo>
                    <a:lnTo>
                      <a:pt x="6719" y="6735"/>
                    </a:lnTo>
                    <a:lnTo>
                      <a:pt x="6495" y="6553"/>
                    </a:lnTo>
                    <a:lnTo>
                      <a:pt x="6271" y="6370"/>
                    </a:lnTo>
                    <a:lnTo>
                      <a:pt x="6030" y="6204"/>
                    </a:lnTo>
                    <a:lnTo>
                      <a:pt x="5789" y="6046"/>
                    </a:lnTo>
                    <a:lnTo>
                      <a:pt x="5540" y="5897"/>
                    </a:lnTo>
                    <a:lnTo>
                      <a:pt x="5283" y="5764"/>
                    </a:lnTo>
                    <a:lnTo>
                      <a:pt x="5233" y="5739"/>
                    </a:lnTo>
                    <a:lnTo>
                      <a:pt x="5183" y="5722"/>
                    </a:lnTo>
                    <a:lnTo>
                      <a:pt x="5125" y="5714"/>
                    </a:lnTo>
                    <a:lnTo>
                      <a:pt x="5075" y="5731"/>
                    </a:lnTo>
                    <a:lnTo>
                      <a:pt x="5017" y="5747"/>
                    </a:lnTo>
                    <a:lnTo>
                      <a:pt x="4967" y="5764"/>
                    </a:lnTo>
                    <a:lnTo>
                      <a:pt x="4211" y="6088"/>
                    </a:lnTo>
                    <a:lnTo>
                      <a:pt x="4153" y="6113"/>
                    </a:lnTo>
                    <a:lnTo>
                      <a:pt x="4087" y="6113"/>
                    </a:lnTo>
                    <a:lnTo>
                      <a:pt x="4062" y="6104"/>
                    </a:lnTo>
                    <a:lnTo>
                      <a:pt x="4037" y="6088"/>
                    </a:lnTo>
                    <a:lnTo>
                      <a:pt x="3987" y="6046"/>
                    </a:lnTo>
                    <a:lnTo>
                      <a:pt x="3937" y="6030"/>
                    </a:lnTo>
                    <a:lnTo>
                      <a:pt x="3888" y="6021"/>
                    </a:lnTo>
                    <a:lnTo>
                      <a:pt x="3838" y="6030"/>
                    </a:lnTo>
                    <a:lnTo>
                      <a:pt x="3788" y="6046"/>
                    </a:lnTo>
                    <a:lnTo>
                      <a:pt x="3738" y="6071"/>
                    </a:lnTo>
                    <a:lnTo>
                      <a:pt x="3697" y="6104"/>
                    </a:lnTo>
                    <a:lnTo>
                      <a:pt x="3663" y="6146"/>
                    </a:lnTo>
                    <a:lnTo>
                      <a:pt x="3638" y="6196"/>
                    </a:lnTo>
                    <a:lnTo>
                      <a:pt x="3630" y="6246"/>
                    </a:lnTo>
                    <a:lnTo>
                      <a:pt x="3622" y="6304"/>
                    </a:lnTo>
                    <a:lnTo>
                      <a:pt x="3622" y="6353"/>
                    </a:lnTo>
                    <a:lnTo>
                      <a:pt x="3630" y="6403"/>
                    </a:lnTo>
                    <a:lnTo>
                      <a:pt x="3647" y="6461"/>
                    </a:lnTo>
                    <a:lnTo>
                      <a:pt x="3672" y="6511"/>
                    </a:lnTo>
                    <a:lnTo>
                      <a:pt x="3697" y="6553"/>
                    </a:lnTo>
                    <a:lnTo>
                      <a:pt x="3730" y="6603"/>
                    </a:lnTo>
                    <a:lnTo>
                      <a:pt x="3796" y="6686"/>
                    </a:lnTo>
                    <a:lnTo>
                      <a:pt x="3871" y="6760"/>
                    </a:lnTo>
                    <a:lnTo>
                      <a:pt x="4029" y="6902"/>
                    </a:lnTo>
                    <a:lnTo>
                      <a:pt x="4153" y="7018"/>
                    </a:lnTo>
                    <a:lnTo>
                      <a:pt x="4261" y="7142"/>
                    </a:lnTo>
                    <a:lnTo>
                      <a:pt x="4353" y="7275"/>
                    </a:lnTo>
                    <a:lnTo>
                      <a:pt x="4444" y="7416"/>
                    </a:lnTo>
                    <a:lnTo>
                      <a:pt x="4336" y="7491"/>
                    </a:lnTo>
                    <a:lnTo>
                      <a:pt x="4236" y="7574"/>
                    </a:lnTo>
                    <a:lnTo>
                      <a:pt x="4145" y="7674"/>
                    </a:lnTo>
                    <a:lnTo>
                      <a:pt x="4070" y="7790"/>
                    </a:lnTo>
                    <a:lnTo>
                      <a:pt x="4062" y="7774"/>
                    </a:lnTo>
                    <a:lnTo>
                      <a:pt x="4054" y="7765"/>
                    </a:lnTo>
                    <a:lnTo>
                      <a:pt x="4054" y="9958"/>
                    </a:lnTo>
                    <a:lnTo>
                      <a:pt x="4726" y="10398"/>
                    </a:lnTo>
                    <a:lnTo>
                      <a:pt x="5391" y="10838"/>
                    </a:lnTo>
                    <a:lnTo>
                      <a:pt x="6055" y="11287"/>
                    </a:lnTo>
                    <a:lnTo>
                      <a:pt x="6711" y="11743"/>
                    </a:lnTo>
                    <a:lnTo>
                      <a:pt x="6562" y="11885"/>
                    </a:lnTo>
                    <a:lnTo>
                      <a:pt x="6421" y="12042"/>
                    </a:lnTo>
                    <a:lnTo>
                      <a:pt x="6288" y="12192"/>
                    </a:lnTo>
                    <a:lnTo>
                      <a:pt x="6155" y="12358"/>
                    </a:lnTo>
                    <a:lnTo>
                      <a:pt x="6030" y="12516"/>
                    </a:lnTo>
                    <a:lnTo>
                      <a:pt x="5906" y="12690"/>
                    </a:lnTo>
                    <a:lnTo>
                      <a:pt x="5798" y="12865"/>
                    </a:lnTo>
                    <a:lnTo>
                      <a:pt x="5690" y="13039"/>
                    </a:lnTo>
                    <a:lnTo>
                      <a:pt x="5698" y="13504"/>
                    </a:lnTo>
                    <a:lnTo>
                      <a:pt x="5698" y="13961"/>
                    </a:lnTo>
                    <a:lnTo>
                      <a:pt x="5690" y="14874"/>
                    </a:lnTo>
                    <a:lnTo>
                      <a:pt x="5656" y="16710"/>
                    </a:lnTo>
                    <a:lnTo>
                      <a:pt x="5648" y="17009"/>
                    </a:lnTo>
                    <a:lnTo>
                      <a:pt x="5640" y="17308"/>
                    </a:lnTo>
                    <a:lnTo>
                      <a:pt x="5607" y="17607"/>
                    </a:lnTo>
                    <a:lnTo>
                      <a:pt x="5573" y="17906"/>
                    </a:lnTo>
                    <a:lnTo>
                      <a:pt x="5532" y="18196"/>
                    </a:lnTo>
                    <a:lnTo>
                      <a:pt x="5482" y="18495"/>
                    </a:lnTo>
                    <a:lnTo>
                      <a:pt x="5424" y="18786"/>
                    </a:lnTo>
                    <a:lnTo>
                      <a:pt x="5349" y="19077"/>
                    </a:lnTo>
                    <a:lnTo>
                      <a:pt x="5274" y="19359"/>
                    </a:lnTo>
                    <a:lnTo>
                      <a:pt x="5183" y="19641"/>
                    </a:lnTo>
                    <a:lnTo>
                      <a:pt x="5083" y="19924"/>
                    </a:lnTo>
                    <a:lnTo>
                      <a:pt x="4975" y="20198"/>
                    </a:lnTo>
                    <a:lnTo>
                      <a:pt x="4859" y="20472"/>
                    </a:lnTo>
                    <a:lnTo>
                      <a:pt x="4726" y="20746"/>
                    </a:lnTo>
                    <a:lnTo>
                      <a:pt x="4585" y="21003"/>
                    </a:lnTo>
                    <a:lnTo>
                      <a:pt x="4436" y="21269"/>
                    </a:lnTo>
                    <a:lnTo>
                      <a:pt x="4419" y="21294"/>
                    </a:lnTo>
                    <a:lnTo>
                      <a:pt x="4394" y="21319"/>
                    </a:lnTo>
                    <a:lnTo>
                      <a:pt x="4369" y="21344"/>
                    </a:lnTo>
                    <a:lnTo>
                      <a:pt x="4311" y="21344"/>
                    </a:lnTo>
                    <a:lnTo>
                      <a:pt x="4294" y="21327"/>
                    </a:lnTo>
                    <a:lnTo>
                      <a:pt x="4253" y="21294"/>
                    </a:lnTo>
                    <a:lnTo>
                      <a:pt x="4120" y="21153"/>
                    </a:lnTo>
                    <a:lnTo>
                      <a:pt x="3995" y="21003"/>
                    </a:lnTo>
                    <a:lnTo>
                      <a:pt x="3871" y="20854"/>
                    </a:lnTo>
                    <a:lnTo>
                      <a:pt x="3763" y="20696"/>
                    </a:lnTo>
                    <a:lnTo>
                      <a:pt x="3655" y="20530"/>
                    </a:lnTo>
                    <a:lnTo>
                      <a:pt x="3555" y="20364"/>
                    </a:lnTo>
                    <a:lnTo>
                      <a:pt x="3464" y="20198"/>
                    </a:lnTo>
                    <a:lnTo>
                      <a:pt x="3381" y="20023"/>
                    </a:lnTo>
                    <a:lnTo>
                      <a:pt x="3306" y="19866"/>
                    </a:lnTo>
                    <a:lnTo>
                      <a:pt x="3231" y="19708"/>
                    </a:lnTo>
                    <a:lnTo>
                      <a:pt x="3190" y="19633"/>
                    </a:lnTo>
                    <a:lnTo>
                      <a:pt x="3140" y="19558"/>
                    </a:lnTo>
                    <a:lnTo>
                      <a:pt x="3090" y="19492"/>
                    </a:lnTo>
                    <a:lnTo>
                      <a:pt x="3032" y="19434"/>
                    </a:lnTo>
                    <a:lnTo>
                      <a:pt x="2991" y="19401"/>
                    </a:lnTo>
                    <a:lnTo>
                      <a:pt x="2966" y="19392"/>
                    </a:lnTo>
                    <a:lnTo>
                      <a:pt x="2941" y="19384"/>
                    </a:lnTo>
                    <a:lnTo>
                      <a:pt x="2908" y="19392"/>
                    </a:lnTo>
                    <a:lnTo>
                      <a:pt x="2874" y="19417"/>
                    </a:lnTo>
                    <a:lnTo>
                      <a:pt x="2849" y="19442"/>
                    </a:lnTo>
                    <a:lnTo>
                      <a:pt x="2824" y="19475"/>
                    </a:lnTo>
                    <a:lnTo>
                      <a:pt x="2766" y="19550"/>
                    </a:lnTo>
                    <a:lnTo>
                      <a:pt x="2692" y="19616"/>
                    </a:lnTo>
                    <a:lnTo>
                      <a:pt x="2617" y="19675"/>
                    </a:lnTo>
                    <a:lnTo>
                      <a:pt x="2534" y="19724"/>
                    </a:lnTo>
                    <a:lnTo>
                      <a:pt x="2359" y="19824"/>
                    </a:lnTo>
                    <a:lnTo>
                      <a:pt x="2193" y="19924"/>
                    </a:lnTo>
                    <a:lnTo>
                      <a:pt x="2310" y="20073"/>
                    </a:lnTo>
                    <a:lnTo>
                      <a:pt x="2434" y="20214"/>
                    </a:lnTo>
                    <a:lnTo>
                      <a:pt x="2559" y="20356"/>
                    </a:lnTo>
                    <a:lnTo>
                      <a:pt x="2692" y="20488"/>
                    </a:lnTo>
                    <a:lnTo>
                      <a:pt x="2833" y="20613"/>
                    </a:lnTo>
                    <a:lnTo>
                      <a:pt x="2974" y="20738"/>
                    </a:lnTo>
                    <a:lnTo>
                      <a:pt x="3132" y="20846"/>
                    </a:lnTo>
                    <a:lnTo>
                      <a:pt x="3290" y="20954"/>
                    </a:lnTo>
                    <a:lnTo>
                      <a:pt x="3140" y="21211"/>
                    </a:lnTo>
                    <a:lnTo>
                      <a:pt x="2974" y="21477"/>
                    </a:lnTo>
                    <a:lnTo>
                      <a:pt x="2816" y="21734"/>
                    </a:lnTo>
                    <a:lnTo>
                      <a:pt x="2650" y="21983"/>
                    </a:lnTo>
                    <a:lnTo>
                      <a:pt x="3207" y="22340"/>
                    </a:lnTo>
                    <a:lnTo>
                      <a:pt x="3771" y="22698"/>
                    </a:lnTo>
                    <a:lnTo>
                      <a:pt x="4054" y="22872"/>
                    </a:lnTo>
                    <a:lnTo>
                      <a:pt x="4344" y="23038"/>
                    </a:lnTo>
                    <a:lnTo>
                      <a:pt x="4635" y="23204"/>
                    </a:lnTo>
                    <a:lnTo>
                      <a:pt x="4926" y="23354"/>
                    </a:lnTo>
                    <a:lnTo>
                      <a:pt x="5216" y="23503"/>
                    </a:lnTo>
                    <a:lnTo>
                      <a:pt x="5507" y="23661"/>
                    </a:lnTo>
                    <a:lnTo>
                      <a:pt x="5648" y="23736"/>
                    </a:lnTo>
                    <a:lnTo>
                      <a:pt x="5789" y="23819"/>
                    </a:lnTo>
                    <a:lnTo>
                      <a:pt x="5922" y="23910"/>
                    </a:lnTo>
                    <a:lnTo>
                      <a:pt x="6055" y="24010"/>
                    </a:lnTo>
                    <a:lnTo>
                      <a:pt x="5100" y="25380"/>
                    </a:lnTo>
                    <a:lnTo>
                      <a:pt x="4560" y="25098"/>
                    </a:lnTo>
                    <a:lnTo>
                      <a:pt x="4020" y="24807"/>
                    </a:lnTo>
                    <a:lnTo>
                      <a:pt x="2949" y="24201"/>
                    </a:lnTo>
                    <a:lnTo>
                      <a:pt x="1994" y="23661"/>
                    </a:lnTo>
                    <a:lnTo>
                      <a:pt x="1911" y="23619"/>
                    </a:lnTo>
                    <a:lnTo>
                      <a:pt x="1836" y="23578"/>
                    </a:lnTo>
                    <a:lnTo>
                      <a:pt x="1745" y="23545"/>
                    </a:lnTo>
                    <a:lnTo>
                      <a:pt x="1662" y="23528"/>
                    </a:lnTo>
                    <a:lnTo>
                      <a:pt x="1562" y="23520"/>
                    </a:lnTo>
                    <a:lnTo>
                      <a:pt x="1471" y="23520"/>
                    </a:lnTo>
                    <a:lnTo>
                      <a:pt x="1255" y="23536"/>
                    </a:lnTo>
                    <a:lnTo>
                      <a:pt x="1056" y="23561"/>
                    </a:lnTo>
                    <a:lnTo>
                      <a:pt x="848" y="23595"/>
                    </a:lnTo>
                    <a:lnTo>
                      <a:pt x="748" y="23619"/>
                    </a:lnTo>
                    <a:lnTo>
                      <a:pt x="640" y="23644"/>
                    </a:lnTo>
                    <a:lnTo>
                      <a:pt x="9" y="24674"/>
                    </a:lnTo>
                    <a:lnTo>
                      <a:pt x="1" y="24699"/>
                    </a:lnTo>
                    <a:lnTo>
                      <a:pt x="1" y="24716"/>
                    </a:lnTo>
                    <a:lnTo>
                      <a:pt x="9" y="24732"/>
                    </a:lnTo>
                    <a:lnTo>
                      <a:pt x="17" y="24741"/>
                    </a:lnTo>
                    <a:lnTo>
                      <a:pt x="524" y="25073"/>
                    </a:lnTo>
                    <a:lnTo>
                      <a:pt x="1031" y="25380"/>
                    </a:lnTo>
                    <a:lnTo>
                      <a:pt x="1554" y="25679"/>
                    </a:lnTo>
                    <a:lnTo>
                      <a:pt x="2077" y="25961"/>
                    </a:lnTo>
                    <a:lnTo>
                      <a:pt x="2293" y="26078"/>
                    </a:lnTo>
                    <a:lnTo>
                      <a:pt x="2401" y="26136"/>
                    </a:lnTo>
                    <a:lnTo>
                      <a:pt x="2501" y="26202"/>
                    </a:lnTo>
                    <a:lnTo>
                      <a:pt x="2584" y="26260"/>
                    </a:lnTo>
                    <a:lnTo>
                      <a:pt x="2667" y="26335"/>
                    </a:lnTo>
                    <a:lnTo>
                      <a:pt x="2833" y="26468"/>
                    </a:lnTo>
                    <a:lnTo>
                      <a:pt x="3007" y="26593"/>
                    </a:lnTo>
                    <a:lnTo>
                      <a:pt x="3198" y="26709"/>
                    </a:lnTo>
                    <a:lnTo>
                      <a:pt x="4569" y="27539"/>
                    </a:lnTo>
                    <a:lnTo>
                      <a:pt x="4652" y="27581"/>
                    </a:lnTo>
                    <a:lnTo>
                      <a:pt x="4735" y="27614"/>
                    </a:lnTo>
                    <a:lnTo>
                      <a:pt x="5441" y="28054"/>
                    </a:lnTo>
                    <a:lnTo>
                      <a:pt x="5465" y="28063"/>
                    </a:lnTo>
                    <a:lnTo>
                      <a:pt x="5490" y="28071"/>
                    </a:lnTo>
                    <a:lnTo>
                      <a:pt x="5524" y="28071"/>
                    </a:lnTo>
                    <a:lnTo>
                      <a:pt x="5540" y="28054"/>
                    </a:lnTo>
                    <a:lnTo>
                      <a:pt x="5582" y="28013"/>
                    </a:lnTo>
                    <a:lnTo>
                      <a:pt x="6080" y="27323"/>
                    </a:lnTo>
                    <a:lnTo>
                      <a:pt x="6587" y="26634"/>
                    </a:lnTo>
                    <a:lnTo>
                      <a:pt x="7085" y="25945"/>
                    </a:lnTo>
                    <a:lnTo>
                      <a:pt x="7592" y="25255"/>
                    </a:lnTo>
                    <a:lnTo>
                      <a:pt x="7758" y="25339"/>
                    </a:lnTo>
                    <a:lnTo>
                      <a:pt x="7932" y="25422"/>
                    </a:lnTo>
                    <a:lnTo>
                      <a:pt x="8098" y="25521"/>
                    </a:lnTo>
                    <a:lnTo>
                      <a:pt x="8256" y="25613"/>
                    </a:lnTo>
                    <a:lnTo>
                      <a:pt x="8580" y="25820"/>
                    </a:lnTo>
                    <a:lnTo>
                      <a:pt x="8904" y="26036"/>
                    </a:lnTo>
                    <a:lnTo>
                      <a:pt x="9518" y="26443"/>
                    </a:lnTo>
                    <a:lnTo>
                      <a:pt x="10125" y="26867"/>
                    </a:lnTo>
                    <a:lnTo>
                      <a:pt x="10199" y="26925"/>
                    </a:lnTo>
                    <a:lnTo>
                      <a:pt x="10282" y="27000"/>
                    </a:lnTo>
                    <a:lnTo>
                      <a:pt x="10324" y="27024"/>
                    </a:lnTo>
                    <a:lnTo>
                      <a:pt x="10374" y="27058"/>
                    </a:lnTo>
                    <a:lnTo>
                      <a:pt x="10415" y="27074"/>
                    </a:lnTo>
                    <a:lnTo>
                      <a:pt x="10465" y="27083"/>
                    </a:lnTo>
                    <a:lnTo>
                      <a:pt x="10507" y="27099"/>
                    </a:lnTo>
                    <a:lnTo>
                      <a:pt x="10548" y="27124"/>
                    </a:lnTo>
                    <a:lnTo>
                      <a:pt x="10590" y="27157"/>
                    </a:lnTo>
                    <a:lnTo>
                      <a:pt x="10623" y="27199"/>
                    </a:lnTo>
                    <a:lnTo>
                      <a:pt x="10656" y="27232"/>
                    </a:lnTo>
                    <a:lnTo>
                      <a:pt x="10698" y="27265"/>
                    </a:lnTo>
                    <a:lnTo>
                      <a:pt x="10739" y="27290"/>
                    </a:lnTo>
                    <a:lnTo>
                      <a:pt x="10789" y="27299"/>
                    </a:lnTo>
                    <a:lnTo>
                      <a:pt x="10822" y="27290"/>
                    </a:lnTo>
                    <a:lnTo>
                      <a:pt x="10855" y="27274"/>
                    </a:lnTo>
                    <a:lnTo>
                      <a:pt x="10913" y="27224"/>
                    </a:lnTo>
                    <a:lnTo>
                      <a:pt x="10972" y="27174"/>
                    </a:lnTo>
                    <a:lnTo>
                      <a:pt x="11005" y="27157"/>
                    </a:lnTo>
                    <a:lnTo>
                      <a:pt x="11038" y="27149"/>
                    </a:lnTo>
                    <a:lnTo>
                      <a:pt x="11071" y="27141"/>
                    </a:lnTo>
                    <a:lnTo>
                      <a:pt x="11113" y="27149"/>
                    </a:lnTo>
                    <a:lnTo>
                      <a:pt x="11179" y="27182"/>
                    </a:lnTo>
                    <a:lnTo>
                      <a:pt x="11312" y="27257"/>
                    </a:lnTo>
                    <a:lnTo>
                      <a:pt x="11437" y="27340"/>
                    </a:lnTo>
                    <a:lnTo>
                      <a:pt x="11561" y="27440"/>
                    </a:lnTo>
                    <a:lnTo>
                      <a:pt x="11669" y="27548"/>
                    </a:lnTo>
                    <a:lnTo>
                      <a:pt x="11702" y="27589"/>
                    </a:lnTo>
                    <a:lnTo>
                      <a:pt x="11744" y="27622"/>
                    </a:lnTo>
                    <a:lnTo>
                      <a:pt x="11777" y="27631"/>
                    </a:lnTo>
                    <a:lnTo>
                      <a:pt x="11810" y="27639"/>
                    </a:lnTo>
                    <a:lnTo>
                      <a:pt x="11835" y="27631"/>
                    </a:lnTo>
                    <a:lnTo>
                      <a:pt x="11869" y="27631"/>
                    </a:lnTo>
                    <a:lnTo>
                      <a:pt x="11927" y="27606"/>
                    </a:lnTo>
                    <a:lnTo>
                      <a:pt x="11985" y="27573"/>
                    </a:lnTo>
                    <a:lnTo>
                      <a:pt x="12076" y="27481"/>
                    </a:lnTo>
                    <a:lnTo>
                      <a:pt x="12126" y="27440"/>
                    </a:lnTo>
                    <a:lnTo>
                      <a:pt x="12184" y="27406"/>
                    </a:lnTo>
                    <a:lnTo>
                      <a:pt x="12242" y="27382"/>
                    </a:lnTo>
                    <a:lnTo>
                      <a:pt x="12342" y="27382"/>
                    </a:lnTo>
                    <a:lnTo>
                      <a:pt x="12367" y="27398"/>
                    </a:lnTo>
                    <a:lnTo>
                      <a:pt x="12392" y="27415"/>
                    </a:lnTo>
                    <a:lnTo>
                      <a:pt x="12408" y="27440"/>
                    </a:lnTo>
                    <a:lnTo>
                      <a:pt x="12425" y="27465"/>
                    </a:lnTo>
                    <a:lnTo>
                      <a:pt x="12433" y="27498"/>
                    </a:lnTo>
                    <a:lnTo>
                      <a:pt x="12433" y="27531"/>
                    </a:lnTo>
                    <a:lnTo>
                      <a:pt x="12425" y="27573"/>
                    </a:lnTo>
                    <a:lnTo>
                      <a:pt x="12392" y="27639"/>
                    </a:lnTo>
                    <a:lnTo>
                      <a:pt x="12359" y="27705"/>
                    </a:lnTo>
                    <a:lnTo>
                      <a:pt x="12334" y="27780"/>
                    </a:lnTo>
                    <a:lnTo>
                      <a:pt x="12325" y="27813"/>
                    </a:lnTo>
                    <a:lnTo>
                      <a:pt x="12325" y="27855"/>
                    </a:lnTo>
                    <a:lnTo>
                      <a:pt x="12334" y="27888"/>
                    </a:lnTo>
                    <a:lnTo>
                      <a:pt x="12342" y="27913"/>
                    </a:lnTo>
                    <a:lnTo>
                      <a:pt x="12367" y="27938"/>
                    </a:lnTo>
                    <a:lnTo>
                      <a:pt x="12392" y="27955"/>
                    </a:lnTo>
                    <a:lnTo>
                      <a:pt x="12466" y="27963"/>
                    </a:lnTo>
                    <a:lnTo>
                      <a:pt x="12541" y="27946"/>
                    </a:lnTo>
                    <a:lnTo>
                      <a:pt x="12608" y="27913"/>
                    </a:lnTo>
                    <a:lnTo>
                      <a:pt x="12666" y="27863"/>
                    </a:lnTo>
                    <a:lnTo>
                      <a:pt x="12707" y="27822"/>
                    </a:lnTo>
                    <a:lnTo>
                      <a:pt x="12724" y="27805"/>
                    </a:lnTo>
                    <a:lnTo>
                      <a:pt x="12749" y="27797"/>
                    </a:lnTo>
                    <a:lnTo>
                      <a:pt x="12790" y="27788"/>
                    </a:lnTo>
                    <a:lnTo>
                      <a:pt x="12824" y="27788"/>
                    </a:lnTo>
                    <a:lnTo>
                      <a:pt x="12865" y="27805"/>
                    </a:lnTo>
                    <a:lnTo>
                      <a:pt x="12898" y="27830"/>
                    </a:lnTo>
                    <a:lnTo>
                      <a:pt x="12923" y="27863"/>
                    </a:lnTo>
                    <a:lnTo>
                      <a:pt x="12940" y="27896"/>
                    </a:lnTo>
                    <a:lnTo>
                      <a:pt x="12973" y="27971"/>
                    </a:lnTo>
                    <a:lnTo>
                      <a:pt x="13048" y="28112"/>
                    </a:lnTo>
                    <a:lnTo>
                      <a:pt x="13131" y="28254"/>
                    </a:lnTo>
                    <a:lnTo>
                      <a:pt x="13222" y="28378"/>
                    </a:lnTo>
                    <a:lnTo>
                      <a:pt x="13322" y="28503"/>
                    </a:lnTo>
                    <a:lnTo>
                      <a:pt x="13380" y="28561"/>
                    </a:lnTo>
                    <a:lnTo>
                      <a:pt x="13446" y="28619"/>
                    </a:lnTo>
                    <a:lnTo>
                      <a:pt x="13513" y="28669"/>
                    </a:lnTo>
                    <a:lnTo>
                      <a:pt x="13588" y="28702"/>
                    </a:lnTo>
                    <a:lnTo>
                      <a:pt x="13679" y="28719"/>
                    </a:lnTo>
                    <a:lnTo>
                      <a:pt x="13770" y="28735"/>
                    </a:lnTo>
                    <a:lnTo>
                      <a:pt x="13853" y="28752"/>
                    </a:lnTo>
                    <a:lnTo>
                      <a:pt x="13895" y="28760"/>
                    </a:lnTo>
                    <a:lnTo>
                      <a:pt x="13936" y="28785"/>
                    </a:lnTo>
                    <a:lnTo>
                      <a:pt x="13970" y="28802"/>
                    </a:lnTo>
                    <a:lnTo>
                      <a:pt x="14011" y="28835"/>
                    </a:lnTo>
                    <a:lnTo>
                      <a:pt x="14069" y="28901"/>
                    </a:lnTo>
                    <a:lnTo>
                      <a:pt x="14127" y="28968"/>
                    </a:lnTo>
                    <a:lnTo>
                      <a:pt x="14186" y="29043"/>
                    </a:lnTo>
                    <a:lnTo>
                      <a:pt x="14252" y="29109"/>
                    </a:lnTo>
                    <a:lnTo>
                      <a:pt x="14335" y="29167"/>
                    </a:lnTo>
                    <a:lnTo>
                      <a:pt x="14418" y="29217"/>
                    </a:lnTo>
                    <a:lnTo>
                      <a:pt x="14510" y="29267"/>
                    </a:lnTo>
                    <a:lnTo>
                      <a:pt x="14593" y="29317"/>
                    </a:lnTo>
                    <a:lnTo>
                      <a:pt x="14684" y="29366"/>
                    </a:lnTo>
                    <a:lnTo>
                      <a:pt x="14759" y="29425"/>
                    </a:lnTo>
                    <a:lnTo>
                      <a:pt x="14833" y="29499"/>
                    </a:lnTo>
                    <a:lnTo>
                      <a:pt x="14900" y="29582"/>
                    </a:lnTo>
                    <a:lnTo>
                      <a:pt x="14958" y="29674"/>
                    </a:lnTo>
                    <a:lnTo>
                      <a:pt x="15016" y="29757"/>
                    </a:lnTo>
                    <a:lnTo>
                      <a:pt x="15083" y="29848"/>
                    </a:lnTo>
                    <a:lnTo>
                      <a:pt x="15124" y="29881"/>
                    </a:lnTo>
                    <a:lnTo>
                      <a:pt x="15166" y="29915"/>
                    </a:lnTo>
                    <a:lnTo>
                      <a:pt x="15215" y="29948"/>
                    </a:lnTo>
                    <a:lnTo>
                      <a:pt x="15265" y="29964"/>
                    </a:lnTo>
                    <a:lnTo>
                      <a:pt x="15315" y="29981"/>
                    </a:lnTo>
                    <a:lnTo>
                      <a:pt x="15365" y="29981"/>
                    </a:lnTo>
                    <a:lnTo>
                      <a:pt x="15415" y="29973"/>
                    </a:lnTo>
                    <a:lnTo>
                      <a:pt x="15465" y="29948"/>
                    </a:lnTo>
                    <a:lnTo>
                      <a:pt x="15506" y="29915"/>
                    </a:lnTo>
                    <a:lnTo>
                      <a:pt x="15548" y="29873"/>
                    </a:lnTo>
                    <a:lnTo>
                      <a:pt x="15573" y="29823"/>
                    </a:lnTo>
                    <a:lnTo>
                      <a:pt x="15589" y="29765"/>
                    </a:lnTo>
                    <a:lnTo>
                      <a:pt x="15614" y="29640"/>
                    </a:lnTo>
                    <a:lnTo>
                      <a:pt x="15631" y="29516"/>
                    </a:lnTo>
                    <a:lnTo>
                      <a:pt x="15647" y="29449"/>
                    </a:lnTo>
                    <a:lnTo>
                      <a:pt x="15664" y="29383"/>
                    </a:lnTo>
                    <a:lnTo>
                      <a:pt x="15689" y="29325"/>
                    </a:lnTo>
                    <a:lnTo>
                      <a:pt x="15722" y="29267"/>
                    </a:lnTo>
                    <a:lnTo>
                      <a:pt x="15764" y="29209"/>
                    </a:lnTo>
                    <a:lnTo>
                      <a:pt x="15805" y="29167"/>
                    </a:lnTo>
                    <a:lnTo>
                      <a:pt x="15863" y="29134"/>
                    </a:lnTo>
                    <a:lnTo>
                      <a:pt x="15921" y="29109"/>
                    </a:lnTo>
                    <a:lnTo>
                      <a:pt x="15971" y="29101"/>
                    </a:lnTo>
                    <a:lnTo>
                      <a:pt x="16021" y="29092"/>
                    </a:lnTo>
                    <a:lnTo>
                      <a:pt x="16071" y="29101"/>
                    </a:lnTo>
                    <a:lnTo>
                      <a:pt x="16112" y="29109"/>
                    </a:lnTo>
                    <a:lnTo>
                      <a:pt x="16212" y="29142"/>
                    </a:lnTo>
                    <a:lnTo>
                      <a:pt x="16312" y="29184"/>
                    </a:lnTo>
                    <a:lnTo>
                      <a:pt x="16403" y="29217"/>
                    </a:lnTo>
                    <a:lnTo>
                      <a:pt x="16503" y="29250"/>
                    </a:lnTo>
                    <a:lnTo>
                      <a:pt x="16553" y="29258"/>
                    </a:lnTo>
                    <a:lnTo>
                      <a:pt x="16594" y="29258"/>
                    </a:lnTo>
                    <a:lnTo>
                      <a:pt x="16644" y="29250"/>
                    </a:lnTo>
                    <a:lnTo>
                      <a:pt x="16694" y="29234"/>
                    </a:lnTo>
                    <a:lnTo>
                      <a:pt x="16744" y="29200"/>
                    </a:lnTo>
                    <a:lnTo>
                      <a:pt x="16785" y="29167"/>
                    </a:lnTo>
                    <a:lnTo>
                      <a:pt x="16868" y="29084"/>
                    </a:lnTo>
                    <a:lnTo>
                      <a:pt x="16910" y="29034"/>
                    </a:lnTo>
                    <a:lnTo>
                      <a:pt x="16951" y="29001"/>
                    </a:lnTo>
                    <a:lnTo>
                      <a:pt x="17001" y="28968"/>
                    </a:lnTo>
                    <a:lnTo>
                      <a:pt x="17051" y="28943"/>
                    </a:lnTo>
                    <a:lnTo>
                      <a:pt x="17117" y="28935"/>
                    </a:lnTo>
                    <a:lnTo>
                      <a:pt x="17175" y="28943"/>
                    </a:lnTo>
                    <a:lnTo>
                      <a:pt x="17234" y="28959"/>
                    </a:lnTo>
                    <a:lnTo>
                      <a:pt x="17292" y="28984"/>
                    </a:lnTo>
                    <a:lnTo>
                      <a:pt x="17391" y="29026"/>
                    </a:lnTo>
                    <a:lnTo>
                      <a:pt x="17483" y="29067"/>
                    </a:lnTo>
                    <a:lnTo>
                      <a:pt x="17574" y="29117"/>
                    </a:lnTo>
                    <a:lnTo>
                      <a:pt x="17665" y="29175"/>
                    </a:lnTo>
                    <a:lnTo>
                      <a:pt x="17748" y="29234"/>
                    </a:lnTo>
                    <a:lnTo>
                      <a:pt x="17831" y="29300"/>
                    </a:lnTo>
                    <a:lnTo>
                      <a:pt x="17915" y="29375"/>
                    </a:lnTo>
                    <a:lnTo>
                      <a:pt x="17989" y="29449"/>
                    </a:lnTo>
                    <a:lnTo>
                      <a:pt x="18130" y="29591"/>
                    </a:lnTo>
                    <a:lnTo>
                      <a:pt x="18205" y="29665"/>
                    </a:lnTo>
                    <a:lnTo>
                      <a:pt x="18288" y="29724"/>
                    </a:lnTo>
                    <a:lnTo>
                      <a:pt x="18371" y="29773"/>
                    </a:lnTo>
                    <a:lnTo>
                      <a:pt x="18413" y="29790"/>
                    </a:lnTo>
                    <a:lnTo>
                      <a:pt x="18454" y="29798"/>
                    </a:lnTo>
                    <a:lnTo>
                      <a:pt x="18504" y="29807"/>
                    </a:lnTo>
                    <a:lnTo>
                      <a:pt x="18546" y="29807"/>
                    </a:lnTo>
                    <a:lnTo>
                      <a:pt x="18587" y="29798"/>
                    </a:lnTo>
                    <a:lnTo>
                      <a:pt x="18637" y="29782"/>
                    </a:lnTo>
                    <a:lnTo>
                      <a:pt x="18703" y="29748"/>
                    </a:lnTo>
                    <a:lnTo>
                      <a:pt x="18762" y="29699"/>
                    </a:lnTo>
                    <a:lnTo>
                      <a:pt x="18886" y="29591"/>
                    </a:lnTo>
                    <a:lnTo>
                      <a:pt x="18944" y="29541"/>
                    </a:lnTo>
                    <a:lnTo>
                      <a:pt x="19011" y="29508"/>
                    </a:lnTo>
                    <a:lnTo>
                      <a:pt x="19044" y="29499"/>
                    </a:lnTo>
                    <a:lnTo>
                      <a:pt x="19102" y="29499"/>
                    </a:lnTo>
                    <a:lnTo>
                      <a:pt x="19135" y="29508"/>
                    </a:lnTo>
                    <a:lnTo>
                      <a:pt x="19185" y="29541"/>
                    </a:lnTo>
                    <a:lnTo>
                      <a:pt x="19227" y="29591"/>
                    </a:lnTo>
                    <a:lnTo>
                      <a:pt x="19301" y="29682"/>
                    </a:lnTo>
                    <a:lnTo>
                      <a:pt x="19343" y="29724"/>
                    </a:lnTo>
                    <a:lnTo>
                      <a:pt x="19384" y="29765"/>
                    </a:lnTo>
                    <a:lnTo>
                      <a:pt x="19434" y="29798"/>
                    </a:lnTo>
                    <a:lnTo>
                      <a:pt x="19484" y="29823"/>
                    </a:lnTo>
                    <a:lnTo>
                      <a:pt x="19600" y="29865"/>
                    </a:lnTo>
                    <a:lnTo>
                      <a:pt x="19717" y="29890"/>
                    </a:lnTo>
                    <a:lnTo>
                      <a:pt x="19825" y="29915"/>
                    </a:lnTo>
                    <a:lnTo>
                      <a:pt x="19933" y="29931"/>
                    </a:lnTo>
                    <a:lnTo>
                      <a:pt x="20049" y="29939"/>
                    </a:lnTo>
                    <a:lnTo>
                      <a:pt x="20165" y="29948"/>
                    </a:lnTo>
                    <a:lnTo>
                      <a:pt x="20389" y="29948"/>
                    </a:lnTo>
                    <a:lnTo>
                      <a:pt x="20614" y="29923"/>
                    </a:lnTo>
                    <a:lnTo>
                      <a:pt x="20838" y="29881"/>
                    </a:lnTo>
                    <a:lnTo>
                      <a:pt x="21054" y="29823"/>
                    </a:lnTo>
                    <a:lnTo>
                      <a:pt x="21162" y="29790"/>
                    </a:lnTo>
                    <a:lnTo>
                      <a:pt x="21270" y="29748"/>
                    </a:lnTo>
                    <a:lnTo>
                      <a:pt x="21369" y="29699"/>
                    </a:lnTo>
                    <a:lnTo>
                      <a:pt x="21477" y="29649"/>
                    </a:lnTo>
                    <a:lnTo>
                      <a:pt x="21594" y="29582"/>
                    </a:lnTo>
                    <a:lnTo>
                      <a:pt x="21710" y="29508"/>
                    </a:lnTo>
                    <a:lnTo>
                      <a:pt x="21942" y="29350"/>
                    </a:lnTo>
                    <a:lnTo>
                      <a:pt x="22391" y="29009"/>
                    </a:lnTo>
                    <a:lnTo>
                      <a:pt x="22623" y="28852"/>
                    </a:lnTo>
                    <a:lnTo>
                      <a:pt x="22740" y="28785"/>
                    </a:lnTo>
                    <a:lnTo>
                      <a:pt x="22856" y="28719"/>
                    </a:lnTo>
                    <a:lnTo>
                      <a:pt x="22981" y="28652"/>
                    </a:lnTo>
                    <a:lnTo>
                      <a:pt x="23105" y="28602"/>
                    </a:lnTo>
                    <a:lnTo>
                      <a:pt x="23238" y="28561"/>
                    </a:lnTo>
                    <a:lnTo>
                      <a:pt x="23371" y="28528"/>
                    </a:lnTo>
                    <a:lnTo>
                      <a:pt x="23545" y="28503"/>
                    </a:lnTo>
                    <a:lnTo>
                      <a:pt x="23720" y="28486"/>
                    </a:lnTo>
                    <a:lnTo>
                      <a:pt x="23894" y="28486"/>
                    </a:lnTo>
                    <a:lnTo>
                      <a:pt x="24068" y="28494"/>
                    </a:lnTo>
                    <a:lnTo>
                      <a:pt x="24558" y="28519"/>
                    </a:lnTo>
                    <a:lnTo>
                      <a:pt x="25048" y="28553"/>
                    </a:lnTo>
                    <a:lnTo>
                      <a:pt x="25082" y="28602"/>
                    </a:lnTo>
                    <a:lnTo>
                      <a:pt x="25131" y="28644"/>
                    </a:lnTo>
                    <a:lnTo>
                      <a:pt x="25173" y="28685"/>
                    </a:lnTo>
                    <a:lnTo>
                      <a:pt x="25231" y="28719"/>
                    </a:lnTo>
                    <a:lnTo>
                      <a:pt x="25347" y="28768"/>
                    </a:lnTo>
                    <a:lnTo>
                      <a:pt x="25472" y="28818"/>
                    </a:lnTo>
                    <a:lnTo>
                      <a:pt x="25597" y="28868"/>
                    </a:lnTo>
                    <a:lnTo>
                      <a:pt x="25713" y="28918"/>
                    </a:lnTo>
                    <a:lnTo>
                      <a:pt x="25771" y="28951"/>
                    </a:lnTo>
                    <a:lnTo>
                      <a:pt x="25821" y="28984"/>
                    </a:lnTo>
                    <a:lnTo>
                      <a:pt x="25871" y="29026"/>
                    </a:lnTo>
                    <a:lnTo>
                      <a:pt x="25920" y="29076"/>
                    </a:lnTo>
                    <a:lnTo>
                      <a:pt x="25954" y="29134"/>
                    </a:lnTo>
                    <a:lnTo>
                      <a:pt x="25987" y="29192"/>
                    </a:lnTo>
                    <a:lnTo>
                      <a:pt x="26045" y="29317"/>
                    </a:lnTo>
                    <a:lnTo>
                      <a:pt x="26095" y="29416"/>
                    </a:lnTo>
                    <a:lnTo>
                      <a:pt x="26153" y="29516"/>
                    </a:lnTo>
                    <a:lnTo>
                      <a:pt x="26211" y="29616"/>
                    </a:lnTo>
                    <a:lnTo>
                      <a:pt x="26278" y="29707"/>
                    </a:lnTo>
                    <a:lnTo>
                      <a:pt x="26352" y="29790"/>
                    </a:lnTo>
                    <a:lnTo>
                      <a:pt x="26419" y="29873"/>
                    </a:lnTo>
                    <a:lnTo>
                      <a:pt x="26502" y="29956"/>
                    </a:lnTo>
                    <a:lnTo>
                      <a:pt x="26585" y="30031"/>
                    </a:lnTo>
                    <a:lnTo>
                      <a:pt x="26668" y="30097"/>
                    </a:lnTo>
                    <a:lnTo>
                      <a:pt x="26709" y="30122"/>
                    </a:lnTo>
                    <a:lnTo>
                      <a:pt x="26759" y="30139"/>
                    </a:lnTo>
                    <a:lnTo>
                      <a:pt x="26801" y="30155"/>
                    </a:lnTo>
                    <a:lnTo>
                      <a:pt x="26851" y="30164"/>
                    </a:lnTo>
                    <a:lnTo>
                      <a:pt x="26892" y="30155"/>
                    </a:lnTo>
                    <a:lnTo>
                      <a:pt x="26942" y="30139"/>
                    </a:lnTo>
                    <a:lnTo>
                      <a:pt x="26983" y="30106"/>
                    </a:lnTo>
                    <a:lnTo>
                      <a:pt x="27017" y="30056"/>
                    </a:lnTo>
                    <a:lnTo>
                      <a:pt x="27033" y="30006"/>
                    </a:lnTo>
                    <a:lnTo>
                      <a:pt x="27042" y="29948"/>
                    </a:lnTo>
                    <a:lnTo>
                      <a:pt x="27033" y="29890"/>
                    </a:lnTo>
                    <a:lnTo>
                      <a:pt x="27017" y="29823"/>
                    </a:lnTo>
                    <a:lnTo>
                      <a:pt x="26992" y="29765"/>
                    </a:lnTo>
                    <a:lnTo>
                      <a:pt x="26959" y="29715"/>
                    </a:lnTo>
                    <a:lnTo>
                      <a:pt x="26876" y="29624"/>
                    </a:lnTo>
                    <a:lnTo>
                      <a:pt x="26784" y="29541"/>
                    </a:lnTo>
                    <a:lnTo>
                      <a:pt x="26709" y="29449"/>
                    </a:lnTo>
                    <a:lnTo>
                      <a:pt x="26668" y="29400"/>
                    </a:lnTo>
                    <a:lnTo>
                      <a:pt x="26643" y="29350"/>
                    </a:lnTo>
                    <a:lnTo>
                      <a:pt x="26626" y="29292"/>
                    </a:lnTo>
                    <a:lnTo>
                      <a:pt x="26618" y="29234"/>
                    </a:lnTo>
                    <a:lnTo>
                      <a:pt x="26635" y="29167"/>
                    </a:lnTo>
                    <a:lnTo>
                      <a:pt x="26651" y="29109"/>
                    </a:lnTo>
                    <a:lnTo>
                      <a:pt x="26685" y="29059"/>
                    </a:lnTo>
                    <a:lnTo>
                      <a:pt x="26726" y="29026"/>
                    </a:lnTo>
                    <a:lnTo>
                      <a:pt x="26751" y="29009"/>
                    </a:lnTo>
                    <a:lnTo>
                      <a:pt x="26776" y="29001"/>
                    </a:lnTo>
                    <a:lnTo>
                      <a:pt x="26801" y="29001"/>
                    </a:lnTo>
                    <a:lnTo>
                      <a:pt x="26826" y="29009"/>
                    </a:lnTo>
                    <a:lnTo>
                      <a:pt x="26867" y="29018"/>
                    </a:lnTo>
                    <a:lnTo>
                      <a:pt x="26900" y="29043"/>
                    </a:lnTo>
                    <a:lnTo>
                      <a:pt x="26967" y="29092"/>
                    </a:lnTo>
                    <a:lnTo>
                      <a:pt x="28437" y="30463"/>
                    </a:lnTo>
                    <a:lnTo>
                      <a:pt x="28478" y="30496"/>
                    </a:lnTo>
                    <a:lnTo>
                      <a:pt x="28520" y="30529"/>
                    </a:lnTo>
                    <a:lnTo>
                      <a:pt x="28570" y="30554"/>
                    </a:lnTo>
                    <a:lnTo>
                      <a:pt x="28628" y="30571"/>
                    </a:lnTo>
                    <a:lnTo>
                      <a:pt x="28653" y="30529"/>
                    </a:lnTo>
                    <a:lnTo>
                      <a:pt x="28661" y="30479"/>
                    </a:lnTo>
                    <a:lnTo>
                      <a:pt x="28661" y="30438"/>
                    </a:lnTo>
                    <a:lnTo>
                      <a:pt x="28653" y="30388"/>
                    </a:lnTo>
                    <a:lnTo>
                      <a:pt x="28636" y="30346"/>
                    </a:lnTo>
                    <a:lnTo>
                      <a:pt x="28611" y="30297"/>
                    </a:lnTo>
                    <a:lnTo>
                      <a:pt x="28553" y="30214"/>
                    </a:lnTo>
                    <a:lnTo>
                      <a:pt x="28487" y="30139"/>
                    </a:lnTo>
                    <a:lnTo>
                      <a:pt x="28429" y="30056"/>
                    </a:lnTo>
                    <a:lnTo>
                      <a:pt x="28412" y="30014"/>
                    </a:lnTo>
                    <a:lnTo>
                      <a:pt x="28395" y="29964"/>
                    </a:lnTo>
                    <a:lnTo>
                      <a:pt x="28395" y="29923"/>
                    </a:lnTo>
                    <a:lnTo>
                      <a:pt x="28404" y="29873"/>
                    </a:lnTo>
                    <a:lnTo>
                      <a:pt x="28420" y="29840"/>
                    </a:lnTo>
                    <a:lnTo>
                      <a:pt x="28437" y="29807"/>
                    </a:lnTo>
                    <a:lnTo>
                      <a:pt x="28470" y="29748"/>
                    </a:lnTo>
                    <a:lnTo>
                      <a:pt x="28495" y="29674"/>
                    </a:lnTo>
                    <a:lnTo>
                      <a:pt x="28495" y="29607"/>
                    </a:lnTo>
                    <a:lnTo>
                      <a:pt x="28495" y="29533"/>
                    </a:lnTo>
                    <a:lnTo>
                      <a:pt x="28487" y="29458"/>
                    </a:lnTo>
                    <a:lnTo>
                      <a:pt x="28478" y="29333"/>
                    </a:lnTo>
                    <a:lnTo>
                      <a:pt x="28470" y="29209"/>
                    </a:lnTo>
                    <a:lnTo>
                      <a:pt x="28470" y="29084"/>
                    </a:lnTo>
                    <a:lnTo>
                      <a:pt x="28478" y="28951"/>
                    </a:lnTo>
                    <a:lnTo>
                      <a:pt x="28487" y="28827"/>
                    </a:lnTo>
                    <a:lnTo>
                      <a:pt x="28503" y="28702"/>
                    </a:lnTo>
                    <a:lnTo>
                      <a:pt x="28528" y="28577"/>
                    </a:lnTo>
                    <a:lnTo>
                      <a:pt x="28553" y="28461"/>
                    </a:lnTo>
                    <a:lnTo>
                      <a:pt x="28603" y="28287"/>
                    </a:lnTo>
                    <a:lnTo>
                      <a:pt x="28653" y="28112"/>
                    </a:lnTo>
                    <a:lnTo>
                      <a:pt x="28694" y="27938"/>
                    </a:lnTo>
                    <a:lnTo>
                      <a:pt x="28728" y="27755"/>
                    </a:lnTo>
                    <a:lnTo>
                      <a:pt x="28736" y="27664"/>
                    </a:lnTo>
                    <a:lnTo>
                      <a:pt x="28736" y="27573"/>
                    </a:lnTo>
                    <a:lnTo>
                      <a:pt x="28728" y="27481"/>
                    </a:lnTo>
                    <a:lnTo>
                      <a:pt x="28719" y="27390"/>
                    </a:lnTo>
                    <a:lnTo>
                      <a:pt x="28694" y="27307"/>
                    </a:lnTo>
                    <a:lnTo>
                      <a:pt x="28661" y="27224"/>
                    </a:lnTo>
                    <a:lnTo>
                      <a:pt x="28620" y="27149"/>
                    </a:lnTo>
                    <a:lnTo>
                      <a:pt x="28561" y="27074"/>
                    </a:lnTo>
                    <a:lnTo>
                      <a:pt x="28512" y="27008"/>
                    </a:lnTo>
                    <a:lnTo>
                      <a:pt x="28462" y="26941"/>
                    </a:lnTo>
                    <a:lnTo>
                      <a:pt x="28445" y="26908"/>
                    </a:lnTo>
                    <a:lnTo>
                      <a:pt x="28437" y="26875"/>
                    </a:lnTo>
                    <a:lnTo>
                      <a:pt x="28437" y="26842"/>
                    </a:lnTo>
                    <a:lnTo>
                      <a:pt x="28453" y="26809"/>
                    </a:lnTo>
                    <a:lnTo>
                      <a:pt x="28470" y="26775"/>
                    </a:lnTo>
                    <a:lnTo>
                      <a:pt x="28503" y="26759"/>
                    </a:lnTo>
                    <a:lnTo>
                      <a:pt x="28536" y="26750"/>
                    </a:lnTo>
                    <a:lnTo>
                      <a:pt x="28620" y="26750"/>
                    </a:lnTo>
                    <a:lnTo>
                      <a:pt x="28661" y="26759"/>
                    </a:lnTo>
                    <a:lnTo>
                      <a:pt x="28736" y="26792"/>
                    </a:lnTo>
                    <a:lnTo>
                      <a:pt x="29217" y="27016"/>
                    </a:lnTo>
                    <a:lnTo>
                      <a:pt x="29301" y="27066"/>
                    </a:lnTo>
                    <a:lnTo>
                      <a:pt x="29392" y="27116"/>
                    </a:lnTo>
                    <a:lnTo>
                      <a:pt x="29475" y="27166"/>
                    </a:lnTo>
                    <a:lnTo>
                      <a:pt x="29550" y="27232"/>
                    </a:lnTo>
                    <a:lnTo>
                      <a:pt x="29608" y="27299"/>
                    </a:lnTo>
                    <a:lnTo>
                      <a:pt x="29658" y="27373"/>
                    </a:lnTo>
                    <a:lnTo>
                      <a:pt x="29674" y="27415"/>
                    </a:lnTo>
                    <a:lnTo>
                      <a:pt x="29691" y="27456"/>
                    </a:lnTo>
                    <a:lnTo>
                      <a:pt x="29691" y="27506"/>
                    </a:lnTo>
                    <a:lnTo>
                      <a:pt x="29691" y="27548"/>
                    </a:lnTo>
                    <a:lnTo>
                      <a:pt x="29749" y="27622"/>
                    </a:lnTo>
                    <a:lnTo>
                      <a:pt x="29807" y="27689"/>
                    </a:lnTo>
                    <a:lnTo>
                      <a:pt x="29874" y="27755"/>
                    </a:lnTo>
                    <a:lnTo>
                      <a:pt x="29948" y="27813"/>
                    </a:lnTo>
                    <a:lnTo>
                      <a:pt x="30023" y="27872"/>
                    </a:lnTo>
                    <a:lnTo>
                      <a:pt x="30098" y="27913"/>
                    </a:lnTo>
                    <a:lnTo>
                      <a:pt x="30181" y="27963"/>
                    </a:lnTo>
                    <a:lnTo>
                      <a:pt x="30264" y="27996"/>
                    </a:lnTo>
                    <a:lnTo>
                      <a:pt x="30355" y="28029"/>
                    </a:lnTo>
                    <a:lnTo>
                      <a:pt x="30438" y="28054"/>
                    </a:lnTo>
                    <a:lnTo>
                      <a:pt x="30530" y="28071"/>
                    </a:lnTo>
                    <a:lnTo>
                      <a:pt x="30621" y="28087"/>
                    </a:lnTo>
                    <a:lnTo>
                      <a:pt x="30712" y="28096"/>
                    </a:lnTo>
                    <a:lnTo>
                      <a:pt x="30804" y="28087"/>
                    </a:lnTo>
                    <a:lnTo>
                      <a:pt x="30895" y="28087"/>
                    </a:lnTo>
                    <a:lnTo>
                      <a:pt x="30986" y="28071"/>
                    </a:lnTo>
                    <a:lnTo>
                      <a:pt x="31128" y="28038"/>
                    </a:lnTo>
                    <a:lnTo>
                      <a:pt x="31252" y="27988"/>
                    </a:lnTo>
                    <a:lnTo>
                      <a:pt x="31377" y="27930"/>
                    </a:lnTo>
                    <a:lnTo>
                      <a:pt x="31493" y="27863"/>
                    </a:lnTo>
                    <a:lnTo>
                      <a:pt x="31609" y="27788"/>
                    </a:lnTo>
                    <a:lnTo>
                      <a:pt x="31726" y="27714"/>
                    </a:lnTo>
                    <a:lnTo>
                      <a:pt x="31950" y="27539"/>
                    </a:lnTo>
                    <a:lnTo>
                      <a:pt x="32174" y="27365"/>
                    </a:lnTo>
                    <a:lnTo>
                      <a:pt x="32398" y="27199"/>
                    </a:lnTo>
                    <a:lnTo>
                      <a:pt x="32515" y="27116"/>
                    </a:lnTo>
                    <a:lnTo>
                      <a:pt x="32639" y="27049"/>
                    </a:lnTo>
                    <a:lnTo>
                      <a:pt x="32764" y="26983"/>
                    </a:lnTo>
                    <a:lnTo>
                      <a:pt x="32888" y="26933"/>
                    </a:lnTo>
                    <a:lnTo>
                      <a:pt x="33113" y="26858"/>
                    </a:lnTo>
                    <a:lnTo>
                      <a:pt x="33229" y="26825"/>
                    </a:lnTo>
                    <a:lnTo>
                      <a:pt x="33337" y="26775"/>
                    </a:lnTo>
                    <a:lnTo>
                      <a:pt x="33428" y="26717"/>
                    </a:lnTo>
                    <a:lnTo>
                      <a:pt x="33519" y="26651"/>
                    </a:lnTo>
                    <a:lnTo>
                      <a:pt x="33686" y="26510"/>
                    </a:lnTo>
                    <a:lnTo>
                      <a:pt x="33993" y="26235"/>
                    </a:lnTo>
                    <a:lnTo>
                      <a:pt x="34142" y="26094"/>
                    </a:lnTo>
                    <a:lnTo>
                      <a:pt x="34275" y="25945"/>
                    </a:lnTo>
                    <a:lnTo>
                      <a:pt x="34333" y="25870"/>
                    </a:lnTo>
                    <a:lnTo>
                      <a:pt x="34383" y="25795"/>
                    </a:lnTo>
                    <a:lnTo>
                      <a:pt x="34433" y="25712"/>
                    </a:lnTo>
                    <a:lnTo>
                      <a:pt x="34466" y="25629"/>
                    </a:lnTo>
                    <a:lnTo>
                      <a:pt x="34491" y="25538"/>
                    </a:lnTo>
                    <a:lnTo>
                      <a:pt x="34508" y="25455"/>
                    </a:lnTo>
                    <a:lnTo>
                      <a:pt x="34508" y="25363"/>
                    </a:lnTo>
                    <a:lnTo>
                      <a:pt x="34499" y="25264"/>
                    </a:lnTo>
                    <a:lnTo>
                      <a:pt x="34466" y="25148"/>
                    </a:lnTo>
                    <a:lnTo>
                      <a:pt x="34416" y="25023"/>
                    </a:lnTo>
                    <a:lnTo>
                      <a:pt x="34367" y="24915"/>
                    </a:lnTo>
                    <a:lnTo>
                      <a:pt x="34300" y="24807"/>
                    </a:lnTo>
                    <a:lnTo>
                      <a:pt x="34225" y="24699"/>
                    </a:lnTo>
                    <a:lnTo>
                      <a:pt x="34142" y="24608"/>
                    </a:lnTo>
                    <a:lnTo>
                      <a:pt x="34051" y="24516"/>
                    </a:lnTo>
                    <a:lnTo>
                      <a:pt x="33951" y="24433"/>
                    </a:lnTo>
                    <a:lnTo>
                      <a:pt x="33852" y="24350"/>
                    </a:lnTo>
                    <a:lnTo>
                      <a:pt x="33744" y="24284"/>
                    </a:lnTo>
                    <a:lnTo>
                      <a:pt x="33528" y="24151"/>
                    </a:lnTo>
                    <a:lnTo>
                      <a:pt x="33304" y="24026"/>
                    </a:lnTo>
                    <a:lnTo>
                      <a:pt x="33079" y="23918"/>
                    </a:lnTo>
                    <a:lnTo>
                      <a:pt x="32772" y="23769"/>
                    </a:lnTo>
                    <a:lnTo>
                      <a:pt x="32465" y="23628"/>
                    </a:lnTo>
                    <a:lnTo>
                      <a:pt x="32157" y="23495"/>
                    </a:lnTo>
                    <a:lnTo>
                      <a:pt x="31842" y="23370"/>
                    </a:lnTo>
                    <a:lnTo>
                      <a:pt x="31684" y="23312"/>
                    </a:lnTo>
                    <a:lnTo>
                      <a:pt x="31526" y="23262"/>
                    </a:lnTo>
                    <a:lnTo>
                      <a:pt x="31360" y="23221"/>
                    </a:lnTo>
                    <a:lnTo>
                      <a:pt x="31202" y="23188"/>
                    </a:lnTo>
                    <a:lnTo>
                      <a:pt x="31036" y="23154"/>
                    </a:lnTo>
                    <a:lnTo>
                      <a:pt x="30870" y="23129"/>
                    </a:lnTo>
                    <a:lnTo>
                      <a:pt x="30704" y="23113"/>
                    </a:lnTo>
                    <a:lnTo>
                      <a:pt x="30538" y="23105"/>
                    </a:lnTo>
                    <a:lnTo>
                      <a:pt x="30538" y="23105"/>
                    </a:lnTo>
                    <a:lnTo>
                      <a:pt x="30571" y="23279"/>
                    </a:lnTo>
                    <a:lnTo>
                      <a:pt x="30596" y="23453"/>
                    </a:lnTo>
                    <a:lnTo>
                      <a:pt x="30621" y="23619"/>
                    </a:lnTo>
                    <a:lnTo>
                      <a:pt x="30629" y="23794"/>
                    </a:lnTo>
                    <a:lnTo>
                      <a:pt x="30530" y="23877"/>
                    </a:lnTo>
                    <a:lnTo>
                      <a:pt x="30430" y="23968"/>
                    </a:lnTo>
                    <a:lnTo>
                      <a:pt x="30339" y="24060"/>
                    </a:lnTo>
                    <a:lnTo>
                      <a:pt x="30256" y="24159"/>
                    </a:lnTo>
                    <a:lnTo>
                      <a:pt x="30181" y="24259"/>
                    </a:lnTo>
                    <a:lnTo>
                      <a:pt x="30106" y="24367"/>
                    </a:lnTo>
                    <a:lnTo>
                      <a:pt x="30048" y="24483"/>
                    </a:lnTo>
                    <a:lnTo>
                      <a:pt x="29990" y="24599"/>
                    </a:lnTo>
                    <a:lnTo>
                      <a:pt x="29932" y="24724"/>
                    </a:lnTo>
                    <a:lnTo>
                      <a:pt x="29899" y="24782"/>
                    </a:lnTo>
                    <a:lnTo>
                      <a:pt x="29857" y="24832"/>
                    </a:lnTo>
                    <a:lnTo>
                      <a:pt x="29807" y="24873"/>
                    </a:lnTo>
                    <a:lnTo>
                      <a:pt x="29749" y="24907"/>
                    </a:lnTo>
                    <a:lnTo>
                      <a:pt x="29716" y="24915"/>
                    </a:lnTo>
                    <a:lnTo>
                      <a:pt x="29683" y="24915"/>
                    </a:lnTo>
                    <a:lnTo>
                      <a:pt x="29649" y="24907"/>
                    </a:lnTo>
                    <a:lnTo>
                      <a:pt x="29616" y="24890"/>
                    </a:lnTo>
                    <a:lnTo>
                      <a:pt x="29550" y="24533"/>
                    </a:lnTo>
                    <a:lnTo>
                      <a:pt x="29483" y="24541"/>
                    </a:lnTo>
                    <a:lnTo>
                      <a:pt x="29409" y="24550"/>
                    </a:lnTo>
                    <a:lnTo>
                      <a:pt x="29334" y="24558"/>
                    </a:lnTo>
                    <a:lnTo>
                      <a:pt x="29259" y="24541"/>
                    </a:lnTo>
                    <a:lnTo>
                      <a:pt x="29193" y="24516"/>
                    </a:lnTo>
                    <a:lnTo>
                      <a:pt x="29159" y="24500"/>
                    </a:lnTo>
                    <a:lnTo>
                      <a:pt x="29134" y="24475"/>
                    </a:lnTo>
                    <a:lnTo>
                      <a:pt x="29110" y="24450"/>
                    </a:lnTo>
                    <a:lnTo>
                      <a:pt x="29093" y="24417"/>
                    </a:lnTo>
                    <a:lnTo>
                      <a:pt x="29076" y="24383"/>
                    </a:lnTo>
                    <a:lnTo>
                      <a:pt x="29068" y="24350"/>
                    </a:lnTo>
                    <a:lnTo>
                      <a:pt x="29068" y="24309"/>
                    </a:lnTo>
                    <a:lnTo>
                      <a:pt x="29076" y="24267"/>
                    </a:lnTo>
                    <a:lnTo>
                      <a:pt x="29110" y="24192"/>
                    </a:lnTo>
                    <a:lnTo>
                      <a:pt x="29176" y="24035"/>
                    </a:lnTo>
                    <a:lnTo>
                      <a:pt x="29251" y="23877"/>
                    </a:lnTo>
                    <a:lnTo>
                      <a:pt x="29301" y="23719"/>
                    </a:lnTo>
                    <a:lnTo>
                      <a:pt x="29325" y="23636"/>
                    </a:lnTo>
                    <a:lnTo>
                      <a:pt x="29334" y="23553"/>
                    </a:lnTo>
                    <a:lnTo>
                      <a:pt x="29342" y="23470"/>
                    </a:lnTo>
                    <a:lnTo>
                      <a:pt x="29334" y="23387"/>
                    </a:lnTo>
                    <a:lnTo>
                      <a:pt x="29317" y="23304"/>
                    </a:lnTo>
                    <a:lnTo>
                      <a:pt x="29292" y="23221"/>
                    </a:lnTo>
                    <a:lnTo>
                      <a:pt x="29259" y="23146"/>
                    </a:lnTo>
                    <a:lnTo>
                      <a:pt x="29209" y="23071"/>
                    </a:lnTo>
                    <a:lnTo>
                      <a:pt x="29159" y="23013"/>
                    </a:lnTo>
                    <a:lnTo>
                      <a:pt x="29085" y="22972"/>
                    </a:lnTo>
                    <a:lnTo>
                      <a:pt x="29018" y="22938"/>
                    </a:lnTo>
                    <a:lnTo>
                      <a:pt x="28952" y="22897"/>
                    </a:lnTo>
                    <a:lnTo>
                      <a:pt x="28927" y="22872"/>
                    </a:lnTo>
                    <a:lnTo>
                      <a:pt x="28910" y="22847"/>
                    </a:lnTo>
                    <a:lnTo>
                      <a:pt x="28894" y="22822"/>
                    </a:lnTo>
                    <a:lnTo>
                      <a:pt x="28894" y="22789"/>
                    </a:lnTo>
                    <a:lnTo>
                      <a:pt x="28902" y="22756"/>
                    </a:lnTo>
                    <a:lnTo>
                      <a:pt x="28919" y="22731"/>
                    </a:lnTo>
                    <a:lnTo>
                      <a:pt x="28943" y="22714"/>
                    </a:lnTo>
                    <a:lnTo>
                      <a:pt x="28968" y="22698"/>
                    </a:lnTo>
                    <a:lnTo>
                      <a:pt x="29035" y="22673"/>
                    </a:lnTo>
                    <a:lnTo>
                      <a:pt x="29101" y="22664"/>
                    </a:lnTo>
                    <a:lnTo>
                      <a:pt x="29749" y="22631"/>
                    </a:lnTo>
                    <a:lnTo>
                      <a:pt x="30397" y="22606"/>
                    </a:lnTo>
                    <a:lnTo>
                      <a:pt x="31045" y="22606"/>
                    </a:lnTo>
                    <a:lnTo>
                      <a:pt x="31692" y="22623"/>
                    </a:lnTo>
                    <a:lnTo>
                      <a:pt x="31834" y="22623"/>
                    </a:lnTo>
                    <a:lnTo>
                      <a:pt x="31900" y="22615"/>
                    </a:lnTo>
                    <a:lnTo>
                      <a:pt x="31966" y="22606"/>
                    </a:lnTo>
                    <a:lnTo>
                      <a:pt x="32033" y="22590"/>
                    </a:lnTo>
                    <a:lnTo>
                      <a:pt x="32091" y="22556"/>
                    </a:lnTo>
                    <a:lnTo>
                      <a:pt x="32133" y="22515"/>
                    </a:lnTo>
                    <a:lnTo>
                      <a:pt x="32174" y="22465"/>
                    </a:lnTo>
                    <a:lnTo>
                      <a:pt x="32199" y="22399"/>
                    </a:lnTo>
                    <a:lnTo>
                      <a:pt x="32216" y="22332"/>
                    </a:lnTo>
                    <a:lnTo>
                      <a:pt x="32216" y="22266"/>
                    </a:lnTo>
                    <a:lnTo>
                      <a:pt x="32207" y="22191"/>
                    </a:lnTo>
                    <a:lnTo>
                      <a:pt x="32083" y="20090"/>
                    </a:lnTo>
                    <a:lnTo>
                      <a:pt x="32074" y="19949"/>
                    </a:lnTo>
                    <a:lnTo>
                      <a:pt x="32083" y="19882"/>
                    </a:lnTo>
                    <a:lnTo>
                      <a:pt x="32099" y="19807"/>
                    </a:lnTo>
                    <a:lnTo>
                      <a:pt x="32124" y="19741"/>
                    </a:lnTo>
                    <a:lnTo>
                      <a:pt x="32166" y="19683"/>
                    </a:lnTo>
                    <a:lnTo>
                      <a:pt x="32216" y="19633"/>
                    </a:lnTo>
                    <a:lnTo>
                      <a:pt x="32274" y="19583"/>
                    </a:lnTo>
                    <a:lnTo>
                      <a:pt x="32332" y="19542"/>
                    </a:lnTo>
                    <a:lnTo>
                      <a:pt x="32407" y="19508"/>
                    </a:lnTo>
                    <a:lnTo>
                      <a:pt x="32539" y="19434"/>
                    </a:lnTo>
                    <a:lnTo>
                      <a:pt x="32681" y="19359"/>
                    </a:lnTo>
                    <a:lnTo>
                      <a:pt x="32747" y="19317"/>
                    </a:lnTo>
                    <a:lnTo>
                      <a:pt x="32805" y="19276"/>
                    </a:lnTo>
                    <a:lnTo>
                      <a:pt x="32863" y="19226"/>
                    </a:lnTo>
                    <a:lnTo>
                      <a:pt x="32905" y="19176"/>
                    </a:lnTo>
                    <a:lnTo>
                      <a:pt x="32946" y="19118"/>
                    </a:lnTo>
                    <a:lnTo>
                      <a:pt x="32971" y="19043"/>
                    </a:lnTo>
                    <a:lnTo>
                      <a:pt x="32988" y="18944"/>
                    </a:lnTo>
                    <a:lnTo>
                      <a:pt x="32996" y="18894"/>
                    </a:lnTo>
                    <a:lnTo>
                      <a:pt x="33005" y="18844"/>
                    </a:lnTo>
                    <a:lnTo>
                      <a:pt x="33029" y="18794"/>
                    </a:lnTo>
                    <a:lnTo>
                      <a:pt x="33054" y="18744"/>
                    </a:lnTo>
                    <a:lnTo>
                      <a:pt x="33104" y="18645"/>
                    </a:lnTo>
                    <a:lnTo>
                      <a:pt x="33154" y="18553"/>
                    </a:lnTo>
                    <a:lnTo>
                      <a:pt x="33196" y="18462"/>
                    </a:lnTo>
                    <a:lnTo>
                      <a:pt x="33229" y="18362"/>
                    </a:lnTo>
                    <a:lnTo>
                      <a:pt x="33262" y="18263"/>
                    </a:lnTo>
                    <a:lnTo>
                      <a:pt x="33279" y="18163"/>
                    </a:lnTo>
                    <a:lnTo>
                      <a:pt x="33295" y="18063"/>
                    </a:lnTo>
                    <a:lnTo>
                      <a:pt x="33304" y="17964"/>
                    </a:lnTo>
                    <a:lnTo>
                      <a:pt x="33304" y="17864"/>
                    </a:lnTo>
                    <a:lnTo>
                      <a:pt x="33362" y="17864"/>
                    </a:lnTo>
                    <a:lnTo>
                      <a:pt x="33411" y="17872"/>
                    </a:lnTo>
                    <a:lnTo>
                      <a:pt x="33461" y="17897"/>
                    </a:lnTo>
                    <a:lnTo>
                      <a:pt x="33503" y="17931"/>
                    </a:lnTo>
                    <a:lnTo>
                      <a:pt x="33544" y="17964"/>
                    </a:lnTo>
                    <a:lnTo>
                      <a:pt x="33586" y="18014"/>
                    </a:lnTo>
                    <a:lnTo>
                      <a:pt x="33644" y="18105"/>
                    </a:lnTo>
                    <a:lnTo>
                      <a:pt x="33702" y="18196"/>
                    </a:lnTo>
                    <a:lnTo>
                      <a:pt x="33769" y="18296"/>
                    </a:lnTo>
                    <a:lnTo>
                      <a:pt x="33802" y="18337"/>
                    </a:lnTo>
                    <a:lnTo>
                      <a:pt x="33835" y="18379"/>
                    </a:lnTo>
                    <a:lnTo>
                      <a:pt x="33885" y="18412"/>
                    </a:lnTo>
                    <a:lnTo>
                      <a:pt x="33926" y="18437"/>
                    </a:lnTo>
                    <a:lnTo>
                      <a:pt x="34001" y="18462"/>
                    </a:lnTo>
                    <a:lnTo>
                      <a:pt x="34068" y="18470"/>
                    </a:lnTo>
                    <a:lnTo>
                      <a:pt x="34217" y="18495"/>
                    </a:lnTo>
                    <a:lnTo>
                      <a:pt x="34292" y="18504"/>
                    </a:lnTo>
                    <a:lnTo>
                      <a:pt x="34358" y="18528"/>
                    </a:lnTo>
                    <a:lnTo>
                      <a:pt x="34383" y="18545"/>
                    </a:lnTo>
                    <a:lnTo>
                      <a:pt x="34408" y="18562"/>
                    </a:lnTo>
                    <a:lnTo>
                      <a:pt x="34433" y="18587"/>
                    </a:lnTo>
                    <a:lnTo>
                      <a:pt x="34450" y="18620"/>
                    </a:lnTo>
                    <a:lnTo>
                      <a:pt x="34466" y="18661"/>
                    </a:lnTo>
                    <a:lnTo>
                      <a:pt x="34475" y="18711"/>
                    </a:lnTo>
                    <a:lnTo>
                      <a:pt x="34475" y="18819"/>
                    </a:lnTo>
                    <a:lnTo>
                      <a:pt x="34475" y="18911"/>
                    </a:lnTo>
                    <a:lnTo>
                      <a:pt x="34491" y="19002"/>
                    </a:lnTo>
                    <a:lnTo>
                      <a:pt x="34516" y="19093"/>
                    </a:lnTo>
                    <a:lnTo>
                      <a:pt x="34541" y="19185"/>
                    </a:lnTo>
                    <a:lnTo>
                      <a:pt x="34574" y="19268"/>
                    </a:lnTo>
                    <a:lnTo>
                      <a:pt x="34624" y="19351"/>
                    </a:lnTo>
                    <a:lnTo>
                      <a:pt x="34674" y="19434"/>
                    </a:lnTo>
                    <a:lnTo>
                      <a:pt x="34724" y="19508"/>
                    </a:lnTo>
                    <a:lnTo>
                      <a:pt x="34790" y="19583"/>
                    </a:lnTo>
                    <a:lnTo>
                      <a:pt x="34857" y="19650"/>
                    </a:lnTo>
                    <a:lnTo>
                      <a:pt x="34923" y="19708"/>
                    </a:lnTo>
                    <a:lnTo>
                      <a:pt x="34998" y="19758"/>
                    </a:lnTo>
                    <a:lnTo>
                      <a:pt x="35081" y="19807"/>
                    </a:lnTo>
                    <a:lnTo>
                      <a:pt x="35164" y="19841"/>
                    </a:lnTo>
                    <a:lnTo>
                      <a:pt x="35247" y="19874"/>
                    </a:lnTo>
                    <a:lnTo>
                      <a:pt x="35338" y="19891"/>
                    </a:lnTo>
                    <a:lnTo>
                      <a:pt x="32647" y="19891"/>
                    </a:lnTo>
                    <a:lnTo>
                      <a:pt x="32639" y="20065"/>
                    </a:lnTo>
                    <a:lnTo>
                      <a:pt x="32639" y="20231"/>
                    </a:lnTo>
                    <a:lnTo>
                      <a:pt x="32647" y="20405"/>
                    </a:lnTo>
                    <a:lnTo>
                      <a:pt x="32664" y="20572"/>
                    </a:lnTo>
                    <a:lnTo>
                      <a:pt x="32681" y="20746"/>
                    </a:lnTo>
                    <a:lnTo>
                      <a:pt x="32706" y="20912"/>
                    </a:lnTo>
                    <a:lnTo>
                      <a:pt x="32730" y="21086"/>
                    </a:lnTo>
                    <a:lnTo>
                      <a:pt x="32772" y="21253"/>
                    </a:lnTo>
                    <a:lnTo>
                      <a:pt x="32814" y="21419"/>
                    </a:lnTo>
                    <a:lnTo>
                      <a:pt x="32855" y="21585"/>
                    </a:lnTo>
                    <a:lnTo>
                      <a:pt x="32905" y="21743"/>
                    </a:lnTo>
                    <a:lnTo>
                      <a:pt x="32963" y="21909"/>
                    </a:lnTo>
                    <a:lnTo>
                      <a:pt x="33029" y="22066"/>
                    </a:lnTo>
                    <a:lnTo>
                      <a:pt x="33096" y="22224"/>
                    </a:lnTo>
                    <a:lnTo>
                      <a:pt x="33171" y="22374"/>
                    </a:lnTo>
                    <a:lnTo>
                      <a:pt x="33245" y="22531"/>
                    </a:lnTo>
                    <a:lnTo>
                      <a:pt x="33328" y="22681"/>
                    </a:lnTo>
                    <a:lnTo>
                      <a:pt x="33411" y="22830"/>
                    </a:lnTo>
                    <a:lnTo>
                      <a:pt x="33503" y="22972"/>
                    </a:lnTo>
                    <a:lnTo>
                      <a:pt x="33602" y="23113"/>
                    </a:lnTo>
                    <a:lnTo>
                      <a:pt x="33702" y="23254"/>
                    </a:lnTo>
                    <a:lnTo>
                      <a:pt x="33802" y="23387"/>
                    </a:lnTo>
                    <a:lnTo>
                      <a:pt x="33910" y="23520"/>
                    </a:lnTo>
                    <a:lnTo>
                      <a:pt x="34026" y="23653"/>
                    </a:lnTo>
                    <a:lnTo>
                      <a:pt x="34142" y="23777"/>
                    </a:lnTo>
                    <a:lnTo>
                      <a:pt x="34267" y="23893"/>
                    </a:lnTo>
                    <a:lnTo>
                      <a:pt x="34391" y="24010"/>
                    </a:lnTo>
                    <a:lnTo>
                      <a:pt x="34516" y="24126"/>
                    </a:lnTo>
                    <a:lnTo>
                      <a:pt x="34649" y="24234"/>
                    </a:lnTo>
                    <a:lnTo>
                      <a:pt x="34790" y="24334"/>
                    </a:lnTo>
                    <a:lnTo>
                      <a:pt x="34931" y="24433"/>
                    </a:lnTo>
                    <a:lnTo>
                      <a:pt x="35072" y="24525"/>
                    </a:lnTo>
                    <a:lnTo>
                      <a:pt x="35180" y="24583"/>
                    </a:lnTo>
                    <a:lnTo>
                      <a:pt x="35230" y="24608"/>
                    </a:lnTo>
                    <a:lnTo>
                      <a:pt x="35288" y="24624"/>
                    </a:lnTo>
                    <a:lnTo>
                      <a:pt x="35355" y="24624"/>
                    </a:lnTo>
                    <a:lnTo>
                      <a:pt x="35413" y="24616"/>
                    </a:lnTo>
                    <a:lnTo>
                      <a:pt x="35471" y="24599"/>
                    </a:lnTo>
                    <a:lnTo>
                      <a:pt x="35529" y="24574"/>
                    </a:lnTo>
                    <a:lnTo>
                      <a:pt x="35579" y="24541"/>
                    </a:lnTo>
                    <a:lnTo>
                      <a:pt x="35637" y="24508"/>
                    </a:lnTo>
                    <a:lnTo>
                      <a:pt x="35737" y="24433"/>
                    </a:lnTo>
                    <a:lnTo>
                      <a:pt x="37032" y="23403"/>
                    </a:lnTo>
                    <a:lnTo>
                      <a:pt x="37182" y="23287"/>
                    </a:lnTo>
                    <a:lnTo>
                      <a:pt x="37340" y="23188"/>
                    </a:lnTo>
                    <a:lnTo>
                      <a:pt x="37414" y="23138"/>
                    </a:lnTo>
                    <a:lnTo>
                      <a:pt x="37497" y="23096"/>
                    </a:lnTo>
                    <a:lnTo>
                      <a:pt x="37589" y="23063"/>
                    </a:lnTo>
                    <a:lnTo>
                      <a:pt x="37672" y="23046"/>
                    </a:lnTo>
                    <a:lnTo>
                      <a:pt x="37788" y="23030"/>
                    </a:lnTo>
                    <a:lnTo>
                      <a:pt x="37896" y="23013"/>
                    </a:lnTo>
                    <a:lnTo>
                      <a:pt x="38012" y="23005"/>
                    </a:lnTo>
                    <a:lnTo>
                      <a:pt x="38120" y="22980"/>
                    </a:lnTo>
                    <a:lnTo>
                      <a:pt x="38203" y="22955"/>
                    </a:lnTo>
                    <a:lnTo>
                      <a:pt x="38278" y="22922"/>
                    </a:lnTo>
                    <a:lnTo>
                      <a:pt x="38353" y="22872"/>
                    </a:lnTo>
                    <a:lnTo>
                      <a:pt x="38419" y="22822"/>
                    </a:lnTo>
                    <a:lnTo>
                      <a:pt x="38552" y="22706"/>
                    </a:lnTo>
                    <a:lnTo>
                      <a:pt x="38677" y="22581"/>
                    </a:lnTo>
                    <a:lnTo>
                      <a:pt x="38801" y="22457"/>
                    </a:lnTo>
                    <a:lnTo>
                      <a:pt x="38934" y="22340"/>
                    </a:lnTo>
                    <a:lnTo>
                      <a:pt x="39001" y="22299"/>
                    </a:lnTo>
                    <a:lnTo>
                      <a:pt x="39075" y="22257"/>
                    </a:lnTo>
                    <a:lnTo>
                      <a:pt x="39150" y="22216"/>
                    </a:lnTo>
                    <a:lnTo>
                      <a:pt x="39233" y="22191"/>
                    </a:lnTo>
                    <a:lnTo>
                      <a:pt x="39374" y="22166"/>
                    </a:lnTo>
                    <a:lnTo>
                      <a:pt x="39449" y="22149"/>
                    </a:lnTo>
                    <a:lnTo>
                      <a:pt x="39516" y="22125"/>
                    </a:lnTo>
                    <a:lnTo>
                      <a:pt x="39565" y="22083"/>
                    </a:lnTo>
                    <a:lnTo>
                      <a:pt x="39607" y="22033"/>
                    </a:lnTo>
                    <a:lnTo>
                      <a:pt x="39690" y="21917"/>
                    </a:lnTo>
                    <a:lnTo>
                      <a:pt x="39765" y="21817"/>
                    </a:lnTo>
                    <a:lnTo>
                      <a:pt x="39839" y="21726"/>
                    </a:lnTo>
                    <a:lnTo>
                      <a:pt x="39931" y="21643"/>
                    </a:lnTo>
                    <a:lnTo>
                      <a:pt x="40022" y="21560"/>
                    </a:lnTo>
                    <a:lnTo>
                      <a:pt x="40114" y="21493"/>
                    </a:lnTo>
                    <a:lnTo>
                      <a:pt x="40213" y="21419"/>
                    </a:lnTo>
                    <a:lnTo>
                      <a:pt x="40321" y="21360"/>
                    </a:lnTo>
                    <a:lnTo>
                      <a:pt x="40429" y="21294"/>
                    </a:lnTo>
                    <a:lnTo>
                      <a:pt x="40653" y="21194"/>
                    </a:lnTo>
                    <a:lnTo>
                      <a:pt x="40886" y="21095"/>
                    </a:lnTo>
                    <a:lnTo>
                      <a:pt x="41127" y="21012"/>
                    </a:lnTo>
                    <a:lnTo>
                      <a:pt x="41368" y="20929"/>
                    </a:lnTo>
                    <a:lnTo>
                      <a:pt x="43419" y="20264"/>
                    </a:lnTo>
                    <a:lnTo>
                      <a:pt x="43734" y="20165"/>
                    </a:lnTo>
                    <a:lnTo>
                      <a:pt x="44058" y="20065"/>
                    </a:lnTo>
                    <a:lnTo>
                      <a:pt x="44382" y="19982"/>
                    </a:lnTo>
                    <a:lnTo>
                      <a:pt x="44548" y="19949"/>
                    </a:lnTo>
                    <a:lnTo>
                      <a:pt x="44714" y="19924"/>
                    </a:lnTo>
                    <a:lnTo>
                      <a:pt x="45022" y="19891"/>
                    </a:lnTo>
                    <a:lnTo>
                      <a:pt x="45329" y="19857"/>
                    </a:lnTo>
                    <a:lnTo>
                      <a:pt x="45479" y="19832"/>
                    </a:lnTo>
                    <a:lnTo>
                      <a:pt x="45628" y="19807"/>
                    </a:lnTo>
                    <a:lnTo>
                      <a:pt x="45777" y="19766"/>
                    </a:lnTo>
                    <a:lnTo>
                      <a:pt x="45919" y="19716"/>
                    </a:lnTo>
                    <a:lnTo>
                      <a:pt x="46018" y="19675"/>
                    </a:lnTo>
                    <a:lnTo>
                      <a:pt x="46110" y="19625"/>
                    </a:lnTo>
                    <a:lnTo>
                      <a:pt x="46284" y="19525"/>
                    </a:lnTo>
                    <a:lnTo>
                      <a:pt x="46467" y="19417"/>
                    </a:lnTo>
                    <a:lnTo>
                      <a:pt x="46641" y="19309"/>
                    </a:lnTo>
                    <a:lnTo>
                      <a:pt x="46766" y="19243"/>
                    </a:lnTo>
                    <a:lnTo>
                      <a:pt x="46890" y="19185"/>
                    </a:lnTo>
                    <a:lnTo>
                      <a:pt x="47015" y="19135"/>
                    </a:lnTo>
                    <a:lnTo>
                      <a:pt x="47139" y="19085"/>
                    </a:lnTo>
                    <a:lnTo>
                      <a:pt x="47397" y="19002"/>
                    </a:lnTo>
                    <a:lnTo>
                      <a:pt x="47663" y="18927"/>
                    </a:lnTo>
                    <a:lnTo>
                      <a:pt x="47139" y="17524"/>
                    </a:lnTo>
                    <a:lnTo>
                      <a:pt x="47106" y="17441"/>
                    </a:lnTo>
                    <a:lnTo>
                      <a:pt x="47081" y="17407"/>
                    </a:lnTo>
                    <a:lnTo>
                      <a:pt x="47056" y="17374"/>
                    </a:lnTo>
                    <a:lnTo>
                      <a:pt x="47023" y="17357"/>
                    </a:lnTo>
                    <a:lnTo>
                      <a:pt x="46998" y="17349"/>
                    </a:lnTo>
                    <a:lnTo>
                      <a:pt x="46940" y="17333"/>
                    </a:lnTo>
                    <a:lnTo>
                      <a:pt x="46874" y="17333"/>
                    </a:lnTo>
                    <a:lnTo>
                      <a:pt x="46807" y="17341"/>
                    </a:lnTo>
                    <a:lnTo>
                      <a:pt x="46309" y="17407"/>
                    </a:lnTo>
                    <a:lnTo>
                      <a:pt x="45811" y="17499"/>
                    </a:lnTo>
                    <a:lnTo>
                      <a:pt x="45312" y="17607"/>
                    </a:lnTo>
                    <a:lnTo>
                      <a:pt x="44831" y="17731"/>
                    </a:lnTo>
                    <a:lnTo>
                      <a:pt x="44216" y="16369"/>
                    </a:lnTo>
                    <a:lnTo>
                      <a:pt x="44133" y="16178"/>
                    </a:lnTo>
                    <a:lnTo>
                      <a:pt x="44050" y="15979"/>
                    </a:lnTo>
                    <a:lnTo>
                      <a:pt x="43975" y="15780"/>
                    </a:lnTo>
                    <a:lnTo>
                      <a:pt x="43917" y="15572"/>
                    </a:lnTo>
                    <a:lnTo>
                      <a:pt x="43884" y="15431"/>
                    </a:lnTo>
                    <a:lnTo>
                      <a:pt x="43859" y="15281"/>
                    </a:lnTo>
                    <a:lnTo>
                      <a:pt x="43818" y="14982"/>
                    </a:lnTo>
                    <a:lnTo>
                      <a:pt x="43784" y="14625"/>
                    </a:lnTo>
                    <a:lnTo>
                      <a:pt x="43759" y="14268"/>
                    </a:lnTo>
                    <a:lnTo>
                      <a:pt x="43734" y="13911"/>
                    </a:lnTo>
                    <a:lnTo>
                      <a:pt x="43718" y="13546"/>
                    </a:lnTo>
                    <a:lnTo>
                      <a:pt x="43710" y="13188"/>
                    </a:lnTo>
                    <a:lnTo>
                      <a:pt x="43710" y="12823"/>
                    </a:lnTo>
                    <a:lnTo>
                      <a:pt x="43710" y="12466"/>
                    </a:lnTo>
                    <a:lnTo>
                      <a:pt x="43726" y="12109"/>
                    </a:lnTo>
                    <a:lnTo>
                      <a:pt x="43726" y="11934"/>
                    </a:lnTo>
                    <a:lnTo>
                      <a:pt x="43726" y="11760"/>
                    </a:lnTo>
                    <a:lnTo>
                      <a:pt x="43718" y="11586"/>
                    </a:lnTo>
                    <a:lnTo>
                      <a:pt x="43701" y="11419"/>
                    </a:lnTo>
                    <a:lnTo>
                      <a:pt x="43676" y="11336"/>
                    </a:lnTo>
                    <a:lnTo>
                      <a:pt x="43660" y="11253"/>
                    </a:lnTo>
                    <a:lnTo>
                      <a:pt x="43627" y="11179"/>
                    </a:lnTo>
                    <a:lnTo>
                      <a:pt x="43593" y="11104"/>
                    </a:lnTo>
                    <a:lnTo>
                      <a:pt x="43560" y="11037"/>
                    </a:lnTo>
                    <a:lnTo>
                      <a:pt x="43510" y="10971"/>
                    </a:lnTo>
                    <a:lnTo>
                      <a:pt x="43460" y="10913"/>
                    </a:lnTo>
                    <a:lnTo>
                      <a:pt x="43394" y="10855"/>
                    </a:lnTo>
                    <a:lnTo>
                      <a:pt x="42040" y="9767"/>
                    </a:lnTo>
                    <a:lnTo>
                      <a:pt x="41368" y="9210"/>
                    </a:lnTo>
                    <a:lnTo>
                      <a:pt x="41035" y="8928"/>
                    </a:lnTo>
                    <a:lnTo>
                      <a:pt x="40703" y="8646"/>
                    </a:lnTo>
                    <a:lnTo>
                      <a:pt x="40562" y="8737"/>
                    </a:lnTo>
                    <a:lnTo>
                      <a:pt x="40421" y="8820"/>
                    </a:lnTo>
                    <a:lnTo>
                      <a:pt x="40122" y="8978"/>
                    </a:lnTo>
                    <a:lnTo>
                      <a:pt x="39599" y="9235"/>
                    </a:lnTo>
                    <a:lnTo>
                      <a:pt x="39549" y="9260"/>
                    </a:lnTo>
                    <a:lnTo>
                      <a:pt x="39499" y="9277"/>
                    </a:lnTo>
                    <a:lnTo>
                      <a:pt x="39449" y="9277"/>
                    </a:lnTo>
                    <a:lnTo>
                      <a:pt x="39399" y="9268"/>
                    </a:lnTo>
                    <a:lnTo>
                      <a:pt x="39358" y="9244"/>
                    </a:lnTo>
                    <a:lnTo>
                      <a:pt x="39325" y="9210"/>
                    </a:lnTo>
                    <a:lnTo>
                      <a:pt x="39283" y="9177"/>
                    </a:lnTo>
                    <a:lnTo>
                      <a:pt x="39250" y="9136"/>
                    </a:lnTo>
                    <a:lnTo>
                      <a:pt x="39192" y="9044"/>
                    </a:lnTo>
                    <a:lnTo>
                      <a:pt x="39042" y="8820"/>
                    </a:lnTo>
                    <a:lnTo>
                      <a:pt x="38884" y="8596"/>
                    </a:lnTo>
                    <a:lnTo>
                      <a:pt x="38710" y="8388"/>
                    </a:lnTo>
                    <a:lnTo>
                      <a:pt x="38527" y="8181"/>
                    </a:lnTo>
                    <a:lnTo>
                      <a:pt x="38336" y="7981"/>
                    </a:lnTo>
                    <a:lnTo>
                      <a:pt x="38137" y="7799"/>
                    </a:lnTo>
                    <a:lnTo>
                      <a:pt x="37929" y="7624"/>
                    </a:lnTo>
                    <a:lnTo>
                      <a:pt x="37713" y="7458"/>
                    </a:lnTo>
                    <a:lnTo>
                      <a:pt x="37489" y="7309"/>
                    </a:lnTo>
                    <a:lnTo>
                      <a:pt x="37248" y="7167"/>
                    </a:lnTo>
                    <a:lnTo>
                      <a:pt x="37008" y="7043"/>
                    </a:lnTo>
                    <a:lnTo>
                      <a:pt x="36767" y="6935"/>
                    </a:lnTo>
                    <a:lnTo>
                      <a:pt x="36509" y="6835"/>
                    </a:lnTo>
                    <a:lnTo>
                      <a:pt x="36252" y="6760"/>
                    </a:lnTo>
                    <a:lnTo>
                      <a:pt x="35986" y="6694"/>
                    </a:lnTo>
                    <a:lnTo>
                      <a:pt x="35720" y="6652"/>
                    </a:lnTo>
                    <a:lnTo>
                      <a:pt x="35488" y="6619"/>
                    </a:lnTo>
                    <a:lnTo>
                      <a:pt x="35247" y="6611"/>
                    </a:lnTo>
                    <a:lnTo>
                      <a:pt x="34765" y="6594"/>
                    </a:lnTo>
                    <a:lnTo>
                      <a:pt x="34167" y="6578"/>
                    </a:lnTo>
                    <a:lnTo>
                      <a:pt x="33569" y="6569"/>
                    </a:lnTo>
                    <a:lnTo>
                      <a:pt x="33270" y="6569"/>
                    </a:lnTo>
                    <a:lnTo>
                      <a:pt x="32980" y="6578"/>
                    </a:lnTo>
                    <a:lnTo>
                      <a:pt x="32681" y="6586"/>
                    </a:lnTo>
                    <a:lnTo>
                      <a:pt x="32382" y="6611"/>
                    </a:lnTo>
                    <a:lnTo>
                      <a:pt x="31468" y="6686"/>
                    </a:lnTo>
                    <a:lnTo>
                      <a:pt x="31393" y="6686"/>
                    </a:lnTo>
                    <a:lnTo>
                      <a:pt x="31352" y="6677"/>
                    </a:lnTo>
                    <a:lnTo>
                      <a:pt x="31319" y="6661"/>
                    </a:lnTo>
                    <a:lnTo>
                      <a:pt x="31294" y="6644"/>
                    </a:lnTo>
                    <a:lnTo>
                      <a:pt x="31277" y="6611"/>
                    </a:lnTo>
                    <a:lnTo>
                      <a:pt x="31252" y="6553"/>
                    </a:lnTo>
                    <a:lnTo>
                      <a:pt x="31136" y="6229"/>
                    </a:lnTo>
                    <a:lnTo>
                      <a:pt x="31028" y="5905"/>
                    </a:lnTo>
                    <a:lnTo>
                      <a:pt x="30812" y="5249"/>
                    </a:lnTo>
                    <a:lnTo>
                      <a:pt x="30696" y="4917"/>
                    </a:lnTo>
                    <a:lnTo>
                      <a:pt x="30571" y="4601"/>
                    </a:lnTo>
                    <a:lnTo>
                      <a:pt x="30438" y="4286"/>
                    </a:lnTo>
                    <a:lnTo>
                      <a:pt x="30364" y="4128"/>
                    </a:lnTo>
                    <a:lnTo>
                      <a:pt x="30281" y="3978"/>
                    </a:lnTo>
                    <a:lnTo>
                      <a:pt x="30189" y="3820"/>
                    </a:lnTo>
                    <a:lnTo>
                      <a:pt x="30098" y="3663"/>
                    </a:lnTo>
                    <a:lnTo>
                      <a:pt x="29998" y="3513"/>
                    </a:lnTo>
                    <a:lnTo>
                      <a:pt x="29899" y="3364"/>
                    </a:lnTo>
                    <a:lnTo>
                      <a:pt x="29791" y="3223"/>
                    </a:lnTo>
                    <a:lnTo>
                      <a:pt x="29674" y="3090"/>
                    </a:lnTo>
                    <a:lnTo>
                      <a:pt x="29558" y="2948"/>
                    </a:lnTo>
                    <a:lnTo>
                      <a:pt x="29433" y="2816"/>
                    </a:lnTo>
                    <a:lnTo>
                      <a:pt x="29309" y="2691"/>
                    </a:lnTo>
                    <a:lnTo>
                      <a:pt x="29184" y="2566"/>
                    </a:lnTo>
                    <a:lnTo>
                      <a:pt x="29051" y="2450"/>
                    </a:lnTo>
                    <a:lnTo>
                      <a:pt x="28910" y="2326"/>
                    </a:lnTo>
                    <a:lnTo>
                      <a:pt x="28628" y="2110"/>
                    </a:lnTo>
                    <a:lnTo>
                      <a:pt x="28337" y="1894"/>
                    </a:lnTo>
                    <a:lnTo>
                      <a:pt x="28030" y="1703"/>
                    </a:lnTo>
                    <a:lnTo>
                      <a:pt x="27714" y="1520"/>
                    </a:lnTo>
                    <a:lnTo>
                      <a:pt x="27382" y="1354"/>
                    </a:lnTo>
                    <a:lnTo>
                      <a:pt x="27050" y="1204"/>
                    </a:lnTo>
                    <a:lnTo>
                      <a:pt x="26709" y="1063"/>
                    </a:lnTo>
                    <a:lnTo>
                      <a:pt x="26369" y="939"/>
                    </a:lnTo>
                    <a:lnTo>
                      <a:pt x="26020" y="831"/>
                    </a:lnTo>
                    <a:lnTo>
                      <a:pt x="25671" y="731"/>
                    </a:lnTo>
                    <a:lnTo>
                      <a:pt x="25298" y="648"/>
                    </a:lnTo>
                    <a:lnTo>
                      <a:pt x="24932" y="565"/>
                    </a:lnTo>
                    <a:lnTo>
                      <a:pt x="24185" y="424"/>
                    </a:lnTo>
                    <a:lnTo>
                      <a:pt x="22873" y="175"/>
                    </a:lnTo>
                    <a:lnTo>
                      <a:pt x="22407" y="92"/>
                    </a:lnTo>
                    <a:lnTo>
                      <a:pt x="22175" y="58"/>
                    </a:lnTo>
                    <a:lnTo>
                      <a:pt x="21934" y="33"/>
                    </a:lnTo>
                    <a:lnTo>
                      <a:pt x="2153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53"/>
              <p:cNvSpPr/>
              <p:nvPr/>
            </p:nvSpPr>
            <p:spPr>
              <a:xfrm>
                <a:off x="6277583" y="3200455"/>
                <a:ext cx="305821" cy="181485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5964" extrusionOk="0">
                    <a:moveTo>
                      <a:pt x="9227" y="1919"/>
                    </a:moveTo>
                    <a:lnTo>
                      <a:pt x="9311" y="1977"/>
                    </a:lnTo>
                    <a:lnTo>
                      <a:pt x="9427" y="2069"/>
                    </a:lnTo>
                    <a:lnTo>
                      <a:pt x="9477" y="2119"/>
                    </a:lnTo>
                    <a:lnTo>
                      <a:pt x="9526" y="2160"/>
                    </a:lnTo>
                    <a:lnTo>
                      <a:pt x="9560" y="2210"/>
                    </a:lnTo>
                    <a:lnTo>
                      <a:pt x="9568" y="2243"/>
                    </a:lnTo>
                    <a:lnTo>
                      <a:pt x="9560" y="2310"/>
                    </a:lnTo>
                    <a:lnTo>
                      <a:pt x="9543" y="2376"/>
                    </a:lnTo>
                    <a:lnTo>
                      <a:pt x="9518" y="2434"/>
                    </a:lnTo>
                    <a:lnTo>
                      <a:pt x="9485" y="2492"/>
                    </a:lnTo>
                    <a:lnTo>
                      <a:pt x="9460" y="2534"/>
                    </a:lnTo>
                    <a:lnTo>
                      <a:pt x="9452" y="2559"/>
                    </a:lnTo>
                    <a:lnTo>
                      <a:pt x="9452" y="2584"/>
                    </a:lnTo>
                    <a:lnTo>
                      <a:pt x="9385" y="2625"/>
                    </a:lnTo>
                    <a:lnTo>
                      <a:pt x="9311" y="2650"/>
                    </a:lnTo>
                    <a:lnTo>
                      <a:pt x="9236" y="2658"/>
                    </a:lnTo>
                    <a:lnTo>
                      <a:pt x="9161" y="2667"/>
                    </a:lnTo>
                    <a:lnTo>
                      <a:pt x="9078" y="2667"/>
                    </a:lnTo>
                    <a:lnTo>
                      <a:pt x="9003" y="2650"/>
                    </a:lnTo>
                    <a:lnTo>
                      <a:pt x="8845" y="2617"/>
                    </a:lnTo>
                    <a:lnTo>
                      <a:pt x="8713" y="2584"/>
                    </a:lnTo>
                    <a:lnTo>
                      <a:pt x="8654" y="2550"/>
                    </a:lnTo>
                    <a:lnTo>
                      <a:pt x="8596" y="2517"/>
                    </a:lnTo>
                    <a:lnTo>
                      <a:pt x="8546" y="2467"/>
                    </a:lnTo>
                    <a:lnTo>
                      <a:pt x="8513" y="2418"/>
                    </a:lnTo>
                    <a:lnTo>
                      <a:pt x="8488" y="2351"/>
                    </a:lnTo>
                    <a:lnTo>
                      <a:pt x="8480" y="2318"/>
                    </a:lnTo>
                    <a:lnTo>
                      <a:pt x="8488" y="2285"/>
                    </a:lnTo>
                    <a:lnTo>
                      <a:pt x="8497" y="2235"/>
                    </a:lnTo>
                    <a:lnTo>
                      <a:pt x="8530" y="2185"/>
                    </a:lnTo>
                    <a:lnTo>
                      <a:pt x="8563" y="2143"/>
                    </a:lnTo>
                    <a:lnTo>
                      <a:pt x="8613" y="2110"/>
                    </a:lnTo>
                    <a:lnTo>
                      <a:pt x="8663" y="2077"/>
                    </a:lnTo>
                    <a:lnTo>
                      <a:pt x="8721" y="2060"/>
                    </a:lnTo>
                    <a:lnTo>
                      <a:pt x="8829" y="2027"/>
                    </a:lnTo>
                    <a:lnTo>
                      <a:pt x="9227" y="1919"/>
                    </a:lnTo>
                    <a:close/>
                    <a:moveTo>
                      <a:pt x="275" y="1"/>
                    </a:moveTo>
                    <a:lnTo>
                      <a:pt x="217" y="17"/>
                    </a:lnTo>
                    <a:lnTo>
                      <a:pt x="159" y="42"/>
                    </a:lnTo>
                    <a:lnTo>
                      <a:pt x="109" y="67"/>
                    </a:lnTo>
                    <a:lnTo>
                      <a:pt x="67" y="109"/>
                    </a:lnTo>
                    <a:lnTo>
                      <a:pt x="34" y="159"/>
                    </a:lnTo>
                    <a:lnTo>
                      <a:pt x="9" y="208"/>
                    </a:lnTo>
                    <a:lnTo>
                      <a:pt x="1" y="267"/>
                    </a:lnTo>
                    <a:lnTo>
                      <a:pt x="9" y="300"/>
                    </a:lnTo>
                    <a:lnTo>
                      <a:pt x="17" y="333"/>
                    </a:lnTo>
                    <a:lnTo>
                      <a:pt x="42" y="391"/>
                    </a:lnTo>
                    <a:lnTo>
                      <a:pt x="84" y="449"/>
                    </a:lnTo>
                    <a:lnTo>
                      <a:pt x="134" y="499"/>
                    </a:lnTo>
                    <a:lnTo>
                      <a:pt x="208" y="557"/>
                    </a:lnTo>
                    <a:lnTo>
                      <a:pt x="283" y="607"/>
                    </a:lnTo>
                    <a:lnTo>
                      <a:pt x="366" y="657"/>
                    </a:lnTo>
                    <a:lnTo>
                      <a:pt x="457" y="698"/>
                    </a:lnTo>
                    <a:lnTo>
                      <a:pt x="624" y="773"/>
                    </a:lnTo>
                    <a:lnTo>
                      <a:pt x="715" y="815"/>
                    </a:lnTo>
                    <a:lnTo>
                      <a:pt x="798" y="865"/>
                    </a:lnTo>
                    <a:lnTo>
                      <a:pt x="889" y="923"/>
                    </a:lnTo>
                    <a:lnTo>
                      <a:pt x="981" y="989"/>
                    </a:lnTo>
                    <a:lnTo>
                      <a:pt x="1147" y="1130"/>
                    </a:lnTo>
                    <a:lnTo>
                      <a:pt x="3157" y="2816"/>
                    </a:lnTo>
                    <a:lnTo>
                      <a:pt x="3912" y="3439"/>
                    </a:lnTo>
                    <a:lnTo>
                      <a:pt x="4286" y="3746"/>
                    </a:lnTo>
                    <a:lnTo>
                      <a:pt x="4676" y="4045"/>
                    </a:lnTo>
                    <a:lnTo>
                      <a:pt x="4809" y="4145"/>
                    </a:lnTo>
                    <a:lnTo>
                      <a:pt x="4959" y="4245"/>
                    </a:lnTo>
                    <a:lnTo>
                      <a:pt x="5158" y="4369"/>
                    </a:lnTo>
                    <a:lnTo>
                      <a:pt x="5274" y="4452"/>
                    </a:lnTo>
                    <a:lnTo>
                      <a:pt x="5382" y="4535"/>
                    </a:lnTo>
                    <a:lnTo>
                      <a:pt x="7110" y="5872"/>
                    </a:lnTo>
                    <a:lnTo>
                      <a:pt x="7184" y="5922"/>
                    </a:lnTo>
                    <a:lnTo>
                      <a:pt x="7226" y="5939"/>
                    </a:lnTo>
                    <a:lnTo>
                      <a:pt x="7268" y="5955"/>
                    </a:lnTo>
                    <a:lnTo>
                      <a:pt x="7309" y="5964"/>
                    </a:lnTo>
                    <a:lnTo>
                      <a:pt x="7342" y="5955"/>
                    </a:lnTo>
                    <a:lnTo>
                      <a:pt x="7384" y="5947"/>
                    </a:lnTo>
                    <a:lnTo>
                      <a:pt x="7409" y="5922"/>
                    </a:lnTo>
                    <a:lnTo>
                      <a:pt x="7425" y="5897"/>
                    </a:lnTo>
                    <a:lnTo>
                      <a:pt x="7434" y="5872"/>
                    </a:lnTo>
                    <a:lnTo>
                      <a:pt x="7442" y="5831"/>
                    </a:lnTo>
                    <a:lnTo>
                      <a:pt x="7442" y="5723"/>
                    </a:lnTo>
                    <a:lnTo>
                      <a:pt x="7450" y="5640"/>
                    </a:lnTo>
                    <a:lnTo>
                      <a:pt x="7483" y="5565"/>
                    </a:lnTo>
                    <a:lnTo>
                      <a:pt x="7525" y="5490"/>
                    </a:lnTo>
                    <a:lnTo>
                      <a:pt x="7575" y="5424"/>
                    </a:lnTo>
                    <a:lnTo>
                      <a:pt x="7633" y="5358"/>
                    </a:lnTo>
                    <a:lnTo>
                      <a:pt x="7699" y="5299"/>
                    </a:lnTo>
                    <a:lnTo>
                      <a:pt x="7841" y="5191"/>
                    </a:lnTo>
                    <a:lnTo>
                      <a:pt x="8065" y="5042"/>
                    </a:lnTo>
                    <a:lnTo>
                      <a:pt x="8181" y="4967"/>
                    </a:lnTo>
                    <a:lnTo>
                      <a:pt x="8306" y="4901"/>
                    </a:lnTo>
                    <a:lnTo>
                      <a:pt x="8422" y="4843"/>
                    </a:lnTo>
                    <a:lnTo>
                      <a:pt x="8555" y="4801"/>
                    </a:lnTo>
                    <a:lnTo>
                      <a:pt x="8679" y="4768"/>
                    </a:lnTo>
                    <a:lnTo>
                      <a:pt x="8812" y="4751"/>
                    </a:lnTo>
                    <a:lnTo>
                      <a:pt x="8962" y="4743"/>
                    </a:lnTo>
                    <a:lnTo>
                      <a:pt x="9036" y="4743"/>
                    </a:lnTo>
                    <a:lnTo>
                      <a:pt x="9111" y="4726"/>
                    </a:lnTo>
                    <a:lnTo>
                      <a:pt x="9178" y="4710"/>
                    </a:lnTo>
                    <a:lnTo>
                      <a:pt x="9236" y="4685"/>
                    </a:lnTo>
                    <a:lnTo>
                      <a:pt x="9252" y="4660"/>
                    </a:lnTo>
                    <a:lnTo>
                      <a:pt x="9277" y="4635"/>
                    </a:lnTo>
                    <a:lnTo>
                      <a:pt x="9294" y="4610"/>
                    </a:lnTo>
                    <a:lnTo>
                      <a:pt x="9311" y="4577"/>
                    </a:lnTo>
                    <a:lnTo>
                      <a:pt x="9319" y="4519"/>
                    </a:lnTo>
                    <a:lnTo>
                      <a:pt x="9311" y="4452"/>
                    </a:lnTo>
                    <a:lnTo>
                      <a:pt x="9294" y="4328"/>
                    </a:lnTo>
                    <a:lnTo>
                      <a:pt x="9294" y="4261"/>
                    </a:lnTo>
                    <a:lnTo>
                      <a:pt x="9294" y="4195"/>
                    </a:lnTo>
                    <a:lnTo>
                      <a:pt x="9319" y="4070"/>
                    </a:lnTo>
                    <a:lnTo>
                      <a:pt x="9344" y="3937"/>
                    </a:lnTo>
                    <a:lnTo>
                      <a:pt x="9369" y="3813"/>
                    </a:lnTo>
                    <a:lnTo>
                      <a:pt x="9369" y="3746"/>
                    </a:lnTo>
                    <a:lnTo>
                      <a:pt x="9360" y="3680"/>
                    </a:lnTo>
                    <a:lnTo>
                      <a:pt x="9344" y="3613"/>
                    </a:lnTo>
                    <a:lnTo>
                      <a:pt x="9327" y="3547"/>
                    </a:lnTo>
                    <a:lnTo>
                      <a:pt x="9294" y="3497"/>
                    </a:lnTo>
                    <a:lnTo>
                      <a:pt x="9252" y="3447"/>
                    </a:lnTo>
                    <a:lnTo>
                      <a:pt x="9203" y="3414"/>
                    </a:lnTo>
                    <a:lnTo>
                      <a:pt x="9144" y="3398"/>
                    </a:lnTo>
                    <a:lnTo>
                      <a:pt x="9128" y="3364"/>
                    </a:lnTo>
                    <a:lnTo>
                      <a:pt x="9128" y="3331"/>
                    </a:lnTo>
                    <a:lnTo>
                      <a:pt x="9128" y="3298"/>
                    </a:lnTo>
                    <a:lnTo>
                      <a:pt x="9144" y="3265"/>
                    </a:lnTo>
                    <a:lnTo>
                      <a:pt x="9161" y="3231"/>
                    </a:lnTo>
                    <a:lnTo>
                      <a:pt x="9186" y="3198"/>
                    </a:lnTo>
                    <a:lnTo>
                      <a:pt x="9211" y="3173"/>
                    </a:lnTo>
                    <a:lnTo>
                      <a:pt x="9244" y="3157"/>
                    </a:lnTo>
                    <a:lnTo>
                      <a:pt x="9311" y="3123"/>
                    </a:lnTo>
                    <a:lnTo>
                      <a:pt x="9377" y="3107"/>
                    </a:lnTo>
                    <a:lnTo>
                      <a:pt x="9443" y="3082"/>
                    </a:lnTo>
                    <a:lnTo>
                      <a:pt x="9510" y="3057"/>
                    </a:lnTo>
                    <a:lnTo>
                      <a:pt x="9576" y="3024"/>
                    </a:lnTo>
                    <a:lnTo>
                      <a:pt x="9643" y="2974"/>
                    </a:lnTo>
                    <a:lnTo>
                      <a:pt x="9693" y="2924"/>
                    </a:lnTo>
                    <a:lnTo>
                      <a:pt x="9742" y="2866"/>
                    </a:lnTo>
                    <a:lnTo>
                      <a:pt x="9784" y="2808"/>
                    </a:lnTo>
                    <a:lnTo>
                      <a:pt x="9834" y="2741"/>
                    </a:lnTo>
                    <a:lnTo>
                      <a:pt x="9908" y="2609"/>
                    </a:lnTo>
                    <a:lnTo>
                      <a:pt x="9958" y="2501"/>
                    </a:lnTo>
                    <a:lnTo>
                      <a:pt x="10008" y="2401"/>
                    </a:lnTo>
                    <a:lnTo>
                      <a:pt x="10025" y="2343"/>
                    </a:lnTo>
                    <a:lnTo>
                      <a:pt x="10041" y="2285"/>
                    </a:lnTo>
                    <a:lnTo>
                      <a:pt x="10050" y="2235"/>
                    </a:lnTo>
                    <a:lnTo>
                      <a:pt x="10050" y="2177"/>
                    </a:lnTo>
                    <a:lnTo>
                      <a:pt x="10041" y="2085"/>
                    </a:lnTo>
                    <a:lnTo>
                      <a:pt x="10008" y="2002"/>
                    </a:lnTo>
                    <a:lnTo>
                      <a:pt x="9967" y="1919"/>
                    </a:lnTo>
                    <a:lnTo>
                      <a:pt x="9908" y="1853"/>
                    </a:lnTo>
                    <a:lnTo>
                      <a:pt x="9842" y="1795"/>
                    </a:lnTo>
                    <a:lnTo>
                      <a:pt x="9759" y="1737"/>
                    </a:lnTo>
                    <a:lnTo>
                      <a:pt x="9676" y="1703"/>
                    </a:lnTo>
                    <a:lnTo>
                      <a:pt x="9593" y="1670"/>
                    </a:lnTo>
                    <a:lnTo>
                      <a:pt x="9502" y="1654"/>
                    </a:lnTo>
                    <a:lnTo>
                      <a:pt x="9410" y="1645"/>
                    </a:lnTo>
                    <a:lnTo>
                      <a:pt x="9319" y="1645"/>
                    </a:lnTo>
                    <a:lnTo>
                      <a:pt x="9227" y="1654"/>
                    </a:lnTo>
                    <a:lnTo>
                      <a:pt x="9136" y="1662"/>
                    </a:lnTo>
                    <a:lnTo>
                      <a:pt x="9045" y="1687"/>
                    </a:lnTo>
                    <a:lnTo>
                      <a:pt x="8870" y="1728"/>
                    </a:lnTo>
                    <a:lnTo>
                      <a:pt x="8522" y="1836"/>
                    </a:lnTo>
                    <a:lnTo>
                      <a:pt x="8339" y="1878"/>
                    </a:lnTo>
                    <a:lnTo>
                      <a:pt x="8248" y="1886"/>
                    </a:lnTo>
                    <a:lnTo>
                      <a:pt x="8156" y="1894"/>
                    </a:lnTo>
                    <a:lnTo>
                      <a:pt x="8032" y="1894"/>
                    </a:lnTo>
                    <a:lnTo>
                      <a:pt x="7907" y="1886"/>
                    </a:lnTo>
                    <a:lnTo>
                      <a:pt x="7782" y="1861"/>
                    </a:lnTo>
                    <a:lnTo>
                      <a:pt x="7658" y="1836"/>
                    </a:lnTo>
                    <a:lnTo>
                      <a:pt x="7409" y="1761"/>
                    </a:lnTo>
                    <a:lnTo>
                      <a:pt x="7160" y="1678"/>
                    </a:lnTo>
                    <a:lnTo>
                      <a:pt x="6919" y="1604"/>
                    </a:lnTo>
                    <a:lnTo>
                      <a:pt x="6794" y="1579"/>
                    </a:lnTo>
                    <a:lnTo>
                      <a:pt x="6670" y="1554"/>
                    </a:lnTo>
                    <a:lnTo>
                      <a:pt x="6545" y="1537"/>
                    </a:lnTo>
                    <a:lnTo>
                      <a:pt x="6429" y="1537"/>
                    </a:lnTo>
                    <a:lnTo>
                      <a:pt x="6304" y="1546"/>
                    </a:lnTo>
                    <a:lnTo>
                      <a:pt x="6180" y="1579"/>
                    </a:lnTo>
                    <a:lnTo>
                      <a:pt x="6047" y="1620"/>
                    </a:lnTo>
                    <a:lnTo>
                      <a:pt x="5980" y="1637"/>
                    </a:lnTo>
                    <a:lnTo>
                      <a:pt x="5906" y="1654"/>
                    </a:lnTo>
                    <a:lnTo>
                      <a:pt x="5847" y="1654"/>
                    </a:lnTo>
                    <a:lnTo>
                      <a:pt x="5789" y="1645"/>
                    </a:lnTo>
                    <a:lnTo>
                      <a:pt x="5739" y="1629"/>
                    </a:lnTo>
                    <a:lnTo>
                      <a:pt x="5681" y="1612"/>
                    </a:lnTo>
                    <a:lnTo>
                      <a:pt x="5573" y="1562"/>
                    </a:lnTo>
                    <a:lnTo>
                      <a:pt x="5465" y="1504"/>
                    </a:lnTo>
                    <a:lnTo>
                      <a:pt x="4685" y="1080"/>
                    </a:lnTo>
                    <a:lnTo>
                      <a:pt x="4419" y="931"/>
                    </a:lnTo>
                    <a:lnTo>
                      <a:pt x="4153" y="773"/>
                    </a:lnTo>
                    <a:lnTo>
                      <a:pt x="3887" y="615"/>
                    </a:lnTo>
                    <a:lnTo>
                      <a:pt x="3638" y="441"/>
                    </a:lnTo>
                    <a:lnTo>
                      <a:pt x="3456" y="316"/>
                    </a:lnTo>
                    <a:lnTo>
                      <a:pt x="3364" y="258"/>
                    </a:lnTo>
                    <a:lnTo>
                      <a:pt x="3265" y="208"/>
                    </a:lnTo>
                    <a:lnTo>
                      <a:pt x="3165" y="167"/>
                    </a:lnTo>
                    <a:lnTo>
                      <a:pt x="3065" y="150"/>
                    </a:lnTo>
                    <a:lnTo>
                      <a:pt x="3015" y="142"/>
                    </a:lnTo>
                    <a:lnTo>
                      <a:pt x="2966" y="142"/>
                    </a:lnTo>
                    <a:lnTo>
                      <a:pt x="2916" y="150"/>
                    </a:lnTo>
                    <a:lnTo>
                      <a:pt x="2866" y="167"/>
                    </a:lnTo>
                    <a:lnTo>
                      <a:pt x="2783" y="200"/>
                    </a:lnTo>
                    <a:lnTo>
                      <a:pt x="2700" y="250"/>
                    </a:lnTo>
                    <a:lnTo>
                      <a:pt x="2534" y="350"/>
                    </a:lnTo>
                    <a:lnTo>
                      <a:pt x="2451" y="391"/>
                    </a:lnTo>
                    <a:lnTo>
                      <a:pt x="2368" y="424"/>
                    </a:lnTo>
                    <a:lnTo>
                      <a:pt x="2293" y="424"/>
                    </a:lnTo>
                    <a:lnTo>
                      <a:pt x="2251" y="416"/>
                    </a:lnTo>
                    <a:lnTo>
                      <a:pt x="2210" y="399"/>
                    </a:lnTo>
                    <a:lnTo>
                      <a:pt x="2168" y="366"/>
                    </a:lnTo>
                    <a:lnTo>
                      <a:pt x="2127" y="325"/>
                    </a:lnTo>
                    <a:lnTo>
                      <a:pt x="2085" y="292"/>
                    </a:lnTo>
                    <a:lnTo>
                      <a:pt x="2044" y="250"/>
                    </a:lnTo>
                    <a:lnTo>
                      <a:pt x="1994" y="225"/>
                    </a:lnTo>
                    <a:lnTo>
                      <a:pt x="1944" y="208"/>
                    </a:lnTo>
                    <a:lnTo>
                      <a:pt x="1894" y="200"/>
                    </a:lnTo>
                    <a:lnTo>
                      <a:pt x="1844" y="200"/>
                    </a:lnTo>
                    <a:lnTo>
                      <a:pt x="1795" y="208"/>
                    </a:lnTo>
                    <a:lnTo>
                      <a:pt x="1745" y="217"/>
                    </a:lnTo>
                    <a:lnTo>
                      <a:pt x="1637" y="250"/>
                    </a:lnTo>
                    <a:lnTo>
                      <a:pt x="1413" y="333"/>
                    </a:lnTo>
                    <a:lnTo>
                      <a:pt x="1296" y="358"/>
                    </a:lnTo>
                    <a:lnTo>
                      <a:pt x="1238" y="366"/>
                    </a:lnTo>
                    <a:lnTo>
                      <a:pt x="1188" y="375"/>
                    </a:lnTo>
                    <a:lnTo>
                      <a:pt x="1130" y="366"/>
                    </a:lnTo>
                    <a:lnTo>
                      <a:pt x="1072" y="350"/>
                    </a:lnTo>
                    <a:lnTo>
                      <a:pt x="1014" y="333"/>
                    </a:lnTo>
                    <a:lnTo>
                      <a:pt x="964" y="308"/>
                    </a:lnTo>
                    <a:lnTo>
                      <a:pt x="856" y="258"/>
                    </a:lnTo>
                    <a:lnTo>
                      <a:pt x="756" y="192"/>
                    </a:lnTo>
                    <a:lnTo>
                      <a:pt x="657" y="125"/>
                    </a:lnTo>
                    <a:lnTo>
                      <a:pt x="557" y="67"/>
                    </a:lnTo>
                    <a:lnTo>
                      <a:pt x="499" y="42"/>
                    </a:lnTo>
                    <a:lnTo>
                      <a:pt x="449" y="26"/>
                    </a:lnTo>
                    <a:lnTo>
                      <a:pt x="391" y="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53"/>
              <p:cNvSpPr/>
              <p:nvPr/>
            </p:nvSpPr>
            <p:spPr>
              <a:xfrm>
                <a:off x="6436307" y="3171912"/>
                <a:ext cx="125615" cy="77110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534" extrusionOk="0">
                    <a:moveTo>
                      <a:pt x="1478" y="0"/>
                    </a:moveTo>
                    <a:lnTo>
                      <a:pt x="1395" y="17"/>
                    </a:lnTo>
                    <a:lnTo>
                      <a:pt x="1354" y="25"/>
                    </a:lnTo>
                    <a:lnTo>
                      <a:pt x="1312" y="42"/>
                    </a:lnTo>
                    <a:lnTo>
                      <a:pt x="1263" y="67"/>
                    </a:lnTo>
                    <a:lnTo>
                      <a:pt x="1221" y="100"/>
                    </a:lnTo>
                    <a:lnTo>
                      <a:pt x="1138" y="175"/>
                    </a:lnTo>
                    <a:lnTo>
                      <a:pt x="681" y="615"/>
                    </a:lnTo>
                    <a:lnTo>
                      <a:pt x="465" y="814"/>
                    </a:lnTo>
                    <a:lnTo>
                      <a:pt x="357" y="906"/>
                    </a:lnTo>
                    <a:lnTo>
                      <a:pt x="241" y="997"/>
                    </a:lnTo>
                    <a:lnTo>
                      <a:pt x="133" y="1063"/>
                    </a:lnTo>
                    <a:lnTo>
                      <a:pt x="83" y="1105"/>
                    </a:lnTo>
                    <a:lnTo>
                      <a:pt x="42" y="1155"/>
                    </a:lnTo>
                    <a:lnTo>
                      <a:pt x="9" y="1213"/>
                    </a:lnTo>
                    <a:lnTo>
                      <a:pt x="0" y="1279"/>
                    </a:lnTo>
                    <a:lnTo>
                      <a:pt x="0" y="1313"/>
                    </a:lnTo>
                    <a:lnTo>
                      <a:pt x="9" y="1337"/>
                    </a:lnTo>
                    <a:lnTo>
                      <a:pt x="25" y="1362"/>
                    </a:lnTo>
                    <a:lnTo>
                      <a:pt x="42" y="1387"/>
                    </a:lnTo>
                    <a:lnTo>
                      <a:pt x="839" y="1695"/>
                    </a:lnTo>
                    <a:lnTo>
                      <a:pt x="897" y="1719"/>
                    </a:lnTo>
                    <a:lnTo>
                      <a:pt x="947" y="1753"/>
                    </a:lnTo>
                    <a:lnTo>
                      <a:pt x="972" y="1778"/>
                    </a:lnTo>
                    <a:lnTo>
                      <a:pt x="997" y="1803"/>
                    </a:lnTo>
                    <a:lnTo>
                      <a:pt x="1047" y="1861"/>
                    </a:lnTo>
                    <a:lnTo>
                      <a:pt x="1088" y="1894"/>
                    </a:lnTo>
                    <a:lnTo>
                      <a:pt x="1130" y="1911"/>
                    </a:lnTo>
                    <a:lnTo>
                      <a:pt x="1180" y="1927"/>
                    </a:lnTo>
                    <a:lnTo>
                      <a:pt x="1229" y="1935"/>
                    </a:lnTo>
                    <a:lnTo>
                      <a:pt x="1346" y="1960"/>
                    </a:lnTo>
                    <a:lnTo>
                      <a:pt x="1454" y="1969"/>
                    </a:lnTo>
                    <a:lnTo>
                      <a:pt x="1570" y="1977"/>
                    </a:lnTo>
                    <a:lnTo>
                      <a:pt x="1844" y="1977"/>
                    </a:lnTo>
                    <a:lnTo>
                      <a:pt x="1902" y="1985"/>
                    </a:lnTo>
                    <a:lnTo>
                      <a:pt x="1960" y="2010"/>
                    </a:lnTo>
                    <a:lnTo>
                      <a:pt x="2010" y="2043"/>
                    </a:lnTo>
                    <a:lnTo>
                      <a:pt x="2110" y="2110"/>
                    </a:lnTo>
                    <a:lnTo>
                      <a:pt x="2226" y="2160"/>
                    </a:lnTo>
                    <a:lnTo>
                      <a:pt x="2342" y="2201"/>
                    </a:lnTo>
                    <a:lnTo>
                      <a:pt x="2583" y="2268"/>
                    </a:lnTo>
                    <a:lnTo>
                      <a:pt x="2699" y="2301"/>
                    </a:lnTo>
                    <a:lnTo>
                      <a:pt x="2816" y="2342"/>
                    </a:lnTo>
                    <a:lnTo>
                      <a:pt x="2915" y="2400"/>
                    </a:lnTo>
                    <a:lnTo>
                      <a:pt x="2965" y="2434"/>
                    </a:lnTo>
                    <a:lnTo>
                      <a:pt x="3015" y="2475"/>
                    </a:lnTo>
                    <a:lnTo>
                      <a:pt x="3056" y="2508"/>
                    </a:lnTo>
                    <a:lnTo>
                      <a:pt x="3081" y="2525"/>
                    </a:lnTo>
                    <a:lnTo>
                      <a:pt x="3106" y="2533"/>
                    </a:lnTo>
                    <a:lnTo>
                      <a:pt x="3131" y="2533"/>
                    </a:lnTo>
                    <a:lnTo>
                      <a:pt x="3156" y="2525"/>
                    </a:lnTo>
                    <a:lnTo>
                      <a:pt x="3214" y="2500"/>
                    </a:lnTo>
                    <a:lnTo>
                      <a:pt x="3438" y="2367"/>
                    </a:lnTo>
                    <a:lnTo>
                      <a:pt x="3654" y="2226"/>
                    </a:lnTo>
                    <a:lnTo>
                      <a:pt x="3870" y="2077"/>
                    </a:lnTo>
                    <a:lnTo>
                      <a:pt x="4078" y="1927"/>
                    </a:lnTo>
                    <a:lnTo>
                      <a:pt x="4103" y="1902"/>
                    </a:lnTo>
                    <a:lnTo>
                      <a:pt x="4119" y="1877"/>
                    </a:lnTo>
                    <a:lnTo>
                      <a:pt x="4128" y="1852"/>
                    </a:lnTo>
                    <a:lnTo>
                      <a:pt x="4128" y="1844"/>
                    </a:lnTo>
                    <a:lnTo>
                      <a:pt x="4119" y="1827"/>
                    </a:lnTo>
                    <a:lnTo>
                      <a:pt x="4020" y="1744"/>
                    </a:lnTo>
                    <a:lnTo>
                      <a:pt x="3937" y="1645"/>
                    </a:lnTo>
                    <a:lnTo>
                      <a:pt x="3854" y="1537"/>
                    </a:lnTo>
                    <a:lnTo>
                      <a:pt x="3796" y="1421"/>
                    </a:lnTo>
                    <a:lnTo>
                      <a:pt x="3746" y="1329"/>
                    </a:lnTo>
                    <a:lnTo>
                      <a:pt x="3696" y="1238"/>
                    </a:lnTo>
                    <a:lnTo>
                      <a:pt x="3671" y="1196"/>
                    </a:lnTo>
                    <a:lnTo>
                      <a:pt x="3638" y="1155"/>
                    </a:lnTo>
                    <a:lnTo>
                      <a:pt x="3596" y="1130"/>
                    </a:lnTo>
                    <a:lnTo>
                      <a:pt x="3555" y="1113"/>
                    </a:lnTo>
                    <a:lnTo>
                      <a:pt x="3480" y="1097"/>
                    </a:lnTo>
                    <a:lnTo>
                      <a:pt x="3405" y="1088"/>
                    </a:lnTo>
                    <a:lnTo>
                      <a:pt x="3364" y="1072"/>
                    </a:lnTo>
                    <a:lnTo>
                      <a:pt x="3322" y="1055"/>
                    </a:lnTo>
                    <a:lnTo>
                      <a:pt x="3256" y="1005"/>
                    </a:lnTo>
                    <a:lnTo>
                      <a:pt x="3198" y="939"/>
                    </a:lnTo>
                    <a:lnTo>
                      <a:pt x="3139" y="872"/>
                    </a:lnTo>
                    <a:lnTo>
                      <a:pt x="2948" y="640"/>
                    </a:lnTo>
                    <a:lnTo>
                      <a:pt x="2840" y="524"/>
                    </a:lnTo>
                    <a:lnTo>
                      <a:pt x="2733" y="416"/>
                    </a:lnTo>
                    <a:lnTo>
                      <a:pt x="2625" y="324"/>
                    </a:lnTo>
                    <a:lnTo>
                      <a:pt x="2500" y="233"/>
                    </a:lnTo>
                    <a:lnTo>
                      <a:pt x="2375" y="158"/>
                    </a:lnTo>
                    <a:lnTo>
                      <a:pt x="2234" y="100"/>
                    </a:lnTo>
                    <a:lnTo>
                      <a:pt x="2093" y="59"/>
                    </a:lnTo>
                    <a:lnTo>
                      <a:pt x="1952" y="34"/>
                    </a:lnTo>
                    <a:lnTo>
                      <a:pt x="1811" y="17"/>
                    </a:lnTo>
                    <a:lnTo>
                      <a:pt x="1661" y="9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53"/>
              <p:cNvSpPr/>
              <p:nvPr/>
            </p:nvSpPr>
            <p:spPr>
              <a:xfrm>
                <a:off x="6580606" y="3284868"/>
                <a:ext cx="39955" cy="6171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028" extrusionOk="0">
                    <a:moveTo>
                      <a:pt x="1088" y="1"/>
                    </a:moveTo>
                    <a:lnTo>
                      <a:pt x="1055" y="9"/>
                    </a:lnTo>
                    <a:lnTo>
                      <a:pt x="1022" y="26"/>
                    </a:lnTo>
                    <a:lnTo>
                      <a:pt x="989" y="51"/>
                    </a:lnTo>
                    <a:lnTo>
                      <a:pt x="964" y="75"/>
                    </a:lnTo>
                    <a:lnTo>
                      <a:pt x="906" y="134"/>
                    </a:lnTo>
                    <a:lnTo>
                      <a:pt x="823" y="258"/>
                    </a:lnTo>
                    <a:lnTo>
                      <a:pt x="739" y="383"/>
                    </a:lnTo>
                    <a:lnTo>
                      <a:pt x="656" y="516"/>
                    </a:lnTo>
                    <a:lnTo>
                      <a:pt x="582" y="648"/>
                    </a:lnTo>
                    <a:lnTo>
                      <a:pt x="524" y="748"/>
                    </a:lnTo>
                    <a:lnTo>
                      <a:pt x="482" y="790"/>
                    </a:lnTo>
                    <a:lnTo>
                      <a:pt x="440" y="823"/>
                    </a:lnTo>
                    <a:lnTo>
                      <a:pt x="391" y="848"/>
                    </a:lnTo>
                    <a:lnTo>
                      <a:pt x="333" y="856"/>
                    </a:lnTo>
                    <a:lnTo>
                      <a:pt x="216" y="864"/>
                    </a:lnTo>
                    <a:lnTo>
                      <a:pt x="158" y="873"/>
                    </a:lnTo>
                    <a:lnTo>
                      <a:pt x="100" y="881"/>
                    </a:lnTo>
                    <a:lnTo>
                      <a:pt x="50" y="898"/>
                    </a:lnTo>
                    <a:lnTo>
                      <a:pt x="0" y="923"/>
                    </a:lnTo>
                    <a:lnTo>
                      <a:pt x="9" y="1878"/>
                    </a:lnTo>
                    <a:lnTo>
                      <a:pt x="9" y="1911"/>
                    </a:lnTo>
                    <a:lnTo>
                      <a:pt x="17" y="1952"/>
                    </a:lnTo>
                    <a:lnTo>
                      <a:pt x="34" y="1977"/>
                    </a:lnTo>
                    <a:lnTo>
                      <a:pt x="50" y="1994"/>
                    </a:lnTo>
                    <a:lnTo>
                      <a:pt x="75" y="2010"/>
                    </a:lnTo>
                    <a:lnTo>
                      <a:pt x="100" y="2027"/>
                    </a:lnTo>
                    <a:lnTo>
                      <a:pt x="150" y="2027"/>
                    </a:lnTo>
                    <a:lnTo>
                      <a:pt x="208" y="2019"/>
                    </a:lnTo>
                    <a:lnTo>
                      <a:pt x="258" y="1994"/>
                    </a:lnTo>
                    <a:lnTo>
                      <a:pt x="299" y="1952"/>
                    </a:lnTo>
                    <a:lnTo>
                      <a:pt x="341" y="1911"/>
                    </a:lnTo>
                    <a:lnTo>
                      <a:pt x="374" y="1869"/>
                    </a:lnTo>
                    <a:lnTo>
                      <a:pt x="474" y="1728"/>
                    </a:lnTo>
                    <a:lnTo>
                      <a:pt x="565" y="1587"/>
                    </a:lnTo>
                    <a:lnTo>
                      <a:pt x="748" y="1305"/>
                    </a:lnTo>
                    <a:lnTo>
                      <a:pt x="847" y="1163"/>
                    </a:lnTo>
                    <a:lnTo>
                      <a:pt x="947" y="1030"/>
                    </a:lnTo>
                    <a:lnTo>
                      <a:pt x="1055" y="906"/>
                    </a:lnTo>
                    <a:lnTo>
                      <a:pt x="1171" y="781"/>
                    </a:lnTo>
                    <a:lnTo>
                      <a:pt x="1229" y="732"/>
                    </a:lnTo>
                    <a:lnTo>
                      <a:pt x="1271" y="673"/>
                    </a:lnTo>
                    <a:lnTo>
                      <a:pt x="1296" y="640"/>
                    </a:lnTo>
                    <a:lnTo>
                      <a:pt x="1304" y="607"/>
                    </a:lnTo>
                    <a:lnTo>
                      <a:pt x="1312" y="574"/>
                    </a:lnTo>
                    <a:lnTo>
                      <a:pt x="1312" y="532"/>
                    </a:lnTo>
                    <a:lnTo>
                      <a:pt x="1304" y="507"/>
                    </a:lnTo>
                    <a:lnTo>
                      <a:pt x="1296" y="482"/>
                    </a:lnTo>
                    <a:lnTo>
                      <a:pt x="1263" y="433"/>
                    </a:lnTo>
                    <a:lnTo>
                      <a:pt x="1229" y="383"/>
                    </a:lnTo>
                    <a:lnTo>
                      <a:pt x="1205" y="333"/>
                    </a:lnTo>
                    <a:lnTo>
                      <a:pt x="1196" y="291"/>
                    </a:lnTo>
                    <a:lnTo>
                      <a:pt x="1196" y="250"/>
                    </a:lnTo>
                    <a:lnTo>
                      <a:pt x="1205" y="158"/>
                    </a:lnTo>
                    <a:lnTo>
                      <a:pt x="1196" y="125"/>
                    </a:lnTo>
                    <a:lnTo>
                      <a:pt x="1196" y="84"/>
                    </a:lnTo>
                    <a:lnTo>
                      <a:pt x="1180" y="51"/>
                    </a:lnTo>
                    <a:lnTo>
                      <a:pt x="1155" y="26"/>
                    </a:lnTo>
                    <a:lnTo>
                      <a:pt x="1121" y="9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53"/>
              <p:cNvSpPr/>
              <p:nvPr/>
            </p:nvSpPr>
            <p:spPr>
              <a:xfrm>
                <a:off x="6528784" y="3435254"/>
                <a:ext cx="35421" cy="35147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155" extrusionOk="0">
                    <a:moveTo>
                      <a:pt x="109" y="0"/>
                    </a:moveTo>
                    <a:lnTo>
                      <a:pt x="76" y="8"/>
                    </a:lnTo>
                    <a:lnTo>
                      <a:pt x="51" y="25"/>
                    </a:lnTo>
                    <a:lnTo>
                      <a:pt x="34" y="42"/>
                    </a:lnTo>
                    <a:lnTo>
                      <a:pt x="17" y="67"/>
                    </a:lnTo>
                    <a:lnTo>
                      <a:pt x="9" y="100"/>
                    </a:lnTo>
                    <a:lnTo>
                      <a:pt x="1" y="133"/>
                    </a:lnTo>
                    <a:lnTo>
                      <a:pt x="1" y="158"/>
                    </a:lnTo>
                    <a:lnTo>
                      <a:pt x="1" y="191"/>
                    </a:lnTo>
                    <a:lnTo>
                      <a:pt x="17" y="249"/>
                    </a:lnTo>
                    <a:lnTo>
                      <a:pt x="51" y="299"/>
                    </a:lnTo>
                    <a:lnTo>
                      <a:pt x="92" y="349"/>
                    </a:lnTo>
                    <a:lnTo>
                      <a:pt x="134" y="390"/>
                    </a:lnTo>
                    <a:lnTo>
                      <a:pt x="582" y="880"/>
                    </a:lnTo>
                    <a:lnTo>
                      <a:pt x="682" y="980"/>
                    </a:lnTo>
                    <a:lnTo>
                      <a:pt x="732" y="1030"/>
                    </a:lnTo>
                    <a:lnTo>
                      <a:pt x="790" y="1071"/>
                    </a:lnTo>
                    <a:lnTo>
                      <a:pt x="848" y="1105"/>
                    </a:lnTo>
                    <a:lnTo>
                      <a:pt x="906" y="1130"/>
                    </a:lnTo>
                    <a:lnTo>
                      <a:pt x="972" y="1146"/>
                    </a:lnTo>
                    <a:lnTo>
                      <a:pt x="1039" y="1154"/>
                    </a:lnTo>
                    <a:lnTo>
                      <a:pt x="1064" y="1146"/>
                    </a:lnTo>
                    <a:lnTo>
                      <a:pt x="1097" y="1138"/>
                    </a:lnTo>
                    <a:lnTo>
                      <a:pt x="1122" y="1121"/>
                    </a:lnTo>
                    <a:lnTo>
                      <a:pt x="1147" y="1096"/>
                    </a:lnTo>
                    <a:lnTo>
                      <a:pt x="1163" y="1071"/>
                    </a:lnTo>
                    <a:lnTo>
                      <a:pt x="1163" y="1038"/>
                    </a:lnTo>
                    <a:lnTo>
                      <a:pt x="1163" y="980"/>
                    </a:lnTo>
                    <a:lnTo>
                      <a:pt x="1139" y="847"/>
                    </a:lnTo>
                    <a:lnTo>
                      <a:pt x="1122" y="781"/>
                    </a:lnTo>
                    <a:lnTo>
                      <a:pt x="1089" y="723"/>
                    </a:lnTo>
                    <a:lnTo>
                      <a:pt x="1056" y="673"/>
                    </a:lnTo>
                    <a:lnTo>
                      <a:pt x="1014" y="631"/>
                    </a:lnTo>
                    <a:lnTo>
                      <a:pt x="840" y="465"/>
                    </a:lnTo>
                    <a:lnTo>
                      <a:pt x="649" y="307"/>
                    </a:lnTo>
                    <a:lnTo>
                      <a:pt x="458" y="166"/>
                    </a:lnTo>
                    <a:lnTo>
                      <a:pt x="250" y="42"/>
                    </a:lnTo>
                    <a:lnTo>
                      <a:pt x="175" y="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53"/>
              <p:cNvSpPr/>
              <p:nvPr/>
            </p:nvSpPr>
            <p:spPr>
              <a:xfrm>
                <a:off x="6647065" y="3443318"/>
                <a:ext cx="72576" cy="33138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089" extrusionOk="0">
                    <a:moveTo>
                      <a:pt x="2226" y="1"/>
                    </a:moveTo>
                    <a:lnTo>
                      <a:pt x="2168" y="9"/>
                    </a:lnTo>
                    <a:lnTo>
                      <a:pt x="2110" y="26"/>
                    </a:lnTo>
                    <a:lnTo>
                      <a:pt x="2052" y="59"/>
                    </a:lnTo>
                    <a:lnTo>
                      <a:pt x="2002" y="101"/>
                    </a:lnTo>
                    <a:lnTo>
                      <a:pt x="1960" y="142"/>
                    </a:lnTo>
                    <a:lnTo>
                      <a:pt x="1877" y="225"/>
                    </a:lnTo>
                    <a:lnTo>
                      <a:pt x="1786" y="292"/>
                    </a:lnTo>
                    <a:lnTo>
                      <a:pt x="1686" y="341"/>
                    </a:lnTo>
                    <a:lnTo>
                      <a:pt x="1578" y="375"/>
                    </a:lnTo>
                    <a:lnTo>
                      <a:pt x="1470" y="383"/>
                    </a:lnTo>
                    <a:lnTo>
                      <a:pt x="1363" y="383"/>
                    </a:lnTo>
                    <a:lnTo>
                      <a:pt x="1255" y="366"/>
                    </a:lnTo>
                    <a:lnTo>
                      <a:pt x="1047" y="325"/>
                    </a:lnTo>
                    <a:lnTo>
                      <a:pt x="939" y="308"/>
                    </a:lnTo>
                    <a:lnTo>
                      <a:pt x="831" y="316"/>
                    </a:lnTo>
                    <a:lnTo>
                      <a:pt x="781" y="325"/>
                    </a:lnTo>
                    <a:lnTo>
                      <a:pt x="723" y="341"/>
                    </a:lnTo>
                    <a:lnTo>
                      <a:pt x="682" y="358"/>
                    </a:lnTo>
                    <a:lnTo>
                      <a:pt x="632" y="391"/>
                    </a:lnTo>
                    <a:lnTo>
                      <a:pt x="582" y="441"/>
                    </a:lnTo>
                    <a:lnTo>
                      <a:pt x="524" y="499"/>
                    </a:lnTo>
                    <a:lnTo>
                      <a:pt x="474" y="549"/>
                    </a:lnTo>
                    <a:lnTo>
                      <a:pt x="441" y="574"/>
                    </a:lnTo>
                    <a:lnTo>
                      <a:pt x="407" y="591"/>
                    </a:lnTo>
                    <a:lnTo>
                      <a:pt x="366" y="607"/>
                    </a:lnTo>
                    <a:lnTo>
                      <a:pt x="316" y="615"/>
                    </a:lnTo>
                    <a:lnTo>
                      <a:pt x="216" y="615"/>
                    </a:lnTo>
                    <a:lnTo>
                      <a:pt x="167" y="624"/>
                    </a:lnTo>
                    <a:lnTo>
                      <a:pt x="117" y="632"/>
                    </a:lnTo>
                    <a:lnTo>
                      <a:pt x="75" y="657"/>
                    </a:lnTo>
                    <a:lnTo>
                      <a:pt x="34" y="682"/>
                    </a:lnTo>
                    <a:lnTo>
                      <a:pt x="17" y="707"/>
                    </a:lnTo>
                    <a:lnTo>
                      <a:pt x="9" y="723"/>
                    </a:lnTo>
                    <a:lnTo>
                      <a:pt x="1" y="773"/>
                    </a:lnTo>
                    <a:lnTo>
                      <a:pt x="9" y="798"/>
                    </a:lnTo>
                    <a:lnTo>
                      <a:pt x="17" y="823"/>
                    </a:lnTo>
                    <a:lnTo>
                      <a:pt x="25" y="840"/>
                    </a:lnTo>
                    <a:lnTo>
                      <a:pt x="50" y="856"/>
                    </a:lnTo>
                    <a:lnTo>
                      <a:pt x="133" y="923"/>
                    </a:lnTo>
                    <a:lnTo>
                      <a:pt x="225" y="997"/>
                    </a:lnTo>
                    <a:lnTo>
                      <a:pt x="266" y="1031"/>
                    </a:lnTo>
                    <a:lnTo>
                      <a:pt x="316" y="1056"/>
                    </a:lnTo>
                    <a:lnTo>
                      <a:pt x="366" y="1081"/>
                    </a:lnTo>
                    <a:lnTo>
                      <a:pt x="416" y="1089"/>
                    </a:lnTo>
                    <a:lnTo>
                      <a:pt x="474" y="1089"/>
                    </a:lnTo>
                    <a:lnTo>
                      <a:pt x="532" y="1081"/>
                    </a:lnTo>
                    <a:lnTo>
                      <a:pt x="590" y="1064"/>
                    </a:lnTo>
                    <a:lnTo>
                      <a:pt x="640" y="1039"/>
                    </a:lnTo>
                    <a:lnTo>
                      <a:pt x="690" y="1006"/>
                    </a:lnTo>
                    <a:lnTo>
                      <a:pt x="740" y="973"/>
                    </a:lnTo>
                    <a:lnTo>
                      <a:pt x="839" y="889"/>
                    </a:lnTo>
                    <a:lnTo>
                      <a:pt x="939" y="806"/>
                    </a:lnTo>
                    <a:lnTo>
                      <a:pt x="1039" y="732"/>
                    </a:lnTo>
                    <a:lnTo>
                      <a:pt x="1088" y="698"/>
                    </a:lnTo>
                    <a:lnTo>
                      <a:pt x="1147" y="674"/>
                    </a:lnTo>
                    <a:lnTo>
                      <a:pt x="1205" y="657"/>
                    </a:lnTo>
                    <a:lnTo>
                      <a:pt x="1304" y="657"/>
                    </a:lnTo>
                    <a:lnTo>
                      <a:pt x="1346" y="665"/>
                    </a:lnTo>
                    <a:lnTo>
                      <a:pt x="1429" y="690"/>
                    </a:lnTo>
                    <a:lnTo>
                      <a:pt x="1595" y="765"/>
                    </a:lnTo>
                    <a:lnTo>
                      <a:pt x="1678" y="790"/>
                    </a:lnTo>
                    <a:lnTo>
                      <a:pt x="1753" y="815"/>
                    </a:lnTo>
                    <a:lnTo>
                      <a:pt x="1836" y="815"/>
                    </a:lnTo>
                    <a:lnTo>
                      <a:pt x="1877" y="806"/>
                    </a:lnTo>
                    <a:lnTo>
                      <a:pt x="1911" y="790"/>
                    </a:lnTo>
                    <a:lnTo>
                      <a:pt x="1944" y="773"/>
                    </a:lnTo>
                    <a:lnTo>
                      <a:pt x="1977" y="748"/>
                    </a:lnTo>
                    <a:lnTo>
                      <a:pt x="2027" y="698"/>
                    </a:lnTo>
                    <a:lnTo>
                      <a:pt x="2201" y="516"/>
                    </a:lnTo>
                    <a:lnTo>
                      <a:pt x="2259" y="466"/>
                    </a:lnTo>
                    <a:lnTo>
                      <a:pt x="2301" y="408"/>
                    </a:lnTo>
                    <a:lnTo>
                      <a:pt x="2342" y="341"/>
                    </a:lnTo>
                    <a:lnTo>
                      <a:pt x="2376" y="275"/>
                    </a:lnTo>
                    <a:lnTo>
                      <a:pt x="2384" y="242"/>
                    </a:lnTo>
                    <a:lnTo>
                      <a:pt x="2384" y="200"/>
                    </a:lnTo>
                    <a:lnTo>
                      <a:pt x="2384" y="167"/>
                    </a:lnTo>
                    <a:lnTo>
                      <a:pt x="2376" y="125"/>
                    </a:lnTo>
                    <a:lnTo>
                      <a:pt x="2359" y="92"/>
                    </a:lnTo>
                    <a:lnTo>
                      <a:pt x="2342" y="67"/>
                    </a:lnTo>
                    <a:lnTo>
                      <a:pt x="2318" y="42"/>
                    </a:lnTo>
                    <a:lnTo>
                      <a:pt x="2284" y="17"/>
                    </a:lnTo>
                    <a:lnTo>
                      <a:pt x="2259" y="9"/>
                    </a:lnTo>
                    <a:lnTo>
                      <a:pt x="2226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53"/>
              <p:cNvSpPr/>
              <p:nvPr/>
            </p:nvSpPr>
            <p:spPr>
              <a:xfrm>
                <a:off x="6592230" y="3514098"/>
                <a:ext cx="70537" cy="81918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692" extrusionOk="0">
                    <a:moveTo>
                      <a:pt x="324" y="0"/>
                    </a:moveTo>
                    <a:lnTo>
                      <a:pt x="266" y="17"/>
                    </a:lnTo>
                    <a:lnTo>
                      <a:pt x="216" y="42"/>
                    </a:lnTo>
                    <a:lnTo>
                      <a:pt x="166" y="67"/>
                    </a:lnTo>
                    <a:lnTo>
                      <a:pt x="125" y="100"/>
                    </a:lnTo>
                    <a:lnTo>
                      <a:pt x="92" y="141"/>
                    </a:lnTo>
                    <a:lnTo>
                      <a:pt x="58" y="183"/>
                    </a:lnTo>
                    <a:lnTo>
                      <a:pt x="34" y="233"/>
                    </a:lnTo>
                    <a:lnTo>
                      <a:pt x="17" y="283"/>
                    </a:lnTo>
                    <a:lnTo>
                      <a:pt x="0" y="341"/>
                    </a:lnTo>
                    <a:lnTo>
                      <a:pt x="0" y="391"/>
                    </a:lnTo>
                    <a:lnTo>
                      <a:pt x="0" y="449"/>
                    </a:lnTo>
                    <a:lnTo>
                      <a:pt x="17" y="499"/>
                    </a:lnTo>
                    <a:lnTo>
                      <a:pt x="34" y="548"/>
                    </a:lnTo>
                    <a:lnTo>
                      <a:pt x="58" y="598"/>
                    </a:lnTo>
                    <a:lnTo>
                      <a:pt x="83" y="648"/>
                    </a:lnTo>
                    <a:lnTo>
                      <a:pt x="142" y="731"/>
                    </a:lnTo>
                    <a:lnTo>
                      <a:pt x="216" y="814"/>
                    </a:lnTo>
                    <a:lnTo>
                      <a:pt x="449" y="1063"/>
                    </a:lnTo>
                    <a:lnTo>
                      <a:pt x="698" y="1296"/>
                    </a:lnTo>
                    <a:lnTo>
                      <a:pt x="997" y="1553"/>
                    </a:lnTo>
                    <a:lnTo>
                      <a:pt x="1146" y="1686"/>
                    </a:lnTo>
                    <a:lnTo>
                      <a:pt x="1296" y="1819"/>
                    </a:lnTo>
                    <a:lnTo>
                      <a:pt x="1437" y="1952"/>
                    </a:lnTo>
                    <a:lnTo>
                      <a:pt x="1570" y="2101"/>
                    </a:lnTo>
                    <a:lnTo>
                      <a:pt x="1686" y="2259"/>
                    </a:lnTo>
                    <a:lnTo>
                      <a:pt x="1736" y="2342"/>
                    </a:lnTo>
                    <a:lnTo>
                      <a:pt x="1786" y="2425"/>
                    </a:lnTo>
                    <a:lnTo>
                      <a:pt x="1844" y="2525"/>
                    </a:lnTo>
                    <a:lnTo>
                      <a:pt x="1877" y="2575"/>
                    </a:lnTo>
                    <a:lnTo>
                      <a:pt x="1910" y="2625"/>
                    </a:lnTo>
                    <a:lnTo>
                      <a:pt x="1952" y="2658"/>
                    </a:lnTo>
                    <a:lnTo>
                      <a:pt x="2002" y="2683"/>
                    </a:lnTo>
                    <a:lnTo>
                      <a:pt x="2052" y="2691"/>
                    </a:lnTo>
                    <a:lnTo>
                      <a:pt x="2101" y="2683"/>
                    </a:lnTo>
                    <a:lnTo>
                      <a:pt x="2101" y="2625"/>
                    </a:lnTo>
                    <a:lnTo>
                      <a:pt x="2101" y="2558"/>
                    </a:lnTo>
                    <a:lnTo>
                      <a:pt x="2126" y="2434"/>
                    </a:lnTo>
                    <a:lnTo>
                      <a:pt x="2168" y="2309"/>
                    </a:lnTo>
                    <a:lnTo>
                      <a:pt x="2209" y="2193"/>
                    </a:lnTo>
                    <a:lnTo>
                      <a:pt x="2251" y="2068"/>
                    </a:lnTo>
                    <a:lnTo>
                      <a:pt x="2268" y="2010"/>
                    </a:lnTo>
                    <a:lnTo>
                      <a:pt x="2276" y="1952"/>
                    </a:lnTo>
                    <a:lnTo>
                      <a:pt x="2276" y="1894"/>
                    </a:lnTo>
                    <a:lnTo>
                      <a:pt x="2276" y="1836"/>
                    </a:lnTo>
                    <a:lnTo>
                      <a:pt x="2259" y="1778"/>
                    </a:lnTo>
                    <a:lnTo>
                      <a:pt x="2234" y="1719"/>
                    </a:lnTo>
                    <a:lnTo>
                      <a:pt x="2193" y="1653"/>
                    </a:lnTo>
                    <a:lnTo>
                      <a:pt x="2135" y="1586"/>
                    </a:lnTo>
                    <a:lnTo>
                      <a:pt x="2077" y="1528"/>
                    </a:lnTo>
                    <a:lnTo>
                      <a:pt x="2027" y="1462"/>
                    </a:lnTo>
                    <a:lnTo>
                      <a:pt x="1977" y="1395"/>
                    </a:lnTo>
                    <a:lnTo>
                      <a:pt x="1960" y="1354"/>
                    </a:lnTo>
                    <a:lnTo>
                      <a:pt x="1944" y="1312"/>
                    </a:lnTo>
                    <a:lnTo>
                      <a:pt x="1935" y="1271"/>
                    </a:lnTo>
                    <a:lnTo>
                      <a:pt x="1944" y="1229"/>
                    </a:lnTo>
                    <a:lnTo>
                      <a:pt x="1952" y="1196"/>
                    </a:lnTo>
                    <a:lnTo>
                      <a:pt x="1969" y="1155"/>
                    </a:lnTo>
                    <a:lnTo>
                      <a:pt x="1985" y="1130"/>
                    </a:lnTo>
                    <a:lnTo>
                      <a:pt x="2010" y="1105"/>
                    </a:lnTo>
                    <a:lnTo>
                      <a:pt x="2068" y="1072"/>
                    </a:lnTo>
                    <a:lnTo>
                      <a:pt x="2201" y="1013"/>
                    </a:lnTo>
                    <a:lnTo>
                      <a:pt x="2226" y="997"/>
                    </a:lnTo>
                    <a:lnTo>
                      <a:pt x="2259" y="972"/>
                    </a:lnTo>
                    <a:lnTo>
                      <a:pt x="2276" y="947"/>
                    </a:lnTo>
                    <a:lnTo>
                      <a:pt x="2301" y="922"/>
                    </a:lnTo>
                    <a:lnTo>
                      <a:pt x="2309" y="889"/>
                    </a:lnTo>
                    <a:lnTo>
                      <a:pt x="2317" y="856"/>
                    </a:lnTo>
                    <a:lnTo>
                      <a:pt x="2317" y="831"/>
                    </a:lnTo>
                    <a:lnTo>
                      <a:pt x="2301" y="798"/>
                    </a:lnTo>
                    <a:lnTo>
                      <a:pt x="2276" y="781"/>
                    </a:lnTo>
                    <a:lnTo>
                      <a:pt x="2259" y="764"/>
                    </a:lnTo>
                    <a:lnTo>
                      <a:pt x="2226" y="756"/>
                    </a:lnTo>
                    <a:lnTo>
                      <a:pt x="2201" y="748"/>
                    </a:lnTo>
                    <a:lnTo>
                      <a:pt x="2077" y="748"/>
                    </a:lnTo>
                    <a:lnTo>
                      <a:pt x="1994" y="739"/>
                    </a:lnTo>
                    <a:lnTo>
                      <a:pt x="1910" y="723"/>
                    </a:lnTo>
                    <a:lnTo>
                      <a:pt x="1836" y="690"/>
                    </a:lnTo>
                    <a:lnTo>
                      <a:pt x="1761" y="656"/>
                    </a:lnTo>
                    <a:lnTo>
                      <a:pt x="1620" y="565"/>
                    </a:lnTo>
                    <a:lnTo>
                      <a:pt x="1479" y="474"/>
                    </a:lnTo>
                    <a:lnTo>
                      <a:pt x="1379" y="424"/>
                    </a:lnTo>
                    <a:lnTo>
                      <a:pt x="1271" y="382"/>
                    </a:lnTo>
                    <a:lnTo>
                      <a:pt x="1171" y="341"/>
                    </a:lnTo>
                    <a:lnTo>
                      <a:pt x="1063" y="316"/>
                    </a:lnTo>
                    <a:lnTo>
                      <a:pt x="947" y="299"/>
                    </a:lnTo>
                    <a:lnTo>
                      <a:pt x="839" y="291"/>
                    </a:lnTo>
                    <a:lnTo>
                      <a:pt x="731" y="291"/>
                    </a:lnTo>
                    <a:lnTo>
                      <a:pt x="615" y="299"/>
                    </a:lnTo>
                    <a:lnTo>
                      <a:pt x="623" y="233"/>
                    </a:lnTo>
                    <a:lnTo>
                      <a:pt x="623" y="166"/>
                    </a:lnTo>
                    <a:lnTo>
                      <a:pt x="607" y="108"/>
                    </a:lnTo>
                    <a:lnTo>
                      <a:pt x="590" y="42"/>
                    </a:lnTo>
                    <a:lnTo>
                      <a:pt x="540" y="25"/>
                    </a:lnTo>
                    <a:lnTo>
                      <a:pt x="482" y="9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53"/>
              <p:cNvSpPr/>
              <p:nvPr/>
            </p:nvSpPr>
            <p:spPr>
              <a:xfrm>
                <a:off x="6657929" y="3488811"/>
                <a:ext cx="71541" cy="76866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2526" extrusionOk="0">
                    <a:moveTo>
                      <a:pt x="9" y="1"/>
                    </a:moveTo>
                    <a:lnTo>
                      <a:pt x="1" y="42"/>
                    </a:lnTo>
                    <a:lnTo>
                      <a:pt x="1" y="92"/>
                    </a:lnTo>
                    <a:lnTo>
                      <a:pt x="9" y="142"/>
                    </a:lnTo>
                    <a:lnTo>
                      <a:pt x="17" y="183"/>
                    </a:lnTo>
                    <a:lnTo>
                      <a:pt x="34" y="225"/>
                    </a:lnTo>
                    <a:lnTo>
                      <a:pt x="59" y="275"/>
                    </a:lnTo>
                    <a:lnTo>
                      <a:pt x="117" y="350"/>
                    </a:lnTo>
                    <a:lnTo>
                      <a:pt x="175" y="424"/>
                    </a:lnTo>
                    <a:lnTo>
                      <a:pt x="241" y="491"/>
                    </a:lnTo>
                    <a:lnTo>
                      <a:pt x="308" y="565"/>
                    </a:lnTo>
                    <a:lnTo>
                      <a:pt x="374" y="632"/>
                    </a:lnTo>
                    <a:lnTo>
                      <a:pt x="424" y="707"/>
                    </a:lnTo>
                    <a:lnTo>
                      <a:pt x="457" y="781"/>
                    </a:lnTo>
                    <a:lnTo>
                      <a:pt x="491" y="864"/>
                    </a:lnTo>
                    <a:lnTo>
                      <a:pt x="507" y="948"/>
                    </a:lnTo>
                    <a:lnTo>
                      <a:pt x="524" y="1055"/>
                    </a:lnTo>
                    <a:lnTo>
                      <a:pt x="532" y="1155"/>
                    </a:lnTo>
                    <a:lnTo>
                      <a:pt x="549" y="1213"/>
                    </a:lnTo>
                    <a:lnTo>
                      <a:pt x="557" y="1263"/>
                    </a:lnTo>
                    <a:lnTo>
                      <a:pt x="574" y="1305"/>
                    </a:lnTo>
                    <a:lnTo>
                      <a:pt x="607" y="1354"/>
                    </a:lnTo>
                    <a:lnTo>
                      <a:pt x="632" y="1379"/>
                    </a:lnTo>
                    <a:lnTo>
                      <a:pt x="657" y="1413"/>
                    </a:lnTo>
                    <a:lnTo>
                      <a:pt x="723" y="1454"/>
                    </a:lnTo>
                    <a:lnTo>
                      <a:pt x="798" y="1496"/>
                    </a:lnTo>
                    <a:lnTo>
                      <a:pt x="881" y="1529"/>
                    </a:lnTo>
                    <a:lnTo>
                      <a:pt x="972" y="1579"/>
                    </a:lnTo>
                    <a:lnTo>
                      <a:pt x="1064" y="1629"/>
                    </a:lnTo>
                    <a:lnTo>
                      <a:pt x="1147" y="1687"/>
                    </a:lnTo>
                    <a:lnTo>
                      <a:pt x="1230" y="1761"/>
                    </a:lnTo>
                    <a:lnTo>
                      <a:pt x="1296" y="1836"/>
                    </a:lnTo>
                    <a:lnTo>
                      <a:pt x="1354" y="1919"/>
                    </a:lnTo>
                    <a:lnTo>
                      <a:pt x="1388" y="2002"/>
                    </a:lnTo>
                    <a:lnTo>
                      <a:pt x="1404" y="2052"/>
                    </a:lnTo>
                    <a:lnTo>
                      <a:pt x="1412" y="2102"/>
                    </a:lnTo>
                    <a:lnTo>
                      <a:pt x="1421" y="2177"/>
                    </a:lnTo>
                    <a:lnTo>
                      <a:pt x="1421" y="2210"/>
                    </a:lnTo>
                    <a:lnTo>
                      <a:pt x="1429" y="2243"/>
                    </a:lnTo>
                    <a:lnTo>
                      <a:pt x="1454" y="2285"/>
                    </a:lnTo>
                    <a:lnTo>
                      <a:pt x="1479" y="2326"/>
                    </a:lnTo>
                    <a:lnTo>
                      <a:pt x="1554" y="2393"/>
                    </a:lnTo>
                    <a:lnTo>
                      <a:pt x="1612" y="2442"/>
                    </a:lnTo>
                    <a:lnTo>
                      <a:pt x="1678" y="2484"/>
                    </a:lnTo>
                    <a:lnTo>
                      <a:pt x="1745" y="2517"/>
                    </a:lnTo>
                    <a:lnTo>
                      <a:pt x="1786" y="2525"/>
                    </a:lnTo>
                    <a:lnTo>
                      <a:pt x="1819" y="2525"/>
                    </a:lnTo>
                    <a:lnTo>
                      <a:pt x="1869" y="2517"/>
                    </a:lnTo>
                    <a:lnTo>
                      <a:pt x="1911" y="2509"/>
                    </a:lnTo>
                    <a:lnTo>
                      <a:pt x="1952" y="2484"/>
                    </a:lnTo>
                    <a:lnTo>
                      <a:pt x="1994" y="2451"/>
                    </a:lnTo>
                    <a:lnTo>
                      <a:pt x="2027" y="2409"/>
                    </a:lnTo>
                    <a:lnTo>
                      <a:pt x="2052" y="2368"/>
                    </a:lnTo>
                    <a:lnTo>
                      <a:pt x="2069" y="2326"/>
                    </a:lnTo>
                    <a:lnTo>
                      <a:pt x="2085" y="2276"/>
                    </a:lnTo>
                    <a:lnTo>
                      <a:pt x="2093" y="2226"/>
                    </a:lnTo>
                    <a:lnTo>
                      <a:pt x="2102" y="2177"/>
                    </a:lnTo>
                    <a:lnTo>
                      <a:pt x="2093" y="2085"/>
                    </a:lnTo>
                    <a:lnTo>
                      <a:pt x="2077" y="1986"/>
                    </a:lnTo>
                    <a:lnTo>
                      <a:pt x="2052" y="1886"/>
                    </a:lnTo>
                    <a:lnTo>
                      <a:pt x="2160" y="1861"/>
                    </a:lnTo>
                    <a:lnTo>
                      <a:pt x="2210" y="1836"/>
                    </a:lnTo>
                    <a:lnTo>
                      <a:pt x="2260" y="1811"/>
                    </a:lnTo>
                    <a:lnTo>
                      <a:pt x="2293" y="1778"/>
                    </a:lnTo>
                    <a:lnTo>
                      <a:pt x="2326" y="1736"/>
                    </a:lnTo>
                    <a:lnTo>
                      <a:pt x="2343" y="1695"/>
                    </a:lnTo>
                    <a:lnTo>
                      <a:pt x="2351" y="1645"/>
                    </a:lnTo>
                    <a:lnTo>
                      <a:pt x="2334" y="1595"/>
                    </a:lnTo>
                    <a:lnTo>
                      <a:pt x="2309" y="1554"/>
                    </a:lnTo>
                    <a:lnTo>
                      <a:pt x="2276" y="1512"/>
                    </a:lnTo>
                    <a:lnTo>
                      <a:pt x="2235" y="1479"/>
                    </a:lnTo>
                    <a:lnTo>
                      <a:pt x="1579" y="864"/>
                    </a:lnTo>
                    <a:lnTo>
                      <a:pt x="1404" y="707"/>
                    </a:lnTo>
                    <a:lnTo>
                      <a:pt x="1230" y="549"/>
                    </a:lnTo>
                    <a:lnTo>
                      <a:pt x="1047" y="408"/>
                    </a:lnTo>
                    <a:lnTo>
                      <a:pt x="856" y="275"/>
                    </a:lnTo>
                    <a:lnTo>
                      <a:pt x="756" y="217"/>
                    </a:lnTo>
                    <a:lnTo>
                      <a:pt x="657" y="167"/>
                    </a:lnTo>
                    <a:lnTo>
                      <a:pt x="557" y="117"/>
                    </a:lnTo>
                    <a:lnTo>
                      <a:pt x="449" y="75"/>
                    </a:lnTo>
                    <a:lnTo>
                      <a:pt x="341" y="42"/>
                    </a:lnTo>
                    <a:lnTo>
                      <a:pt x="233" y="1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53"/>
              <p:cNvSpPr/>
              <p:nvPr/>
            </p:nvSpPr>
            <p:spPr>
              <a:xfrm>
                <a:off x="6719093" y="3498427"/>
                <a:ext cx="40959" cy="2656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73" extrusionOk="0">
                    <a:moveTo>
                      <a:pt x="59" y="0"/>
                    </a:moveTo>
                    <a:lnTo>
                      <a:pt x="17" y="117"/>
                    </a:lnTo>
                    <a:lnTo>
                      <a:pt x="9" y="166"/>
                    </a:lnTo>
                    <a:lnTo>
                      <a:pt x="0" y="225"/>
                    </a:lnTo>
                    <a:lnTo>
                      <a:pt x="0" y="283"/>
                    </a:lnTo>
                    <a:lnTo>
                      <a:pt x="9" y="341"/>
                    </a:lnTo>
                    <a:lnTo>
                      <a:pt x="17" y="391"/>
                    </a:lnTo>
                    <a:lnTo>
                      <a:pt x="42" y="449"/>
                    </a:lnTo>
                    <a:lnTo>
                      <a:pt x="83" y="507"/>
                    </a:lnTo>
                    <a:lnTo>
                      <a:pt x="133" y="557"/>
                    </a:lnTo>
                    <a:lnTo>
                      <a:pt x="183" y="598"/>
                    </a:lnTo>
                    <a:lnTo>
                      <a:pt x="241" y="640"/>
                    </a:lnTo>
                    <a:lnTo>
                      <a:pt x="333" y="690"/>
                    </a:lnTo>
                    <a:lnTo>
                      <a:pt x="416" y="731"/>
                    </a:lnTo>
                    <a:lnTo>
                      <a:pt x="507" y="764"/>
                    </a:lnTo>
                    <a:lnTo>
                      <a:pt x="598" y="798"/>
                    </a:lnTo>
                    <a:lnTo>
                      <a:pt x="698" y="823"/>
                    </a:lnTo>
                    <a:lnTo>
                      <a:pt x="789" y="847"/>
                    </a:lnTo>
                    <a:lnTo>
                      <a:pt x="889" y="864"/>
                    </a:lnTo>
                    <a:lnTo>
                      <a:pt x="980" y="872"/>
                    </a:lnTo>
                    <a:lnTo>
                      <a:pt x="1080" y="872"/>
                    </a:lnTo>
                    <a:lnTo>
                      <a:pt x="1130" y="864"/>
                    </a:lnTo>
                    <a:lnTo>
                      <a:pt x="1180" y="856"/>
                    </a:lnTo>
                    <a:lnTo>
                      <a:pt x="1221" y="839"/>
                    </a:lnTo>
                    <a:lnTo>
                      <a:pt x="1263" y="814"/>
                    </a:lnTo>
                    <a:lnTo>
                      <a:pt x="1296" y="781"/>
                    </a:lnTo>
                    <a:lnTo>
                      <a:pt x="1321" y="748"/>
                    </a:lnTo>
                    <a:lnTo>
                      <a:pt x="1329" y="706"/>
                    </a:lnTo>
                    <a:lnTo>
                      <a:pt x="1337" y="673"/>
                    </a:lnTo>
                    <a:lnTo>
                      <a:pt x="1346" y="590"/>
                    </a:lnTo>
                    <a:lnTo>
                      <a:pt x="1346" y="474"/>
                    </a:lnTo>
                    <a:lnTo>
                      <a:pt x="1337" y="416"/>
                    </a:lnTo>
                    <a:lnTo>
                      <a:pt x="1329" y="366"/>
                    </a:lnTo>
                    <a:lnTo>
                      <a:pt x="1313" y="308"/>
                    </a:lnTo>
                    <a:lnTo>
                      <a:pt x="1288" y="266"/>
                    </a:lnTo>
                    <a:lnTo>
                      <a:pt x="1254" y="225"/>
                    </a:lnTo>
                    <a:lnTo>
                      <a:pt x="1213" y="191"/>
                    </a:lnTo>
                    <a:lnTo>
                      <a:pt x="1163" y="166"/>
                    </a:lnTo>
                    <a:lnTo>
                      <a:pt x="1113" y="150"/>
                    </a:lnTo>
                    <a:lnTo>
                      <a:pt x="1063" y="142"/>
                    </a:lnTo>
                    <a:lnTo>
                      <a:pt x="922" y="142"/>
                    </a:lnTo>
                    <a:lnTo>
                      <a:pt x="831" y="150"/>
                    </a:lnTo>
                    <a:lnTo>
                      <a:pt x="740" y="166"/>
                    </a:lnTo>
                    <a:lnTo>
                      <a:pt x="656" y="191"/>
                    </a:lnTo>
                    <a:lnTo>
                      <a:pt x="565" y="208"/>
                    </a:lnTo>
                    <a:lnTo>
                      <a:pt x="474" y="225"/>
                    </a:lnTo>
                    <a:lnTo>
                      <a:pt x="432" y="225"/>
                    </a:lnTo>
                    <a:lnTo>
                      <a:pt x="391" y="216"/>
                    </a:lnTo>
                    <a:lnTo>
                      <a:pt x="358" y="208"/>
                    </a:lnTo>
                    <a:lnTo>
                      <a:pt x="324" y="175"/>
                    </a:lnTo>
                    <a:lnTo>
                      <a:pt x="283" y="125"/>
                    </a:lnTo>
                    <a:lnTo>
                      <a:pt x="250" y="75"/>
                    </a:lnTo>
                    <a:lnTo>
                      <a:pt x="216" y="42"/>
                    </a:lnTo>
                    <a:lnTo>
                      <a:pt x="167" y="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53"/>
              <p:cNvSpPr/>
              <p:nvPr/>
            </p:nvSpPr>
            <p:spPr>
              <a:xfrm>
                <a:off x="7306424" y="1760230"/>
                <a:ext cx="570136" cy="245144"/>
              </a:xfrm>
              <a:custGeom>
                <a:avLst/>
                <a:gdLst/>
                <a:ahLst/>
                <a:cxnLst/>
                <a:rect l="l" t="t" r="r" b="b"/>
                <a:pathLst>
                  <a:path w="18736" h="8056" extrusionOk="0">
                    <a:moveTo>
                      <a:pt x="2043" y="0"/>
                    </a:moveTo>
                    <a:lnTo>
                      <a:pt x="1952" y="17"/>
                    </a:lnTo>
                    <a:lnTo>
                      <a:pt x="1910" y="25"/>
                    </a:lnTo>
                    <a:lnTo>
                      <a:pt x="1869" y="42"/>
                    </a:lnTo>
                    <a:lnTo>
                      <a:pt x="1835" y="66"/>
                    </a:lnTo>
                    <a:lnTo>
                      <a:pt x="1802" y="91"/>
                    </a:lnTo>
                    <a:lnTo>
                      <a:pt x="1777" y="125"/>
                    </a:lnTo>
                    <a:lnTo>
                      <a:pt x="1752" y="166"/>
                    </a:lnTo>
                    <a:lnTo>
                      <a:pt x="1736" y="224"/>
                    </a:lnTo>
                    <a:lnTo>
                      <a:pt x="1719" y="274"/>
                    </a:lnTo>
                    <a:lnTo>
                      <a:pt x="1703" y="332"/>
                    </a:lnTo>
                    <a:lnTo>
                      <a:pt x="1678" y="382"/>
                    </a:lnTo>
                    <a:lnTo>
                      <a:pt x="1636" y="424"/>
                    </a:lnTo>
                    <a:lnTo>
                      <a:pt x="1595" y="448"/>
                    </a:lnTo>
                    <a:lnTo>
                      <a:pt x="1536" y="465"/>
                    </a:lnTo>
                    <a:lnTo>
                      <a:pt x="1487" y="482"/>
                    </a:lnTo>
                    <a:lnTo>
                      <a:pt x="1362" y="490"/>
                    </a:lnTo>
                    <a:lnTo>
                      <a:pt x="1246" y="507"/>
                    </a:lnTo>
                    <a:lnTo>
                      <a:pt x="1171" y="532"/>
                    </a:lnTo>
                    <a:lnTo>
                      <a:pt x="1096" y="565"/>
                    </a:lnTo>
                    <a:lnTo>
                      <a:pt x="1030" y="606"/>
                    </a:lnTo>
                    <a:lnTo>
                      <a:pt x="972" y="664"/>
                    </a:lnTo>
                    <a:lnTo>
                      <a:pt x="847" y="781"/>
                    </a:lnTo>
                    <a:lnTo>
                      <a:pt x="731" y="897"/>
                    </a:lnTo>
                    <a:lnTo>
                      <a:pt x="664" y="955"/>
                    </a:lnTo>
                    <a:lnTo>
                      <a:pt x="598" y="1005"/>
                    </a:lnTo>
                    <a:lnTo>
                      <a:pt x="523" y="1046"/>
                    </a:lnTo>
                    <a:lnTo>
                      <a:pt x="448" y="1080"/>
                    </a:lnTo>
                    <a:lnTo>
                      <a:pt x="374" y="1105"/>
                    </a:lnTo>
                    <a:lnTo>
                      <a:pt x="291" y="1113"/>
                    </a:lnTo>
                    <a:lnTo>
                      <a:pt x="216" y="1096"/>
                    </a:lnTo>
                    <a:lnTo>
                      <a:pt x="174" y="1088"/>
                    </a:lnTo>
                    <a:lnTo>
                      <a:pt x="141" y="1071"/>
                    </a:lnTo>
                    <a:lnTo>
                      <a:pt x="100" y="1088"/>
                    </a:lnTo>
                    <a:lnTo>
                      <a:pt x="66" y="1121"/>
                    </a:lnTo>
                    <a:lnTo>
                      <a:pt x="42" y="1154"/>
                    </a:lnTo>
                    <a:lnTo>
                      <a:pt x="25" y="1188"/>
                    </a:lnTo>
                    <a:lnTo>
                      <a:pt x="8" y="1229"/>
                    </a:lnTo>
                    <a:lnTo>
                      <a:pt x="0" y="1279"/>
                    </a:lnTo>
                    <a:lnTo>
                      <a:pt x="0" y="1321"/>
                    </a:lnTo>
                    <a:lnTo>
                      <a:pt x="8" y="1370"/>
                    </a:lnTo>
                    <a:lnTo>
                      <a:pt x="33" y="1470"/>
                    </a:lnTo>
                    <a:lnTo>
                      <a:pt x="75" y="1570"/>
                    </a:lnTo>
                    <a:lnTo>
                      <a:pt x="133" y="1661"/>
                    </a:lnTo>
                    <a:lnTo>
                      <a:pt x="199" y="1744"/>
                    </a:lnTo>
                    <a:lnTo>
                      <a:pt x="349" y="1894"/>
                    </a:lnTo>
                    <a:lnTo>
                      <a:pt x="415" y="1977"/>
                    </a:lnTo>
                    <a:lnTo>
                      <a:pt x="473" y="2060"/>
                    </a:lnTo>
                    <a:lnTo>
                      <a:pt x="523" y="2151"/>
                    </a:lnTo>
                    <a:lnTo>
                      <a:pt x="540" y="2193"/>
                    </a:lnTo>
                    <a:lnTo>
                      <a:pt x="548" y="2242"/>
                    </a:lnTo>
                    <a:lnTo>
                      <a:pt x="548" y="2284"/>
                    </a:lnTo>
                    <a:lnTo>
                      <a:pt x="548" y="2325"/>
                    </a:lnTo>
                    <a:lnTo>
                      <a:pt x="540" y="2375"/>
                    </a:lnTo>
                    <a:lnTo>
                      <a:pt x="523" y="2417"/>
                    </a:lnTo>
                    <a:lnTo>
                      <a:pt x="573" y="2417"/>
                    </a:lnTo>
                    <a:lnTo>
                      <a:pt x="623" y="2425"/>
                    </a:lnTo>
                    <a:lnTo>
                      <a:pt x="673" y="2442"/>
                    </a:lnTo>
                    <a:lnTo>
                      <a:pt x="714" y="2458"/>
                    </a:lnTo>
                    <a:lnTo>
                      <a:pt x="756" y="2492"/>
                    </a:lnTo>
                    <a:lnTo>
                      <a:pt x="797" y="2525"/>
                    </a:lnTo>
                    <a:lnTo>
                      <a:pt x="880" y="2599"/>
                    </a:lnTo>
                    <a:lnTo>
                      <a:pt x="955" y="2683"/>
                    </a:lnTo>
                    <a:lnTo>
                      <a:pt x="1038" y="2766"/>
                    </a:lnTo>
                    <a:lnTo>
                      <a:pt x="1121" y="2840"/>
                    </a:lnTo>
                    <a:lnTo>
                      <a:pt x="1171" y="2874"/>
                    </a:lnTo>
                    <a:lnTo>
                      <a:pt x="1221" y="2898"/>
                    </a:lnTo>
                    <a:lnTo>
                      <a:pt x="1279" y="2915"/>
                    </a:lnTo>
                    <a:lnTo>
                      <a:pt x="1345" y="2923"/>
                    </a:lnTo>
                    <a:lnTo>
                      <a:pt x="1404" y="2932"/>
                    </a:lnTo>
                    <a:lnTo>
                      <a:pt x="1470" y="2923"/>
                    </a:lnTo>
                    <a:lnTo>
                      <a:pt x="1611" y="2907"/>
                    </a:lnTo>
                    <a:lnTo>
                      <a:pt x="1744" y="2882"/>
                    </a:lnTo>
                    <a:lnTo>
                      <a:pt x="1869" y="2865"/>
                    </a:lnTo>
                    <a:lnTo>
                      <a:pt x="1935" y="2857"/>
                    </a:lnTo>
                    <a:lnTo>
                      <a:pt x="1993" y="2865"/>
                    </a:lnTo>
                    <a:lnTo>
                      <a:pt x="2051" y="2874"/>
                    </a:lnTo>
                    <a:lnTo>
                      <a:pt x="2109" y="2890"/>
                    </a:lnTo>
                    <a:lnTo>
                      <a:pt x="2159" y="2915"/>
                    </a:lnTo>
                    <a:lnTo>
                      <a:pt x="2209" y="2948"/>
                    </a:lnTo>
                    <a:lnTo>
                      <a:pt x="2259" y="3006"/>
                    </a:lnTo>
                    <a:lnTo>
                      <a:pt x="2292" y="3073"/>
                    </a:lnTo>
                    <a:lnTo>
                      <a:pt x="2309" y="3139"/>
                    </a:lnTo>
                    <a:lnTo>
                      <a:pt x="2325" y="3214"/>
                    </a:lnTo>
                    <a:lnTo>
                      <a:pt x="2325" y="3289"/>
                    </a:lnTo>
                    <a:lnTo>
                      <a:pt x="2317" y="3364"/>
                    </a:lnTo>
                    <a:lnTo>
                      <a:pt x="2292" y="3513"/>
                    </a:lnTo>
                    <a:lnTo>
                      <a:pt x="2591" y="3546"/>
                    </a:lnTo>
                    <a:lnTo>
                      <a:pt x="2890" y="3571"/>
                    </a:lnTo>
                    <a:lnTo>
                      <a:pt x="3015" y="3588"/>
                    </a:lnTo>
                    <a:lnTo>
                      <a:pt x="3148" y="3588"/>
                    </a:lnTo>
                    <a:lnTo>
                      <a:pt x="3206" y="3579"/>
                    </a:lnTo>
                    <a:lnTo>
                      <a:pt x="3272" y="3563"/>
                    </a:lnTo>
                    <a:lnTo>
                      <a:pt x="3330" y="3538"/>
                    </a:lnTo>
                    <a:lnTo>
                      <a:pt x="3380" y="3505"/>
                    </a:lnTo>
                    <a:lnTo>
                      <a:pt x="3438" y="3455"/>
                    </a:lnTo>
                    <a:lnTo>
                      <a:pt x="3480" y="3397"/>
                    </a:lnTo>
                    <a:lnTo>
                      <a:pt x="3521" y="3330"/>
                    </a:lnTo>
                    <a:lnTo>
                      <a:pt x="3555" y="3256"/>
                    </a:lnTo>
                    <a:lnTo>
                      <a:pt x="3621" y="3114"/>
                    </a:lnTo>
                    <a:lnTo>
                      <a:pt x="3662" y="3048"/>
                    </a:lnTo>
                    <a:lnTo>
                      <a:pt x="3712" y="2990"/>
                    </a:lnTo>
                    <a:lnTo>
                      <a:pt x="3754" y="2948"/>
                    </a:lnTo>
                    <a:lnTo>
                      <a:pt x="3804" y="2915"/>
                    </a:lnTo>
                    <a:lnTo>
                      <a:pt x="3903" y="2849"/>
                    </a:lnTo>
                    <a:lnTo>
                      <a:pt x="4020" y="2790"/>
                    </a:lnTo>
                    <a:lnTo>
                      <a:pt x="4128" y="2749"/>
                    </a:lnTo>
                    <a:lnTo>
                      <a:pt x="4194" y="2724"/>
                    </a:lnTo>
                    <a:lnTo>
                      <a:pt x="4252" y="2716"/>
                    </a:lnTo>
                    <a:lnTo>
                      <a:pt x="4310" y="2707"/>
                    </a:lnTo>
                    <a:lnTo>
                      <a:pt x="4368" y="2707"/>
                    </a:lnTo>
                    <a:lnTo>
                      <a:pt x="4435" y="2716"/>
                    </a:lnTo>
                    <a:lnTo>
                      <a:pt x="4493" y="2732"/>
                    </a:lnTo>
                    <a:lnTo>
                      <a:pt x="4551" y="2757"/>
                    </a:lnTo>
                    <a:lnTo>
                      <a:pt x="4601" y="2790"/>
                    </a:lnTo>
                    <a:lnTo>
                      <a:pt x="4642" y="2832"/>
                    </a:lnTo>
                    <a:lnTo>
                      <a:pt x="4676" y="2882"/>
                    </a:lnTo>
                    <a:lnTo>
                      <a:pt x="4701" y="2940"/>
                    </a:lnTo>
                    <a:lnTo>
                      <a:pt x="4709" y="2998"/>
                    </a:lnTo>
                    <a:lnTo>
                      <a:pt x="4709" y="3040"/>
                    </a:lnTo>
                    <a:lnTo>
                      <a:pt x="4692" y="3073"/>
                    </a:lnTo>
                    <a:lnTo>
                      <a:pt x="4676" y="3089"/>
                    </a:lnTo>
                    <a:lnTo>
                      <a:pt x="4659" y="3098"/>
                    </a:lnTo>
                    <a:lnTo>
                      <a:pt x="4618" y="3106"/>
                    </a:lnTo>
                    <a:lnTo>
                      <a:pt x="4468" y="3106"/>
                    </a:lnTo>
                    <a:lnTo>
                      <a:pt x="4410" y="3114"/>
                    </a:lnTo>
                    <a:lnTo>
                      <a:pt x="4352" y="3131"/>
                    </a:lnTo>
                    <a:lnTo>
                      <a:pt x="4294" y="3156"/>
                    </a:lnTo>
                    <a:lnTo>
                      <a:pt x="4186" y="3214"/>
                    </a:lnTo>
                    <a:lnTo>
                      <a:pt x="4086" y="3289"/>
                    </a:lnTo>
                    <a:lnTo>
                      <a:pt x="3978" y="3364"/>
                    </a:lnTo>
                    <a:lnTo>
                      <a:pt x="3878" y="3447"/>
                    </a:lnTo>
                    <a:lnTo>
                      <a:pt x="3762" y="3513"/>
                    </a:lnTo>
                    <a:lnTo>
                      <a:pt x="3712" y="3538"/>
                    </a:lnTo>
                    <a:lnTo>
                      <a:pt x="3654" y="3563"/>
                    </a:lnTo>
                    <a:lnTo>
                      <a:pt x="3646" y="3604"/>
                    </a:lnTo>
                    <a:lnTo>
                      <a:pt x="3654" y="3646"/>
                    </a:lnTo>
                    <a:lnTo>
                      <a:pt x="3662" y="3687"/>
                    </a:lnTo>
                    <a:lnTo>
                      <a:pt x="3687" y="3721"/>
                    </a:lnTo>
                    <a:lnTo>
                      <a:pt x="3762" y="3812"/>
                    </a:lnTo>
                    <a:lnTo>
                      <a:pt x="3845" y="3895"/>
                    </a:lnTo>
                    <a:lnTo>
                      <a:pt x="3928" y="3970"/>
                    </a:lnTo>
                    <a:lnTo>
                      <a:pt x="4020" y="4045"/>
                    </a:lnTo>
                    <a:lnTo>
                      <a:pt x="4119" y="4111"/>
                    </a:lnTo>
                    <a:lnTo>
                      <a:pt x="4219" y="4177"/>
                    </a:lnTo>
                    <a:lnTo>
                      <a:pt x="4427" y="4294"/>
                    </a:lnTo>
                    <a:lnTo>
                      <a:pt x="4642" y="4393"/>
                    </a:lnTo>
                    <a:lnTo>
                      <a:pt x="4867" y="4485"/>
                    </a:lnTo>
                    <a:lnTo>
                      <a:pt x="5315" y="4667"/>
                    </a:lnTo>
                    <a:lnTo>
                      <a:pt x="5539" y="4759"/>
                    </a:lnTo>
                    <a:lnTo>
                      <a:pt x="5755" y="4867"/>
                    </a:lnTo>
                    <a:lnTo>
                      <a:pt x="5971" y="4983"/>
                    </a:lnTo>
                    <a:lnTo>
                      <a:pt x="6071" y="5049"/>
                    </a:lnTo>
                    <a:lnTo>
                      <a:pt x="6171" y="5124"/>
                    </a:lnTo>
                    <a:lnTo>
                      <a:pt x="6262" y="5199"/>
                    </a:lnTo>
                    <a:lnTo>
                      <a:pt x="6345" y="5282"/>
                    </a:lnTo>
                    <a:lnTo>
                      <a:pt x="6428" y="5365"/>
                    </a:lnTo>
                    <a:lnTo>
                      <a:pt x="6503" y="5448"/>
                    </a:lnTo>
                    <a:lnTo>
                      <a:pt x="6569" y="5548"/>
                    </a:lnTo>
                    <a:lnTo>
                      <a:pt x="6627" y="5647"/>
                    </a:lnTo>
                    <a:lnTo>
                      <a:pt x="6677" y="5755"/>
                    </a:lnTo>
                    <a:lnTo>
                      <a:pt x="6719" y="5863"/>
                    </a:lnTo>
                    <a:lnTo>
                      <a:pt x="6769" y="5797"/>
                    </a:lnTo>
                    <a:lnTo>
                      <a:pt x="6802" y="5730"/>
                    </a:lnTo>
                    <a:lnTo>
                      <a:pt x="6818" y="5647"/>
                    </a:lnTo>
                    <a:lnTo>
                      <a:pt x="6835" y="5573"/>
                    </a:lnTo>
                    <a:lnTo>
                      <a:pt x="6843" y="5398"/>
                    </a:lnTo>
                    <a:lnTo>
                      <a:pt x="6843" y="5315"/>
                    </a:lnTo>
                    <a:lnTo>
                      <a:pt x="6852" y="5232"/>
                    </a:lnTo>
                    <a:lnTo>
                      <a:pt x="6860" y="5191"/>
                    </a:lnTo>
                    <a:lnTo>
                      <a:pt x="6876" y="5149"/>
                    </a:lnTo>
                    <a:lnTo>
                      <a:pt x="6918" y="5074"/>
                    </a:lnTo>
                    <a:lnTo>
                      <a:pt x="6968" y="5008"/>
                    </a:lnTo>
                    <a:lnTo>
                      <a:pt x="7034" y="4958"/>
                    </a:lnTo>
                    <a:lnTo>
                      <a:pt x="7101" y="4917"/>
                    </a:lnTo>
                    <a:lnTo>
                      <a:pt x="7142" y="4908"/>
                    </a:lnTo>
                    <a:lnTo>
                      <a:pt x="7209" y="4908"/>
                    </a:lnTo>
                    <a:lnTo>
                      <a:pt x="7242" y="4917"/>
                    </a:lnTo>
                    <a:lnTo>
                      <a:pt x="7267" y="4941"/>
                    </a:lnTo>
                    <a:lnTo>
                      <a:pt x="7300" y="4966"/>
                    </a:lnTo>
                    <a:lnTo>
                      <a:pt x="7325" y="5025"/>
                    </a:lnTo>
                    <a:lnTo>
                      <a:pt x="7342" y="5083"/>
                    </a:lnTo>
                    <a:lnTo>
                      <a:pt x="7358" y="5141"/>
                    </a:lnTo>
                    <a:lnTo>
                      <a:pt x="7366" y="5199"/>
                    </a:lnTo>
                    <a:lnTo>
                      <a:pt x="7375" y="5323"/>
                    </a:lnTo>
                    <a:lnTo>
                      <a:pt x="7358" y="5440"/>
                    </a:lnTo>
                    <a:lnTo>
                      <a:pt x="7325" y="5564"/>
                    </a:lnTo>
                    <a:lnTo>
                      <a:pt x="7275" y="5672"/>
                    </a:lnTo>
                    <a:lnTo>
                      <a:pt x="7250" y="5730"/>
                    </a:lnTo>
                    <a:lnTo>
                      <a:pt x="7209" y="5780"/>
                    </a:lnTo>
                    <a:lnTo>
                      <a:pt x="7175" y="5822"/>
                    </a:lnTo>
                    <a:lnTo>
                      <a:pt x="7126" y="5863"/>
                    </a:lnTo>
                    <a:lnTo>
                      <a:pt x="7051" y="5938"/>
                    </a:lnTo>
                    <a:lnTo>
                      <a:pt x="7018" y="5980"/>
                    </a:lnTo>
                    <a:lnTo>
                      <a:pt x="6993" y="6021"/>
                    </a:lnTo>
                    <a:lnTo>
                      <a:pt x="6984" y="6063"/>
                    </a:lnTo>
                    <a:lnTo>
                      <a:pt x="6993" y="6112"/>
                    </a:lnTo>
                    <a:lnTo>
                      <a:pt x="7009" y="6154"/>
                    </a:lnTo>
                    <a:lnTo>
                      <a:pt x="7034" y="6187"/>
                    </a:lnTo>
                    <a:lnTo>
                      <a:pt x="7067" y="6229"/>
                    </a:lnTo>
                    <a:lnTo>
                      <a:pt x="7109" y="6254"/>
                    </a:lnTo>
                    <a:lnTo>
                      <a:pt x="7151" y="6279"/>
                    </a:lnTo>
                    <a:lnTo>
                      <a:pt x="7200" y="6295"/>
                    </a:lnTo>
                    <a:lnTo>
                      <a:pt x="7292" y="6303"/>
                    </a:lnTo>
                    <a:lnTo>
                      <a:pt x="7391" y="6312"/>
                    </a:lnTo>
                    <a:lnTo>
                      <a:pt x="7483" y="6312"/>
                    </a:lnTo>
                    <a:lnTo>
                      <a:pt x="7582" y="6320"/>
                    </a:lnTo>
                    <a:lnTo>
                      <a:pt x="7649" y="6328"/>
                    </a:lnTo>
                    <a:lnTo>
                      <a:pt x="7707" y="6353"/>
                    </a:lnTo>
                    <a:lnTo>
                      <a:pt x="7773" y="6387"/>
                    </a:lnTo>
                    <a:lnTo>
                      <a:pt x="7823" y="6420"/>
                    </a:lnTo>
                    <a:lnTo>
                      <a:pt x="7881" y="6461"/>
                    </a:lnTo>
                    <a:lnTo>
                      <a:pt x="7931" y="6503"/>
                    </a:lnTo>
                    <a:lnTo>
                      <a:pt x="8023" y="6602"/>
                    </a:lnTo>
                    <a:lnTo>
                      <a:pt x="8106" y="6719"/>
                    </a:lnTo>
                    <a:lnTo>
                      <a:pt x="8180" y="6843"/>
                    </a:lnTo>
                    <a:lnTo>
                      <a:pt x="8330" y="7092"/>
                    </a:lnTo>
                    <a:lnTo>
                      <a:pt x="8405" y="7217"/>
                    </a:lnTo>
                    <a:lnTo>
                      <a:pt x="8479" y="7333"/>
                    </a:lnTo>
                    <a:lnTo>
                      <a:pt x="8571" y="7450"/>
                    </a:lnTo>
                    <a:lnTo>
                      <a:pt x="8662" y="7566"/>
                    </a:lnTo>
                    <a:lnTo>
                      <a:pt x="8762" y="7665"/>
                    </a:lnTo>
                    <a:lnTo>
                      <a:pt x="8878" y="7757"/>
                    </a:lnTo>
                    <a:lnTo>
                      <a:pt x="8986" y="7840"/>
                    </a:lnTo>
                    <a:lnTo>
                      <a:pt x="9111" y="7915"/>
                    </a:lnTo>
                    <a:lnTo>
                      <a:pt x="9243" y="7973"/>
                    </a:lnTo>
                    <a:lnTo>
                      <a:pt x="9385" y="8023"/>
                    </a:lnTo>
                    <a:lnTo>
                      <a:pt x="9526" y="8048"/>
                    </a:lnTo>
                    <a:lnTo>
                      <a:pt x="9675" y="8056"/>
                    </a:lnTo>
                    <a:lnTo>
                      <a:pt x="9816" y="8048"/>
                    </a:lnTo>
                    <a:lnTo>
                      <a:pt x="9883" y="8031"/>
                    </a:lnTo>
                    <a:lnTo>
                      <a:pt x="9958" y="8014"/>
                    </a:lnTo>
                    <a:lnTo>
                      <a:pt x="10024" y="7998"/>
                    </a:lnTo>
                    <a:lnTo>
                      <a:pt x="10090" y="7964"/>
                    </a:lnTo>
                    <a:lnTo>
                      <a:pt x="10149" y="7940"/>
                    </a:lnTo>
                    <a:lnTo>
                      <a:pt x="10215" y="7898"/>
                    </a:lnTo>
                    <a:lnTo>
                      <a:pt x="10223" y="7848"/>
                    </a:lnTo>
                    <a:lnTo>
                      <a:pt x="10215" y="7807"/>
                    </a:lnTo>
                    <a:lnTo>
                      <a:pt x="10198" y="7757"/>
                    </a:lnTo>
                    <a:lnTo>
                      <a:pt x="10165" y="7715"/>
                    </a:lnTo>
                    <a:lnTo>
                      <a:pt x="10132" y="7682"/>
                    </a:lnTo>
                    <a:lnTo>
                      <a:pt x="10090" y="7649"/>
                    </a:lnTo>
                    <a:lnTo>
                      <a:pt x="10041" y="7624"/>
                    </a:lnTo>
                    <a:lnTo>
                      <a:pt x="9991" y="7599"/>
                    </a:lnTo>
                    <a:lnTo>
                      <a:pt x="9891" y="7566"/>
                    </a:lnTo>
                    <a:lnTo>
                      <a:pt x="9800" y="7524"/>
                    </a:lnTo>
                    <a:lnTo>
                      <a:pt x="9750" y="7499"/>
                    </a:lnTo>
                    <a:lnTo>
                      <a:pt x="9717" y="7466"/>
                    </a:lnTo>
                    <a:lnTo>
                      <a:pt x="9684" y="7425"/>
                    </a:lnTo>
                    <a:lnTo>
                      <a:pt x="9659" y="7383"/>
                    </a:lnTo>
                    <a:lnTo>
                      <a:pt x="9650" y="7325"/>
                    </a:lnTo>
                    <a:lnTo>
                      <a:pt x="9650" y="7275"/>
                    </a:lnTo>
                    <a:lnTo>
                      <a:pt x="9659" y="7234"/>
                    </a:lnTo>
                    <a:lnTo>
                      <a:pt x="9684" y="7184"/>
                    </a:lnTo>
                    <a:lnTo>
                      <a:pt x="9717" y="7142"/>
                    </a:lnTo>
                    <a:lnTo>
                      <a:pt x="9758" y="7101"/>
                    </a:lnTo>
                    <a:lnTo>
                      <a:pt x="9858" y="7026"/>
                    </a:lnTo>
                    <a:lnTo>
                      <a:pt x="9958" y="6943"/>
                    </a:lnTo>
                    <a:lnTo>
                      <a:pt x="10057" y="6852"/>
                    </a:lnTo>
                    <a:lnTo>
                      <a:pt x="10099" y="6810"/>
                    </a:lnTo>
                    <a:lnTo>
                      <a:pt x="10132" y="6760"/>
                    </a:lnTo>
                    <a:lnTo>
                      <a:pt x="10157" y="6702"/>
                    </a:lnTo>
                    <a:lnTo>
                      <a:pt x="10174" y="6652"/>
                    </a:lnTo>
                    <a:lnTo>
                      <a:pt x="10248" y="6636"/>
                    </a:lnTo>
                    <a:lnTo>
                      <a:pt x="10323" y="6636"/>
                    </a:lnTo>
                    <a:lnTo>
                      <a:pt x="10398" y="6652"/>
                    </a:lnTo>
                    <a:lnTo>
                      <a:pt x="10464" y="6677"/>
                    </a:lnTo>
                    <a:lnTo>
                      <a:pt x="10531" y="6727"/>
                    </a:lnTo>
                    <a:lnTo>
                      <a:pt x="10589" y="6777"/>
                    </a:lnTo>
                    <a:lnTo>
                      <a:pt x="10639" y="6835"/>
                    </a:lnTo>
                    <a:lnTo>
                      <a:pt x="10680" y="6901"/>
                    </a:lnTo>
                    <a:lnTo>
                      <a:pt x="10705" y="6976"/>
                    </a:lnTo>
                    <a:lnTo>
                      <a:pt x="10730" y="7051"/>
                    </a:lnTo>
                    <a:lnTo>
                      <a:pt x="10747" y="7126"/>
                    </a:lnTo>
                    <a:lnTo>
                      <a:pt x="10755" y="7200"/>
                    </a:lnTo>
                    <a:lnTo>
                      <a:pt x="10755" y="7358"/>
                    </a:lnTo>
                    <a:lnTo>
                      <a:pt x="10755" y="7508"/>
                    </a:lnTo>
                    <a:lnTo>
                      <a:pt x="11021" y="7516"/>
                    </a:lnTo>
                    <a:lnTo>
                      <a:pt x="11278" y="7508"/>
                    </a:lnTo>
                    <a:lnTo>
                      <a:pt x="11544" y="7483"/>
                    </a:lnTo>
                    <a:lnTo>
                      <a:pt x="11801" y="7458"/>
                    </a:lnTo>
                    <a:lnTo>
                      <a:pt x="12059" y="7416"/>
                    </a:lnTo>
                    <a:lnTo>
                      <a:pt x="12316" y="7358"/>
                    </a:lnTo>
                    <a:lnTo>
                      <a:pt x="12574" y="7300"/>
                    </a:lnTo>
                    <a:lnTo>
                      <a:pt x="12823" y="7225"/>
                    </a:lnTo>
                    <a:lnTo>
                      <a:pt x="12939" y="7175"/>
                    </a:lnTo>
                    <a:lnTo>
                      <a:pt x="12997" y="7151"/>
                    </a:lnTo>
                    <a:lnTo>
                      <a:pt x="13039" y="7117"/>
                    </a:lnTo>
                    <a:lnTo>
                      <a:pt x="13072" y="7076"/>
                    </a:lnTo>
                    <a:lnTo>
                      <a:pt x="13097" y="7043"/>
                    </a:lnTo>
                    <a:lnTo>
                      <a:pt x="13147" y="6960"/>
                    </a:lnTo>
                    <a:lnTo>
                      <a:pt x="13197" y="6877"/>
                    </a:lnTo>
                    <a:lnTo>
                      <a:pt x="13221" y="6843"/>
                    </a:lnTo>
                    <a:lnTo>
                      <a:pt x="13255" y="6810"/>
                    </a:lnTo>
                    <a:lnTo>
                      <a:pt x="13321" y="6777"/>
                    </a:lnTo>
                    <a:lnTo>
                      <a:pt x="13388" y="6744"/>
                    </a:lnTo>
                    <a:lnTo>
                      <a:pt x="13529" y="6694"/>
                    </a:lnTo>
                    <a:lnTo>
                      <a:pt x="13595" y="6661"/>
                    </a:lnTo>
                    <a:lnTo>
                      <a:pt x="13645" y="6627"/>
                    </a:lnTo>
                    <a:lnTo>
                      <a:pt x="13662" y="6602"/>
                    </a:lnTo>
                    <a:lnTo>
                      <a:pt x="13678" y="6578"/>
                    </a:lnTo>
                    <a:lnTo>
                      <a:pt x="13687" y="6553"/>
                    </a:lnTo>
                    <a:lnTo>
                      <a:pt x="13687" y="6519"/>
                    </a:lnTo>
                    <a:lnTo>
                      <a:pt x="13678" y="6470"/>
                    </a:lnTo>
                    <a:lnTo>
                      <a:pt x="13653" y="6436"/>
                    </a:lnTo>
                    <a:lnTo>
                      <a:pt x="13620" y="6403"/>
                    </a:lnTo>
                    <a:lnTo>
                      <a:pt x="13579" y="6378"/>
                    </a:lnTo>
                    <a:lnTo>
                      <a:pt x="13529" y="6362"/>
                    </a:lnTo>
                    <a:lnTo>
                      <a:pt x="13479" y="6353"/>
                    </a:lnTo>
                    <a:lnTo>
                      <a:pt x="13379" y="6337"/>
                    </a:lnTo>
                    <a:lnTo>
                      <a:pt x="12657" y="6303"/>
                    </a:lnTo>
                    <a:lnTo>
                      <a:pt x="12657" y="6262"/>
                    </a:lnTo>
                    <a:lnTo>
                      <a:pt x="12665" y="6220"/>
                    </a:lnTo>
                    <a:lnTo>
                      <a:pt x="12682" y="6187"/>
                    </a:lnTo>
                    <a:lnTo>
                      <a:pt x="12707" y="6154"/>
                    </a:lnTo>
                    <a:lnTo>
                      <a:pt x="12740" y="6121"/>
                    </a:lnTo>
                    <a:lnTo>
                      <a:pt x="12773" y="6096"/>
                    </a:lnTo>
                    <a:lnTo>
                      <a:pt x="12814" y="6079"/>
                    </a:lnTo>
                    <a:lnTo>
                      <a:pt x="12856" y="6071"/>
                    </a:lnTo>
                    <a:lnTo>
                      <a:pt x="12939" y="6054"/>
                    </a:lnTo>
                    <a:lnTo>
                      <a:pt x="13022" y="6063"/>
                    </a:lnTo>
                    <a:lnTo>
                      <a:pt x="13197" y="6079"/>
                    </a:lnTo>
                    <a:lnTo>
                      <a:pt x="13338" y="6088"/>
                    </a:lnTo>
                    <a:lnTo>
                      <a:pt x="13487" y="6079"/>
                    </a:lnTo>
                    <a:lnTo>
                      <a:pt x="13637" y="6063"/>
                    </a:lnTo>
                    <a:lnTo>
                      <a:pt x="13778" y="6038"/>
                    </a:lnTo>
                    <a:lnTo>
                      <a:pt x="13927" y="6004"/>
                    </a:lnTo>
                    <a:lnTo>
                      <a:pt x="14069" y="5963"/>
                    </a:lnTo>
                    <a:lnTo>
                      <a:pt x="14359" y="5888"/>
                    </a:lnTo>
                    <a:lnTo>
                      <a:pt x="14650" y="5805"/>
                    </a:lnTo>
                    <a:lnTo>
                      <a:pt x="14791" y="5780"/>
                    </a:lnTo>
                    <a:lnTo>
                      <a:pt x="14941" y="5755"/>
                    </a:lnTo>
                    <a:lnTo>
                      <a:pt x="15082" y="5739"/>
                    </a:lnTo>
                    <a:lnTo>
                      <a:pt x="15223" y="5739"/>
                    </a:lnTo>
                    <a:lnTo>
                      <a:pt x="15372" y="5755"/>
                    </a:lnTo>
                    <a:lnTo>
                      <a:pt x="15514" y="5780"/>
                    </a:lnTo>
                    <a:lnTo>
                      <a:pt x="15597" y="5813"/>
                    </a:lnTo>
                    <a:lnTo>
                      <a:pt x="15688" y="5847"/>
                    </a:lnTo>
                    <a:lnTo>
                      <a:pt x="15862" y="5921"/>
                    </a:lnTo>
                    <a:lnTo>
                      <a:pt x="16037" y="5988"/>
                    </a:lnTo>
                    <a:lnTo>
                      <a:pt x="16120" y="6021"/>
                    </a:lnTo>
                    <a:lnTo>
                      <a:pt x="16211" y="6046"/>
                    </a:lnTo>
                    <a:lnTo>
                      <a:pt x="16303" y="6054"/>
                    </a:lnTo>
                    <a:lnTo>
                      <a:pt x="16402" y="6063"/>
                    </a:lnTo>
                    <a:lnTo>
                      <a:pt x="16502" y="6046"/>
                    </a:lnTo>
                    <a:lnTo>
                      <a:pt x="16593" y="6021"/>
                    </a:lnTo>
                    <a:lnTo>
                      <a:pt x="16676" y="5988"/>
                    </a:lnTo>
                    <a:lnTo>
                      <a:pt x="16751" y="5930"/>
                    </a:lnTo>
                    <a:lnTo>
                      <a:pt x="16776" y="5905"/>
                    </a:lnTo>
                    <a:lnTo>
                      <a:pt x="16809" y="5863"/>
                    </a:lnTo>
                    <a:lnTo>
                      <a:pt x="16826" y="5830"/>
                    </a:lnTo>
                    <a:lnTo>
                      <a:pt x="16851" y="5789"/>
                    </a:lnTo>
                    <a:lnTo>
                      <a:pt x="17083" y="5797"/>
                    </a:lnTo>
                    <a:lnTo>
                      <a:pt x="17324" y="5797"/>
                    </a:lnTo>
                    <a:lnTo>
                      <a:pt x="17557" y="5772"/>
                    </a:lnTo>
                    <a:lnTo>
                      <a:pt x="17797" y="5730"/>
                    </a:lnTo>
                    <a:lnTo>
                      <a:pt x="18030" y="5681"/>
                    </a:lnTo>
                    <a:lnTo>
                      <a:pt x="18254" y="5606"/>
                    </a:lnTo>
                    <a:lnTo>
                      <a:pt x="18478" y="5523"/>
                    </a:lnTo>
                    <a:lnTo>
                      <a:pt x="18694" y="5423"/>
                    </a:lnTo>
                    <a:lnTo>
                      <a:pt x="18719" y="5390"/>
                    </a:lnTo>
                    <a:lnTo>
                      <a:pt x="18736" y="5357"/>
                    </a:lnTo>
                    <a:lnTo>
                      <a:pt x="18736" y="5315"/>
                    </a:lnTo>
                    <a:lnTo>
                      <a:pt x="18736" y="5274"/>
                    </a:lnTo>
                    <a:lnTo>
                      <a:pt x="18719" y="5232"/>
                    </a:lnTo>
                    <a:lnTo>
                      <a:pt x="18694" y="5199"/>
                    </a:lnTo>
                    <a:lnTo>
                      <a:pt x="18669" y="5166"/>
                    </a:lnTo>
                    <a:lnTo>
                      <a:pt x="18636" y="5132"/>
                    </a:lnTo>
                    <a:lnTo>
                      <a:pt x="18561" y="5091"/>
                    </a:lnTo>
                    <a:lnTo>
                      <a:pt x="18487" y="5058"/>
                    </a:lnTo>
                    <a:lnTo>
                      <a:pt x="18404" y="5025"/>
                    </a:lnTo>
                    <a:lnTo>
                      <a:pt x="18329" y="4975"/>
                    </a:lnTo>
                    <a:lnTo>
                      <a:pt x="18304" y="4950"/>
                    </a:lnTo>
                    <a:lnTo>
                      <a:pt x="18271" y="4917"/>
                    </a:lnTo>
                    <a:lnTo>
                      <a:pt x="18254" y="4883"/>
                    </a:lnTo>
                    <a:lnTo>
                      <a:pt x="18238" y="4850"/>
                    </a:lnTo>
                    <a:lnTo>
                      <a:pt x="18213" y="4767"/>
                    </a:lnTo>
                    <a:lnTo>
                      <a:pt x="18204" y="4684"/>
                    </a:lnTo>
                    <a:lnTo>
                      <a:pt x="18221" y="4601"/>
                    </a:lnTo>
                    <a:lnTo>
                      <a:pt x="18246" y="4526"/>
                    </a:lnTo>
                    <a:lnTo>
                      <a:pt x="18271" y="4493"/>
                    </a:lnTo>
                    <a:lnTo>
                      <a:pt x="18296" y="4460"/>
                    </a:lnTo>
                    <a:lnTo>
                      <a:pt x="18321" y="4427"/>
                    </a:lnTo>
                    <a:lnTo>
                      <a:pt x="18354" y="4402"/>
                    </a:lnTo>
                    <a:lnTo>
                      <a:pt x="18454" y="4352"/>
                    </a:lnTo>
                    <a:lnTo>
                      <a:pt x="18561" y="4302"/>
                    </a:lnTo>
                    <a:lnTo>
                      <a:pt x="18603" y="4269"/>
                    </a:lnTo>
                    <a:lnTo>
                      <a:pt x="18636" y="4236"/>
                    </a:lnTo>
                    <a:lnTo>
                      <a:pt x="18661" y="4194"/>
                    </a:lnTo>
                    <a:lnTo>
                      <a:pt x="18678" y="4144"/>
                    </a:lnTo>
                    <a:lnTo>
                      <a:pt x="18669" y="4094"/>
                    </a:lnTo>
                    <a:lnTo>
                      <a:pt x="18645" y="4045"/>
                    </a:lnTo>
                    <a:lnTo>
                      <a:pt x="18620" y="3995"/>
                    </a:lnTo>
                    <a:lnTo>
                      <a:pt x="18595" y="3945"/>
                    </a:lnTo>
                    <a:lnTo>
                      <a:pt x="18586" y="3878"/>
                    </a:lnTo>
                    <a:lnTo>
                      <a:pt x="18578" y="3804"/>
                    </a:lnTo>
                    <a:lnTo>
                      <a:pt x="18586" y="3737"/>
                    </a:lnTo>
                    <a:lnTo>
                      <a:pt x="18603" y="3671"/>
                    </a:lnTo>
                    <a:lnTo>
                      <a:pt x="18611" y="3596"/>
                    </a:lnTo>
                    <a:lnTo>
                      <a:pt x="18628" y="3530"/>
                    </a:lnTo>
                    <a:lnTo>
                      <a:pt x="18628" y="3455"/>
                    </a:lnTo>
                    <a:lnTo>
                      <a:pt x="18611" y="3388"/>
                    </a:lnTo>
                    <a:lnTo>
                      <a:pt x="18603" y="3347"/>
                    </a:lnTo>
                    <a:lnTo>
                      <a:pt x="18578" y="3305"/>
                    </a:lnTo>
                    <a:lnTo>
                      <a:pt x="18553" y="3272"/>
                    </a:lnTo>
                    <a:lnTo>
                      <a:pt x="18528" y="3239"/>
                    </a:lnTo>
                    <a:lnTo>
                      <a:pt x="18454" y="3189"/>
                    </a:lnTo>
                    <a:lnTo>
                      <a:pt x="18379" y="3139"/>
                    </a:lnTo>
                    <a:lnTo>
                      <a:pt x="18196" y="3056"/>
                    </a:lnTo>
                    <a:lnTo>
                      <a:pt x="18113" y="3015"/>
                    </a:lnTo>
                    <a:lnTo>
                      <a:pt x="18030" y="2965"/>
                    </a:lnTo>
                    <a:lnTo>
                      <a:pt x="17922" y="2890"/>
                    </a:lnTo>
                    <a:lnTo>
                      <a:pt x="17822" y="2807"/>
                    </a:lnTo>
                    <a:lnTo>
                      <a:pt x="17773" y="2766"/>
                    </a:lnTo>
                    <a:lnTo>
                      <a:pt x="17714" y="2741"/>
                    </a:lnTo>
                    <a:lnTo>
                      <a:pt x="17656" y="2724"/>
                    </a:lnTo>
                    <a:lnTo>
                      <a:pt x="17598" y="2716"/>
                    </a:lnTo>
                    <a:lnTo>
                      <a:pt x="17540" y="2716"/>
                    </a:lnTo>
                    <a:lnTo>
                      <a:pt x="17498" y="2732"/>
                    </a:lnTo>
                    <a:lnTo>
                      <a:pt x="17399" y="2774"/>
                    </a:lnTo>
                    <a:lnTo>
                      <a:pt x="17307" y="2824"/>
                    </a:lnTo>
                    <a:lnTo>
                      <a:pt x="17258" y="2840"/>
                    </a:lnTo>
                    <a:lnTo>
                      <a:pt x="17208" y="2857"/>
                    </a:lnTo>
                    <a:lnTo>
                      <a:pt x="17158" y="2865"/>
                    </a:lnTo>
                    <a:lnTo>
                      <a:pt x="17100" y="2857"/>
                    </a:lnTo>
                    <a:lnTo>
                      <a:pt x="17050" y="2832"/>
                    </a:lnTo>
                    <a:lnTo>
                      <a:pt x="17008" y="2807"/>
                    </a:lnTo>
                    <a:lnTo>
                      <a:pt x="16975" y="2766"/>
                    </a:lnTo>
                    <a:lnTo>
                      <a:pt x="16959" y="2724"/>
                    </a:lnTo>
                    <a:lnTo>
                      <a:pt x="16959" y="2707"/>
                    </a:lnTo>
                    <a:lnTo>
                      <a:pt x="16959" y="2683"/>
                    </a:lnTo>
                    <a:lnTo>
                      <a:pt x="16967" y="2666"/>
                    </a:lnTo>
                    <a:lnTo>
                      <a:pt x="16984" y="2641"/>
                    </a:lnTo>
                    <a:lnTo>
                      <a:pt x="14999" y="2948"/>
                    </a:lnTo>
                    <a:lnTo>
                      <a:pt x="14907" y="2957"/>
                    </a:lnTo>
                    <a:lnTo>
                      <a:pt x="14824" y="2965"/>
                    </a:lnTo>
                    <a:lnTo>
                      <a:pt x="14733" y="2965"/>
                    </a:lnTo>
                    <a:lnTo>
                      <a:pt x="14650" y="2948"/>
                    </a:lnTo>
                    <a:lnTo>
                      <a:pt x="14567" y="2907"/>
                    </a:lnTo>
                    <a:lnTo>
                      <a:pt x="14484" y="2865"/>
                    </a:lnTo>
                    <a:lnTo>
                      <a:pt x="14326" y="2749"/>
                    </a:lnTo>
                    <a:lnTo>
                      <a:pt x="14243" y="2707"/>
                    </a:lnTo>
                    <a:lnTo>
                      <a:pt x="14168" y="2674"/>
                    </a:lnTo>
                    <a:lnTo>
                      <a:pt x="14127" y="2658"/>
                    </a:lnTo>
                    <a:lnTo>
                      <a:pt x="14085" y="2658"/>
                    </a:lnTo>
                    <a:lnTo>
                      <a:pt x="14044" y="2666"/>
                    </a:lnTo>
                    <a:lnTo>
                      <a:pt x="14002" y="2674"/>
                    </a:lnTo>
                    <a:lnTo>
                      <a:pt x="13952" y="2699"/>
                    </a:lnTo>
                    <a:lnTo>
                      <a:pt x="13911" y="2724"/>
                    </a:lnTo>
                    <a:lnTo>
                      <a:pt x="13861" y="2757"/>
                    </a:lnTo>
                    <a:lnTo>
                      <a:pt x="13811" y="2782"/>
                    </a:lnTo>
                    <a:lnTo>
                      <a:pt x="13778" y="2790"/>
                    </a:lnTo>
                    <a:lnTo>
                      <a:pt x="13753" y="2790"/>
                    </a:lnTo>
                    <a:lnTo>
                      <a:pt x="13687" y="2782"/>
                    </a:lnTo>
                    <a:lnTo>
                      <a:pt x="13628" y="2766"/>
                    </a:lnTo>
                    <a:lnTo>
                      <a:pt x="13570" y="2732"/>
                    </a:lnTo>
                    <a:lnTo>
                      <a:pt x="13512" y="2691"/>
                    </a:lnTo>
                    <a:lnTo>
                      <a:pt x="13454" y="2641"/>
                    </a:lnTo>
                    <a:lnTo>
                      <a:pt x="13346" y="2550"/>
                    </a:lnTo>
                    <a:lnTo>
                      <a:pt x="13263" y="2492"/>
                    </a:lnTo>
                    <a:lnTo>
                      <a:pt x="13180" y="2442"/>
                    </a:lnTo>
                    <a:lnTo>
                      <a:pt x="13089" y="2400"/>
                    </a:lnTo>
                    <a:lnTo>
                      <a:pt x="12997" y="2367"/>
                    </a:lnTo>
                    <a:lnTo>
                      <a:pt x="12906" y="2350"/>
                    </a:lnTo>
                    <a:lnTo>
                      <a:pt x="12806" y="2334"/>
                    </a:lnTo>
                    <a:lnTo>
                      <a:pt x="12707" y="2325"/>
                    </a:lnTo>
                    <a:lnTo>
                      <a:pt x="12607" y="2317"/>
                    </a:lnTo>
                    <a:lnTo>
                      <a:pt x="12399" y="2325"/>
                    </a:lnTo>
                    <a:lnTo>
                      <a:pt x="12192" y="2350"/>
                    </a:lnTo>
                    <a:lnTo>
                      <a:pt x="11984" y="2392"/>
                    </a:lnTo>
                    <a:lnTo>
                      <a:pt x="11785" y="2433"/>
                    </a:lnTo>
                    <a:lnTo>
                      <a:pt x="10580" y="2716"/>
                    </a:lnTo>
                    <a:lnTo>
                      <a:pt x="10306" y="2782"/>
                    </a:lnTo>
                    <a:lnTo>
                      <a:pt x="10198" y="2807"/>
                    </a:lnTo>
                    <a:lnTo>
                      <a:pt x="10099" y="2824"/>
                    </a:lnTo>
                    <a:lnTo>
                      <a:pt x="9999" y="2832"/>
                    </a:lnTo>
                    <a:lnTo>
                      <a:pt x="9899" y="2840"/>
                    </a:lnTo>
                    <a:lnTo>
                      <a:pt x="9700" y="2832"/>
                    </a:lnTo>
                    <a:lnTo>
                      <a:pt x="8596" y="2799"/>
                    </a:lnTo>
                    <a:lnTo>
                      <a:pt x="8521" y="2799"/>
                    </a:lnTo>
                    <a:lnTo>
                      <a:pt x="8122" y="2782"/>
                    </a:lnTo>
                    <a:lnTo>
                      <a:pt x="7923" y="2766"/>
                    </a:lnTo>
                    <a:lnTo>
                      <a:pt x="7724" y="2749"/>
                    </a:lnTo>
                    <a:lnTo>
                      <a:pt x="7533" y="2707"/>
                    </a:lnTo>
                    <a:lnTo>
                      <a:pt x="7342" y="2666"/>
                    </a:lnTo>
                    <a:lnTo>
                      <a:pt x="7159" y="2599"/>
                    </a:lnTo>
                    <a:lnTo>
                      <a:pt x="7067" y="2558"/>
                    </a:lnTo>
                    <a:lnTo>
                      <a:pt x="6984" y="2516"/>
                    </a:lnTo>
                    <a:lnTo>
                      <a:pt x="6868" y="2442"/>
                    </a:lnTo>
                    <a:lnTo>
                      <a:pt x="6760" y="2367"/>
                    </a:lnTo>
                    <a:lnTo>
                      <a:pt x="6661" y="2276"/>
                    </a:lnTo>
                    <a:lnTo>
                      <a:pt x="6578" y="2176"/>
                    </a:lnTo>
                    <a:lnTo>
                      <a:pt x="6511" y="2060"/>
                    </a:lnTo>
                    <a:lnTo>
                      <a:pt x="6445" y="1935"/>
                    </a:lnTo>
                    <a:lnTo>
                      <a:pt x="6378" y="1811"/>
                    </a:lnTo>
                    <a:lnTo>
                      <a:pt x="6312" y="1694"/>
                    </a:lnTo>
                    <a:lnTo>
                      <a:pt x="6262" y="1636"/>
                    </a:lnTo>
                    <a:lnTo>
                      <a:pt x="6212" y="1570"/>
                    </a:lnTo>
                    <a:lnTo>
                      <a:pt x="6162" y="1520"/>
                    </a:lnTo>
                    <a:lnTo>
                      <a:pt x="6104" y="1470"/>
                    </a:lnTo>
                    <a:lnTo>
                      <a:pt x="5971" y="1370"/>
                    </a:lnTo>
                    <a:lnTo>
                      <a:pt x="5838" y="1296"/>
                    </a:lnTo>
                    <a:lnTo>
                      <a:pt x="5697" y="1221"/>
                    </a:lnTo>
                    <a:lnTo>
                      <a:pt x="5548" y="1154"/>
                    </a:lnTo>
                    <a:lnTo>
                      <a:pt x="5249" y="1046"/>
                    </a:lnTo>
                    <a:lnTo>
                      <a:pt x="3953" y="598"/>
                    </a:lnTo>
                    <a:lnTo>
                      <a:pt x="2433" y="66"/>
                    </a:lnTo>
                    <a:lnTo>
                      <a:pt x="2342" y="42"/>
                    </a:lnTo>
                    <a:lnTo>
                      <a:pt x="2242" y="17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53"/>
              <p:cNvSpPr/>
              <p:nvPr/>
            </p:nvSpPr>
            <p:spPr>
              <a:xfrm>
                <a:off x="7470686" y="1929300"/>
                <a:ext cx="78114" cy="75832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492" extrusionOk="0">
                    <a:moveTo>
                      <a:pt x="58" y="0"/>
                    </a:moveTo>
                    <a:lnTo>
                      <a:pt x="33" y="25"/>
                    </a:lnTo>
                    <a:lnTo>
                      <a:pt x="17" y="58"/>
                    </a:lnTo>
                    <a:lnTo>
                      <a:pt x="0" y="133"/>
                    </a:lnTo>
                    <a:lnTo>
                      <a:pt x="0" y="199"/>
                    </a:lnTo>
                    <a:lnTo>
                      <a:pt x="17" y="274"/>
                    </a:lnTo>
                    <a:lnTo>
                      <a:pt x="42" y="341"/>
                    </a:lnTo>
                    <a:lnTo>
                      <a:pt x="83" y="407"/>
                    </a:lnTo>
                    <a:lnTo>
                      <a:pt x="125" y="465"/>
                    </a:lnTo>
                    <a:lnTo>
                      <a:pt x="175" y="515"/>
                    </a:lnTo>
                    <a:lnTo>
                      <a:pt x="316" y="656"/>
                    </a:lnTo>
                    <a:lnTo>
                      <a:pt x="465" y="789"/>
                    </a:lnTo>
                    <a:lnTo>
                      <a:pt x="623" y="922"/>
                    </a:lnTo>
                    <a:lnTo>
                      <a:pt x="764" y="1063"/>
                    </a:lnTo>
                    <a:lnTo>
                      <a:pt x="847" y="1163"/>
                    </a:lnTo>
                    <a:lnTo>
                      <a:pt x="922" y="1262"/>
                    </a:lnTo>
                    <a:lnTo>
                      <a:pt x="1080" y="1470"/>
                    </a:lnTo>
                    <a:lnTo>
                      <a:pt x="1188" y="1603"/>
                    </a:lnTo>
                    <a:lnTo>
                      <a:pt x="1312" y="1727"/>
                    </a:lnTo>
                    <a:lnTo>
                      <a:pt x="1437" y="1844"/>
                    </a:lnTo>
                    <a:lnTo>
                      <a:pt x="1562" y="1960"/>
                    </a:lnTo>
                    <a:lnTo>
                      <a:pt x="1703" y="2068"/>
                    </a:lnTo>
                    <a:lnTo>
                      <a:pt x="1836" y="2176"/>
                    </a:lnTo>
                    <a:lnTo>
                      <a:pt x="2118" y="2384"/>
                    </a:lnTo>
                    <a:lnTo>
                      <a:pt x="2184" y="2433"/>
                    </a:lnTo>
                    <a:lnTo>
                      <a:pt x="2251" y="2467"/>
                    </a:lnTo>
                    <a:lnTo>
                      <a:pt x="2292" y="2483"/>
                    </a:lnTo>
                    <a:lnTo>
                      <a:pt x="2326" y="2483"/>
                    </a:lnTo>
                    <a:lnTo>
                      <a:pt x="2367" y="2492"/>
                    </a:lnTo>
                    <a:lnTo>
                      <a:pt x="2400" y="2483"/>
                    </a:lnTo>
                    <a:lnTo>
                      <a:pt x="2434" y="2475"/>
                    </a:lnTo>
                    <a:lnTo>
                      <a:pt x="2458" y="2458"/>
                    </a:lnTo>
                    <a:lnTo>
                      <a:pt x="2508" y="2408"/>
                    </a:lnTo>
                    <a:lnTo>
                      <a:pt x="2542" y="2350"/>
                    </a:lnTo>
                    <a:lnTo>
                      <a:pt x="2558" y="2292"/>
                    </a:lnTo>
                    <a:lnTo>
                      <a:pt x="2566" y="2226"/>
                    </a:lnTo>
                    <a:lnTo>
                      <a:pt x="2558" y="2159"/>
                    </a:lnTo>
                    <a:lnTo>
                      <a:pt x="2542" y="2093"/>
                    </a:lnTo>
                    <a:lnTo>
                      <a:pt x="2525" y="2035"/>
                    </a:lnTo>
                    <a:lnTo>
                      <a:pt x="2467" y="1902"/>
                    </a:lnTo>
                    <a:lnTo>
                      <a:pt x="2400" y="1786"/>
                    </a:lnTo>
                    <a:lnTo>
                      <a:pt x="2326" y="1669"/>
                    </a:lnTo>
                    <a:lnTo>
                      <a:pt x="2234" y="1561"/>
                    </a:lnTo>
                    <a:lnTo>
                      <a:pt x="2135" y="1462"/>
                    </a:lnTo>
                    <a:lnTo>
                      <a:pt x="2027" y="1379"/>
                    </a:lnTo>
                    <a:lnTo>
                      <a:pt x="1919" y="1296"/>
                    </a:lnTo>
                    <a:lnTo>
                      <a:pt x="1794" y="1237"/>
                    </a:lnTo>
                    <a:lnTo>
                      <a:pt x="1694" y="1196"/>
                    </a:lnTo>
                    <a:lnTo>
                      <a:pt x="1595" y="1154"/>
                    </a:lnTo>
                    <a:lnTo>
                      <a:pt x="1495" y="1121"/>
                    </a:lnTo>
                    <a:lnTo>
                      <a:pt x="1404" y="1080"/>
                    </a:lnTo>
                    <a:lnTo>
                      <a:pt x="1321" y="1038"/>
                    </a:lnTo>
                    <a:lnTo>
                      <a:pt x="1238" y="988"/>
                    </a:lnTo>
                    <a:lnTo>
                      <a:pt x="1163" y="938"/>
                    </a:lnTo>
                    <a:lnTo>
                      <a:pt x="1088" y="880"/>
                    </a:lnTo>
                    <a:lnTo>
                      <a:pt x="1022" y="822"/>
                    </a:lnTo>
                    <a:lnTo>
                      <a:pt x="955" y="756"/>
                    </a:lnTo>
                    <a:lnTo>
                      <a:pt x="889" y="689"/>
                    </a:lnTo>
                    <a:lnTo>
                      <a:pt x="839" y="615"/>
                    </a:lnTo>
                    <a:lnTo>
                      <a:pt x="706" y="424"/>
                    </a:lnTo>
                    <a:lnTo>
                      <a:pt x="640" y="324"/>
                    </a:lnTo>
                    <a:lnTo>
                      <a:pt x="565" y="241"/>
                    </a:lnTo>
                    <a:lnTo>
                      <a:pt x="515" y="191"/>
                    </a:lnTo>
                    <a:lnTo>
                      <a:pt x="457" y="141"/>
                    </a:lnTo>
                    <a:lnTo>
                      <a:pt x="399" y="108"/>
                    </a:lnTo>
                    <a:lnTo>
                      <a:pt x="332" y="75"/>
                    </a:lnTo>
                    <a:lnTo>
                      <a:pt x="266" y="42"/>
                    </a:lnTo>
                    <a:lnTo>
                      <a:pt x="200" y="25"/>
                    </a:lnTo>
                    <a:lnTo>
                      <a:pt x="125" y="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53"/>
              <p:cNvSpPr/>
              <p:nvPr/>
            </p:nvSpPr>
            <p:spPr>
              <a:xfrm>
                <a:off x="8090850" y="1792060"/>
                <a:ext cx="87730" cy="104405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3431" extrusionOk="0">
                    <a:moveTo>
                      <a:pt x="1055" y="0"/>
                    </a:moveTo>
                    <a:lnTo>
                      <a:pt x="1022" y="9"/>
                    </a:lnTo>
                    <a:lnTo>
                      <a:pt x="989" y="25"/>
                    </a:lnTo>
                    <a:lnTo>
                      <a:pt x="972" y="42"/>
                    </a:lnTo>
                    <a:lnTo>
                      <a:pt x="931" y="92"/>
                    </a:lnTo>
                    <a:lnTo>
                      <a:pt x="906" y="150"/>
                    </a:lnTo>
                    <a:lnTo>
                      <a:pt x="872" y="275"/>
                    </a:lnTo>
                    <a:lnTo>
                      <a:pt x="823" y="424"/>
                    </a:lnTo>
                    <a:lnTo>
                      <a:pt x="756" y="573"/>
                    </a:lnTo>
                    <a:lnTo>
                      <a:pt x="690" y="723"/>
                    </a:lnTo>
                    <a:lnTo>
                      <a:pt x="607" y="864"/>
                    </a:lnTo>
                    <a:lnTo>
                      <a:pt x="524" y="1005"/>
                    </a:lnTo>
                    <a:lnTo>
                      <a:pt x="432" y="1138"/>
                    </a:lnTo>
                    <a:lnTo>
                      <a:pt x="250" y="1412"/>
                    </a:lnTo>
                    <a:lnTo>
                      <a:pt x="167" y="1537"/>
                    </a:lnTo>
                    <a:lnTo>
                      <a:pt x="100" y="1661"/>
                    </a:lnTo>
                    <a:lnTo>
                      <a:pt x="67" y="1728"/>
                    </a:lnTo>
                    <a:lnTo>
                      <a:pt x="42" y="1794"/>
                    </a:lnTo>
                    <a:lnTo>
                      <a:pt x="25" y="1869"/>
                    </a:lnTo>
                    <a:lnTo>
                      <a:pt x="9" y="1935"/>
                    </a:lnTo>
                    <a:lnTo>
                      <a:pt x="0" y="2010"/>
                    </a:lnTo>
                    <a:lnTo>
                      <a:pt x="0" y="2077"/>
                    </a:lnTo>
                    <a:lnTo>
                      <a:pt x="9" y="2143"/>
                    </a:lnTo>
                    <a:lnTo>
                      <a:pt x="25" y="2210"/>
                    </a:lnTo>
                    <a:lnTo>
                      <a:pt x="42" y="2276"/>
                    </a:lnTo>
                    <a:lnTo>
                      <a:pt x="67" y="2342"/>
                    </a:lnTo>
                    <a:lnTo>
                      <a:pt x="125" y="2467"/>
                    </a:lnTo>
                    <a:lnTo>
                      <a:pt x="208" y="2583"/>
                    </a:lnTo>
                    <a:lnTo>
                      <a:pt x="291" y="2700"/>
                    </a:lnTo>
                    <a:lnTo>
                      <a:pt x="382" y="2808"/>
                    </a:lnTo>
                    <a:lnTo>
                      <a:pt x="482" y="2907"/>
                    </a:lnTo>
                    <a:lnTo>
                      <a:pt x="582" y="2999"/>
                    </a:lnTo>
                    <a:lnTo>
                      <a:pt x="681" y="3082"/>
                    </a:lnTo>
                    <a:lnTo>
                      <a:pt x="781" y="3165"/>
                    </a:lnTo>
                    <a:lnTo>
                      <a:pt x="889" y="3231"/>
                    </a:lnTo>
                    <a:lnTo>
                      <a:pt x="1005" y="3298"/>
                    </a:lnTo>
                    <a:lnTo>
                      <a:pt x="1122" y="3356"/>
                    </a:lnTo>
                    <a:lnTo>
                      <a:pt x="1238" y="3397"/>
                    </a:lnTo>
                    <a:lnTo>
                      <a:pt x="1362" y="3422"/>
                    </a:lnTo>
                    <a:lnTo>
                      <a:pt x="1470" y="3430"/>
                    </a:lnTo>
                    <a:lnTo>
                      <a:pt x="1570" y="3430"/>
                    </a:lnTo>
                    <a:lnTo>
                      <a:pt x="1678" y="3422"/>
                    </a:lnTo>
                    <a:lnTo>
                      <a:pt x="1778" y="3405"/>
                    </a:lnTo>
                    <a:lnTo>
                      <a:pt x="1985" y="3356"/>
                    </a:lnTo>
                    <a:lnTo>
                      <a:pt x="2185" y="3298"/>
                    </a:lnTo>
                    <a:lnTo>
                      <a:pt x="2384" y="3223"/>
                    </a:lnTo>
                    <a:lnTo>
                      <a:pt x="2484" y="3181"/>
                    </a:lnTo>
                    <a:lnTo>
                      <a:pt x="2575" y="3131"/>
                    </a:lnTo>
                    <a:lnTo>
                      <a:pt x="2658" y="3073"/>
                    </a:lnTo>
                    <a:lnTo>
                      <a:pt x="2733" y="3007"/>
                    </a:lnTo>
                    <a:lnTo>
                      <a:pt x="2791" y="2924"/>
                    </a:lnTo>
                    <a:lnTo>
                      <a:pt x="2824" y="2882"/>
                    </a:lnTo>
                    <a:lnTo>
                      <a:pt x="2841" y="2832"/>
                    </a:lnTo>
                    <a:lnTo>
                      <a:pt x="2857" y="2783"/>
                    </a:lnTo>
                    <a:lnTo>
                      <a:pt x="2874" y="2724"/>
                    </a:lnTo>
                    <a:lnTo>
                      <a:pt x="2882" y="2608"/>
                    </a:lnTo>
                    <a:lnTo>
                      <a:pt x="2874" y="2492"/>
                    </a:lnTo>
                    <a:lnTo>
                      <a:pt x="2857" y="2376"/>
                    </a:lnTo>
                    <a:lnTo>
                      <a:pt x="2824" y="2226"/>
                    </a:lnTo>
                    <a:lnTo>
                      <a:pt x="2791" y="2077"/>
                    </a:lnTo>
                    <a:lnTo>
                      <a:pt x="2741" y="1927"/>
                    </a:lnTo>
                    <a:lnTo>
                      <a:pt x="2691" y="1778"/>
                    </a:lnTo>
                    <a:lnTo>
                      <a:pt x="2625" y="1637"/>
                    </a:lnTo>
                    <a:lnTo>
                      <a:pt x="2542" y="1504"/>
                    </a:lnTo>
                    <a:lnTo>
                      <a:pt x="2459" y="1379"/>
                    </a:lnTo>
                    <a:lnTo>
                      <a:pt x="2359" y="1254"/>
                    </a:lnTo>
                    <a:lnTo>
                      <a:pt x="2243" y="1147"/>
                    </a:lnTo>
                    <a:lnTo>
                      <a:pt x="2118" y="1055"/>
                    </a:lnTo>
                    <a:lnTo>
                      <a:pt x="1985" y="980"/>
                    </a:lnTo>
                    <a:lnTo>
                      <a:pt x="1836" y="914"/>
                    </a:lnTo>
                    <a:lnTo>
                      <a:pt x="1761" y="889"/>
                    </a:lnTo>
                    <a:lnTo>
                      <a:pt x="1686" y="872"/>
                    </a:lnTo>
                    <a:lnTo>
                      <a:pt x="1612" y="856"/>
                    </a:lnTo>
                    <a:lnTo>
                      <a:pt x="1537" y="848"/>
                    </a:lnTo>
                    <a:lnTo>
                      <a:pt x="1387" y="848"/>
                    </a:lnTo>
                    <a:lnTo>
                      <a:pt x="1304" y="856"/>
                    </a:lnTo>
                    <a:lnTo>
                      <a:pt x="1230" y="872"/>
                    </a:lnTo>
                    <a:lnTo>
                      <a:pt x="1205" y="142"/>
                    </a:lnTo>
                    <a:lnTo>
                      <a:pt x="1196" y="92"/>
                    </a:lnTo>
                    <a:lnTo>
                      <a:pt x="1180" y="50"/>
                    </a:lnTo>
                    <a:lnTo>
                      <a:pt x="1163" y="25"/>
                    </a:lnTo>
                    <a:lnTo>
                      <a:pt x="1138" y="9"/>
                    </a:lnTo>
                    <a:lnTo>
                      <a:pt x="111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53"/>
              <p:cNvSpPr/>
              <p:nvPr/>
            </p:nvSpPr>
            <p:spPr>
              <a:xfrm>
                <a:off x="8188896" y="1725601"/>
                <a:ext cx="497896" cy="469565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15431" extrusionOk="0">
                    <a:moveTo>
                      <a:pt x="4477" y="3173"/>
                    </a:moveTo>
                    <a:lnTo>
                      <a:pt x="4560" y="3181"/>
                    </a:lnTo>
                    <a:lnTo>
                      <a:pt x="4544" y="3214"/>
                    </a:lnTo>
                    <a:lnTo>
                      <a:pt x="4535" y="3256"/>
                    </a:lnTo>
                    <a:lnTo>
                      <a:pt x="4535" y="3297"/>
                    </a:lnTo>
                    <a:lnTo>
                      <a:pt x="4552" y="3339"/>
                    </a:lnTo>
                    <a:lnTo>
                      <a:pt x="4568" y="3380"/>
                    </a:lnTo>
                    <a:lnTo>
                      <a:pt x="4593" y="3414"/>
                    </a:lnTo>
                    <a:lnTo>
                      <a:pt x="4627" y="3447"/>
                    </a:lnTo>
                    <a:lnTo>
                      <a:pt x="4668" y="3472"/>
                    </a:lnTo>
                    <a:lnTo>
                      <a:pt x="4710" y="3488"/>
                    </a:lnTo>
                    <a:lnTo>
                      <a:pt x="4743" y="3497"/>
                    </a:lnTo>
                    <a:lnTo>
                      <a:pt x="4834" y="3513"/>
                    </a:lnTo>
                    <a:lnTo>
                      <a:pt x="4917" y="3513"/>
                    </a:lnTo>
                    <a:lnTo>
                      <a:pt x="5009" y="3505"/>
                    </a:lnTo>
                    <a:lnTo>
                      <a:pt x="5440" y="3472"/>
                    </a:lnTo>
                    <a:lnTo>
                      <a:pt x="5507" y="3463"/>
                    </a:lnTo>
                    <a:lnTo>
                      <a:pt x="5573" y="3463"/>
                    </a:lnTo>
                    <a:lnTo>
                      <a:pt x="5640" y="3472"/>
                    </a:lnTo>
                    <a:lnTo>
                      <a:pt x="5698" y="3497"/>
                    </a:lnTo>
                    <a:lnTo>
                      <a:pt x="5756" y="3530"/>
                    </a:lnTo>
                    <a:lnTo>
                      <a:pt x="5806" y="3571"/>
                    </a:lnTo>
                    <a:lnTo>
                      <a:pt x="5856" y="3596"/>
                    </a:lnTo>
                    <a:lnTo>
                      <a:pt x="5906" y="3613"/>
                    </a:lnTo>
                    <a:lnTo>
                      <a:pt x="5964" y="3630"/>
                    </a:lnTo>
                    <a:lnTo>
                      <a:pt x="6014" y="3638"/>
                    </a:lnTo>
                    <a:lnTo>
                      <a:pt x="6130" y="3638"/>
                    </a:lnTo>
                    <a:lnTo>
                      <a:pt x="6238" y="3630"/>
                    </a:lnTo>
                    <a:lnTo>
                      <a:pt x="6254" y="3654"/>
                    </a:lnTo>
                    <a:lnTo>
                      <a:pt x="6254" y="3679"/>
                    </a:lnTo>
                    <a:lnTo>
                      <a:pt x="6254" y="3729"/>
                    </a:lnTo>
                    <a:lnTo>
                      <a:pt x="6238" y="3771"/>
                    </a:lnTo>
                    <a:lnTo>
                      <a:pt x="6205" y="3812"/>
                    </a:lnTo>
                    <a:lnTo>
                      <a:pt x="6163" y="3854"/>
                    </a:lnTo>
                    <a:lnTo>
                      <a:pt x="6113" y="3887"/>
                    </a:lnTo>
                    <a:lnTo>
                      <a:pt x="6063" y="3912"/>
                    </a:lnTo>
                    <a:lnTo>
                      <a:pt x="6005" y="3937"/>
                    </a:lnTo>
                    <a:lnTo>
                      <a:pt x="5872" y="3970"/>
                    </a:lnTo>
                    <a:lnTo>
                      <a:pt x="5739" y="3995"/>
                    </a:lnTo>
                    <a:lnTo>
                      <a:pt x="5607" y="4003"/>
                    </a:lnTo>
                    <a:lnTo>
                      <a:pt x="5465" y="4012"/>
                    </a:lnTo>
                    <a:lnTo>
                      <a:pt x="5233" y="4012"/>
                    </a:lnTo>
                    <a:lnTo>
                      <a:pt x="5175" y="4020"/>
                    </a:lnTo>
                    <a:lnTo>
                      <a:pt x="5125" y="4036"/>
                    </a:lnTo>
                    <a:lnTo>
                      <a:pt x="5075" y="4061"/>
                    </a:lnTo>
                    <a:lnTo>
                      <a:pt x="5025" y="4095"/>
                    </a:lnTo>
                    <a:lnTo>
                      <a:pt x="4984" y="4136"/>
                    </a:lnTo>
                    <a:lnTo>
                      <a:pt x="4942" y="4186"/>
                    </a:lnTo>
                    <a:lnTo>
                      <a:pt x="4917" y="4244"/>
                    </a:lnTo>
                    <a:lnTo>
                      <a:pt x="4892" y="4302"/>
                    </a:lnTo>
                    <a:lnTo>
                      <a:pt x="4859" y="4427"/>
                    </a:lnTo>
                    <a:lnTo>
                      <a:pt x="4818" y="4551"/>
                    </a:lnTo>
                    <a:lnTo>
                      <a:pt x="4776" y="4643"/>
                    </a:lnTo>
                    <a:lnTo>
                      <a:pt x="4735" y="4742"/>
                    </a:lnTo>
                    <a:lnTo>
                      <a:pt x="4710" y="4792"/>
                    </a:lnTo>
                    <a:lnTo>
                      <a:pt x="4701" y="4842"/>
                    </a:lnTo>
                    <a:lnTo>
                      <a:pt x="4693" y="4892"/>
                    </a:lnTo>
                    <a:lnTo>
                      <a:pt x="4693" y="4942"/>
                    </a:lnTo>
                    <a:lnTo>
                      <a:pt x="4693" y="4983"/>
                    </a:lnTo>
                    <a:lnTo>
                      <a:pt x="4710" y="5016"/>
                    </a:lnTo>
                    <a:lnTo>
                      <a:pt x="4743" y="5091"/>
                    </a:lnTo>
                    <a:lnTo>
                      <a:pt x="4784" y="5166"/>
                    </a:lnTo>
                    <a:lnTo>
                      <a:pt x="4834" y="5232"/>
                    </a:lnTo>
                    <a:lnTo>
                      <a:pt x="4934" y="5349"/>
                    </a:lnTo>
                    <a:lnTo>
                      <a:pt x="4984" y="5407"/>
                    </a:lnTo>
                    <a:lnTo>
                      <a:pt x="5042" y="5465"/>
                    </a:lnTo>
                    <a:lnTo>
                      <a:pt x="5100" y="5515"/>
                    </a:lnTo>
                    <a:lnTo>
                      <a:pt x="5158" y="5556"/>
                    </a:lnTo>
                    <a:lnTo>
                      <a:pt x="5225" y="5589"/>
                    </a:lnTo>
                    <a:lnTo>
                      <a:pt x="5299" y="5614"/>
                    </a:lnTo>
                    <a:lnTo>
                      <a:pt x="5357" y="5623"/>
                    </a:lnTo>
                    <a:lnTo>
                      <a:pt x="5416" y="5631"/>
                    </a:lnTo>
                    <a:lnTo>
                      <a:pt x="5540" y="5639"/>
                    </a:lnTo>
                    <a:lnTo>
                      <a:pt x="5598" y="5648"/>
                    </a:lnTo>
                    <a:lnTo>
                      <a:pt x="5648" y="5664"/>
                    </a:lnTo>
                    <a:lnTo>
                      <a:pt x="5706" y="5681"/>
                    </a:lnTo>
                    <a:lnTo>
                      <a:pt x="5756" y="5714"/>
                    </a:lnTo>
                    <a:lnTo>
                      <a:pt x="5781" y="5739"/>
                    </a:lnTo>
                    <a:lnTo>
                      <a:pt x="5806" y="5772"/>
                    </a:lnTo>
                    <a:lnTo>
                      <a:pt x="5831" y="5814"/>
                    </a:lnTo>
                    <a:lnTo>
                      <a:pt x="5839" y="5855"/>
                    </a:lnTo>
                    <a:lnTo>
                      <a:pt x="5847" y="5897"/>
                    </a:lnTo>
                    <a:lnTo>
                      <a:pt x="5847" y="5938"/>
                    </a:lnTo>
                    <a:lnTo>
                      <a:pt x="5839" y="5980"/>
                    </a:lnTo>
                    <a:lnTo>
                      <a:pt x="5823" y="6021"/>
                    </a:lnTo>
                    <a:lnTo>
                      <a:pt x="5798" y="6055"/>
                    </a:lnTo>
                    <a:lnTo>
                      <a:pt x="5773" y="6088"/>
                    </a:lnTo>
                    <a:lnTo>
                      <a:pt x="5739" y="6113"/>
                    </a:lnTo>
                    <a:lnTo>
                      <a:pt x="5698" y="6138"/>
                    </a:lnTo>
                    <a:lnTo>
                      <a:pt x="5656" y="6146"/>
                    </a:lnTo>
                    <a:lnTo>
                      <a:pt x="5615" y="6154"/>
                    </a:lnTo>
                    <a:lnTo>
                      <a:pt x="5573" y="6154"/>
                    </a:lnTo>
                    <a:lnTo>
                      <a:pt x="5532" y="6146"/>
                    </a:lnTo>
                    <a:lnTo>
                      <a:pt x="5524" y="6104"/>
                    </a:lnTo>
                    <a:lnTo>
                      <a:pt x="5515" y="6063"/>
                    </a:lnTo>
                    <a:lnTo>
                      <a:pt x="5490" y="6021"/>
                    </a:lnTo>
                    <a:lnTo>
                      <a:pt x="5465" y="5988"/>
                    </a:lnTo>
                    <a:lnTo>
                      <a:pt x="5432" y="5955"/>
                    </a:lnTo>
                    <a:lnTo>
                      <a:pt x="5391" y="5930"/>
                    </a:lnTo>
                    <a:lnTo>
                      <a:pt x="5349" y="5905"/>
                    </a:lnTo>
                    <a:lnTo>
                      <a:pt x="5308" y="5897"/>
                    </a:lnTo>
                    <a:lnTo>
                      <a:pt x="5258" y="5888"/>
                    </a:lnTo>
                    <a:lnTo>
                      <a:pt x="5216" y="5888"/>
                    </a:lnTo>
                    <a:lnTo>
                      <a:pt x="5166" y="5897"/>
                    </a:lnTo>
                    <a:lnTo>
                      <a:pt x="5125" y="5905"/>
                    </a:lnTo>
                    <a:lnTo>
                      <a:pt x="5034" y="5938"/>
                    </a:lnTo>
                    <a:lnTo>
                      <a:pt x="4950" y="5988"/>
                    </a:lnTo>
                    <a:lnTo>
                      <a:pt x="4876" y="6038"/>
                    </a:lnTo>
                    <a:lnTo>
                      <a:pt x="4834" y="6055"/>
                    </a:lnTo>
                    <a:lnTo>
                      <a:pt x="4793" y="6063"/>
                    </a:lnTo>
                    <a:lnTo>
                      <a:pt x="4759" y="6055"/>
                    </a:lnTo>
                    <a:lnTo>
                      <a:pt x="4726" y="6046"/>
                    </a:lnTo>
                    <a:lnTo>
                      <a:pt x="4701" y="6030"/>
                    </a:lnTo>
                    <a:lnTo>
                      <a:pt x="4676" y="6013"/>
                    </a:lnTo>
                    <a:lnTo>
                      <a:pt x="4635" y="5963"/>
                    </a:lnTo>
                    <a:lnTo>
                      <a:pt x="4610" y="5905"/>
                    </a:lnTo>
                    <a:lnTo>
                      <a:pt x="4610" y="5839"/>
                    </a:lnTo>
                    <a:lnTo>
                      <a:pt x="4610" y="5780"/>
                    </a:lnTo>
                    <a:lnTo>
                      <a:pt x="4635" y="5648"/>
                    </a:lnTo>
                    <a:lnTo>
                      <a:pt x="4593" y="5631"/>
                    </a:lnTo>
                    <a:lnTo>
                      <a:pt x="4552" y="5623"/>
                    </a:lnTo>
                    <a:lnTo>
                      <a:pt x="4510" y="5631"/>
                    </a:lnTo>
                    <a:lnTo>
                      <a:pt x="4461" y="5639"/>
                    </a:lnTo>
                    <a:lnTo>
                      <a:pt x="4377" y="5673"/>
                    </a:lnTo>
                    <a:lnTo>
                      <a:pt x="4286" y="5714"/>
                    </a:lnTo>
                    <a:lnTo>
                      <a:pt x="4195" y="5756"/>
                    </a:lnTo>
                    <a:lnTo>
                      <a:pt x="4103" y="5789"/>
                    </a:lnTo>
                    <a:lnTo>
                      <a:pt x="4062" y="5797"/>
                    </a:lnTo>
                    <a:lnTo>
                      <a:pt x="4020" y="5797"/>
                    </a:lnTo>
                    <a:lnTo>
                      <a:pt x="3979" y="5789"/>
                    </a:lnTo>
                    <a:lnTo>
                      <a:pt x="3937" y="5772"/>
                    </a:lnTo>
                    <a:lnTo>
                      <a:pt x="3904" y="5747"/>
                    </a:lnTo>
                    <a:lnTo>
                      <a:pt x="3879" y="5722"/>
                    </a:lnTo>
                    <a:lnTo>
                      <a:pt x="3821" y="5664"/>
                    </a:lnTo>
                    <a:lnTo>
                      <a:pt x="3771" y="5631"/>
                    </a:lnTo>
                    <a:lnTo>
                      <a:pt x="3713" y="5598"/>
                    </a:lnTo>
                    <a:lnTo>
                      <a:pt x="3588" y="5548"/>
                    </a:lnTo>
                    <a:lnTo>
                      <a:pt x="3472" y="5490"/>
                    </a:lnTo>
                    <a:lnTo>
                      <a:pt x="3414" y="5457"/>
                    </a:lnTo>
                    <a:lnTo>
                      <a:pt x="3364" y="5415"/>
                    </a:lnTo>
                    <a:lnTo>
                      <a:pt x="3331" y="5374"/>
                    </a:lnTo>
                    <a:lnTo>
                      <a:pt x="3298" y="5324"/>
                    </a:lnTo>
                    <a:lnTo>
                      <a:pt x="3281" y="5274"/>
                    </a:lnTo>
                    <a:lnTo>
                      <a:pt x="3256" y="5224"/>
                    </a:lnTo>
                    <a:lnTo>
                      <a:pt x="3231" y="5108"/>
                    </a:lnTo>
                    <a:lnTo>
                      <a:pt x="3223" y="4992"/>
                    </a:lnTo>
                    <a:lnTo>
                      <a:pt x="3123" y="4061"/>
                    </a:lnTo>
                    <a:lnTo>
                      <a:pt x="3123" y="3987"/>
                    </a:lnTo>
                    <a:lnTo>
                      <a:pt x="3132" y="3920"/>
                    </a:lnTo>
                    <a:lnTo>
                      <a:pt x="3140" y="3895"/>
                    </a:lnTo>
                    <a:lnTo>
                      <a:pt x="3157" y="3862"/>
                    </a:lnTo>
                    <a:lnTo>
                      <a:pt x="3182" y="3845"/>
                    </a:lnTo>
                    <a:lnTo>
                      <a:pt x="3206" y="3829"/>
                    </a:lnTo>
                    <a:lnTo>
                      <a:pt x="3240" y="3821"/>
                    </a:lnTo>
                    <a:lnTo>
                      <a:pt x="3265" y="3829"/>
                    </a:lnTo>
                    <a:lnTo>
                      <a:pt x="3290" y="3837"/>
                    </a:lnTo>
                    <a:lnTo>
                      <a:pt x="3323" y="3854"/>
                    </a:lnTo>
                    <a:lnTo>
                      <a:pt x="3373" y="3895"/>
                    </a:lnTo>
                    <a:lnTo>
                      <a:pt x="3414" y="3945"/>
                    </a:lnTo>
                    <a:lnTo>
                      <a:pt x="3505" y="4045"/>
                    </a:lnTo>
                    <a:lnTo>
                      <a:pt x="3605" y="4128"/>
                    </a:lnTo>
                    <a:lnTo>
                      <a:pt x="3655" y="4169"/>
                    </a:lnTo>
                    <a:lnTo>
                      <a:pt x="3713" y="4203"/>
                    </a:lnTo>
                    <a:lnTo>
                      <a:pt x="3771" y="4227"/>
                    </a:lnTo>
                    <a:lnTo>
                      <a:pt x="3838" y="4252"/>
                    </a:lnTo>
                    <a:lnTo>
                      <a:pt x="3904" y="4261"/>
                    </a:lnTo>
                    <a:lnTo>
                      <a:pt x="3971" y="4269"/>
                    </a:lnTo>
                    <a:lnTo>
                      <a:pt x="4037" y="4261"/>
                    </a:lnTo>
                    <a:lnTo>
                      <a:pt x="4103" y="4252"/>
                    </a:lnTo>
                    <a:lnTo>
                      <a:pt x="4162" y="4227"/>
                    </a:lnTo>
                    <a:lnTo>
                      <a:pt x="4220" y="4194"/>
                    </a:lnTo>
                    <a:lnTo>
                      <a:pt x="4269" y="4153"/>
                    </a:lnTo>
                    <a:lnTo>
                      <a:pt x="4311" y="4103"/>
                    </a:lnTo>
                    <a:lnTo>
                      <a:pt x="4336" y="4070"/>
                    </a:lnTo>
                    <a:lnTo>
                      <a:pt x="4353" y="4028"/>
                    </a:lnTo>
                    <a:lnTo>
                      <a:pt x="4369" y="3987"/>
                    </a:lnTo>
                    <a:lnTo>
                      <a:pt x="4377" y="3945"/>
                    </a:lnTo>
                    <a:lnTo>
                      <a:pt x="4377" y="3854"/>
                    </a:lnTo>
                    <a:lnTo>
                      <a:pt x="4369" y="3771"/>
                    </a:lnTo>
                    <a:lnTo>
                      <a:pt x="4344" y="3679"/>
                    </a:lnTo>
                    <a:lnTo>
                      <a:pt x="4303" y="3596"/>
                    </a:lnTo>
                    <a:lnTo>
                      <a:pt x="4261" y="3513"/>
                    </a:lnTo>
                    <a:lnTo>
                      <a:pt x="4211" y="3430"/>
                    </a:lnTo>
                    <a:lnTo>
                      <a:pt x="4170" y="3372"/>
                    </a:lnTo>
                    <a:lnTo>
                      <a:pt x="4162" y="3339"/>
                    </a:lnTo>
                    <a:lnTo>
                      <a:pt x="4162" y="3306"/>
                    </a:lnTo>
                    <a:lnTo>
                      <a:pt x="4170" y="3281"/>
                    </a:lnTo>
                    <a:lnTo>
                      <a:pt x="4195" y="3256"/>
                    </a:lnTo>
                    <a:lnTo>
                      <a:pt x="4220" y="3239"/>
                    </a:lnTo>
                    <a:lnTo>
                      <a:pt x="4245" y="3223"/>
                    </a:lnTo>
                    <a:lnTo>
                      <a:pt x="4319" y="3189"/>
                    </a:lnTo>
                    <a:lnTo>
                      <a:pt x="4402" y="3173"/>
                    </a:lnTo>
                    <a:close/>
                    <a:moveTo>
                      <a:pt x="12184" y="8480"/>
                    </a:moveTo>
                    <a:lnTo>
                      <a:pt x="12192" y="8513"/>
                    </a:lnTo>
                    <a:lnTo>
                      <a:pt x="12184" y="8546"/>
                    </a:lnTo>
                    <a:lnTo>
                      <a:pt x="12167" y="8571"/>
                    </a:lnTo>
                    <a:lnTo>
                      <a:pt x="12151" y="8604"/>
                    </a:lnTo>
                    <a:lnTo>
                      <a:pt x="12093" y="8646"/>
                    </a:lnTo>
                    <a:lnTo>
                      <a:pt x="12026" y="8679"/>
                    </a:lnTo>
                    <a:lnTo>
                      <a:pt x="11736" y="8803"/>
                    </a:lnTo>
                    <a:lnTo>
                      <a:pt x="11437" y="8903"/>
                    </a:lnTo>
                    <a:lnTo>
                      <a:pt x="11138" y="9003"/>
                    </a:lnTo>
                    <a:lnTo>
                      <a:pt x="10839" y="9086"/>
                    </a:lnTo>
                    <a:lnTo>
                      <a:pt x="10540" y="9161"/>
                    </a:lnTo>
                    <a:lnTo>
                      <a:pt x="10232" y="9235"/>
                    </a:lnTo>
                    <a:lnTo>
                      <a:pt x="9618" y="9368"/>
                    </a:lnTo>
                    <a:lnTo>
                      <a:pt x="9468" y="9393"/>
                    </a:lnTo>
                    <a:lnTo>
                      <a:pt x="9394" y="9393"/>
                    </a:lnTo>
                    <a:lnTo>
                      <a:pt x="9327" y="9385"/>
                    </a:lnTo>
                    <a:lnTo>
                      <a:pt x="9252" y="9368"/>
                    </a:lnTo>
                    <a:lnTo>
                      <a:pt x="9194" y="9327"/>
                    </a:lnTo>
                    <a:lnTo>
                      <a:pt x="9161" y="9302"/>
                    </a:lnTo>
                    <a:lnTo>
                      <a:pt x="9144" y="9269"/>
                    </a:lnTo>
                    <a:lnTo>
                      <a:pt x="9128" y="9235"/>
                    </a:lnTo>
                    <a:lnTo>
                      <a:pt x="9120" y="9202"/>
                    </a:lnTo>
                    <a:lnTo>
                      <a:pt x="9186" y="9161"/>
                    </a:lnTo>
                    <a:lnTo>
                      <a:pt x="9261" y="9119"/>
                    </a:lnTo>
                    <a:lnTo>
                      <a:pt x="9419" y="9061"/>
                    </a:lnTo>
                    <a:lnTo>
                      <a:pt x="9576" y="9003"/>
                    </a:lnTo>
                    <a:lnTo>
                      <a:pt x="9742" y="8961"/>
                    </a:lnTo>
                    <a:lnTo>
                      <a:pt x="10041" y="8887"/>
                    </a:lnTo>
                    <a:lnTo>
                      <a:pt x="10349" y="8812"/>
                    </a:lnTo>
                    <a:lnTo>
                      <a:pt x="10648" y="8754"/>
                    </a:lnTo>
                    <a:lnTo>
                      <a:pt x="10955" y="8687"/>
                    </a:lnTo>
                    <a:lnTo>
                      <a:pt x="11570" y="8579"/>
                    </a:lnTo>
                    <a:lnTo>
                      <a:pt x="12184" y="8480"/>
                    </a:lnTo>
                    <a:close/>
                    <a:moveTo>
                      <a:pt x="8057" y="0"/>
                    </a:moveTo>
                    <a:lnTo>
                      <a:pt x="7957" y="9"/>
                    </a:lnTo>
                    <a:lnTo>
                      <a:pt x="7907" y="25"/>
                    </a:lnTo>
                    <a:lnTo>
                      <a:pt x="7857" y="42"/>
                    </a:lnTo>
                    <a:lnTo>
                      <a:pt x="7807" y="67"/>
                    </a:lnTo>
                    <a:lnTo>
                      <a:pt x="7766" y="92"/>
                    </a:lnTo>
                    <a:lnTo>
                      <a:pt x="7716" y="133"/>
                    </a:lnTo>
                    <a:lnTo>
                      <a:pt x="7675" y="175"/>
                    </a:lnTo>
                    <a:lnTo>
                      <a:pt x="7600" y="274"/>
                    </a:lnTo>
                    <a:lnTo>
                      <a:pt x="7533" y="382"/>
                    </a:lnTo>
                    <a:lnTo>
                      <a:pt x="7467" y="490"/>
                    </a:lnTo>
                    <a:lnTo>
                      <a:pt x="7400" y="573"/>
                    </a:lnTo>
                    <a:lnTo>
                      <a:pt x="7326" y="640"/>
                    </a:lnTo>
                    <a:lnTo>
                      <a:pt x="7251" y="706"/>
                    </a:lnTo>
                    <a:lnTo>
                      <a:pt x="7168" y="764"/>
                    </a:lnTo>
                    <a:lnTo>
                      <a:pt x="7077" y="814"/>
                    </a:lnTo>
                    <a:lnTo>
                      <a:pt x="6985" y="856"/>
                    </a:lnTo>
                    <a:lnTo>
                      <a:pt x="6886" y="889"/>
                    </a:lnTo>
                    <a:lnTo>
                      <a:pt x="6786" y="914"/>
                    </a:lnTo>
                    <a:lnTo>
                      <a:pt x="6686" y="930"/>
                    </a:lnTo>
                    <a:lnTo>
                      <a:pt x="6578" y="939"/>
                    </a:lnTo>
                    <a:lnTo>
                      <a:pt x="6479" y="930"/>
                    </a:lnTo>
                    <a:lnTo>
                      <a:pt x="6379" y="922"/>
                    </a:lnTo>
                    <a:lnTo>
                      <a:pt x="6279" y="897"/>
                    </a:lnTo>
                    <a:lnTo>
                      <a:pt x="6180" y="872"/>
                    </a:lnTo>
                    <a:lnTo>
                      <a:pt x="6088" y="831"/>
                    </a:lnTo>
                    <a:lnTo>
                      <a:pt x="5997" y="781"/>
                    </a:lnTo>
                    <a:lnTo>
                      <a:pt x="5856" y="681"/>
                    </a:lnTo>
                    <a:lnTo>
                      <a:pt x="5781" y="631"/>
                    </a:lnTo>
                    <a:lnTo>
                      <a:pt x="5698" y="598"/>
                    </a:lnTo>
                    <a:lnTo>
                      <a:pt x="5623" y="582"/>
                    </a:lnTo>
                    <a:lnTo>
                      <a:pt x="5540" y="573"/>
                    </a:lnTo>
                    <a:lnTo>
                      <a:pt x="5457" y="573"/>
                    </a:lnTo>
                    <a:lnTo>
                      <a:pt x="5366" y="582"/>
                    </a:lnTo>
                    <a:lnTo>
                      <a:pt x="5200" y="590"/>
                    </a:lnTo>
                    <a:lnTo>
                      <a:pt x="5117" y="590"/>
                    </a:lnTo>
                    <a:lnTo>
                      <a:pt x="5034" y="573"/>
                    </a:lnTo>
                    <a:lnTo>
                      <a:pt x="4959" y="557"/>
                    </a:lnTo>
                    <a:lnTo>
                      <a:pt x="4892" y="523"/>
                    </a:lnTo>
                    <a:lnTo>
                      <a:pt x="4826" y="482"/>
                    </a:lnTo>
                    <a:lnTo>
                      <a:pt x="4768" y="440"/>
                    </a:lnTo>
                    <a:lnTo>
                      <a:pt x="4643" y="341"/>
                    </a:lnTo>
                    <a:lnTo>
                      <a:pt x="4527" y="241"/>
                    </a:lnTo>
                    <a:lnTo>
                      <a:pt x="4469" y="200"/>
                    </a:lnTo>
                    <a:lnTo>
                      <a:pt x="4402" y="158"/>
                    </a:lnTo>
                    <a:lnTo>
                      <a:pt x="4328" y="117"/>
                    </a:lnTo>
                    <a:lnTo>
                      <a:pt x="4261" y="92"/>
                    </a:lnTo>
                    <a:lnTo>
                      <a:pt x="4186" y="75"/>
                    </a:lnTo>
                    <a:lnTo>
                      <a:pt x="4112" y="67"/>
                    </a:lnTo>
                    <a:lnTo>
                      <a:pt x="4037" y="75"/>
                    </a:lnTo>
                    <a:lnTo>
                      <a:pt x="3971" y="100"/>
                    </a:lnTo>
                    <a:lnTo>
                      <a:pt x="3971" y="241"/>
                    </a:lnTo>
                    <a:lnTo>
                      <a:pt x="3962" y="382"/>
                    </a:lnTo>
                    <a:lnTo>
                      <a:pt x="3946" y="523"/>
                    </a:lnTo>
                    <a:lnTo>
                      <a:pt x="3912" y="665"/>
                    </a:lnTo>
                    <a:lnTo>
                      <a:pt x="3863" y="806"/>
                    </a:lnTo>
                    <a:lnTo>
                      <a:pt x="3813" y="939"/>
                    </a:lnTo>
                    <a:lnTo>
                      <a:pt x="3746" y="1072"/>
                    </a:lnTo>
                    <a:lnTo>
                      <a:pt x="3672" y="1196"/>
                    </a:lnTo>
                    <a:lnTo>
                      <a:pt x="3588" y="1321"/>
                    </a:lnTo>
                    <a:lnTo>
                      <a:pt x="3497" y="1429"/>
                    </a:lnTo>
                    <a:lnTo>
                      <a:pt x="3397" y="1537"/>
                    </a:lnTo>
                    <a:lnTo>
                      <a:pt x="3290" y="1628"/>
                    </a:lnTo>
                    <a:lnTo>
                      <a:pt x="3173" y="1719"/>
                    </a:lnTo>
                    <a:lnTo>
                      <a:pt x="3049" y="1794"/>
                    </a:lnTo>
                    <a:lnTo>
                      <a:pt x="2924" y="1861"/>
                    </a:lnTo>
                    <a:lnTo>
                      <a:pt x="2791" y="1910"/>
                    </a:lnTo>
                    <a:lnTo>
                      <a:pt x="2750" y="1960"/>
                    </a:lnTo>
                    <a:lnTo>
                      <a:pt x="2708" y="2002"/>
                    </a:lnTo>
                    <a:lnTo>
                      <a:pt x="2650" y="2035"/>
                    </a:lnTo>
                    <a:lnTo>
                      <a:pt x="2592" y="2052"/>
                    </a:lnTo>
                    <a:lnTo>
                      <a:pt x="2525" y="2060"/>
                    </a:lnTo>
                    <a:lnTo>
                      <a:pt x="2459" y="2060"/>
                    </a:lnTo>
                    <a:lnTo>
                      <a:pt x="2393" y="2052"/>
                    </a:lnTo>
                    <a:lnTo>
                      <a:pt x="2326" y="2043"/>
                    </a:lnTo>
                    <a:lnTo>
                      <a:pt x="2210" y="1993"/>
                    </a:lnTo>
                    <a:lnTo>
                      <a:pt x="2085" y="1952"/>
                    </a:lnTo>
                    <a:lnTo>
                      <a:pt x="1961" y="1902"/>
                    </a:lnTo>
                    <a:lnTo>
                      <a:pt x="1903" y="1894"/>
                    </a:lnTo>
                    <a:lnTo>
                      <a:pt x="1836" y="1885"/>
                    </a:lnTo>
                    <a:lnTo>
                      <a:pt x="1736" y="1885"/>
                    </a:lnTo>
                    <a:lnTo>
                      <a:pt x="1629" y="1902"/>
                    </a:lnTo>
                    <a:lnTo>
                      <a:pt x="1529" y="1935"/>
                    </a:lnTo>
                    <a:lnTo>
                      <a:pt x="1429" y="1969"/>
                    </a:lnTo>
                    <a:lnTo>
                      <a:pt x="1330" y="2010"/>
                    </a:lnTo>
                    <a:lnTo>
                      <a:pt x="1222" y="2035"/>
                    </a:lnTo>
                    <a:lnTo>
                      <a:pt x="1122" y="2060"/>
                    </a:lnTo>
                    <a:lnTo>
                      <a:pt x="1014" y="2068"/>
                    </a:lnTo>
                    <a:lnTo>
                      <a:pt x="956" y="2060"/>
                    </a:lnTo>
                    <a:lnTo>
                      <a:pt x="898" y="2052"/>
                    </a:lnTo>
                    <a:lnTo>
                      <a:pt x="781" y="2018"/>
                    </a:lnTo>
                    <a:lnTo>
                      <a:pt x="665" y="1985"/>
                    </a:lnTo>
                    <a:lnTo>
                      <a:pt x="557" y="1952"/>
                    </a:lnTo>
                    <a:lnTo>
                      <a:pt x="491" y="1944"/>
                    </a:lnTo>
                    <a:lnTo>
                      <a:pt x="374" y="1944"/>
                    </a:lnTo>
                    <a:lnTo>
                      <a:pt x="308" y="1952"/>
                    </a:lnTo>
                    <a:lnTo>
                      <a:pt x="258" y="1969"/>
                    </a:lnTo>
                    <a:lnTo>
                      <a:pt x="208" y="2002"/>
                    </a:lnTo>
                    <a:lnTo>
                      <a:pt x="159" y="2035"/>
                    </a:lnTo>
                    <a:lnTo>
                      <a:pt x="125" y="2085"/>
                    </a:lnTo>
                    <a:lnTo>
                      <a:pt x="100" y="2135"/>
                    </a:lnTo>
                    <a:lnTo>
                      <a:pt x="92" y="2184"/>
                    </a:lnTo>
                    <a:lnTo>
                      <a:pt x="76" y="2292"/>
                    </a:lnTo>
                    <a:lnTo>
                      <a:pt x="76" y="2492"/>
                    </a:lnTo>
                    <a:lnTo>
                      <a:pt x="84" y="2691"/>
                    </a:lnTo>
                    <a:lnTo>
                      <a:pt x="109" y="2882"/>
                    </a:lnTo>
                    <a:lnTo>
                      <a:pt x="142" y="3073"/>
                    </a:lnTo>
                    <a:lnTo>
                      <a:pt x="183" y="3264"/>
                    </a:lnTo>
                    <a:lnTo>
                      <a:pt x="242" y="3455"/>
                    </a:lnTo>
                    <a:lnTo>
                      <a:pt x="308" y="3638"/>
                    </a:lnTo>
                    <a:lnTo>
                      <a:pt x="383" y="3812"/>
                    </a:lnTo>
                    <a:lnTo>
                      <a:pt x="524" y="4103"/>
                    </a:lnTo>
                    <a:lnTo>
                      <a:pt x="590" y="4244"/>
                    </a:lnTo>
                    <a:lnTo>
                      <a:pt x="657" y="4385"/>
                    </a:lnTo>
                    <a:lnTo>
                      <a:pt x="707" y="4535"/>
                    </a:lnTo>
                    <a:lnTo>
                      <a:pt x="740" y="4684"/>
                    </a:lnTo>
                    <a:lnTo>
                      <a:pt x="748" y="4759"/>
                    </a:lnTo>
                    <a:lnTo>
                      <a:pt x="748" y="4834"/>
                    </a:lnTo>
                    <a:lnTo>
                      <a:pt x="748" y="4908"/>
                    </a:lnTo>
                    <a:lnTo>
                      <a:pt x="732" y="4983"/>
                    </a:lnTo>
                    <a:lnTo>
                      <a:pt x="715" y="5058"/>
                    </a:lnTo>
                    <a:lnTo>
                      <a:pt x="690" y="5133"/>
                    </a:lnTo>
                    <a:lnTo>
                      <a:pt x="632" y="5282"/>
                    </a:lnTo>
                    <a:lnTo>
                      <a:pt x="125" y="6470"/>
                    </a:lnTo>
                    <a:lnTo>
                      <a:pt x="67" y="6611"/>
                    </a:lnTo>
                    <a:lnTo>
                      <a:pt x="26" y="6752"/>
                    </a:lnTo>
                    <a:lnTo>
                      <a:pt x="9" y="6827"/>
                    </a:lnTo>
                    <a:lnTo>
                      <a:pt x="1" y="6902"/>
                    </a:lnTo>
                    <a:lnTo>
                      <a:pt x="1" y="6976"/>
                    </a:lnTo>
                    <a:lnTo>
                      <a:pt x="17" y="7043"/>
                    </a:lnTo>
                    <a:lnTo>
                      <a:pt x="42" y="7126"/>
                    </a:lnTo>
                    <a:lnTo>
                      <a:pt x="76" y="7201"/>
                    </a:lnTo>
                    <a:lnTo>
                      <a:pt x="117" y="7267"/>
                    </a:lnTo>
                    <a:lnTo>
                      <a:pt x="167" y="7334"/>
                    </a:lnTo>
                    <a:lnTo>
                      <a:pt x="242" y="7417"/>
                    </a:lnTo>
                    <a:lnTo>
                      <a:pt x="308" y="7491"/>
                    </a:lnTo>
                    <a:lnTo>
                      <a:pt x="391" y="7558"/>
                    </a:lnTo>
                    <a:lnTo>
                      <a:pt x="466" y="7632"/>
                    </a:lnTo>
                    <a:lnTo>
                      <a:pt x="632" y="7757"/>
                    </a:lnTo>
                    <a:lnTo>
                      <a:pt x="806" y="7873"/>
                    </a:lnTo>
                    <a:lnTo>
                      <a:pt x="989" y="7981"/>
                    </a:lnTo>
                    <a:lnTo>
                      <a:pt x="1180" y="8089"/>
                    </a:lnTo>
                    <a:lnTo>
                      <a:pt x="1554" y="8289"/>
                    </a:lnTo>
                    <a:lnTo>
                      <a:pt x="1736" y="8397"/>
                    </a:lnTo>
                    <a:lnTo>
                      <a:pt x="1919" y="8513"/>
                    </a:lnTo>
                    <a:lnTo>
                      <a:pt x="2094" y="8637"/>
                    </a:lnTo>
                    <a:lnTo>
                      <a:pt x="2260" y="8770"/>
                    </a:lnTo>
                    <a:lnTo>
                      <a:pt x="2343" y="8845"/>
                    </a:lnTo>
                    <a:lnTo>
                      <a:pt x="2417" y="8920"/>
                    </a:lnTo>
                    <a:lnTo>
                      <a:pt x="2484" y="8994"/>
                    </a:lnTo>
                    <a:lnTo>
                      <a:pt x="2550" y="9078"/>
                    </a:lnTo>
                    <a:lnTo>
                      <a:pt x="2609" y="9161"/>
                    </a:lnTo>
                    <a:lnTo>
                      <a:pt x="2658" y="9252"/>
                    </a:lnTo>
                    <a:lnTo>
                      <a:pt x="2708" y="9343"/>
                    </a:lnTo>
                    <a:lnTo>
                      <a:pt x="2750" y="9443"/>
                    </a:lnTo>
                    <a:lnTo>
                      <a:pt x="2800" y="9617"/>
                    </a:lnTo>
                    <a:lnTo>
                      <a:pt x="2841" y="9792"/>
                    </a:lnTo>
                    <a:lnTo>
                      <a:pt x="2891" y="9966"/>
                    </a:lnTo>
                    <a:lnTo>
                      <a:pt x="2924" y="10049"/>
                    </a:lnTo>
                    <a:lnTo>
                      <a:pt x="2957" y="10132"/>
                    </a:lnTo>
                    <a:lnTo>
                      <a:pt x="3015" y="10240"/>
                    </a:lnTo>
                    <a:lnTo>
                      <a:pt x="3090" y="10340"/>
                    </a:lnTo>
                    <a:lnTo>
                      <a:pt x="3248" y="10539"/>
                    </a:lnTo>
                    <a:lnTo>
                      <a:pt x="3605" y="10963"/>
                    </a:lnTo>
                    <a:lnTo>
                      <a:pt x="3946" y="11395"/>
                    </a:lnTo>
                    <a:lnTo>
                      <a:pt x="4269" y="11843"/>
                    </a:lnTo>
                    <a:lnTo>
                      <a:pt x="4577" y="12300"/>
                    </a:lnTo>
                    <a:lnTo>
                      <a:pt x="4635" y="12383"/>
                    </a:lnTo>
                    <a:lnTo>
                      <a:pt x="4693" y="12474"/>
                    </a:lnTo>
                    <a:lnTo>
                      <a:pt x="4735" y="12566"/>
                    </a:lnTo>
                    <a:lnTo>
                      <a:pt x="4768" y="12665"/>
                    </a:lnTo>
                    <a:lnTo>
                      <a:pt x="4784" y="12765"/>
                    </a:lnTo>
                    <a:lnTo>
                      <a:pt x="4793" y="12873"/>
                    </a:lnTo>
                    <a:lnTo>
                      <a:pt x="4784" y="12973"/>
                    </a:lnTo>
                    <a:lnTo>
                      <a:pt x="4768" y="13072"/>
                    </a:lnTo>
                    <a:lnTo>
                      <a:pt x="4735" y="13255"/>
                    </a:lnTo>
                    <a:lnTo>
                      <a:pt x="4676" y="13429"/>
                    </a:lnTo>
                    <a:lnTo>
                      <a:pt x="4610" y="13604"/>
                    </a:lnTo>
                    <a:lnTo>
                      <a:pt x="4527" y="13762"/>
                    </a:lnTo>
                    <a:lnTo>
                      <a:pt x="4436" y="13928"/>
                    </a:lnTo>
                    <a:lnTo>
                      <a:pt x="4328" y="14077"/>
                    </a:lnTo>
                    <a:lnTo>
                      <a:pt x="4211" y="14218"/>
                    </a:lnTo>
                    <a:lnTo>
                      <a:pt x="4078" y="14343"/>
                    </a:lnTo>
                    <a:lnTo>
                      <a:pt x="4012" y="14401"/>
                    </a:lnTo>
                    <a:lnTo>
                      <a:pt x="3954" y="14467"/>
                    </a:lnTo>
                    <a:lnTo>
                      <a:pt x="3896" y="14534"/>
                    </a:lnTo>
                    <a:lnTo>
                      <a:pt x="3879" y="14567"/>
                    </a:lnTo>
                    <a:lnTo>
                      <a:pt x="3863" y="14609"/>
                    </a:lnTo>
                    <a:lnTo>
                      <a:pt x="3846" y="14675"/>
                    </a:lnTo>
                    <a:lnTo>
                      <a:pt x="3838" y="14750"/>
                    </a:lnTo>
                    <a:lnTo>
                      <a:pt x="3829" y="14899"/>
                    </a:lnTo>
                    <a:lnTo>
                      <a:pt x="3813" y="14966"/>
                    </a:lnTo>
                    <a:lnTo>
                      <a:pt x="3796" y="15032"/>
                    </a:lnTo>
                    <a:lnTo>
                      <a:pt x="3771" y="15090"/>
                    </a:lnTo>
                    <a:lnTo>
                      <a:pt x="3738" y="15148"/>
                    </a:lnTo>
                    <a:lnTo>
                      <a:pt x="3696" y="15198"/>
                    </a:lnTo>
                    <a:lnTo>
                      <a:pt x="3655" y="15248"/>
                    </a:lnTo>
                    <a:lnTo>
                      <a:pt x="3605" y="15298"/>
                    </a:lnTo>
                    <a:lnTo>
                      <a:pt x="3547" y="15331"/>
                    </a:lnTo>
                    <a:lnTo>
                      <a:pt x="3522" y="15348"/>
                    </a:lnTo>
                    <a:lnTo>
                      <a:pt x="3522" y="15364"/>
                    </a:lnTo>
                    <a:lnTo>
                      <a:pt x="3522" y="15381"/>
                    </a:lnTo>
                    <a:lnTo>
                      <a:pt x="3539" y="15398"/>
                    </a:lnTo>
                    <a:lnTo>
                      <a:pt x="3580" y="15414"/>
                    </a:lnTo>
                    <a:lnTo>
                      <a:pt x="3647" y="15431"/>
                    </a:lnTo>
                    <a:lnTo>
                      <a:pt x="3829" y="15431"/>
                    </a:lnTo>
                    <a:lnTo>
                      <a:pt x="4020" y="15423"/>
                    </a:lnTo>
                    <a:lnTo>
                      <a:pt x="4203" y="15406"/>
                    </a:lnTo>
                    <a:lnTo>
                      <a:pt x="4386" y="15389"/>
                    </a:lnTo>
                    <a:lnTo>
                      <a:pt x="4577" y="15364"/>
                    </a:lnTo>
                    <a:lnTo>
                      <a:pt x="4759" y="15331"/>
                    </a:lnTo>
                    <a:lnTo>
                      <a:pt x="4942" y="15298"/>
                    </a:lnTo>
                    <a:lnTo>
                      <a:pt x="5117" y="15248"/>
                    </a:lnTo>
                    <a:lnTo>
                      <a:pt x="5391" y="15182"/>
                    </a:lnTo>
                    <a:lnTo>
                      <a:pt x="5524" y="15148"/>
                    </a:lnTo>
                    <a:lnTo>
                      <a:pt x="5656" y="15132"/>
                    </a:lnTo>
                    <a:lnTo>
                      <a:pt x="5856" y="15132"/>
                    </a:lnTo>
                    <a:lnTo>
                      <a:pt x="5922" y="15140"/>
                    </a:lnTo>
                    <a:lnTo>
                      <a:pt x="5980" y="15157"/>
                    </a:lnTo>
                    <a:lnTo>
                      <a:pt x="6047" y="15173"/>
                    </a:lnTo>
                    <a:lnTo>
                      <a:pt x="6105" y="15198"/>
                    </a:lnTo>
                    <a:lnTo>
                      <a:pt x="6163" y="15240"/>
                    </a:lnTo>
                    <a:lnTo>
                      <a:pt x="6238" y="15298"/>
                    </a:lnTo>
                    <a:lnTo>
                      <a:pt x="6279" y="15323"/>
                    </a:lnTo>
                    <a:lnTo>
                      <a:pt x="6329" y="15348"/>
                    </a:lnTo>
                    <a:lnTo>
                      <a:pt x="6387" y="15364"/>
                    </a:lnTo>
                    <a:lnTo>
                      <a:pt x="6454" y="15373"/>
                    </a:lnTo>
                    <a:lnTo>
                      <a:pt x="6578" y="15373"/>
                    </a:lnTo>
                    <a:lnTo>
                      <a:pt x="7093" y="15348"/>
                    </a:lnTo>
                    <a:lnTo>
                      <a:pt x="7351" y="15331"/>
                    </a:lnTo>
                    <a:lnTo>
                      <a:pt x="7608" y="15298"/>
                    </a:lnTo>
                    <a:lnTo>
                      <a:pt x="7857" y="15265"/>
                    </a:lnTo>
                    <a:lnTo>
                      <a:pt x="8106" y="15215"/>
                    </a:lnTo>
                    <a:lnTo>
                      <a:pt x="8356" y="15157"/>
                    </a:lnTo>
                    <a:lnTo>
                      <a:pt x="8596" y="15074"/>
                    </a:lnTo>
                    <a:lnTo>
                      <a:pt x="8787" y="14999"/>
                    </a:lnTo>
                    <a:lnTo>
                      <a:pt x="8970" y="14924"/>
                    </a:lnTo>
                    <a:lnTo>
                      <a:pt x="9327" y="14750"/>
                    </a:lnTo>
                    <a:lnTo>
                      <a:pt x="9626" y="14617"/>
                    </a:lnTo>
                    <a:lnTo>
                      <a:pt x="9933" y="14492"/>
                    </a:lnTo>
                    <a:lnTo>
                      <a:pt x="10241" y="14368"/>
                    </a:lnTo>
                    <a:lnTo>
                      <a:pt x="10548" y="14252"/>
                    </a:lnTo>
                    <a:lnTo>
                      <a:pt x="11171" y="14019"/>
                    </a:lnTo>
                    <a:lnTo>
                      <a:pt x="11794" y="13795"/>
                    </a:lnTo>
                    <a:lnTo>
                      <a:pt x="12417" y="13562"/>
                    </a:lnTo>
                    <a:lnTo>
                      <a:pt x="12724" y="13438"/>
                    </a:lnTo>
                    <a:lnTo>
                      <a:pt x="13023" y="13313"/>
                    </a:lnTo>
                    <a:lnTo>
                      <a:pt x="13330" y="13172"/>
                    </a:lnTo>
                    <a:lnTo>
                      <a:pt x="13621" y="13031"/>
                    </a:lnTo>
                    <a:lnTo>
                      <a:pt x="13911" y="12881"/>
                    </a:lnTo>
                    <a:lnTo>
                      <a:pt x="14202" y="12715"/>
                    </a:lnTo>
                    <a:lnTo>
                      <a:pt x="14269" y="12674"/>
                    </a:lnTo>
                    <a:lnTo>
                      <a:pt x="14343" y="12624"/>
                    </a:lnTo>
                    <a:lnTo>
                      <a:pt x="14401" y="12574"/>
                    </a:lnTo>
                    <a:lnTo>
                      <a:pt x="14460" y="12516"/>
                    </a:lnTo>
                    <a:lnTo>
                      <a:pt x="14485" y="12474"/>
                    </a:lnTo>
                    <a:lnTo>
                      <a:pt x="14518" y="12424"/>
                    </a:lnTo>
                    <a:lnTo>
                      <a:pt x="14559" y="12333"/>
                    </a:lnTo>
                    <a:lnTo>
                      <a:pt x="14584" y="12233"/>
                    </a:lnTo>
                    <a:lnTo>
                      <a:pt x="14609" y="12125"/>
                    </a:lnTo>
                    <a:lnTo>
                      <a:pt x="14742" y="11552"/>
                    </a:lnTo>
                    <a:lnTo>
                      <a:pt x="14883" y="10971"/>
                    </a:lnTo>
                    <a:lnTo>
                      <a:pt x="15606" y="8106"/>
                    </a:lnTo>
                    <a:lnTo>
                      <a:pt x="15656" y="7898"/>
                    </a:lnTo>
                    <a:lnTo>
                      <a:pt x="15672" y="7799"/>
                    </a:lnTo>
                    <a:lnTo>
                      <a:pt x="15680" y="7691"/>
                    </a:lnTo>
                    <a:lnTo>
                      <a:pt x="15689" y="7541"/>
                    </a:lnTo>
                    <a:lnTo>
                      <a:pt x="15680" y="7383"/>
                    </a:lnTo>
                    <a:lnTo>
                      <a:pt x="15672" y="7226"/>
                    </a:lnTo>
                    <a:lnTo>
                      <a:pt x="15672" y="7076"/>
                    </a:lnTo>
                    <a:lnTo>
                      <a:pt x="15680" y="7001"/>
                    </a:lnTo>
                    <a:lnTo>
                      <a:pt x="15689" y="6927"/>
                    </a:lnTo>
                    <a:lnTo>
                      <a:pt x="15705" y="6860"/>
                    </a:lnTo>
                    <a:lnTo>
                      <a:pt x="15722" y="6802"/>
                    </a:lnTo>
                    <a:lnTo>
                      <a:pt x="15755" y="6736"/>
                    </a:lnTo>
                    <a:lnTo>
                      <a:pt x="15788" y="6686"/>
                    </a:lnTo>
                    <a:lnTo>
                      <a:pt x="15838" y="6636"/>
                    </a:lnTo>
                    <a:lnTo>
                      <a:pt x="15896" y="6594"/>
                    </a:lnTo>
                    <a:lnTo>
                      <a:pt x="15979" y="6545"/>
                    </a:lnTo>
                    <a:lnTo>
                      <a:pt x="16071" y="6511"/>
                    </a:lnTo>
                    <a:lnTo>
                      <a:pt x="16162" y="6478"/>
                    </a:lnTo>
                    <a:lnTo>
                      <a:pt x="16204" y="6453"/>
                    </a:lnTo>
                    <a:lnTo>
                      <a:pt x="16237" y="6428"/>
                    </a:lnTo>
                    <a:lnTo>
                      <a:pt x="16278" y="6387"/>
                    </a:lnTo>
                    <a:lnTo>
                      <a:pt x="16312" y="6345"/>
                    </a:lnTo>
                    <a:lnTo>
                      <a:pt x="16328" y="6304"/>
                    </a:lnTo>
                    <a:lnTo>
                      <a:pt x="16345" y="6254"/>
                    </a:lnTo>
                    <a:lnTo>
                      <a:pt x="16361" y="6204"/>
                    </a:lnTo>
                    <a:lnTo>
                      <a:pt x="16361" y="6154"/>
                    </a:lnTo>
                    <a:lnTo>
                      <a:pt x="16361" y="6046"/>
                    </a:lnTo>
                    <a:lnTo>
                      <a:pt x="16337" y="5938"/>
                    </a:lnTo>
                    <a:lnTo>
                      <a:pt x="16303" y="5830"/>
                    </a:lnTo>
                    <a:lnTo>
                      <a:pt x="16253" y="5722"/>
                    </a:lnTo>
                    <a:lnTo>
                      <a:pt x="16204" y="5623"/>
                    </a:lnTo>
                    <a:lnTo>
                      <a:pt x="15896" y="5066"/>
                    </a:lnTo>
                    <a:lnTo>
                      <a:pt x="15739" y="4792"/>
                    </a:lnTo>
                    <a:lnTo>
                      <a:pt x="15564" y="4526"/>
                    </a:lnTo>
                    <a:lnTo>
                      <a:pt x="15390" y="4261"/>
                    </a:lnTo>
                    <a:lnTo>
                      <a:pt x="15199" y="4020"/>
                    </a:lnTo>
                    <a:lnTo>
                      <a:pt x="15091" y="3895"/>
                    </a:lnTo>
                    <a:lnTo>
                      <a:pt x="14983" y="3779"/>
                    </a:lnTo>
                    <a:lnTo>
                      <a:pt x="14875" y="3671"/>
                    </a:lnTo>
                    <a:lnTo>
                      <a:pt x="14759" y="3563"/>
                    </a:lnTo>
                    <a:lnTo>
                      <a:pt x="14642" y="3463"/>
                    </a:lnTo>
                    <a:lnTo>
                      <a:pt x="14518" y="3364"/>
                    </a:lnTo>
                    <a:lnTo>
                      <a:pt x="14269" y="3173"/>
                    </a:lnTo>
                    <a:lnTo>
                      <a:pt x="14011" y="2990"/>
                    </a:lnTo>
                    <a:lnTo>
                      <a:pt x="13770" y="2791"/>
                    </a:lnTo>
                    <a:lnTo>
                      <a:pt x="13637" y="2674"/>
                    </a:lnTo>
                    <a:lnTo>
                      <a:pt x="13513" y="2558"/>
                    </a:lnTo>
                    <a:lnTo>
                      <a:pt x="13255" y="2317"/>
                    </a:lnTo>
                    <a:lnTo>
                      <a:pt x="13131" y="2193"/>
                    </a:lnTo>
                    <a:lnTo>
                      <a:pt x="12998" y="2076"/>
                    </a:lnTo>
                    <a:lnTo>
                      <a:pt x="12857" y="1969"/>
                    </a:lnTo>
                    <a:lnTo>
                      <a:pt x="12716" y="1869"/>
                    </a:lnTo>
                    <a:lnTo>
                      <a:pt x="12525" y="1744"/>
                    </a:lnTo>
                    <a:lnTo>
                      <a:pt x="12317" y="1645"/>
                    </a:lnTo>
                    <a:lnTo>
                      <a:pt x="12109" y="1545"/>
                    </a:lnTo>
                    <a:lnTo>
                      <a:pt x="11902" y="1454"/>
                    </a:lnTo>
                    <a:lnTo>
                      <a:pt x="11080" y="1105"/>
                    </a:lnTo>
                    <a:lnTo>
                      <a:pt x="10257" y="764"/>
                    </a:lnTo>
                    <a:lnTo>
                      <a:pt x="9427" y="432"/>
                    </a:lnTo>
                    <a:lnTo>
                      <a:pt x="9012" y="266"/>
                    </a:lnTo>
                    <a:lnTo>
                      <a:pt x="8588" y="108"/>
                    </a:lnTo>
                    <a:lnTo>
                      <a:pt x="8488" y="75"/>
                    </a:lnTo>
                    <a:lnTo>
                      <a:pt x="8380" y="42"/>
                    </a:lnTo>
                    <a:lnTo>
                      <a:pt x="8272" y="17"/>
                    </a:lnTo>
                    <a:lnTo>
                      <a:pt x="81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53"/>
              <p:cNvSpPr/>
              <p:nvPr/>
            </p:nvSpPr>
            <p:spPr>
              <a:xfrm>
                <a:off x="7032219" y="2001054"/>
                <a:ext cx="1217869" cy="840842"/>
              </a:xfrm>
              <a:custGeom>
                <a:avLst/>
                <a:gdLst/>
                <a:ahLst/>
                <a:cxnLst/>
                <a:rect l="l" t="t" r="r" b="b"/>
                <a:pathLst>
                  <a:path w="40022" h="27632" extrusionOk="0">
                    <a:moveTo>
                      <a:pt x="8969" y="15157"/>
                    </a:moveTo>
                    <a:lnTo>
                      <a:pt x="9019" y="15481"/>
                    </a:lnTo>
                    <a:lnTo>
                      <a:pt x="9028" y="15531"/>
                    </a:lnTo>
                    <a:lnTo>
                      <a:pt x="9036" y="15556"/>
                    </a:lnTo>
                    <a:lnTo>
                      <a:pt x="9053" y="15581"/>
                    </a:lnTo>
                    <a:lnTo>
                      <a:pt x="9077" y="15606"/>
                    </a:lnTo>
                    <a:lnTo>
                      <a:pt x="9119" y="15614"/>
                    </a:lnTo>
                    <a:lnTo>
                      <a:pt x="9161" y="15622"/>
                    </a:lnTo>
                    <a:lnTo>
                      <a:pt x="9194" y="15622"/>
                    </a:lnTo>
                    <a:lnTo>
                      <a:pt x="9659" y="15631"/>
                    </a:lnTo>
                    <a:lnTo>
                      <a:pt x="9800" y="15639"/>
                    </a:lnTo>
                    <a:lnTo>
                      <a:pt x="9875" y="15647"/>
                    </a:lnTo>
                    <a:lnTo>
                      <a:pt x="9941" y="15664"/>
                    </a:lnTo>
                    <a:lnTo>
                      <a:pt x="10008" y="15689"/>
                    </a:lnTo>
                    <a:lnTo>
                      <a:pt x="10057" y="15730"/>
                    </a:lnTo>
                    <a:lnTo>
                      <a:pt x="10107" y="15772"/>
                    </a:lnTo>
                    <a:lnTo>
                      <a:pt x="10132" y="15830"/>
                    </a:lnTo>
                    <a:lnTo>
                      <a:pt x="10149" y="15888"/>
                    </a:lnTo>
                    <a:lnTo>
                      <a:pt x="10157" y="15946"/>
                    </a:lnTo>
                    <a:lnTo>
                      <a:pt x="10157" y="16062"/>
                    </a:lnTo>
                    <a:lnTo>
                      <a:pt x="10165" y="16129"/>
                    </a:lnTo>
                    <a:lnTo>
                      <a:pt x="10182" y="16187"/>
                    </a:lnTo>
                    <a:lnTo>
                      <a:pt x="10199" y="16245"/>
                    </a:lnTo>
                    <a:lnTo>
                      <a:pt x="10224" y="16303"/>
                    </a:lnTo>
                    <a:lnTo>
                      <a:pt x="10257" y="16353"/>
                    </a:lnTo>
                    <a:lnTo>
                      <a:pt x="10298" y="16411"/>
                    </a:lnTo>
                    <a:lnTo>
                      <a:pt x="10340" y="16453"/>
                    </a:lnTo>
                    <a:lnTo>
                      <a:pt x="10381" y="16503"/>
                    </a:lnTo>
                    <a:lnTo>
                      <a:pt x="10431" y="16536"/>
                    </a:lnTo>
                    <a:lnTo>
                      <a:pt x="10489" y="16569"/>
                    </a:lnTo>
                    <a:lnTo>
                      <a:pt x="10547" y="16602"/>
                    </a:lnTo>
                    <a:lnTo>
                      <a:pt x="10606" y="16627"/>
                    </a:lnTo>
                    <a:lnTo>
                      <a:pt x="10664" y="16644"/>
                    </a:lnTo>
                    <a:lnTo>
                      <a:pt x="10730" y="16652"/>
                    </a:lnTo>
                    <a:lnTo>
                      <a:pt x="10855" y="16652"/>
                    </a:lnTo>
                    <a:lnTo>
                      <a:pt x="10855" y="17134"/>
                    </a:lnTo>
                    <a:lnTo>
                      <a:pt x="10772" y="17159"/>
                    </a:lnTo>
                    <a:lnTo>
                      <a:pt x="10689" y="17175"/>
                    </a:lnTo>
                    <a:lnTo>
                      <a:pt x="10606" y="17175"/>
                    </a:lnTo>
                    <a:lnTo>
                      <a:pt x="10514" y="17167"/>
                    </a:lnTo>
                    <a:lnTo>
                      <a:pt x="10431" y="17150"/>
                    </a:lnTo>
                    <a:lnTo>
                      <a:pt x="10348" y="17125"/>
                    </a:lnTo>
                    <a:lnTo>
                      <a:pt x="10182" y="17059"/>
                    </a:lnTo>
                    <a:lnTo>
                      <a:pt x="10033" y="16984"/>
                    </a:lnTo>
                    <a:lnTo>
                      <a:pt x="9875" y="16918"/>
                    </a:lnTo>
                    <a:lnTo>
                      <a:pt x="9792" y="16885"/>
                    </a:lnTo>
                    <a:lnTo>
                      <a:pt x="9709" y="16860"/>
                    </a:lnTo>
                    <a:lnTo>
                      <a:pt x="9626" y="16835"/>
                    </a:lnTo>
                    <a:lnTo>
                      <a:pt x="9543" y="16826"/>
                    </a:lnTo>
                    <a:lnTo>
                      <a:pt x="9451" y="16818"/>
                    </a:lnTo>
                    <a:lnTo>
                      <a:pt x="9352" y="16826"/>
                    </a:lnTo>
                    <a:lnTo>
                      <a:pt x="9260" y="16843"/>
                    </a:lnTo>
                    <a:lnTo>
                      <a:pt x="9169" y="16860"/>
                    </a:lnTo>
                    <a:lnTo>
                      <a:pt x="8986" y="16901"/>
                    </a:lnTo>
                    <a:lnTo>
                      <a:pt x="8795" y="16934"/>
                    </a:lnTo>
                    <a:lnTo>
                      <a:pt x="8679" y="16943"/>
                    </a:lnTo>
                    <a:lnTo>
                      <a:pt x="8563" y="16943"/>
                    </a:lnTo>
                    <a:lnTo>
                      <a:pt x="8446" y="16926"/>
                    </a:lnTo>
                    <a:lnTo>
                      <a:pt x="8330" y="16909"/>
                    </a:lnTo>
                    <a:lnTo>
                      <a:pt x="8222" y="16876"/>
                    </a:lnTo>
                    <a:lnTo>
                      <a:pt x="8106" y="16835"/>
                    </a:lnTo>
                    <a:lnTo>
                      <a:pt x="8006" y="16785"/>
                    </a:lnTo>
                    <a:lnTo>
                      <a:pt x="7898" y="16727"/>
                    </a:lnTo>
                    <a:lnTo>
                      <a:pt x="7807" y="16660"/>
                    </a:lnTo>
                    <a:lnTo>
                      <a:pt x="7707" y="16594"/>
                    </a:lnTo>
                    <a:lnTo>
                      <a:pt x="7624" y="16511"/>
                    </a:lnTo>
                    <a:lnTo>
                      <a:pt x="7549" y="16428"/>
                    </a:lnTo>
                    <a:lnTo>
                      <a:pt x="7475" y="16336"/>
                    </a:lnTo>
                    <a:lnTo>
                      <a:pt x="7408" y="16237"/>
                    </a:lnTo>
                    <a:lnTo>
                      <a:pt x="7358" y="16129"/>
                    </a:lnTo>
                    <a:lnTo>
                      <a:pt x="7309" y="16021"/>
                    </a:lnTo>
                    <a:lnTo>
                      <a:pt x="7284" y="15913"/>
                    </a:lnTo>
                    <a:lnTo>
                      <a:pt x="7267" y="15863"/>
                    </a:lnTo>
                    <a:lnTo>
                      <a:pt x="7267" y="15805"/>
                    </a:lnTo>
                    <a:lnTo>
                      <a:pt x="7267" y="15747"/>
                    </a:lnTo>
                    <a:lnTo>
                      <a:pt x="7275" y="15697"/>
                    </a:lnTo>
                    <a:lnTo>
                      <a:pt x="7292" y="15647"/>
                    </a:lnTo>
                    <a:lnTo>
                      <a:pt x="7317" y="15597"/>
                    </a:lnTo>
                    <a:lnTo>
                      <a:pt x="7367" y="15539"/>
                    </a:lnTo>
                    <a:lnTo>
                      <a:pt x="7425" y="15498"/>
                    </a:lnTo>
                    <a:lnTo>
                      <a:pt x="7491" y="15456"/>
                    </a:lnTo>
                    <a:lnTo>
                      <a:pt x="7558" y="15423"/>
                    </a:lnTo>
                    <a:lnTo>
                      <a:pt x="7724" y="15356"/>
                    </a:lnTo>
                    <a:lnTo>
                      <a:pt x="7898" y="15298"/>
                    </a:lnTo>
                    <a:lnTo>
                      <a:pt x="8073" y="15248"/>
                    </a:lnTo>
                    <a:lnTo>
                      <a:pt x="8247" y="15207"/>
                    </a:lnTo>
                    <a:lnTo>
                      <a:pt x="8421" y="15182"/>
                    </a:lnTo>
                    <a:lnTo>
                      <a:pt x="8604" y="15165"/>
                    </a:lnTo>
                    <a:lnTo>
                      <a:pt x="8787" y="15157"/>
                    </a:lnTo>
                    <a:close/>
                    <a:moveTo>
                      <a:pt x="10124" y="1"/>
                    </a:moveTo>
                    <a:lnTo>
                      <a:pt x="10066" y="17"/>
                    </a:lnTo>
                    <a:lnTo>
                      <a:pt x="9949" y="50"/>
                    </a:lnTo>
                    <a:lnTo>
                      <a:pt x="9842" y="109"/>
                    </a:lnTo>
                    <a:lnTo>
                      <a:pt x="9734" y="158"/>
                    </a:lnTo>
                    <a:lnTo>
                      <a:pt x="9302" y="399"/>
                    </a:lnTo>
                    <a:lnTo>
                      <a:pt x="8870" y="648"/>
                    </a:lnTo>
                    <a:lnTo>
                      <a:pt x="8446" y="898"/>
                    </a:lnTo>
                    <a:lnTo>
                      <a:pt x="8031" y="1155"/>
                    </a:lnTo>
                    <a:lnTo>
                      <a:pt x="7749" y="1329"/>
                    </a:lnTo>
                    <a:lnTo>
                      <a:pt x="7616" y="1421"/>
                    </a:lnTo>
                    <a:lnTo>
                      <a:pt x="7483" y="1512"/>
                    </a:lnTo>
                    <a:lnTo>
                      <a:pt x="7350" y="1620"/>
                    </a:lnTo>
                    <a:lnTo>
                      <a:pt x="7234" y="1728"/>
                    </a:lnTo>
                    <a:lnTo>
                      <a:pt x="7117" y="1844"/>
                    </a:lnTo>
                    <a:lnTo>
                      <a:pt x="7010" y="1969"/>
                    </a:lnTo>
                    <a:lnTo>
                      <a:pt x="6902" y="2127"/>
                    </a:lnTo>
                    <a:lnTo>
                      <a:pt x="6802" y="2284"/>
                    </a:lnTo>
                    <a:lnTo>
                      <a:pt x="6719" y="2459"/>
                    </a:lnTo>
                    <a:lnTo>
                      <a:pt x="6636" y="2633"/>
                    </a:lnTo>
                    <a:lnTo>
                      <a:pt x="6486" y="2990"/>
                    </a:lnTo>
                    <a:lnTo>
                      <a:pt x="6412" y="3165"/>
                    </a:lnTo>
                    <a:lnTo>
                      <a:pt x="6320" y="3339"/>
                    </a:lnTo>
                    <a:lnTo>
                      <a:pt x="6229" y="3505"/>
                    </a:lnTo>
                    <a:lnTo>
                      <a:pt x="6121" y="3663"/>
                    </a:lnTo>
                    <a:lnTo>
                      <a:pt x="6005" y="3813"/>
                    </a:lnTo>
                    <a:lnTo>
                      <a:pt x="5938" y="3879"/>
                    </a:lnTo>
                    <a:lnTo>
                      <a:pt x="5863" y="3945"/>
                    </a:lnTo>
                    <a:lnTo>
                      <a:pt x="5797" y="4004"/>
                    </a:lnTo>
                    <a:lnTo>
                      <a:pt x="5722" y="4062"/>
                    </a:lnTo>
                    <a:lnTo>
                      <a:pt x="5639" y="4112"/>
                    </a:lnTo>
                    <a:lnTo>
                      <a:pt x="5556" y="4153"/>
                    </a:lnTo>
                    <a:lnTo>
                      <a:pt x="5473" y="4186"/>
                    </a:lnTo>
                    <a:lnTo>
                      <a:pt x="5390" y="4220"/>
                    </a:lnTo>
                    <a:lnTo>
                      <a:pt x="5299" y="4236"/>
                    </a:lnTo>
                    <a:lnTo>
                      <a:pt x="5207" y="4253"/>
                    </a:lnTo>
                    <a:lnTo>
                      <a:pt x="5041" y="4552"/>
                    </a:lnTo>
                    <a:lnTo>
                      <a:pt x="4883" y="4851"/>
                    </a:lnTo>
                    <a:lnTo>
                      <a:pt x="4734" y="5158"/>
                    </a:lnTo>
                    <a:lnTo>
                      <a:pt x="4601" y="5474"/>
                    </a:lnTo>
                    <a:lnTo>
                      <a:pt x="4477" y="5789"/>
                    </a:lnTo>
                    <a:lnTo>
                      <a:pt x="4360" y="6096"/>
                    </a:lnTo>
                    <a:lnTo>
                      <a:pt x="4236" y="6404"/>
                    </a:lnTo>
                    <a:lnTo>
                      <a:pt x="4111" y="6719"/>
                    </a:lnTo>
                    <a:lnTo>
                      <a:pt x="3854" y="7342"/>
                    </a:lnTo>
                    <a:lnTo>
                      <a:pt x="3638" y="7857"/>
                    </a:lnTo>
                    <a:lnTo>
                      <a:pt x="3521" y="8115"/>
                    </a:lnTo>
                    <a:lnTo>
                      <a:pt x="3405" y="8364"/>
                    </a:lnTo>
                    <a:lnTo>
                      <a:pt x="3281" y="8613"/>
                    </a:lnTo>
                    <a:lnTo>
                      <a:pt x="3148" y="8854"/>
                    </a:lnTo>
                    <a:lnTo>
                      <a:pt x="2998" y="9095"/>
                    </a:lnTo>
                    <a:lnTo>
                      <a:pt x="2840" y="9319"/>
                    </a:lnTo>
                    <a:lnTo>
                      <a:pt x="2633" y="9585"/>
                    </a:lnTo>
                    <a:lnTo>
                      <a:pt x="2541" y="9726"/>
                    </a:lnTo>
                    <a:lnTo>
                      <a:pt x="2500" y="9800"/>
                    </a:lnTo>
                    <a:lnTo>
                      <a:pt x="2467" y="9875"/>
                    </a:lnTo>
                    <a:lnTo>
                      <a:pt x="2425" y="9975"/>
                    </a:lnTo>
                    <a:lnTo>
                      <a:pt x="2392" y="10075"/>
                    </a:lnTo>
                    <a:lnTo>
                      <a:pt x="2342" y="10282"/>
                    </a:lnTo>
                    <a:lnTo>
                      <a:pt x="2292" y="10473"/>
                    </a:lnTo>
                    <a:lnTo>
                      <a:pt x="2234" y="10656"/>
                    </a:lnTo>
                    <a:lnTo>
                      <a:pt x="2176" y="10847"/>
                    </a:lnTo>
                    <a:lnTo>
                      <a:pt x="2101" y="11038"/>
                    </a:lnTo>
                    <a:lnTo>
                      <a:pt x="2035" y="11221"/>
                    </a:lnTo>
                    <a:lnTo>
                      <a:pt x="1952" y="11403"/>
                    </a:lnTo>
                    <a:lnTo>
                      <a:pt x="1869" y="11586"/>
                    </a:lnTo>
                    <a:lnTo>
                      <a:pt x="1777" y="11760"/>
                    </a:lnTo>
                    <a:lnTo>
                      <a:pt x="1686" y="11935"/>
                    </a:lnTo>
                    <a:lnTo>
                      <a:pt x="1586" y="12109"/>
                    </a:lnTo>
                    <a:lnTo>
                      <a:pt x="1478" y="12275"/>
                    </a:lnTo>
                    <a:lnTo>
                      <a:pt x="1362" y="12433"/>
                    </a:lnTo>
                    <a:lnTo>
                      <a:pt x="1238" y="12591"/>
                    </a:lnTo>
                    <a:lnTo>
                      <a:pt x="1113" y="12740"/>
                    </a:lnTo>
                    <a:lnTo>
                      <a:pt x="980" y="12882"/>
                    </a:lnTo>
                    <a:lnTo>
                      <a:pt x="839" y="13014"/>
                    </a:lnTo>
                    <a:lnTo>
                      <a:pt x="283" y="13521"/>
                    </a:lnTo>
                    <a:lnTo>
                      <a:pt x="249" y="13554"/>
                    </a:lnTo>
                    <a:lnTo>
                      <a:pt x="216" y="13587"/>
                    </a:lnTo>
                    <a:lnTo>
                      <a:pt x="200" y="13629"/>
                    </a:lnTo>
                    <a:lnTo>
                      <a:pt x="191" y="13671"/>
                    </a:lnTo>
                    <a:lnTo>
                      <a:pt x="200" y="13720"/>
                    </a:lnTo>
                    <a:lnTo>
                      <a:pt x="216" y="13762"/>
                    </a:lnTo>
                    <a:lnTo>
                      <a:pt x="249" y="13795"/>
                    </a:lnTo>
                    <a:lnTo>
                      <a:pt x="283" y="13828"/>
                    </a:lnTo>
                    <a:lnTo>
                      <a:pt x="374" y="13920"/>
                    </a:lnTo>
                    <a:lnTo>
                      <a:pt x="457" y="14011"/>
                    </a:lnTo>
                    <a:lnTo>
                      <a:pt x="532" y="14111"/>
                    </a:lnTo>
                    <a:lnTo>
                      <a:pt x="606" y="14219"/>
                    </a:lnTo>
                    <a:lnTo>
                      <a:pt x="673" y="14318"/>
                    </a:lnTo>
                    <a:lnTo>
                      <a:pt x="731" y="14435"/>
                    </a:lnTo>
                    <a:lnTo>
                      <a:pt x="781" y="14543"/>
                    </a:lnTo>
                    <a:lnTo>
                      <a:pt x="831" y="14659"/>
                    </a:lnTo>
                    <a:lnTo>
                      <a:pt x="872" y="14783"/>
                    </a:lnTo>
                    <a:lnTo>
                      <a:pt x="905" y="14900"/>
                    </a:lnTo>
                    <a:lnTo>
                      <a:pt x="939" y="15024"/>
                    </a:lnTo>
                    <a:lnTo>
                      <a:pt x="955" y="15149"/>
                    </a:lnTo>
                    <a:lnTo>
                      <a:pt x="972" y="15273"/>
                    </a:lnTo>
                    <a:lnTo>
                      <a:pt x="980" y="15398"/>
                    </a:lnTo>
                    <a:lnTo>
                      <a:pt x="980" y="15523"/>
                    </a:lnTo>
                    <a:lnTo>
                      <a:pt x="980" y="15647"/>
                    </a:lnTo>
                    <a:lnTo>
                      <a:pt x="964" y="15772"/>
                    </a:lnTo>
                    <a:lnTo>
                      <a:pt x="947" y="15896"/>
                    </a:lnTo>
                    <a:lnTo>
                      <a:pt x="922" y="16013"/>
                    </a:lnTo>
                    <a:lnTo>
                      <a:pt x="889" y="16137"/>
                    </a:lnTo>
                    <a:lnTo>
                      <a:pt x="847" y="16253"/>
                    </a:lnTo>
                    <a:lnTo>
                      <a:pt x="797" y="16370"/>
                    </a:lnTo>
                    <a:lnTo>
                      <a:pt x="748" y="16486"/>
                    </a:lnTo>
                    <a:lnTo>
                      <a:pt x="689" y="16594"/>
                    </a:lnTo>
                    <a:lnTo>
                      <a:pt x="623" y="16702"/>
                    </a:lnTo>
                    <a:lnTo>
                      <a:pt x="548" y="16810"/>
                    </a:lnTo>
                    <a:lnTo>
                      <a:pt x="474" y="16909"/>
                    </a:lnTo>
                    <a:lnTo>
                      <a:pt x="399" y="17001"/>
                    </a:lnTo>
                    <a:lnTo>
                      <a:pt x="307" y="17092"/>
                    </a:lnTo>
                    <a:lnTo>
                      <a:pt x="216" y="17184"/>
                    </a:lnTo>
                    <a:lnTo>
                      <a:pt x="125" y="17258"/>
                    </a:lnTo>
                    <a:lnTo>
                      <a:pt x="25" y="17333"/>
                    </a:lnTo>
                    <a:lnTo>
                      <a:pt x="0" y="17350"/>
                    </a:lnTo>
                    <a:lnTo>
                      <a:pt x="332" y="17632"/>
                    </a:lnTo>
                    <a:lnTo>
                      <a:pt x="665" y="17914"/>
                    </a:lnTo>
                    <a:lnTo>
                      <a:pt x="1337" y="18471"/>
                    </a:lnTo>
                    <a:lnTo>
                      <a:pt x="2691" y="19559"/>
                    </a:lnTo>
                    <a:lnTo>
                      <a:pt x="2757" y="19617"/>
                    </a:lnTo>
                    <a:lnTo>
                      <a:pt x="2807" y="19675"/>
                    </a:lnTo>
                    <a:lnTo>
                      <a:pt x="2857" y="19741"/>
                    </a:lnTo>
                    <a:lnTo>
                      <a:pt x="2890" y="19808"/>
                    </a:lnTo>
                    <a:lnTo>
                      <a:pt x="2924" y="19883"/>
                    </a:lnTo>
                    <a:lnTo>
                      <a:pt x="2957" y="19957"/>
                    </a:lnTo>
                    <a:lnTo>
                      <a:pt x="2973" y="20040"/>
                    </a:lnTo>
                    <a:lnTo>
                      <a:pt x="2998" y="20123"/>
                    </a:lnTo>
                    <a:lnTo>
                      <a:pt x="3015" y="20290"/>
                    </a:lnTo>
                    <a:lnTo>
                      <a:pt x="3023" y="20464"/>
                    </a:lnTo>
                    <a:lnTo>
                      <a:pt x="3023" y="20638"/>
                    </a:lnTo>
                    <a:lnTo>
                      <a:pt x="3023" y="20813"/>
                    </a:lnTo>
                    <a:lnTo>
                      <a:pt x="3007" y="21170"/>
                    </a:lnTo>
                    <a:lnTo>
                      <a:pt x="3007" y="21527"/>
                    </a:lnTo>
                    <a:lnTo>
                      <a:pt x="3007" y="21892"/>
                    </a:lnTo>
                    <a:lnTo>
                      <a:pt x="3015" y="22250"/>
                    </a:lnTo>
                    <a:lnTo>
                      <a:pt x="3031" y="22615"/>
                    </a:lnTo>
                    <a:lnTo>
                      <a:pt x="3056" y="22972"/>
                    </a:lnTo>
                    <a:lnTo>
                      <a:pt x="3081" y="23329"/>
                    </a:lnTo>
                    <a:lnTo>
                      <a:pt x="3115" y="23686"/>
                    </a:lnTo>
                    <a:lnTo>
                      <a:pt x="3156" y="23985"/>
                    </a:lnTo>
                    <a:lnTo>
                      <a:pt x="3181" y="24135"/>
                    </a:lnTo>
                    <a:lnTo>
                      <a:pt x="3214" y="24276"/>
                    </a:lnTo>
                    <a:lnTo>
                      <a:pt x="3272" y="24484"/>
                    </a:lnTo>
                    <a:lnTo>
                      <a:pt x="3347" y="24683"/>
                    </a:lnTo>
                    <a:lnTo>
                      <a:pt x="3430" y="24882"/>
                    </a:lnTo>
                    <a:lnTo>
                      <a:pt x="3513" y="25073"/>
                    </a:lnTo>
                    <a:lnTo>
                      <a:pt x="4128" y="26435"/>
                    </a:lnTo>
                    <a:lnTo>
                      <a:pt x="4609" y="26311"/>
                    </a:lnTo>
                    <a:lnTo>
                      <a:pt x="5108" y="26203"/>
                    </a:lnTo>
                    <a:lnTo>
                      <a:pt x="5606" y="26111"/>
                    </a:lnTo>
                    <a:lnTo>
                      <a:pt x="6104" y="26045"/>
                    </a:lnTo>
                    <a:lnTo>
                      <a:pt x="6171" y="26037"/>
                    </a:lnTo>
                    <a:lnTo>
                      <a:pt x="6237" y="26037"/>
                    </a:lnTo>
                    <a:lnTo>
                      <a:pt x="6295" y="26053"/>
                    </a:lnTo>
                    <a:lnTo>
                      <a:pt x="6320" y="26061"/>
                    </a:lnTo>
                    <a:lnTo>
                      <a:pt x="6353" y="26078"/>
                    </a:lnTo>
                    <a:lnTo>
                      <a:pt x="6378" y="26111"/>
                    </a:lnTo>
                    <a:lnTo>
                      <a:pt x="6403" y="26145"/>
                    </a:lnTo>
                    <a:lnTo>
                      <a:pt x="6436" y="26228"/>
                    </a:lnTo>
                    <a:lnTo>
                      <a:pt x="6960" y="27631"/>
                    </a:lnTo>
                    <a:lnTo>
                      <a:pt x="7142" y="27590"/>
                    </a:lnTo>
                    <a:lnTo>
                      <a:pt x="7333" y="27556"/>
                    </a:lnTo>
                    <a:lnTo>
                      <a:pt x="7715" y="27490"/>
                    </a:lnTo>
                    <a:lnTo>
                      <a:pt x="8106" y="27432"/>
                    </a:lnTo>
                    <a:lnTo>
                      <a:pt x="8488" y="27365"/>
                    </a:lnTo>
                    <a:lnTo>
                      <a:pt x="8870" y="27291"/>
                    </a:lnTo>
                    <a:lnTo>
                      <a:pt x="9053" y="27241"/>
                    </a:lnTo>
                    <a:lnTo>
                      <a:pt x="9235" y="27191"/>
                    </a:lnTo>
                    <a:lnTo>
                      <a:pt x="9418" y="27133"/>
                    </a:lnTo>
                    <a:lnTo>
                      <a:pt x="9601" y="27066"/>
                    </a:lnTo>
                    <a:lnTo>
                      <a:pt x="9775" y="26992"/>
                    </a:lnTo>
                    <a:lnTo>
                      <a:pt x="9949" y="26909"/>
                    </a:lnTo>
                    <a:lnTo>
                      <a:pt x="10074" y="26842"/>
                    </a:lnTo>
                    <a:lnTo>
                      <a:pt x="10199" y="26776"/>
                    </a:lnTo>
                    <a:lnTo>
                      <a:pt x="10331" y="26718"/>
                    </a:lnTo>
                    <a:lnTo>
                      <a:pt x="10398" y="26701"/>
                    </a:lnTo>
                    <a:lnTo>
                      <a:pt x="10473" y="26684"/>
                    </a:lnTo>
                    <a:lnTo>
                      <a:pt x="10531" y="26676"/>
                    </a:lnTo>
                    <a:lnTo>
                      <a:pt x="10589" y="26676"/>
                    </a:lnTo>
                    <a:lnTo>
                      <a:pt x="10714" y="26684"/>
                    </a:lnTo>
                    <a:lnTo>
                      <a:pt x="10838" y="26693"/>
                    </a:lnTo>
                    <a:lnTo>
                      <a:pt x="10954" y="26701"/>
                    </a:lnTo>
                    <a:lnTo>
                      <a:pt x="11087" y="26684"/>
                    </a:lnTo>
                    <a:lnTo>
                      <a:pt x="11204" y="26651"/>
                    </a:lnTo>
                    <a:lnTo>
                      <a:pt x="11328" y="26610"/>
                    </a:lnTo>
                    <a:lnTo>
                      <a:pt x="11444" y="26560"/>
                    </a:lnTo>
                    <a:lnTo>
                      <a:pt x="11569" y="26493"/>
                    </a:lnTo>
                    <a:lnTo>
                      <a:pt x="11685" y="26435"/>
                    </a:lnTo>
                    <a:lnTo>
                      <a:pt x="11909" y="26294"/>
                    </a:lnTo>
                    <a:lnTo>
                      <a:pt x="12026" y="26228"/>
                    </a:lnTo>
                    <a:lnTo>
                      <a:pt x="12142" y="26169"/>
                    </a:lnTo>
                    <a:lnTo>
                      <a:pt x="12258" y="26111"/>
                    </a:lnTo>
                    <a:lnTo>
                      <a:pt x="12375" y="26070"/>
                    </a:lnTo>
                    <a:lnTo>
                      <a:pt x="12491" y="26045"/>
                    </a:lnTo>
                    <a:lnTo>
                      <a:pt x="12607" y="26028"/>
                    </a:lnTo>
                    <a:lnTo>
                      <a:pt x="12723" y="26037"/>
                    </a:lnTo>
                    <a:lnTo>
                      <a:pt x="12790" y="26045"/>
                    </a:lnTo>
                    <a:lnTo>
                      <a:pt x="12848" y="26061"/>
                    </a:lnTo>
                    <a:lnTo>
                      <a:pt x="14924" y="25331"/>
                    </a:lnTo>
                    <a:lnTo>
                      <a:pt x="15248" y="25223"/>
                    </a:lnTo>
                    <a:lnTo>
                      <a:pt x="15572" y="25115"/>
                    </a:lnTo>
                    <a:lnTo>
                      <a:pt x="15738" y="25073"/>
                    </a:lnTo>
                    <a:lnTo>
                      <a:pt x="15904" y="25032"/>
                    </a:lnTo>
                    <a:lnTo>
                      <a:pt x="16070" y="24998"/>
                    </a:lnTo>
                    <a:lnTo>
                      <a:pt x="16236" y="24965"/>
                    </a:lnTo>
                    <a:lnTo>
                      <a:pt x="16394" y="24949"/>
                    </a:lnTo>
                    <a:lnTo>
                      <a:pt x="16552" y="24940"/>
                    </a:lnTo>
                    <a:lnTo>
                      <a:pt x="16876" y="24915"/>
                    </a:lnTo>
                    <a:lnTo>
                      <a:pt x="17034" y="24907"/>
                    </a:lnTo>
                    <a:lnTo>
                      <a:pt x="17191" y="24891"/>
                    </a:lnTo>
                    <a:lnTo>
                      <a:pt x="17349" y="24866"/>
                    </a:lnTo>
                    <a:lnTo>
                      <a:pt x="17507" y="24832"/>
                    </a:lnTo>
                    <a:lnTo>
                      <a:pt x="17715" y="24774"/>
                    </a:lnTo>
                    <a:lnTo>
                      <a:pt x="17914" y="24699"/>
                    </a:lnTo>
                    <a:lnTo>
                      <a:pt x="18105" y="24616"/>
                    </a:lnTo>
                    <a:lnTo>
                      <a:pt x="18304" y="24525"/>
                    </a:lnTo>
                    <a:lnTo>
                      <a:pt x="18695" y="24342"/>
                    </a:lnTo>
                    <a:lnTo>
                      <a:pt x="18894" y="24259"/>
                    </a:lnTo>
                    <a:lnTo>
                      <a:pt x="19093" y="24185"/>
                    </a:lnTo>
                    <a:lnTo>
                      <a:pt x="19317" y="24126"/>
                    </a:lnTo>
                    <a:lnTo>
                      <a:pt x="19542" y="24077"/>
                    </a:lnTo>
                    <a:lnTo>
                      <a:pt x="19766" y="24043"/>
                    </a:lnTo>
                    <a:lnTo>
                      <a:pt x="19990" y="24010"/>
                    </a:lnTo>
                    <a:lnTo>
                      <a:pt x="20455" y="23960"/>
                    </a:lnTo>
                    <a:lnTo>
                      <a:pt x="20679" y="23927"/>
                    </a:lnTo>
                    <a:lnTo>
                      <a:pt x="20904" y="23877"/>
                    </a:lnTo>
                    <a:lnTo>
                      <a:pt x="21186" y="23811"/>
                    </a:lnTo>
                    <a:lnTo>
                      <a:pt x="21468" y="23728"/>
                    </a:lnTo>
                    <a:lnTo>
                      <a:pt x="21742" y="23653"/>
                    </a:lnTo>
                    <a:lnTo>
                      <a:pt x="22025" y="23587"/>
                    </a:lnTo>
                    <a:lnTo>
                      <a:pt x="22166" y="23553"/>
                    </a:lnTo>
                    <a:lnTo>
                      <a:pt x="22307" y="23537"/>
                    </a:lnTo>
                    <a:lnTo>
                      <a:pt x="22440" y="23528"/>
                    </a:lnTo>
                    <a:lnTo>
                      <a:pt x="22581" y="23528"/>
                    </a:lnTo>
                    <a:lnTo>
                      <a:pt x="22714" y="23537"/>
                    </a:lnTo>
                    <a:lnTo>
                      <a:pt x="22847" y="23553"/>
                    </a:lnTo>
                    <a:lnTo>
                      <a:pt x="22980" y="23595"/>
                    </a:lnTo>
                    <a:lnTo>
                      <a:pt x="23104" y="23645"/>
                    </a:lnTo>
                    <a:lnTo>
                      <a:pt x="23187" y="23678"/>
                    </a:lnTo>
                    <a:lnTo>
                      <a:pt x="23229" y="23695"/>
                    </a:lnTo>
                    <a:lnTo>
                      <a:pt x="23279" y="23703"/>
                    </a:lnTo>
                    <a:lnTo>
                      <a:pt x="23320" y="23703"/>
                    </a:lnTo>
                    <a:lnTo>
                      <a:pt x="23362" y="23695"/>
                    </a:lnTo>
                    <a:lnTo>
                      <a:pt x="23403" y="23678"/>
                    </a:lnTo>
                    <a:lnTo>
                      <a:pt x="23437" y="23661"/>
                    </a:lnTo>
                    <a:lnTo>
                      <a:pt x="23520" y="23620"/>
                    </a:lnTo>
                    <a:lnTo>
                      <a:pt x="23594" y="23570"/>
                    </a:lnTo>
                    <a:lnTo>
                      <a:pt x="23711" y="23512"/>
                    </a:lnTo>
                    <a:lnTo>
                      <a:pt x="23835" y="23462"/>
                    </a:lnTo>
                    <a:lnTo>
                      <a:pt x="23960" y="23429"/>
                    </a:lnTo>
                    <a:lnTo>
                      <a:pt x="24093" y="23404"/>
                    </a:lnTo>
                    <a:lnTo>
                      <a:pt x="24226" y="23396"/>
                    </a:lnTo>
                    <a:lnTo>
                      <a:pt x="24367" y="23387"/>
                    </a:lnTo>
                    <a:lnTo>
                      <a:pt x="24633" y="23387"/>
                    </a:lnTo>
                    <a:lnTo>
                      <a:pt x="24832" y="23396"/>
                    </a:lnTo>
                    <a:lnTo>
                      <a:pt x="24932" y="23404"/>
                    </a:lnTo>
                    <a:lnTo>
                      <a:pt x="25023" y="23421"/>
                    </a:lnTo>
                    <a:lnTo>
                      <a:pt x="25123" y="23445"/>
                    </a:lnTo>
                    <a:lnTo>
                      <a:pt x="25206" y="23479"/>
                    </a:lnTo>
                    <a:lnTo>
                      <a:pt x="25297" y="23520"/>
                    </a:lnTo>
                    <a:lnTo>
                      <a:pt x="25372" y="23578"/>
                    </a:lnTo>
                    <a:lnTo>
                      <a:pt x="25422" y="23628"/>
                    </a:lnTo>
                    <a:lnTo>
                      <a:pt x="25463" y="23678"/>
                    </a:lnTo>
                    <a:lnTo>
                      <a:pt x="25496" y="23736"/>
                    </a:lnTo>
                    <a:lnTo>
                      <a:pt x="25521" y="23794"/>
                    </a:lnTo>
                    <a:lnTo>
                      <a:pt x="25546" y="23852"/>
                    </a:lnTo>
                    <a:lnTo>
                      <a:pt x="25563" y="23919"/>
                    </a:lnTo>
                    <a:lnTo>
                      <a:pt x="25588" y="24060"/>
                    </a:lnTo>
                    <a:lnTo>
                      <a:pt x="25588" y="24201"/>
                    </a:lnTo>
                    <a:lnTo>
                      <a:pt x="25579" y="24342"/>
                    </a:lnTo>
                    <a:lnTo>
                      <a:pt x="25563" y="24492"/>
                    </a:lnTo>
                    <a:lnTo>
                      <a:pt x="25546" y="24633"/>
                    </a:lnTo>
                    <a:lnTo>
                      <a:pt x="25961" y="24508"/>
                    </a:lnTo>
                    <a:lnTo>
                      <a:pt x="26177" y="24459"/>
                    </a:lnTo>
                    <a:lnTo>
                      <a:pt x="26385" y="24409"/>
                    </a:lnTo>
                    <a:lnTo>
                      <a:pt x="26601" y="24376"/>
                    </a:lnTo>
                    <a:lnTo>
                      <a:pt x="26817" y="24351"/>
                    </a:lnTo>
                    <a:lnTo>
                      <a:pt x="27033" y="24334"/>
                    </a:lnTo>
                    <a:lnTo>
                      <a:pt x="27249" y="24342"/>
                    </a:lnTo>
                    <a:lnTo>
                      <a:pt x="27406" y="24359"/>
                    </a:lnTo>
                    <a:lnTo>
                      <a:pt x="27564" y="24384"/>
                    </a:lnTo>
                    <a:lnTo>
                      <a:pt x="27722" y="24425"/>
                    </a:lnTo>
                    <a:lnTo>
                      <a:pt x="27871" y="24467"/>
                    </a:lnTo>
                    <a:lnTo>
                      <a:pt x="28029" y="24525"/>
                    </a:lnTo>
                    <a:lnTo>
                      <a:pt x="28179" y="24583"/>
                    </a:lnTo>
                    <a:lnTo>
                      <a:pt x="28469" y="24716"/>
                    </a:lnTo>
                    <a:lnTo>
                      <a:pt x="29416" y="25181"/>
                    </a:lnTo>
                    <a:lnTo>
                      <a:pt x="29657" y="25289"/>
                    </a:lnTo>
                    <a:lnTo>
                      <a:pt x="29773" y="25339"/>
                    </a:lnTo>
                    <a:lnTo>
                      <a:pt x="29906" y="25372"/>
                    </a:lnTo>
                    <a:lnTo>
                      <a:pt x="30022" y="25397"/>
                    </a:lnTo>
                    <a:lnTo>
                      <a:pt x="30147" y="25414"/>
                    </a:lnTo>
                    <a:lnTo>
                      <a:pt x="30272" y="25414"/>
                    </a:lnTo>
                    <a:lnTo>
                      <a:pt x="30388" y="25405"/>
                    </a:lnTo>
                    <a:lnTo>
                      <a:pt x="30512" y="25389"/>
                    </a:lnTo>
                    <a:lnTo>
                      <a:pt x="30637" y="25372"/>
                    </a:lnTo>
                    <a:lnTo>
                      <a:pt x="30878" y="25322"/>
                    </a:lnTo>
                    <a:lnTo>
                      <a:pt x="31110" y="25256"/>
                    </a:lnTo>
                    <a:lnTo>
                      <a:pt x="31343" y="25189"/>
                    </a:lnTo>
                    <a:lnTo>
                      <a:pt x="31575" y="25115"/>
                    </a:lnTo>
                    <a:lnTo>
                      <a:pt x="31808" y="25032"/>
                    </a:lnTo>
                    <a:lnTo>
                      <a:pt x="31874" y="24998"/>
                    </a:lnTo>
                    <a:lnTo>
                      <a:pt x="31933" y="24965"/>
                    </a:lnTo>
                    <a:lnTo>
                      <a:pt x="31957" y="24940"/>
                    </a:lnTo>
                    <a:lnTo>
                      <a:pt x="31982" y="24915"/>
                    </a:lnTo>
                    <a:lnTo>
                      <a:pt x="31999" y="24882"/>
                    </a:lnTo>
                    <a:lnTo>
                      <a:pt x="31999" y="24849"/>
                    </a:lnTo>
                    <a:lnTo>
                      <a:pt x="31999" y="24816"/>
                    </a:lnTo>
                    <a:lnTo>
                      <a:pt x="31991" y="24783"/>
                    </a:lnTo>
                    <a:lnTo>
                      <a:pt x="31957" y="24716"/>
                    </a:lnTo>
                    <a:lnTo>
                      <a:pt x="31933" y="24650"/>
                    </a:lnTo>
                    <a:lnTo>
                      <a:pt x="31924" y="24608"/>
                    </a:lnTo>
                    <a:lnTo>
                      <a:pt x="31924" y="24575"/>
                    </a:lnTo>
                    <a:lnTo>
                      <a:pt x="31933" y="24525"/>
                    </a:lnTo>
                    <a:lnTo>
                      <a:pt x="31957" y="24484"/>
                    </a:lnTo>
                    <a:lnTo>
                      <a:pt x="32007" y="24401"/>
                    </a:lnTo>
                    <a:lnTo>
                      <a:pt x="32065" y="24317"/>
                    </a:lnTo>
                    <a:lnTo>
                      <a:pt x="32124" y="24243"/>
                    </a:lnTo>
                    <a:lnTo>
                      <a:pt x="32190" y="24176"/>
                    </a:lnTo>
                    <a:lnTo>
                      <a:pt x="32232" y="24151"/>
                    </a:lnTo>
                    <a:lnTo>
                      <a:pt x="32273" y="24126"/>
                    </a:lnTo>
                    <a:lnTo>
                      <a:pt x="32315" y="24110"/>
                    </a:lnTo>
                    <a:lnTo>
                      <a:pt x="32364" y="24093"/>
                    </a:lnTo>
                    <a:lnTo>
                      <a:pt x="32414" y="24085"/>
                    </a:lnTo>
                    <a:lnTo>
                      <a:pt x="32456" y="24077"/>
                    </a:lnTo>
                    <a:lnTo>
                      <a:pt x="32506" y="24085"/>
                    </a:lnTo>
                    <a:lnTo>
                      <a:pt x="32555" y="24102"/>
                    </a:lnTo>
                    <a:lnTo>
                      <a:pt x="32580" y="24110"/>
                    </a:lnTo>
                    <a:lnTo>
                      <a:pt x="32605" y="24126"/>
                    </a:lnTo>
                    <a:lnTo>
                      <a:pt x="32630" y="24160"/>
                    </a:lnTo>
                    <a:lnTo>
                      <a:pt x="32647" y="24201"/>
                    </a:lnTo>
                    <a:lnTo>
                      <a:pt x="32663" y="24234"/>
                    </a:lnTo>
                    <a:lnTo>
                      <a:pt x="32688" y="24259"/>
                    </a:lnTo>
                    <a:lnTo>
                      <a:pt x="32722" y="24293"/>
                    </a:lnTo>
                    <a:lnTo>
                      <a:pt x="32755" y="24309"/>
                    </a:lnTo>
                    <a:lnTo>
                      <a:pt x="32821" y="24342"/>
                    </a:lnTo>
                    <a:lnTo>
                      <a:pt x="32904" y="24367"/>
                    </a:lnTo>
                    <a:lnTo>
                      <a:pt x="32987" y="24376"/>
                    </a:lnTo>
                    <a:lnTo>
                      <a:pt x="33070" y="24384"/>
                    </a:lnTo>
                    <a:lnTo>
                      <a:pt x="33162" y="24376"/>
                    </a:lnTo>
                    <a:lnTo>
                      <a:pt x="33245" y="24367"/>
                    </a:lnTo>
                    <a:lnTo>
                      <a:pt x="33153" y="23977"/>
                    </a:lnTo>
                    <a:lnTo>
                      <a:pt x="33145" y="23944"/>
                    </a:lnTo>
                    <a:lnTo>
                      <a:pt x="33145" y="23927"/>
                    </a:lnTo>
                    <a:lnTo>
                      <a:pt x="33153" y="23911"/>
                    </a:lnTo>
                    <a:lnTo>
                      <a:pt x="33178" y="23886"/>
                    </a:lnTo>
                    <a:lnTo>
                      <a:pt x="33203" y="23869"/>
                    </a:lnTo>
                    <a:lnTo>
                      <a:pt x="33411" y="23794"/>
                    </a:lnTo>
                    <a:lnTo>
                      <a:pt x="33618" y="23728"/>
                    </a:lnTo>
                    <a:lnTo>
                      <a:pt x="33826" y="23670"/>
                    </a:lnTo>
                    <a:lnTo>
                      <a:pt x="34042" y="23620"/>
                    </a:lnTo>
                    <a:lnTo>
                      <a:pt x="34258" y="23587"/>
                    </a:lnTo>
                    <a:lnTo>
                      <a:pt x="34474" y="23562"/>
                    </a:lnTo>
                    <a:lnTo>
                      <a:pt x="34690" y="23545"/>
                    </a:lnTo>
                    <a:lnTo>
                      <a:pt x="34914" y="23545"/>
                    </a:lnTo>
                    <a:lnTo>
                      <a:pt x="35105" y="23553"/>
                    </a:lnTo>
                    <a:lnTo>
                      <a:pt x="35304" y="23570"/>
                    </a:lnTo>
                    <a:lnTo>
                      <a:pt x="35686" y="23620"/>
                    </a:lnTo>
                    <a:lnTo>
                      <a:pt x="36077" y="23670"/>
                    </a:lnTo>
                    <a:lnTo>
                      <a:pt x="36268" y="23686"/>
                    </a:lnTo>
                    <a:lnTo>
                      <a:pt x="36459" y="23703"/>
                    </a:lnTo>
                    <a:lnTo>
                      <a:pt x="36467" y="23670"/>
                    </a:lnTo>
                    <a:lnTo>
                      <a:pt x="36467" y="23039"/>
                    </a:lnTo>
                    <a:lnTo>
                      <a:pt x="36467" y="22906"/>
                    </a:lnTo>
                    <a:lnTo>
                      <a:pt x="36475" y="22773"/>
                    </a:lnTo>
                    <a:lnTo>
                      <a:pt x="36500" y="22499"/>
                    </a:lnTo>
                    <a:lnTo>
                      <a:pt x="36808" y="22515"/>
                    </a:lnTo>
                    <a:lnTo>
                      <a:pt x="37115" y="22524"/>
                    </a:lnTo>
                    <a:lnTo>
                      <a:pt x="37729" y="22524"/>
                    </a:lnTo>
                    <a:lnTo>
                      <a:pt x="37729" y="22391"/>
                    </a:lnTo>
                    <a:lnTo>
                      <a:pt x="37771" y="22374"/>
                    </a:lnTo>
                    <a:lnTo>
                      <a:pt x="37821" y="22358"/>
                    </a:lnTo>
                    <a:lnTo>
                      <a:pt x="37879" y="22349"/>
                    </a:lnTo>
                    <a:lnTo>
                      <a:pt x="37929" y="22349"/>
                    </a:lnTo>
                    <a:lnTo>
                      <a:pt x="37979" y="22358"/>
                    </a:lnTo>
                    <a:lnTo>
                      <a:pt x="38028" y="22366"/>
                    </a:lnTo>
                    <a:lnTo>
                      <a:pt x="38078" y="22382"/>
                    </a:lnTo>
                    <a:lnTo>
                      <a:pt x="38120" y="22407"/>
                    </a:lnTo>
                    <a:lnTo>
                      <a:pt x="38095" y="22881"/>
                    </a:lnTo>
                    <a:lnTo>
                      <a:pt x="38045" y="23354"/>
                    </a:lnTo>
                    <a:lnTo>
                      <a:pt x="38012" y="23371"/>
                    </a:lnTo>
                    <a:lnTo>
                      <a:pt x="37987" y="23387"/>
                    </a:lnTo>
                    <a:lnTo>
                      <a:pt x="37954" y="23412"/>
                    </a:lnTo>
                    <a:lnTo>
                      <a:pt x="37929" y="23437"/>
                    </a:lnTo>
                    <a:lnTo>
                      <a:pt x="37904" y="23495"/>
                    </a:lnTo>
                    <a:lnTo>
                      <a:pt x="37887" y="23562"/>
                    </a:lnTo>
                    <a:lnTo>
                      <a:pt x="37887" y="23628"/>
                    </a:lnTo>
                    <a:lnTo>
                      <a:pt x="37896" y="23695"/>
                    </a:lnTo>
                    <a:lnTo>
                      <a:pt x="38394" y="23695"/>
                    </a:lnTo>
                    <a:lnTo>
                      <a:pt x="38394" y="20995"/>
                    </a:lnTo>
                    <a:lnTo>
                      <a:pt x="35985" y="21012"/>
                    </a:lnTo>
                    <a:lnTo>
                      <a:pt x="35861" y="21004"/>
                    </a:lnTo>
                    <a:lnTo>
                      <a:pt x="35803" y="20995"/>
                    </a:lnTo>
                    <a:lnTo>
                      <a:pt x="35745" y="20979"/>
                    </a:lnTo>
                    <a:lnTo>
                      <a:pt x="35695" y="20962"/>
                    </a:lnTo>
                    <a:lnTo>
                      <a:pt x="35645" y="20929"/>
                    </a:lnTo>
                    <a:lnTo>
                      <a:pt x="35603" y="20896"/>
                    </a:lnTo>
                    <a:lnTo>
                      <a:pt x="35578" y="20846"/>
                    </a:lnTo>
                    <a:lnTo>
                      <a:pt x="35570" y="20813"/>
                    </a:lnTo>
                    <a:lnTo>
                      <a:pt x="35562" y="20771"/>
                    </a:lnTo>
                    <a:lnTo>
                      <a:pt x="35570" y="20738"/>
                    </a:lnTo>
                    <a:lnTo>
                      <a:pt x="35570" y="20697"/>
                    </a:lnTo>
                    <a:lnTo>
                      <a:pt x="35595" y="20622"/>
                    </a:lnTo>
                    <a:lnTo>
                      <a:pt x="35628" y="20547"/>
                    </a:lnTo>
                    <a:lnTo>
                      <a:pt x="39191" y="12732"/>
                    </a:lnTo>
                    <a:lnTo>
                      <a:pt x="39249" y="12574"/>
                    </a:lnTo>
                    <a:lnTo>
                      <a:pt x="39307" y="12416"/>
                    </a:lnTo>
                    <a:lnTo>
                      <a:pt x="39399" y="12093"/>
                    </a:lnTo>
                    <a:lnTo>
                      <a:pt x="39440" y="11927"/>
                    </a:lnTo>
                    <a:lnTo>
                      <a:pt x="39490" y="11769"/>
                    </a:lnTo>
                    <a:lnTo>
                      <a:pt x="39548" y="11611"/>
                    </a:lnTo>
                    <a:lnTo>
                      <a:pt x="39615" y="11461"/>
                    </a:lnTo>
                    <a:lnTo>
                      <a:pt x="39980" y="10714"/>
                    </a:lnTo>
                    <a:lnTo>
                      <a:pt x="39997" y="10672"/>
                    </a:lnTo>
                    <a:lnTo>
                      <a:pt x="40013" y="10623"/>
                    </a:lnTo>
                    <a:lnTo>
                      <a:pt x="40022" y="10581"/>
                    </a:lnTo>
                    <a:lnTo>
                      <a:pt x="40022" y="10531"/>
                    </a:lnTo>
                    <a:lnTo>
                      <a:pt x="40005" y="10506"/>
                    </a:lnTo>
                    <a:lnTo>
                      <a:pt x="39988" y="10490"/>
                    </a:lnTo>
                    <a:lnTo>
                      <a:pt x="39955" y="10448"/>
                    </a:lnTo>
                    <a:lnTo>
                      <a:pt x="39905" y="10423"/>
                    </a:lnTo>
                    <a:lnTo>
                      <a:pt x="39847" y="10398"/>
                    </a:lnTo>
                    <a:lnTo>
                      <a:pt x="39532" y="10290"/>
                    </a:lnTo>
                    <a:lnTo>
                      <a:pt x="39216" y="10191"/>
                    </a:lnTo>
                    <a:lnTo>
                      <a:pt x="38892" y="10099"/>
                    </a:lnTo>
                    <a:lnTo>
                      <a:pt x="38568" y="10016"/>
                    </a:lnTo>
                    <a:lnTo>
                      <a:pt x="37912" y="9842"/>
                    </a:lnTo>
                    <a:lnTo>
                      <a:pt x="37597" y="9751"/>
                    </a:lnTo>
                    <a:lnTo>
                      <a:pt x="37273" y="9651"/>
                    </a:lnTo>
                    <a:lnTo>
                      <a:pt x="37107" y="9601"/>
                    </a:lnTo>
                    <a:lnTo>
                      <a:pt x="36932" y="9551"/>
                    </a:lnTo>
                    <a:lnTo>
                      <a:pt x="36575" y="9477"/>
                    </a:lnTo>
                    <a:lnTo>
                      <a:pt x="36218" y="9394"/>
                    </a:lnTo>
                    <a:lnTo>
                      <a:pt x="36035" y="9352"/>
                    </a:lnTo>
                    <a:lnTo>
                      <a:pt x="35869" y="9302"/>
                    </a:lnTo>
                    <a:lnTo>
                      <a:pt x="35695" y="9252"/>
                    </a:lnTo>
                    <a:lnTo>
                      <a:pt x="35529" y="9194"/>
                    </a:lnTo>
                    <a:lnTo>
                      <a:pt x="35371" y="9128"/>
                    </a:lnTo>
                    <a:lnTo>
                      <a:pt x="35221" y="9045"/>
                    </a:lnTo>
                    <a:lnTo>
                      <a:pt x="35080" y="8962"/>
                    </a:lnTo>
                    <a:lnTo>
                      <a:pt x="34947" y="8854"/>
                    </a:lnTo>
                    <a:lnTo>
                      <a:pt x="34831" y="8737"/>
                    </a:lnTo>
                    <a:lnTo>
                      <a:pt x="34773" y="8671"/>
                    </a:lnTo>
                    <a:lnTo>
                      <a:pt x="34723" y="8605"/>
                    </a:lnTo>
                    <a:lnTo>
                      <a:pt x="34673" y="8546"/>
                    </a:lnTo>
                    <a:lnTo>
                      <a:pt x="34623" y="8488"/>
                    </a:lnTo>
                    <a:lnTo>
                      <a:pt x="34565" y="8447"/>
                    </a:lnTo>
                    <a:lnTo>
                      <a:pt x="34507" y="8405"/>
                    </a:lnTo>
                    <a:lnTo>
                      <a:pt x="34441" y="8372"/>
                    </a:lnTo>
                    <a:lnTo>
                      <a:pt x="34374" y="8339"/>
                    </a:lnTo>
                    <a:lnTo>
                      <a:pt x="34299" y="8314"/>
                    </a:lnTo>
                    <a:lnTo>
                      <a:pt x="34225" y="8297"/>
                    </a:lnTo>
                    <a:lnTo>
                      <a:pt x="34150" y="8289"/>
                    </a:lnTo>
                    <a:lnTo>
                      <a:pt x="34075" y="8281"/>
                    </a:lnTo>
                    <a:lnTo>
                      <a:pt x="33917" y="8272"/>
                    </a:lnTo>
                    <a:lnTo>
                      <a:pt x="33760" y="8289"/>
                    </a:lnTo>
                    <a:lnTo>
                      <a:pt x="33610" y="8314"/>
                    </a:lnTo>
                    <a:lnTo>
                      <a:pt x="33461" y="8347"/>
                    </a:lnTo>
                    <a:lnTo>
                      <a:pt x="33311" y="8397"/>
                    </a:lnTo>
                    <a:lnTo>
                      <a:pt x="33021" y="8488"/>
                    </a:lnTo>
                    <a:lnTo>
                      <a:pt x="32871" y="8538"/>
                    </a:lnTo>
                    <a:lnTo>
                      <a:pt x="32722" y="8571"/>
                    </a:lnTo>
                    <a:lnTo>
                      <a:pt x="32572" y="8605"/>
                    </a:lnTo>
                    <a:lnTo>
                      <a:pt x="32423" y="8621"/>
                    </a:lnTo>
                    <a:lnTo>
                      <a:pt x="32423" y="8621"/>
                    </a:lnTo>
                    <a:lnTo>
                      <a:pt x="32447" y="8596"/>
                    </a:lnTo>
                    <a:lnTo>
                      <a:pt x="32464" y="8571"/>
                    </a:lnTo>
                    <a:lnTo>
                      <a:pt x="32472" y="8538"/>
                    </a:lnTo>
                    <a:lnTo>
                      <a:pt x="32481" y="8513"/>
                    </a:lnTo>
                    <a:lnTo>
                      <a:pt x="32472" y="8447"/>
                    </a:lnTo>
                    <a:lnTo>
                      <a:pt x="32447" y="8389"/>
                    </a:lnTo>
                    <a:lnTo>
                      <a:pt x="32406" y="8330"/>
                    </a:lnTo>
                    <a:lnTo>
                      <a:pt x="32364" y="8272"/>
                    </a:lnTo>
                    <a:lnTo>
                      <a:pt x="32306" y="8231"/>
                    </a:lnTo>
                    <a:lnTo>
                      <a:pt x="32240" y="8206"/>
                    </a:lnTo>
                    <a:lnTo>
                      <a:pt x="32173" y="8181"/>
                    </a:lnTo>
                    <a:lnTo>
                      <a:pt x="32107" y="8173"/>
                    </a:lnTo>
                    <a:lnTo>
                      <a:pt x="31966" y="8156"/>
                    </a:lnTo>
                    <a:lnTo>
                      <a:pt x="31825" y="8139"/>
                    </a:lnTo>
                    <a:lnTo>
                      <a:pt x="31758" y="8123"/>
                    </a:lnTo>
                    <a:lnTo>
                      <a:pt x="31700" y="8090"/>
                    </a:lnTo>
                    <a:lnTo>
                      <a:pt x="31683" y="8040"/>
                    </a:lnTo>
                    <a:lnTo>
                      <a:pt x="31683" y="7990"/>
                    </a:lnTo>
                    <a:lnTo>
                      <a:pt x="31692" y="7932"/>
                    </a:lnTo>
                    <a:lnTo>
                      <a:pt x="31708" y="7890"/>
                    </a:lnTo>
                    <a:lnTo>
                      <a:pt x="31733" y="7840"/>
                    </a:lnTo>
                    <a:lnTo>
                      <a:pt x="31766" y="7799"/>
                    </a:lnTo>
                    <a:lnTo>
                      <a:pt x="31800" y="7757"/>
                    </a:lnTo>
                    <a:lnTo>
                      <a:pt x="31841" y="7716"/>
                    </a:lnTo>
                    <a:lnTo>
                      <a:pt x="31891" y="7691"/>
                    </a:lnTo>
                    <a:lnTo>
                      <a:pt x="31941" y="7666"/>
                    </a:lnTo>
                    <a:lnTo>
                      <a:pt x="31991" y="7641"/>
                    </a:lnTo>
                    <a:lnTo>
                      <a:pt x="32049" y="7625"/>
                    </a:lnTo>
                    <a:lnTo>
                      <a:pt x="32157" y="7625"/>
                    </a:lnTo>
                    <a:lnTo>
                      <a:pt x="32215" y="7633"/>
                    </a:lnTo>
                    <a:lnTo>
                      <a:pt x="32265" y="7649"/>
                    </a:lnTo>
                    <a:lnTo>
                      <a:pt x="32281" y="7600"/>
                    </a:lnTo>
                    <a:lnTo>
                      <a:pt x="32281" y="7542"/>
                    </a:lnTo>
                    <a:lnTo>
                      <a:pt x="32273" y="7492"/>
                    </a:lnTo>
                    <a:lnTo>
                      <a:pt x="32256" y="7442"/>
                    </a:lnTo>
                    <a:lnTo>
                      <a:pt x="32232" y="7392"/>
                    </a:lnTo>
                    <a:lnTo>
                      <a:pt x="32198" y="7350"/>
                    </a:lnTo>
                    <a:lnTo>
                      <a:pt x="32165" y="7309"/>
                    </a:lnTo>
                    <a:lnTo>
                      <a:pt x="32124" y="7267"/>
                    </a:lnTo>
                    <a:lnTo>
                      <a:pt x="32041" y="7201"/>
                    </a:lnTo>
                    <a:lnTo>
                      <a:pt x="31949" y="7151"/>
                    </a:lnTo>
                    <a:lnTo>
                      <a:pt x="31850" y="7093"/>
                    </a:lnTo>
                    <a:lnTo>
                      <a:pt x="31758" y="7043"/>
                    </a:lnTo>
                    <a:lnTo>
                      <a:pt x="31667" y="6977"/>
                    </a:lnTo>
                    <a:lnTo>
                      <a:pt x="31575" y="6902"/>
                    </a:lnTo>
                    <a:lnTo>
                      <a:pt x="31501" y="6819"/>
                    </a:lnTo>
                    <a:lnTo>
                      <a:pt x="31426" y="6728"/>
                    </a:lnTo>
                    <a:lnTo>
                      <a:pt x="31360" y="6636"/>
                    </a:lnTo>
                    <a:lnTo>
                      <a:pt x="31293" y="6537"/>
                    </a:lnTo>
                    <a:lnTo>
                      <a:pt x="31177" y="6337"/>
                    </a:lnTo>
                    <a:lnTo>
                      <a:pt x="31077" y="6146"/>
                    </a:lnTo>
                    <a:lnTo>
                      <a:pt x="30986" y="5955"/>
                    </a:lnTo>
                    <a:lnTo>
                      <a:pt x="30894" y="5764"/>
                    </a:lnTo>
                    <a:lnTo>
                      <a:pt x="30811" y="5573"/>
                    </a:lnTo>
                    <a:lnTo>
                      <a:pt x="30728" y="5374"/>
                    </a:lnTo>
                    <a:lnTo>
                      <a:pt x="30654" y="5175"/>
                    </a:lnTo>
                    <a:lnTo>
                      <a:pt x="30587" y="4967"/>
                    </a:lnTo>
                    <a:lnTo>
                      <a:pt x="30521" y="4768"/>
                    </a:lnTo>
                    <a:lnTo>
                      <a:pt x="30454" y="4527"/>
                    </a:lnTo>
                    <a:lnTo>
                      <a:pt x="30380" y="4286"/>
                    </a:lnTo>
                    <a:lnTo>
                      <a:pt x="30346" y="4161"/>
                    </a:lnTo>
                    <a:lnTo>
                      <a:pt x="30297" y="4045"/>
                    </a:lnTo>
                    <a:lnTo>
                      <a:pt x="30247" y="3929"/>
                    </a:lnTo>
                    <a:lnTo>
                      <a:pt x="30189" y="3821"/>
                    </a:lnTo>
                    <a:lnTo>
                      <a:pt x="30089" y="3671"/>
                    </a:lnTo>
                    <a:lnTo>
                      <a:pt x="29973" y="3530"/>
                    </a:lnTo>
                    <a:lnTo>
                      <a:pt x="29848" y="3397"/>
                    </a:lnTo>
                    <a:lnTo>
                      <a:pt x="29715" y="3273"/>
                    </a:lnTo>
                    <a:lnTo>
                      <a:pt x="29566" y="3165"/>
                    </a:lnTo>
                    <a:lnTo>
                      <a:pt x="29416" y="3057"/>
                    </a:lnTo>
                    <a:lnTo>
                      <a:pt x="29258" y="2957"/>
                    </a:lnTo>
                    <a:lnTo>
                      <a:pt x="29101" y="2866"/>
                    </a:lnTo>
                    <a:lnTo>
                      <a:pt x="28827" y="2708"/>
                    </a:lnTo>
                    <a:lnTo>
                      <a:pt x="28685" y="2642"/>
                    </a:lnTo>
                    <a:lnTo>
                      <a:pt x="28536" y="2575"/>
                    </a:lnTo>
                    <a:lnTo>
                      <a:pt x="28386" y="2517"/>
                    </a:lnTo>
                    <a:lnTo>
                      <a:pt x="28237" y="2475"/>
                    </a:lnTo>
                    <a:lnTo>
                      <a:pt x="28087" y="2434"/>
                    </a:lnTo>
                    <a:lnTo>
                      <a:pt x="27930" y="2401"/>
                    </a:lnTo>
                    <a:lnTo>
                      <a:pt x="27672" y="2368"/>
                    </a:lnTo>
                    <a:lnTo>
                      <a:pt x="27548" y="2351"/>
                    </a:lnTo>
                    <a:lnTo>
                      <a:pt x="27415" y="2334"/>
                    </a:lnTo>
                    <a:lnTo>
                      <a:pt x="27282" y="2309"/>
                    </a:lnTo>
                    <a:lnTo>
                      <a:pt x="27141" y="2276"/>
                    </a:lnTo>
                    <a:lnTo>
                      <a:pt x="26875" y="2193"/>
                    </a:lnTo>
                    <a:lnTo>
                      <a:pt x="26659" y="2135"/>
                    </a:lnTo>
                    <a:lnTo>
                      <a:pt x="26443" y="2085"/>
                    </a:lnTo>
                    <a:lnTo>
                      <a:pt x="26227" y="2044"/>
                    </a:lnTo>
                    <a:lnTo>
                      <a:pt x="26011" y="2010"/>
                    </a:lnTo>
                    <a:lnTo>
                      <a:pt x="25787" y="1977"/>
                    </a:lnTo>
                    <a:lnTo>
                      <a:pt x="25571" y="1961"/>
                    </a:lnTo>
                    <a:lnTo>
                      <a:pt x="25347" y="1944"/>
                    </a:lnTo>
                    <a:lnTo>
                      <a:pt x="25123" y="1936"/>
                    </a:lnTo>
                    <a:lnTo>
                      <a:pt x="24682" y="1936"/>
                    </a:lnTo>
                    <a:lnTo>
                      <a:pt x="24466" y="1952"/>
                    </a:lnTo>
                    <a:lnTo>
                      <a:pt x="24242" y="1969"/>
                    </a:lnTo>
                    <a:lnTo>
                      <a:pt x="24026" y="1994"/>
                    </a:lnTo>
                    <a:lnTo>
                      <a:pt x="23802" y="2027"/>
                    </a:lnTo>
                    <a:lnTo>
                      <a:pt x="23586" y="2060"/>
                    </a:lnTo>
                    <a:lnTo>
                      <a:pt x="23370" y="2110"/>
                    </a:lnTo>
                    <a:lnTo>
                      <a:pt x="23138" y="2168"/>
                    </a:lnTo>
                    <a:lnTo>
                      <a:pt x="23030" y="2201"/>
                    </a:lnTo>
                    <a:lnTo>
                      <a:pt x="22913" y="2243"/>
                    </a:lnTo>
                    <a:lnTo>
                      <a:pt x="22805" y="2293"/>
                    </a:lnTo>
                    <a:lnTo>
                      <a:pt x="22706" y="2351"/>
                    </a:lnTo>
                    <a:lnTo>
                      <a:pt x="22606" y="2409"/>
                    </a:lnTo>
                    <a:lnTo>
                      <a:pt x="22515" y="2484"/>
                    </a:lnTo>
                    <a:lnTo>
                      <a:pt x="22432" y="2567"/>
                    </a:lnTo>
                    <a:lnTo>
                      <a:pt x="22357" y="2667"/>
                    </a:lnTo>
                    <a:lnTo>
                      <a:pt x="22299" y="2766"/>
                    </a:lnTo>
                    <a:lnTo>
                      <a:pt x="22257" y="2882"/>
                    </a:lnTo>
                    <a:lnTo>
                      <a:pt x="22232" y="2990"/>
                    </a:lnTo>
                    <a:lnTo>
                      <a:pt x="22224" y="3107"/>
                    </a:lnTo>
                    <a:lnTo>
                      <a:pt x="22224" y="3165"/>
                    </a:lnTo>
                    <a:lnTo>
                      <a:pt x="22232" y="3223"/>
                    </a:lnTo>
                    <a:lnTo>
                      <a:pt x="22249" y="3281"/>
                    </a:lnTo>
                    <a:lnTo>
                      <a:pt x="22266" y="3331"/>
                    </a:lnTo>
                    <a:lnTo>
                      <a:pt x="22299" y="3406"/>
                    </a:lnTo>
                    <a:lnTo>
                      <a:pt x="22307" y="3447"/>
                    </a:lnTo>
                    <a:lnTo>
                      <a:pt x="22307" y="3489"/>
                    </a:lnTo>
                    <a:lnTo>
                      <a:pt x="22291" y="3514"/>
                    </a:lnTo>
                    <a:lnTo>
                      <a:pt x="22282" y="3530"/>
                    </a:lnTo>
                    <a:lnTo>
                      <a:pt x="22241" y="3563"/>
                    </a:lnTo>
                    <a:lnTo>
                      <a:pt x="22191" y="3588"/>
                    </a:lnTo>
                    <a:lnTo>
                      <a:pt x="22141" y="3613"/>
                    </a:lnTo>
                    <a:lnTo>
                      <a:pt x="21958" y="3671"/>
                    </a:lnTo>
                    <a:lnTo>
                      <a:pt x="21784" y="3754"/>
                    </a:lnTo>
                    <a:lnTo>
                      <a:pt x="21618" y="3838"/>
                    </a:lnTo>
                    <a:lnTo>
                      <a:pt x="21452" y="3937"/>
                    </a:lnTo>
                    <a:lnTo>
                      <a:pt x="21294" y="4045"/>
                    </a:lnTo>
                    <a:lnTo>
                      <a:pt x="21144" y="4161"/>
                    </a:lnTo>
                    <a:lnTo>
                      <a:pt x="21012" y="4294"/>
                    </a:lnTo>
                    <a:lnTo>
                      <a:pt x="20879" y="4427"/>
                    </a:lnTo>
                    <a:lnTo>
                      <a:pt x="20812" y="4502"/>
                    </a:lnTo>
                    <a:lnTo>
                      <a:pt x="20762" y="4585"/>
                    </a:lnTo>
                    <a:lnTo>
                      <a:pt x="20721" y="4668"/>
                    </a:lnTo>
                    <a:lnTo>
                      <a:pt x="20704" y="4710"/>
                    </a:lnTo>
                    <a:lnTo>
                      <a:pt x="20696" y="4759"/>
                    </a:lnTo>
                    <a:lnTo>
                      <a:pt x="20696" y="4834"/>
                    </a:lnTo>
                    <a:lnTo>
                      <a:pt x="20704" y="4909"/>
                    </a:lnTo>
                    <a:lnTo>
                      <a:pt x="20729" y="5050"/>
                    </a:lnTo>
                    <a:lnTo>
                      <a:pt x="20729" y="5125"/>
                    </a:lnTo>
                    <a:lnTo>
                      <a:pt x="20729" y="5191"/>
                    </a:lnTo>
                    <a:lnTo>
                      <a:pt x="20713" y="5249"/>
                    </a:lnTo>
                    <a:lnTo>
                      <a:pt x="20696" y="5283"/>
                    </a:lnTo>
                    <a:lnTo>
                      <a:pt x="20671" y="5307"/>
                    </a:lnTo>
                    <a:lnTo>
                      <a:pt x="20630" y="5341"/>
                    </a:lnTo>
                    <a:lnTo>
                      <a:pt x="20571" y="5357"/>
                    </a:lnTo>
                    <a:lnTo>
                      <a:pt x="20463" y="5357"/>
                    </a:lnTo>
                    <a:lnTo>
                      <a:pt x="20405" y="5341"/>
                    </a:lnTo>
                    <a:lnTo>
                      <a:pt x="20347" y="5316"/>
                    </a:lnTo>
                    <a:lnTo>
                      <a:pt x="20297" y="5283"/>
                    </a:lnTo>
                    <a:lnTo>
                      <a:pt x="20248" y="5241"/>
                    </a:lnTo>
                    <a:lnTo>
                      <a:pt x="20148" y="5158"/>
                    </a:lnTo>
                    <a:lnTo>
                      <a:pt x="20040" y="5083"/>
                    </a:lnTo>
                    <a:lnTo>
                      <a:pt x="19982" y="5050"/>
                    </a:lnTo>
                    <a:lnTo>
                      <a:pt x="19924" y="5017"/>
                    </a:lnTo>
                    <a:lnTo>
                      <a:pt x="19866" y="5000"/>
                    </a:lnTo>
                    <a:lnTo>
                      <a:pt x="19807" y="4984"/>
                    </a:lnTo>
                    <a:lnTo>
                      <a:pt x="19782" y="4959"/>
                    </a:lnTo>
                    <a:lnTo>
                      <a:pt x="19758" y="4942"/>
                    </a:lnTo>
                    <a:lnTo>
                      <a:pt x="19708" y="4917"/>
                    </a:lnTo>
                    <a:lnTo>
                      <a:pt x="19583" y="4917"/>
                    </a:lnTo>
                    <a:lnTo>
                      <a:pt x="19517" y="4934"/>
                    </a:lnTo>
                    <a:lnTo>
                      <a:pt x="19450" y="4959"/>
                    </a:lnTo>
                    <a:lnTo>
                      <a:pt x="19317" y="5017"/>
                    </a:lnTo>
                    <a:lnTo>
                      <a:pt x="19126" y="5100"/>
                    </a:lnTo>
                    <a:lnTo>
                      <a:pt x="18927" y="5166"/>
                    </a:lnTo>
                    <a:lnTo>
                      <a:pt x="18728" y="5224"/>
                    </a:lnTo>
                    <a:lnTo>
                      <a:pt x="18520" y="5258"/>
                    </a:lnTo>
                    <a:lnTo>
                      <a:pt x="18304" y="5274"/>
                    </a:lnTo>
                    <a:lnTo>
                      <a:pt x="18097" y="5274"/>
                    </a:lnTo>
                    <a:lnTo>
                      <a:pt x="17889" y="5249"/>
                    </a:lnTo>
                    <a:lnTo>
                      <a:pt x="17681" y="5216"/>
                    </a:lnTo>
                    <a:lnTo>
                      <a:pt x="17490" y="5175"/>
                    </a:lnTo>
                    <a:lnTo>
                      <a:pt x="17391" y="5158"/>
                    </a:lnTo>
                    <a:lnTo>
                      <a:pt x="17299" y="5141"/>
                    </a:lnTo>
                    <a:lnTo>
                      <a:pt x="17200" y="5141"/>
                    </a:lnTo>
                    <a:lnTo>
                      <a:pt x="17108" y="5158"/>
                    </a:lnTo>
                    <a:lnTo>
                      <a:pt x="17025" y="5183"/>
                    </a:lnTo>
                    <a:lnTo>
                      <a:pt x="16984" y="5208"/>
                    </a:lnTo>
                    <a:lnTo>
                      <a:pt x="16942" y="5233"/>
                    </a:lnTo>
                    <a:lnTo>
                      <a:pt x="16909" y="5266"/>
                    </a:lnTo>
                    <a:lnTo>
                      <a:pt x="16859" y="5283"/>
                    </a:lnTo>
                    <a:lnTo>
                      <a:pt x="16826" y="5291"/>
                    </a:lnTo>
                    <a:lnTo>
                      <a:pt x="16801" y="5283"/>
                    </a:lnTo>
                    <a:lnTo>
                      <a:pt x="16768" y="5274"/>
                    </a:lnTo>
                    <a:lnTo>
                      <a:pt x="16743" y="5258"/>
                    </a:lnTo>
                    <a:lnTo>
                      <a:pt x="16685" y="5200"/>
                    </a:lnTo>
                    <a:lnTo>
                      <a:pt x="16643" y="5150"/>
                    </a:lnTo>
                    <a:lnTo>
                      <a:pt x="16568" y="5067"/>
                    </a:lnTo>
                    <a:lnTo>
                      <a:pt x="16485" y="5000"/>
                    </a:lnTo>
                    <a:lnTo>
                      <a:pt x="16394" y="4942"/>
                    </a:lnTo>
                    <a:lnTo>
                      <a:pt x="16303" y="4892"/>
                    </a:lnTo>
                    <a:lnTo>
                      <a:pt x="16203" y="4851"/>
                    </a:lnTo>
                    <a:lnTo>
                      <a:pt x="16103" y="4809"/>
                    </a:lnTo>
                    <a:lnTo>
                      <a:pt x="15904" y="4734"/>
                    </a:lnTo>
                    <a:lnTo>
                      <a:pt x="15713" y="4660"/>
                    </a:lnTo>
                    <a:lnTo>
                      <a:pt x="15522" y="4577"/>
                    </a:lnTo>
                    <a:lnTo>
                      <a:pt x="15339" y="4494"/>
                    </a:lnTo>
                    <a:lnTo>
                      <a:pt x="15157" y="4402"/>
                    </a:lnTo>
                    <a:lnTo>
                      <a:pt x="14800" y="4211"/>
                    </a:lnTo>
                    <a:lnTo>
                      <a:pt x="14442" y="4012"/>
                    </a:lnTo>
                    <a:lnTo>
                      <a:pt x="14094" y="3796"/>
                    </a:lnTo>
                    <a:lnTo>
                      <a:pt x="13753" y="3572"/>
                    </a:lnTo>
                    <a:lnTo>
                      <a:pt x="13080" y="3115"/>
                    </a:lnTo>
                    <a:lnTo>
                      <a:pt x="12906" y="2990"/>
                    </a:lnTo>
                    <a:lnTo>
                      <a:pt x="12740" y="2866"/>
                    </a:lnTo>
                    <a:lnTo>
                      <a:pt x="12582" y="2733"/>
                    </a:lnTo>
                    <a:lnTo>
                      <a:pt x="12507" y="2658"/>
                    </a:lnTo>
                    <a:lnTo>
                      <a:pt x="12441" y="2583"/>
                    </a:lnTo>
                    <a:lnTo>
                      <a:pt x="12341" y="2451"/>
                    </a:lnTo>
                    <a:lnTo>
                      <a:pt x="12250" y="2301"/>
                    </a:lnTo>
                    <a:lnTo>
                      <a:pt x="12084" y="2010"/>
                    </a:lnTo>
                    <a:lnTo>
                      <a:pt x="11959" y="1803"/>
                    </a:lnTo>
                    <a:lnTo>
                      <a:pt x="11835" y="1595"/>
                    </a:lnTo>
                    <a:lnTo>
                      <a:pt x="11702" y="1388"/>
                    </a:lnTo>
                    <a:lnTo>
                      <a:pt x="11561" y="1188"/>
                    </a:lnTo>
                    <a:lnTo>
                      <a:pt x="11411" y="997"/>
                    </a:lnTo>
                    <a:lnTo>
                      <a:pt x="11262" y="806"/>
                    </a:lnTo>
                    <a:lnTo>
                      <a:pt x="11104" y="615"/>
                    </a:lnTo>
                    <a:lnTo>
                      <a:pt x="10946" y="432"/>
                    </a:lnTo>
                    <a:lnTo>
                      <a:pt x="10863" y="349"/>
                    </a:lnTo>
                    <a:lnTo>
                      <a:pt x="10780" y="266"/>
                    </a:lnTo>
                    <a:lnTo>
                      <a:pt x="10697" y="192"/>
                    </a:lnTo>
                    <a:lnTo>
                      <a:pt x="10606" y="125"/>
                    </a:lnTo>
                    <a:lnTo>
                      <a:pt x="10506" y="67"/>
                    </a:lnTo>
                    <a:lnTo>
                      <a:pt x="10406" y="26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53"/>
              <p:cNvSpPr/>
              <p:nvPr/>
            </p:nvSpPr>
            <p:spPr>
              <a:xfrm>
                <a:off x="6359714" y="1786005"/>
                <a:ext cx="946982" cy="762211"/>
              </a:xfrm>
              <a:custGeom>
                <a:avLst/>
                <a:gdLst/>
                <a:ahLst/>
                <a:cxnLst/>
                <a:rect l="l" t="t" r="r" b="b"/>
                <a:pathLst>
                  <a:path w="31120" h="25048" extrusionOk="0">
                    <a:moveTo>
                      <a:pt x="14642" y="0"/>
                    </a:moveTo>
                    <a:lnTo>
                      <a:pt x="14526" y="8"/>
                    </a:lnTo>
                    <a:lnTo>
                      <a:pt x="14410" y="17"/>
                    </a:lnTo>
                    <a:lnTo>
                      <a:pt x="14294" y="25"/>
                    </a:lnTo>
                    <a:lnTo>
                      <a:pt x="14069" y="67"/>
                    </a:lnTo>
                    <a:lnTo>
                      <a:pt x="13837" y="125"/>
                    </a:lnTo>
                    <a:lnTo>
                      <a:pt x="13621" y="191"/>
                    </a:lnTo>
                    <a:lnTo>
                      <a:pt x="13530" y="515"/>
                    </a:lnTo>
                    <a:lnTo>
                      <a:pt x="13430" y="831"/>
                    </a:lnTo>
                    <a:lnTo>
                      <a:pt x="13330" y="1146"/>
                    </a:lnTo>
                    <a:lnTo>
                      <a:pt x="13214" y="1462"/>
                    </a:lnTo>
                    <a:lnTo>
                      <a:pt x="13089" y="1769"/>
                    </a:lnTo>
                    <a:lnTo>
                      <a:pt x="12948" y="2068"/>
                    </a:lnTo>
                    <a:lnTo>
                      <a:pt x="12790" y="2359"/>
                    </a:lnTo>
                    <a:lnTo>
                      <a:pt x="12707" y="2500"/>
                    </a:lnTo>
                    <a:lnTo>
                      <a:pt x="12624" y="2641"/>
                    </a:lnTo>
                    <a:lnTo>
                      <a:pt x="12483" y="2840"/>
                    </a:lnTo>
                    <a:lnTo>
                      <a:pt x="12359" y="3040"/>
                    </a:lnTo>
                    <a:lnTo>
                      <a:pt x="12300" y="3148"/>
                    </a:lnTo>
                    <a:lnTo>
                      <a:pt x="12251" y="3256"/>
                    </a:lnTo>
                    <a:lnTo>
                      <a:pt x="12201" y="3364"/>
                    </a:lnTo>
                    <a:lnTo>
                      <a:pt x="12176" y="3480"/>
                    </a:lnTo>
                    <a:lnTo>
                      <a:pt x="12143" y="3646"/>
                    </a:lnTo>
                    <a:lnTo>
                      <a:pt x="12118" y="3820"/>
                    </a:lnTo>
                    <a:lnTo>
                      <a:pt x="12093" y="3962"/>
                    </a:lnTo>
                    <a:lnTo>
                      <a:pt x="12051" y="4103"/>
                    </a:lnTo>
                    <a:lnTo>
                      <a:pt x="11943" y="4369"/>
                    </a:lnTo>
                    <a:lnTo>
                      <a:pt x="11802" y="4742"/>
                    </a:lnTo>
                    <a:lnTo>
                      <a:pt x="11719" y="4917"/>
                    </a:lnTo>
                    <a:lnTo>
                      <a:pt x="11628" y="5099"/>
                    </a:lnTo>
                    <a:lnTo>
                      <a:pt x="11536" y="5265"/>
                    </a:lnTo>
                    <a:lnTo>
                      <a:pt x="11428" y="5423"/>
                    </a:lnTo>
                    <a:lnTo>
                      <a:pt x="11304" y="5581"/>
                    </a:lnTo>
                    <a:lnTo>
                      <a:pt x="11237" y="5647"/>
                    </a:lnTo>
                    <a:lnTo>
                      <a:pt x="11171" y="5714"/>
                    </a:lnTo>
                    <a:lnTo>
                      <a:pt x="11021" y="5838"/>
                    </a:lnTo>
                    <a:lnTo>
                      <a:pt x="10955" y="5905"/>
                    </a:lnTo>
                    <a:lnTo>
                      <a:pt x="10889" y="5971"/>
                    </a:lnTo>
                    <a:lnTo>
                      <a:pt x="10830" y="6046"/>
                    </a:lnTo>
                    <a:lnTo>
                      <a:pt x="10781" y="6121"/>
                    </a:lnTo>
                    <a:lnTo>
                      <a:pt x="10756" y="6204"/>
                    </a:lnTo>
                    <a:lnTo>
                      <a:pt x="10747" y="6245"/>
                    </a:lnTo>
                    <a:lnTo>
                      <a:pt x="10739" y="6295"/>
                    </a:lnTo>
                    <a:lnTo>
                      <a:pt x="10747" y="6345"/>
                    </a:lnTo>
                    <a:lnTo>
                      <a:pt x="10756" y="6403"/>
                    </a:lnTo>
                    <a:lnTo>
                      <a:pt x="10789" y="6503"/>
                    </a:lnTo>
                    <a:lnTo>
                      <a:pt x="10830" y="6611"/>
                    </a:lnTo>
                    <a:lnTo>
                      <a:pt x="10880" y="6719"/>
                    </a:lnTo>
                    <a:lnTo>
                      <a:pt x="10913" y="6818"/>
                    </a:lnTo>
                    <a:lnTo>
                      <a:pt x="10930" y="6868"/>
                    </a:lnTo>
                    <a:lnTo>
                      <a:pt x="10938" y="6910"/>
                    </a:lnTo>
                    <a:lnTo>
                      <a:pt x="10938" y="6960"/>
                    </a:lnTo>
                    <a:lnTo>
                      <a:pt x="10930" y="7009"/>
                    </a:lnTo>
                    <a:lnTo>
                      <a:pt x="10913" y="7051"/>
                    </a:lnTo>
                    <a:lnTo>
                      <a:pt x="10889" y="7093"/>
                    </a:lnTo>
                    <a:lnTo>
                      <a:pt x="9909" y="7408"/>
                    </a:lnTo>
                    <a:lnTo>
                      <a:pt x="8929" y="7724"/>
                    </a:lnTo>
                    <a:lnTo>
                      <a:pt x="8447" y="7890"/>
                    </a:lnTo>
                    <a:lnTo>
                      <a:pt x="7957" y="8064"/>
                    </a:lnTo>
                    <a:lnTo>
                      <a:pt x="7484" y="8247"/>
                    </a:lnTo>
                    <a:lnTo>
                      <a:pt x="7002" y="8438"/>
                    </a:lnTo>
                    <a:lnTo>
                      <a:pt x="6620" y="8604"/>
                    </a:lnTo>
                    <a:lnTo>
                      <a:pt x="6421" y="8695"/>
                    </a:lnTo>
                    <a:lnTo>
                      <a:pt x="6238" y="8787"/>
                    </a:lnTo>
                    <a:lnTo>
                      <a:pt x="6038" y="8886"/>
                    </a:lnTo>
                    <a:lnTo>
                      <a:pt x="5931" y="8936"/>
                    </a:lnTo>
                    <a:lnTo>
                      <a:pt x="5831" y="8969"/>
                    </a:lnTo>
                    <a:lnTo>
                      <a:pt x="5756" y="8986"/>
                    </a:lnTo>
                    <a:lnTo>
                      <a:pt x="5681" y="8994"/>
                    </a:lnTo>
                    <a:lnTo>
                      <a:pt x="5524" y="9003"/>
                    </a:lnTo>
                    <a:lnTo>
                      <a:pt x="5374" y="8994"/>
                    </a:lnTo>
                    <a:lnTo>
                      <a:pt x="5225" y="8986"/>
                    </a:lnTo>
                    <a:lnTo>
                      <a:pt x="4726" y="8936"/>
                    </a:lnTo>
                    <a:lnTo>
                      <a:pt x="4236" y="8878"/>
                    </a:lnTo>
                    <a:lnTo>
                      <a:pt x="3987" y="8845"/>
                    </a:lnTo>
                    <a:lnTo>
                      <a:pt x="3746" y="8803"/>
                    </a:lnTo>
                    <a:lnTo>
                      <a:pt x="3505" y="8762"/>
                    </a:lnTo>
                    <a:lnTo>
                      <a:pt x="3256" y="8712"/>
                    </a:lnTo>
                    <a:lnTo>
                      <a:pt x="3040" y="8654"/>
                    </a:lnTo>
                    <a:lnTo>
                      <a:pt x="2816" y="8596"/>
                    </a:lnTo>
                    <a:lnTo>
                      <a:pt x="2376" y="8471"/>
                    </a:lnTo>
                    <a:lnTo>
                      <a:pt x="1238" y="8139"/>
                    </a:lnTo>
                    <a:lnTo>
                      <a:pt x="1180" y="8305"/>
                    </a:lnTo>
                    <a:lnTo>
                      <a:pt x="1105" y="8463"/>
                    </a:lnTo>
                    <a:lnTo>
                      <a:pt x="1031" y="8629"/>
                    </a:lnTo>
                    <a:lnTo>
                      <a:pt x="939" y="8778"/>
                    </a:lnTo>
                    <a:lnTo>
                      <a:pt x="881" y="8870"/>
                    </a:lnTo>
                    <a:lnTo>
                      <a:pt x="815" y="8961"/>
                    </a:lnTo>
                    <a:lnTo>
                      <a:pt x="674" y="9144"/>
                    </a:lnTo>
                    <a:lnTo>
                      <a:pt x="524" y="9318"/>
                    </a:lnTo>
                    <a:lnTo>
                      <a:pt x="383" y="9493"/>
                    </a:lnTo>
                    <a:lnTo>
                      <a:pt x="250" y="9675"/>
                    </a:lnTo>
                    <a:lnTo>
                      <a:pt x="192" y="9767"/>
                    </a:lnTo>
                    <a:lnTo>
                      <a:pt x="142" y="9858"/>
                    </a:lnTo>
                    <a:lnTo>
                      <a:pt x="92" y="9958"/>
                    </a:lnTo>
                    <a:lnTo>
                      <a:pt x="59" y="10057"/>
                    </a:lnTo>
                    <a:lnTo>
                      <a:pt x="26" y="10165"/>
                    </a:lnTo>
                    <a:lnTo>
                      <a:pt x="9" y="10273"/>
                    </a:lnTo>
                    <a:lnTo>
                      <a:pt x="1" y="10365"/>
                    </a:lnTo>
                    <a:lnTo>
                      <a:pt x="9" y="10415"/>
                    </a:lnTo>
                    <a:lnTo>
                      <a:pt x="17" y="10456"/>
                    </a:lnTo>
                    <a:lnTo>
                      <a:pt x="34" y="10498"/>
                    </a:lnTo>
                    <a:lnTo>
                      <a:pt x="59" y="10539"/>
                    </a:lnTo>
                    <a:lnTo>
                      <a:pt x="84" y="10572"/>
                    </a:lnTo>
                    <a:lnTo>
                      <a:pt x="117" y="10597"/>
                    </a:lnTo>
                    <a:lnTo>
                      <a:pt x="150" y="10614"/>
                    </a:lnTo>
                    <a:lnTo>
                      <a:pt x="184" y="10622"/>
                    </a:lnTo>
                    <a:lnTo>
                      <a:pt x="250" y="10630"/>
                    </a:lnTo>
                    <a:lnTo>
                      <a:pt x="458" y="10630"/>
                    </a:lnTo>
                    <a:lnTo>
                      <a:pt x="507" y="10647"/>
                    </a:lnTo>
                    <a:lnTo>
                      <a:pt x="557" y="10664"/>
                    </a:lnTo>
                    <a:lnTo>
                      <a:pt x="607" y="10689"/>
                    </a:lnTo>
                    <a:lnTo>
                      <a:pt x="698" y="10747"/>
                    </a:lnTo>
                    <a:lnTo>
                      <a:pt x="773" y="10830"/>
                    </a:lnTo>
                    <a:lnTo>
                      <a:pt x="848" y="10913"/>
                    </a:lnTo>
                    <a:lnTo>
                      <a:pt x="923" y="11012"/>
                    </a:lnTo>
                    <a:lnTo>
                      <a:pt x="981" y="11112"/>
                    </a:lnTo>
                    <a:lnTo>
                      <a:pt x="1039" y="11212"/>
                    </a:lnTo>
                    <a:lnTo>
                      <a:pt x="1006" y="11262"/>
                    </a:lnTo>
                    <a:lnTo>
                      <a:pt x="964" y="11303"/>
                    </a:lnTo>
                    <a:lnTo>
                      <a:pt x="881" y="11378"/>
                    </a:lnTo>
                    <a:lnTo>
                      <a:pt x="790" y="11453"/>
                    </a:lnTo>
                    <a:lnTo>
                      <a:pt x="698" y="11527"/>
                    </a:lnTo>
                    <a:lnTo>
                      <a:pt x="640" y="11586"/>
                    </a:lnTo>
                    <a:lnTo>
                      <a:pt x="590" y="11660"/>
                    </a:lnTo>
                    <a:lnTo>
                      <a:pt x="549" y="11743"/>
                    </a:lnTo>
                    <a:lnTo>
                      <a:pt x="516" y="11826"/>
                    </a:lnTo>
                    <a:lnTo>
                      <a:pt x="491" y="11909"/>
                    </a:lnTo>
                    <a:lnTo>
                      <a:pt x="483" y="11992"/>
                    </a:lnTo>
                    <a:lnTo>
                      <a:pt x="483" y="12084"/>
                    </a:lnTo>
                    <a:lnTo>
                      <a:pt x="491" y="12175"/>
                    </a:lnTo>
                    <a:lnTo>
                      <a:pt x="516" y="12258"/>
                    </a:lnTo>
                    <a:lnTo>
                      <a:pt x="532" y="12308"/>
                    </a:lnTo>
                    <a:lnTo>
                      <a:pt x="557" y="12341"/>
                    </a:lnTo>
                    <a:lnTo>
                      <a:pt x="607" y="12399"/>
                    </a:lnTo>
                    <a:lnTo>
                      <a:pt x="657" y="12433"/>
                    </a:lnTo>
                    <a:lnTo>
                      <a:pt x="723" y="12466"/>
                    </a:lnTo>
                    <a:lnTo>
                      <a:pt x="790" y="12491"/>
                    </a:lnTo>
                    <a:lnTo>
                      <a:pt x="856" y="12507"/>
                    </a:lnTo>
                    <a:lnTo>
                      <a:pt x="931" y="12516"/>
                    </a:lnTo>
                    <a:lnTo>
                      <a:pt x="1072" y="12524"/>
                    </a:lnTo>
                    <a:lnTo>
                      <a:pt x="1919" y="12549"/>
                    </a:lnTo>
                    <a:lnTo>
                      <a:pt x="2085" y="12557"/>
                    </a:lnTo>
                    <a:lnTo>
                      <a:pt x="2251" y="12574"/>
                    </a:lnTo>
                    <a:lnTo>
                      <a:pt x="2335" y="12590"/>
                    </a:lnTo>
                    <a:lnTo>
                      <a:pt x="2418" y="12615"/>
                    </a:lnTo>
                    <a:lnTo>
                      <a:pt x="2492" y="12640"/>
                    </a:lnTo>
                    <a:lnTo>
                      <a:pt x="2567" y="12673"/>
                    </a:lnTo>
                    <a:lnTo>
                      <a:pt x="2633" y="12723"/>
                    </a:lnTo>
                    <a:lnTo>
                      <a:pt x="2700" y="12781"/>
                    </a:lnTo>
                    <a:lnTo>
                      <a:pt x="2750" y="12840"/>
                    </a:lnTo>
                    <a:lnTo>
                      <a:pt x="2791" y="12914"/>
                    </a:lnTo>
                    <a:lnTo>
                      <a:pt x="2824" y="12989"/>
                    </a:lnTo>
                    <a:lnTo>
                      <a:pt x="2841" y="13064"/>
                    </a:lnTo>
                    <a:lnTo>
                      <a:pt x="2841" y="13147"/>
                    </a:lnTo>
                    <a:lnTo>
                      <a:pt x="2824" y="13222"/>
                    </a:lnTo>
                    <a:lnTo>
                      <a:pt x="2800" y="13280"/>
                    </a:lnTo>
                    <a:lnTo>
                      <a:pt x="2766" y="13330"/>
                    </a:lnTo>
                    <a:lnTo>
                      <a:pt x="2692" y="13421"/>
                    </a:lnTo>
                    <a:lnTo>
                      <a:pt x="2625" y="13521"/>
                    </a:lnTo>
                    <a:lnTo>
                      <a:pt x="2592" y="13570"/>
                    </a:lnTo>
                    <a:lnTo>
                      <a:pt x="2575" y="13629"/>
                    </a:lnTo>
                    <a:lnTo>
                      <a:pt x="2559" y="13678"/>
                    </a:lnTo>
                    <a:lnTo>
                      <a:pt x="2559" y="13728"/>
                    </a:lnTo>
                    <a:lnTo>
                      <a:pt x="2559" y="13786"/>
                    </a:lnTo>
                    <a:lnTo>
                      <a:pt x="2567" y="13836"/>
                    </a:lnTo>
                    <a:lnTo>
                      <a:pt x="2600" y="13944"/>
                    </a:lnTo>
                    <a:lnTo>
                      <a:pt x="2633" y="14044"/>
                    </a:lnTo>
                    <a:lnTo>
                      <a:pt x="2824" y="14550"/>
                    </a:lnTo>
                    <a:lnTo>
                      <a:pt x="2883" y="14700"/>
                    </a:lnTo>
                    <a:lnTo>
                      <a:pt x="2924" y="14858"/>
                    </a:lnTo>
                    <a:lnTo>
                      <a:pt x="2966" y="15007"/>
                    </a:lnTo>
                    <a:lnTo>
                      <a:pt x="2999" y="15165"/>
                    </a:lnTo>
                    <a:lnTo>
                      <a:pt x="3016" y="15314"/>
                    </a:lnTo>
                    <a:lnTo>
                      <a:pt x="3016" y="15389"/>
                    </a:lnTo>
                    <a:lnTo>
                      <a:pt x="3016" y="15472"/>
                    </a:lnTo>
                    <a:lnTo>
                      <a:pt x="2999" y="15547"/>
                    </a:lnTo>
                    <a:lnTo>
                      <a:pt x="2991" y="15622"/>
                    </a:lnTo>
                    <a:lnTo>
                      <a:pt x="2966" y="15696"/>
                    </a:lnTo>
                    <a:lnTo>
                      <a:pt x="2932" y="15763"/>
                    </a:lnTo>
                    <a:lnTo>
                      <a:pt x="2932" y="15771"/>
                    </a:lnTo>
                    <a:lnTo>
                      <a:pt x="3331" y="15804"/>
                    </a:lnTo>
                    <a:lnTo>
                      <a:pt x="3572" y="15829"/>
                    </a:lnTo>
                    <a:lnTo>
                      <a:pt x="3804" y="15863"/>
                    </a:lnTo>
                    <a:lnTo>
                      <a:pt x="4270" y="15946"/>
                    </a:lnTo>
                    <a:lnTo>
                      <a:pt x="5582" y="16195"/>
                    </a:lnTo>
                    <a:lnTo>
                      <a:pt x="6329" y="16336"/>
                    </a:lnTo>
                    <a:lnTo>
                      <a:pt x="6695" y="16419"/>
                    </a:lnTo>
                    <a:lnTo>
                      <a:pt x="7068" y="16502"/>
                    </a:lnTo>
                    <a:lnTo>
                      <a:pt x="7417" y="16602"/>
                    </a:lnTo>
                    <a:lnTo>
                      <a:pt x="7766" y="16710"/>
                    </a:lnTo>
                    <a:lnTo>
                      <a:pt x="8106" y="16834"/>
                    </a:lnTo>
                    <a:lnTo>
                      <a:pt x="8447" y="16975"/>
                    </a:lnTo>
                    <a:lnTo>
                      <a:pt x="8779" y="17125"/>
                    </a:lnTo>
                    <a:lnTo>
                      <a:pt x="9111" y="17291"/>
                    </a:lnTo>
                    <a:lnTo>
                      <a:pt x="9427" y="17474"/>
                    </a:lnTo>
                    <a:lnTo>
                      <a:pt x="9734" y="17665"/>
                    </a:lnTo>
                    <a:lnTo>
                      <a:pt x="10025" y="17881"/>
                    </a:lnTo>
                    <a:lnTo>
                      <a:pt x="10307" y="18097"/>
                    </a:lnTo>
                    <a:lnTo>
                      <a:pt x="10448" y="18221"/>
                    </a:lnTo>
                    <a:lnTo>
                      <a:pt x="10581" y="18337"/>
                    </a:lnTo>
                    <a:lnTo>
                      <a:pt x="10706" y="18462"/>
                    </a:lnTo>
                    <a:lnTo>
                      <a:pt x="10830" y="18587"/>
                    </a:lnTo>
                    <a:lnTo>
                      <a:pt x="10955" y="18719"/>
                    </a:lnTo>
                    <a:lnTo>
                      <a:pt x="11071" y="18861"/>
                    </a:lnTo>
                    <a:lnTo>
                      <a:pt x="11188" y="18994"/>
                    </a:lnTo>
                    <a:lnTo>
                      <a:pt x="11296" y="19135"/>
                    </a:lnTo>
                    <a:lnTo>
                      <a:pt x="11395" y="19284"/>
                    </a:lnTo>
                    <a:lnTo>
                      <a:pt x="11495" y="19434"/>
                    </a:lnTo>
                    <a:lnTo>
                      <a:pt x="11586" y="19591"/>
                    </a:lnTo>
                    <a:lnTo>
                      <a:pt x="11678" y="19749"/>
                    </a:lnTo>
                    <a:lnTo>
                      <a:pt x="11761" y="19899"/>
                    </a:lnTo>
                    <a:lnTo>
                      <a:pt x="11835" y="20057"/>
                    </a:lnTo>
                    <a:lnTo>
                      <a:pt x="11968" y="20372"/>
                    </a:lnTo>
                    <a:lnTo>
                      <a:pt x="12093" y="20688"/>
                    </a:lnTo>
                    <a:lnTo>
                      <a:pt x="12209" y="21020"/>
                    </a:lnTo>
                    <a:lnTo>
                      <a:pt x="12425" y="21676"/>
                    </a:lnTo>
                    <a:lnTo>
                      <a:pt x="12533" y="22000"/>
                    </a:lnTo>
                    <a:lnTo>
                      <a:pt x="12649" y="22324"/>
                    </a:lnTo>
                    <a:lnTo>
                      <a:pt x="12674" y="22382"/>
                    </a:lnTo>
                    <a:lnTo>
                      <a:pt x="12691" y="22415"/>
                    </a:lnTo>
                    <a:lnTo>
                      <a:pt x="12716" y="22432"/>
                    </a:lnTo>
                    <a:lnTo>
                      <a:pt x="12749" y="22448"/>
                    </a:lnTo>
                    <a:lnTo>
                      <a:pt x="12790" y="22457"/>
                    </a:lnTo>
                    <a:lnTo>
                      <a:pt x="12865" y="22457"/>
                    </a:lnTo>
                    <a:lnTo>
                      <a:pt x="13779" y="22382"/>
                    </a:lnTo>
                    <a:lnTo>
                      <a:pt x="14078" y="22357"/>
                    </a:lnTo>
                    <a:lnTo>
                      <a:pt x="14377" y="22349"/>
                    </a:lnTo>
                    <a:lnTo>
                      <a:pt x="14667" y="22340"/>
                    </a:lnTo>
                    <a:lnTo>
                      <a:pt x="14966" y="22340"/>
                    </a:lnTo>
                    <a:lnTo>
                      <a:pt x="15564" y="22349"/>
                    </a:lnTo>
                    <a:lnTo>
                      <a:pt x="16162" y="22365"/>
                    </a:lnTo>
                    <a:lnTo>
                      <a:pt x="16644" y="22382"/>
                    </a:lnTo>
                    <a:lnTo>
                      <a:pt x="16885" y="22390"/>
                    </a:lnTo>
                    <a:lnTo>
                      <a:pt x="17117" y="22423"/>
                    </a:lnTo>
                    <a:lnTo>
                      <a:pt x="17383" y="22465"/>
                    </a:lnTo>
                    <a:lnTo>
                      <a:pt x="17649" y="22531"/>
                    </a:lnTo>
                    <a:lnTo>
                      <a:pt x="17906" y="22606"/>
                    </a:lnTo>
                    <a:lnTo>
                      <a:pt x="18164" y="22706"/>
                    </a:lnTo>
                    <a:lnTo>
                      <a:pt x="18405" y="22814"/>
                    </a:lnTo>
                    <a:lnTo>
                      <a:pt x="18645" y="22938"/>
                    </a:lnTo>
                    <a:lnTo>
                      <a:pt x="18886" y="23080"/>
                    </a:lnTo>
                    <a:lnTo>
                      <a:pt x="19110" y="23229"/>
                    </a:lnTo>
                    <a:lnTo>
                      <a:pt x="19326" y="23395"/>
                    </a:lnTo>
                    <a:lnTo>
                      <a:pt x="19534" y="23570"/>
                    </a:lnTo>
                    <a:lnTo>
                      <a:pt x="19733" y="23752"/>
                    </a:lnTo>
                    <a:lnTo>
                      <a:pt x="19924" y="23952"/>
                    </a:lnTo>
                    <a:lnTo>
                      <a:pt x="20107" y="24159"/>
                    </a:lnTo>
                    <a:lnTo>
                      <a:pt x="20281" y="24367"/>
                    </a:lnTo>
                    <a:lnTo>
                      <a:pt x="20439" y="24591"/>
                    </a:lnTo>
                    <a:lnTo>
                      <a:pt x="20589" y="24815"/>
                    </a:lnTo>
                    <a:lnTo>
                      <a:pt x="20647" y="24907"/>
                    </a:lnTo>
                    <a:lnTo>
                      <a:pt x="20680" y="24948"/>
                    </a:lnTo>
                    <a:lnTo>
                      <a:pt x="20722" y="24981"/>
                    </a:lnTo>
                    <a:lnTo>
                      <a:pt x="20755" y="25015"/>
                    </a:lnTo>
                    <a:lnTo>
                      <a:pt x="20796" y="25039"/>
                    </a:lnTo>
                    <a:lnTo>
                      <a:pt x="20846" y="25048"/>
                    </a:lnTo>
                    <a:lnTo>
                      <a:pt x="20896" y="25048"/>
                    </a:lnTo>
                    <a:lnTo>
                      <a:pt x="20946" y="25031"/>
                    </a:lnTo>
                    <a:lnTo>
                      <a:pt x="20996" y="25006"/>
                    </a:lnTo>
                    <a:lnTo>
                      <a:pt x="21519" y="24749"/>
                    </a:lnTo>
                    <a:lnTo>
                      <a:pt x="21826" y="24583"/>
                    </a:lnTo>
                    <a:lnTo>
                      <a:pt x="21976" y="24500"/>
                    </a:lnTo>
                    <a:lnTo>
                      <a:pt x="22125" y="24400"/>
                    </a:lnTo>
                    <a:lnTo>
                      <a:pt x="22225" y="24325"/>
                    </a:lnTo>
                    <a:lnTo>
                      <a:pt x="22316" y="24251"/>
                    </a:lnTo>
                    <a:lnTo>
                      <a:pt x="22407" y="24159"/>
                    </a:lnTo>
                    <a:lnTo>
                      <a:pt x="22499" y="24068"/>
                    </a:lnTo>
                    <a:lnTo>
                      <a:pt x="22574" y="23976"/>
                    </a:lnTo>
                    <a:lnTo>
                      <a:pt x="22648" y="23877"/>
                    </a:lnTo>
                    <a:lnTo>
                      <a:pt x="22723" y="23769"/>
                    </a:lnTo>
                    <a:lnTo>
                      <a:pt x="22789" y="23661"/>
                    </a:lnTo>
                    <a:lnTo>
                      <a:pt x="22848" y="23553"/>
                    </a:lnTo>
                    <a:lnTo>
                      <a:pt x="22897" y="23437"/>
                    </a:lnTo>
                    <a:lnTo>
                      <a:pt x="22947" y="23320"/>
                    </a:lnTo>
                    <a:lnTo>
                      <a:pt x="22989" y="23204"/>
                    </a:lnTo>
                    <a:lnTo>
                      <a:pt x="23022" y="23080"/>
                    </a:lnTo>
                    <a:lnTo>
                      <a:pt x="23047" y="22963"/>
                    </a:lnTo>
                    <a:lnTo>
                      <a:pt x="23064" y="22839"/>
                    </a:lnTo>
                    <a:lnTo>
                      <a:pt x="23080" y="22714"/>
                    </a:lnTo>
                    <a:lnTo>
                      <a:pt x="23080" y="22590"/>
                    </a:lnTo>
                    <a:lnTo>
                      <a:pt x="23080" y="22465"/>
                    </a:lnTo>
                    <a:lnTo>
                      <a:pt x="23072" y="22340"/>
                    </a:lnTo>
                    <a:lnTo>
                      <a:pt x="23055" y="22216"/>
                    </a:lnTo>
                    <a:lnTo>
                      <a:pt x="23039" y="22091"/>
                    </a:lnTo>
                    <a:lnTo>
                      <a:pt x="23005" y="21967"/>
                    </a:lnTo>
                    <a:lnTo>
                      <a:pt x="22972" y="21850"/>
                    </a:lnTo>
                    <a:lnTo>
                      <a:pt x="22931" y="21726"/>
                    </a:lnTo>
                    <a:lnTo>
                      <a:pt x="22881" y="21610"/>
                    </a:lnTo>
                    <a:lnTo>
                      <a:pt x="22831" y="21502"/>
                    </a:lnTo>
                    <a:lnTo>
                      <a:pt x="22773" y="21385"/>
                    </a:lnTo>
                    <a:lnTo>
                      <a:pt x="22706" y="21286"/>
                    </a:lnTo>
                    <a:lnTo>
                      <a:pt x="22632" y="21178"/>
                    </a:lnTo>
                    <a:lnTo>
                      <a:pt x="22557" y="21078"/>
                    </a:lnTo>
                    <a:lnTo>
                      <a:pt x="22474" y="20987"/>
                    </a:lnTo>
                    <a:lnTo>
                      <a:pt x="22383" y="20895"/>
                    </a:lnTo>
                    <a:lnTo>
                      <a:pt x="22349" y="20862"/>
                    </a:lnTo>
                    <a:lnTo>
                      <a:pt x="22316" y="20829"/>
                    </a:lnTo>
                    <a:lnTo>
                      <a:pt x="22300" y="20787"/>
                    </a:lnTo>
                    <a:lnTo>
                      <a:pt x="22291" y="20738"/>
                    </a:lnTo>
                    <a:lnTo>
                      <a:pt x="22300" y="20696"/>
                    </a:lnTo>
                    <a:lnTo>
                      <a:pt x="22316" y="20654"/>
                    </a:lnTo>
                    <a:lnTo>
                      <a:pt x="22349" y="20621"/>
                    </a:lnTo>
                    <a:lnTo>
                      <a:pt x="22383" y="20588"/>
                    </a:lnTo>
                    <a:lnTo>
                      <a:pt x="22939" y="20081"/>
                    </a:lnTo>
                    <a:lnTo>
                      <a:pt x="23080" y="19949"/>
                    </a:lnTo>
                    <a:lnTo>
                      <a:pt x="23213" y="19807"/>
                    </a:lnTo>
                    <a:lnTo>
                      <a:pt x="23338" y="19658"/>
                    </a:lnTo>
                    <a:lnTo>
                      <a:pt x="23462" y="19500"/>
                    </a:lnTo>
                    <a:lnTo>
                      <a:pt x="23578" y="19342"/>
                    </a:lnTo>
                    <a:lnTo>
                      <a:pt x="23686" y="19176"/>
                    </a:lnTo>
                    <a:lnTo>
                      <a:pt x="23786" y="19002"/>
                    </a:lnTo>
                    <a:lnTo>
                      <a:pt x="23877" y="18827"/>
                    </a:lnTo>
                    <a:lnTo>
                      <a:pt x="23969" y="18653"/>
                    </a:lnTo>
                    <a:lnTo>
                      <a:pt x="24052" y="18470"/>
                    </a:lnTo>
                    <a:lnTo>
                      <a:pt x="24135" y="18288"/>
                    </a:lnTo>
                    <a:lnTo>
                      <a:pt x="24201" y="18105"/>
                    </a:lnTo>
                    <a:lnTo>
                      <a:pt x="24276" y="17914"/>
                    </a:lnTo>
                    <a:lnTo>
                      <a:pt x="24334" y="17723"/>
                    </a:lnTo>
                    <a:lnTo>
                      <a:pt x="24392" y="17540"/>
                    </a:lnTo>
                    <a:lnTo>
                      <a:pt x="24442" y="17349"/>
                    </a:lnTo>
                    <a:lnTo>
                      <a:pt x="24492" y="17142"/>
                    </a:lnTo>
                    <a:lnTo>
                      <a:pt x="24525" y="17042"/>
                    </a:lnTo>
                    <a:lnTo>
                      <a:pt x="24567" y="16942"/>
                    </a:lnTo>
                    <a:lnTo>
                      <a:pt x="24600" y="16867"/>
                    </a:lnTo>
                    <a:lnTo>
                      <a:pt x="24641" y="16793"/>
                    </a:lnTo>
                    <a:lnTo>
                      <a:pt x="24733" y="16652"/>
                    </a:lnTo>
                    <a:lnTo>
                      <a:pt x="24940" y="16386"/>
                    </a:lnTo>
                    <a:lnTo>
                      <a:pt x="25098" y="16162"/>
                    </a:lnTo>
                    <a:lnTo>
                      <a:pt x="25248" y="15921"/>
                    </a:lnTo>
                    <a:lnTo>
                      <a:pt x="25381" y="15680"/>
                    </a:lnTo>
                    <a:lnTo>
                      <a:pt x="25505" y="15431"/>
                    </a:lnTo>
                    <a:lnTo>
                      <a:pt x="25621" y="15182"/>
                    </a:lnTo>
                    <a:lnTo>
                      <a:pt x="25738" y="14924"/>
                    </a:lnTo>
                    <a:lnTo>
                      <a:pt x="25954" y="14409"/>
                    </a:lnTo>
                    <a:lnTo>
                      <a:pt x="26211" y="13786"/>
                    </a:lnTo>
                    <a:lnTo>
                      <a:pt x="26336" y="13471"/>
                    </a:lnTo>
                    <a:lnTo>
                      <a:pt x="26460" y="13163"/>
                    </a:lnTo>
                    <a:lnTo>
                      <a:pt x="26577" y="12856"/>
                    </a:lnTo>
                    <a:lnTo>
                      <a:pt x="26701" y="12541"/>
                    </a:lnTo>
                    <a:lnTo>
                      <a:pt x="26834" y="12225"/>
                    </a:lnTo>
                    <a:lnTo>
                      <a:pt x="26983" y="11918"/>
                    </a:lnTo>
                    <a:lnTo>
                      <a:pt x="27141" y="11619"/>
                    </a:lnTo>
                    <a:lnTo>
                      <a:pt x="27307" y="11320"/>
                    </a:lnTo>
                    <a:lnTo>
                      <a:pt x="27282" y="11320"/>
                    </a:lnTo>
                    <a:lnTo>
                      <a:pt x="27291" y="11203"/>
                    </a:lnTo>
                    <a:lnTo>
                      <a:pt x="27307" y="11087"/>
                    </a:lnTo>
                    <a:lnTo>
                      <a:pt x="27324" y="10979"/>
                    </a:lnTo>
                    <a:lnTo>
                      <a:pt x="27357" y="10863"/>
                    </a:lnTo>
                    <a:lnTo>
                      <a:pt x="27390" y="10755"/>
                    </a:lnTo>
                    <a:lnTo>
                      <a:pt x="27432" y="10647"/>
                    </a:lnTo>
                    <a:lnTo>
                      <a:pt x="27532" y="10431"/>
                    </a:lnTo>
                    <a:lnTo>
                      <a:pt x="27640" y="10224"/>
                    </a:lnTo>
                    <a:lnTo>
                      <a:pt x="27764" y="10024"/>
                    </a:lnTo>
                    <a:lnTo>
                      <a:pt x="27897" y="9825"/>
                    </a:lnTo>
                    <a:lnTo>
                      <a:pt x="28030" y="9634"/>
                    </a:lnTo>
                    <a:lnTo>
                      <a:pt x="28254" y="9310"/>
                    </a:lnTo>
                    <a:lnTo>
                      <a:pt x="28487" y="8994"/>
                    </a:lnTo>
                    <a:lnTo>
                      <a:pt x="28728" y="8687"/>
                    </a:lnTo>
                    <a:lnTo>
                      <a:pt x="28852" y="8538"/>
                    </a:lnTo>
                    <a:lnTo>
                      <a:pt x="28985" y="8396"/>
                    </a:lnTo>
                    <a:lnTo>
                      <a:pt x="29118" y="8247"/>
                    </a:lnTo>
                    <a:lnTo>
                      <a:pt x="29251" y="8114"/>
                    </a:lnTo>
                    <a:lnTo>
                      <a:pt x="29392" y="7981"/>
                    </a:lnTo>
                    <a:lnTo>
                      <a:pt x="29541" y="7857"/>
                    </a:lnTo>
                    <a:lnTo>
                      <a:pt x="29691" y="7740"/>
                    </a:lnTo>
                    <a:lnTo>
                      <a:pt x="29849" y="7632"/>
                    </a:lnTo>
                    <a:lnTo>
                      <a:pt x="30006" y="7533"/>
                    </a:lnTo>
                    <a:lnTo>
                      <a:pt x="30181" y="7441"/>
                    </a:lnTo>
                    <a:lnTo>
                      <a:pt x="30397" y="7333"/>
                    </a:lnTo>
                    <a:lnTo>
                      <a:pt x="30505" y="7275"/>
                    </a:lnTo>
                    <a:lnTo>
                      <a:pt x="30613" y="7217"/>
                    </a:lnTo>
                    <a:lnTo>
                      <a:pt x="30721" y="7159"/>
                    </a:lnTo>
                    <a:lnTo>
                      <a:pt x="30812" y="7093"/>
                    </a:lnTo>
                    <a:lnTo>
                      <a:pt x="30903" y="7009"/>
                    </a:lnTo>
                    <a:lnTo>
                      <a:pt x="30978" y="6918"/>
                    </a:lnTo>
                    <a:lnTo>
                      <a:pt x="31045" y="6818"/>
                    </a:lnTo>
                    <a:lnTo>
                      <a:pt x="31086" y="6719"/>
                    </a:lnTo>
                    <a:lnTo>
                      <a:pt x="31111" y="6619"/>
                    </a:lnTo>
                    <a:lnTo>
                      <a:pt x="31119" y="6569"/>
                    </a:lnTo>
                    <a:lnTo>
                      <a:pt x="31119" y="6520"/>
                    </a:lnTo>
                    <a:lnTo>
                      <a:pt x="31111" y="6478"/>
                    </a:lnTo>
                    <a:lnTo>
                      <a:pt x="31103" y="6428"/>
                    </a:lnTo>
                    <a:lnTo>
                      <a:pt x="31086" y="6387"/>
                    </a:lnTo>
                    <a:lnTo>
                      <a:pt x="31061" y="6345"/>
                    </a:lnTo>
                    <a:lnTo>
                      <a:pt x="31036" y="6304"/>
                    </a:lnTo>
                    <a:lnTo>
                      <a:pt x="30995" y="6270"/>
                    </a:lnTo>
                    <a:lnTo>
                      <a:pt x="30953" y="6237"/>
                    </a:lnTo>
                    <a:lnTo>
                      <a:pt x="30903" y="6204"/>
                    </a:lnTo>
                    <a:lnTo>
                      <a:pt x="30472" y="5980"/>
                    </a:lnTo>
                    <a:lnTo>
                      <a:pt x="30040" y="5739"/>
                    </a:lnTo>
                    <a:lnTo>
                      <a:pt x="29824" y="5614"/>
                    </a:lnTo>
                    <a:lnTo>
                      <a:pt x="29616" y="5481"/>
                    </a:lnTo>
                    <a:lnTo>
                      <a:pt x="29417" y="5349"/>
                    </a:lnTo>
                    <a:lnTo>
                      <a:pt x="29217" y="5199"/>
                    </a:lnTo>
                    <a:lnTo>
                      <a:pt x="29026" y="5050"/>
                    </a:lnTo>
                    <a:lnTo>
                      <a:pt x="28844" y="4883"/>
                    </a:lnTo>
                    <a:lnTo>
                      <a:pt x="28669" y="4709"/>
                    </a:lnTo>
                    <a:lnTo>
                      <a:pt x="28512" y="4518"/>
                    </a:lnTo>
                    <a:lnTo>
                      <a:pt x="28362" y="4327"/>
                    </a:lnTo>
                    <a:lnTo>
                      <a:pt x="28229" y="4119"/>
                    </a:lnTo>
                    <a:lnTo>
                      <a:pt x="28163" y="4011"/>
                    </a:lnTo>
                    <a:lnTo>
                      <a:pt x="28113" y="3903"/>
                    </a:lnTo>
                    <a:lnTo>
                      <a:pt x="28055" y="3795"/>
                    </a:lnTo>
                    <a:lnTo>
                      <a:pt x="28013" y="3679"/>
                    </a:lnTo>
                    <a:lnTo>
                      <a:pt x="27947" y="3513"/>
                    </a:lnTo>
                    <a:lnTo>
                      <a:pt x="27897" y="3339"/>
                    </a:lnTo>
                    <a:lnTo>
                      <a:pt x="27855" y="3164"/>
                    </a:lnTo>
                    <a:lnTo>
                      <a:pt x="27814" y="2990"/>
                    </a:lnTo>
                    <a:lnTo>
                      <a:pt x="27748" y="2633"/>
                    </a:lnTo>
                    <a:lnTo>
                      <a:pt x="27681" y="2276"/>
                    </a:lnTo>
                    <a:lnTo>
                      <a:pt x="27648" y="2101"/>
                    </a:lnTo>
                    <a:lnTo>
                      <a:pt x="27606" y="1927"/>
                    </a:lnTo>
                    <a:lnTo>
                      <a:pt x="27557" y="1761"/>
                    </a:lnTo>
                    <a:lnTo>
                      <a:pt x="27507" y="1595"/>
                    </a:lnTo>
                    <a:lnTo>
                      <a:pt x="27440" y="1429"/>
                    </a:lnTo>
                    <a:lnTo>
                      <a:pt x="27366" y="1279"/>
                    </a:lnTo>
                    <a:lnTo>
                      <a:pt x="27274" y="1130"/>
                    </a:lnTo>
                    <a:lnTo>
                      <a:pt x="27166" y="988"/>
                    </a:lnTo>
                    <a:lnTo>
                      <a:pt x="27133" y="939"/>
                    </a:lnTo>
                    <a:lnTo>
                      <a:pt x="27091" y="897"/>
                    </a:lnTo>
                    <a:lnTo>
                      <a:pt x="27042" y="864"/>
                    </a:lnTo>
                    <a:lnTo>
                      <a:pt x="26992" y="839"/>
                    </a:lnTo>
                    <a:lnTo>
                      <a:pt x="26942" y="814"/>
                    </a:lnTo>
                    <a:lnTo>
                      <a:pt x="26884" y="806"/>
                    </a:lnTo>
                    <a:lnTo>
                      <a:pt x="26834" y="806"/>
                    </a:lnTo>
                    <a:lnTo>
                      <a:pt x="26784" y="822"/>
                    </a:lnTo>
                    <a:lnTo>
                      <a:pt x="26726" y="831"/>
                    </a:lnTo>
                    <a:lnTo>
                      <a:pt x="26676" y="856"/>
                    </a:lnTo>
                    <a:lnTo>
                      <a:pt x="26577" y="914"/>
                    </a:lnTo>
                    <a:lnTo>
                      <a:pt x="26369" y="1055"/>
                    </a:lnTo>
                    <a:lnTo>
                      <a:pt x="26269" y="1130"/>
                    </a:lnTo>
                    <a:lnTo>
                      <a:pt x="26161" y="1188"/>
                    </a:lnTo>
                    <a:lnTo>
                      <a:pt x="26095" y="1204"/>
                    </a:lnTo>
                    <a:lnTo>
                      <a:pt x="26020" y="1229"/>
                    </a:lnTo>
                    <a:lnTo>
                      <a:pt x="25954" y="1238"/>
                    </a:lnTo>
                    <a:lnTo>
                      <a:pt x="25879" y="1246"/>
                    </a:lnTo>
                    <a:lnTo>
                      <a:pt x="25588" y="1246"/>
                    </a:lnTo>
                    <a:lnTo>
                      <a:pt x="25389" y="1254"/>
                    </a:lnTo>
                    <a:lnTo>
                      <a:pt x="25190" y="1271"/>
                    </a:lnTo>
                    <a:lnTo>
                      <a:pt x="24990" y="1296"/>
                    </a:lnTo>
                    <a:lnTo>
                      <a:pt x="24791" y="1346"/>
                    </a:lnTo>
                    <a:lnTo>
                      <a:pt x="24600" y="1404"/>
                    </a:lnTo>
                    <a:lnTo>
                      <a:pt x="24509" y="1445"/>
                    </a:lnTo>
                    <a:lnTo>
                      <a:pt x="24426" y="1487"/>
                    </a:lnTo>
                    <a:lnTo>
                      <a:pt x="24334" y="1537"/>
                    </a:lnTo>
                    <a:lnTo>
                      <a:pt x="24251" y="1586"/>
                    </a:lnTo>
                    <a:lnTo>
                      <a:pt x="24176" y="1645"/>
                    </a:lnTo>
                    <a:lnTo>
                      <a:pt x="24102" y="1711"/>
                    </a:lnTo>
                    <a:lnTo>
                      <a:pt x="24019" y="1786"/>
                    </a:lnTo>
                    <a:lnTo>
                      <a:pt x="23944" y="1869"/>
                    </a:lnTo>
                    <a:lnTo>
                      <a:pt x="23877" y="1952"/>
                    </a:lnTo>
                    <a:lnTo>
                      <a:pt x="23811" y="2043"/>
                    </a:lnTo>
                    <a:lnTo>
                      <a:pt x="23695" y="2234"/>
                    </a:lnTo>
                    <a:lnTo>
                      <a:pt x="23578" y="2425"/>
                    </a:lnTo>
                    <a:lnTo>
                      <a:pt x="22441" y="4377"/>
                    </a:lnTo>
                    <a:lnTo>
                      <a:pt x="22349" y="4535"/>
                    </a:lnTo>
                    <a:lnTo>
                      <a:pt x="22250" y="4692"/>
                    </a:lnTo>
                    <a:lnTo>
                      <a:pt x="22142" y="4842"/>
                    </a:lnTo>
                    <a:lnTo>
                      <a:pt x="22084" y="4908"/>
                    </a:lnTo>
                    <a:lnTo>
                      <a:pt x="22025" y="4975"/>
                    </a:lnTo>
                    <a:lnTo>
                      <a:pt x="21951" y="5050"/>
                    </a:lnTo>
                    <a:lnTo>
                      <a:pt x="21876" y="5108"/>
                    </a:lnTo>
                    <a:lnTo>
                      <a:pt x="21710" y="5224"/>
                    </a:lnTo>
                    <a:lnTo>
                      <a:pt x="21544" y="5324"/>
                    </a:lnTo>
                    <a:lnTo>
                      <a:pt x="21361" y="5423"/>
                    </a:lnTo>
                    <a:lnTo>
                      <a:pt x="21004" y="5606"/>
                    </a:lnTo>
                    <a:lnTo>
                      <a:pt x="20838" y="5714"/>
                    </a:lnTo>
                    <a:lnTo>
                      <a:pt x="20672" y="5822"/>
                    </a:lnTo>
                    <a:lnTo>
                      <a:pt x="20597" y="5888"/>
                    </a:lnTo>
                    <a:lnTo>
                      <a:pt x="20531" y="5955"/>
                    </a:lnTo>
                    <a:lnTo>
                      <a:pt x="20464" y="6021"/>
                    </a:lnTo>
                    <a:lnTo>
                      <a:pt x="20406" y="6104"/>
                    </a:lnTo>
                    <a:lnTo>
                      <a:pt x="20364" y="6179"/>
                    </a:lnTo>
                    <a:lnTo>
                      <a:pt x="20331" y="6270"/>
                    </a:lnTo>
                    <a:lnTo>
                      <a:pt x="20306" y="6353"/>
                    </a:lnTo>
                    <a:lnTo>
                      <a:pt x="20298" y="6453"/>
                    </a:lnTo>
                    <a:lnTo>
                      <a:pt x="20298" y="6553"/>
                    </a:lnTo>
                    <a:lnTo>
                      <a:pt x="20298" y="6611"/>
                    </a:lnTo>
                    <a:lnTo>
                      <a:pt x="20281" y="6661"/>
                    </a:lnTo>
                    <a:lnTo>
                      <a:pt x="20240" y="6702"/>
                    </a:lnTo>
                    <a:lnTo>
                      <a:pt x="20198" y="6735"/>
                    </a:lnTo>
                    <a:lnTo>
                      <a:pt x="20149" y="6769"/>
                    </a:lnTo>
                    <a:lnTo>
                      <a:pt x="20107" y="6802"/>
                    </a:lnTo>
                    <a:lnTo>
                      <a:pt x="20065" y="6852"/>
                    </a:lnTo>
                    <a:lnTo>
                      <a:pt x="20041" y="6902"/>
                    </a:lnTo>
                    <a:lnTo>
                      <a:pt x="20024" y="6951"/>
                    </a:lnTo>
                    <a:lnTo>
                      <a:pt x="20016" y="7009"/>
                    </a:lnTo>
                    <a:lnTo>
                      <a:pt x="20016" y="7076"/>
                    </a:lnTo>
                    <a:lnTo>
                      <a:pt x="20016" y="7142"/>
                    </a:lnTo>
                    <a:lnTo>
                      <a:pt x="20032" y="7275"/>
                    </a:lnTo>
                    <a:lnTo>
                      <a:pt x="20057" y="7408"/>
                    </a:lnTo>
                    <a:lnTo>
                      <a:pt x="20057" y="7475"/>
                    </a:lnTo>
                    <a:lnTo>
                      <a:pt x="20065" y="7533"/>
                    </a:lnTo>
                    <a:lnTo>
                      <a:pt x="20057" y="7599"/>
                    </a:lnTo>
                    <a:lnTo>
                      <a:pt x="20041" y="7657"/>
                    </a:lnTo>
                    <a:lnTo>
                      <a:pt x="20024" y="7707"/>
                    </a:lnTo>
                    <a:lnTo>
                      <a:pt x="19982" y="7757"/>
                    </a:lnTo>
                    <a:lnTo>
                      <a:pt x="19949" y="7798"/>
                    </a:lnTo>
                    <a:lnTo>
                      <a:pt x="19908" y="7832"/>
                    </a:lnTo>
                    <a:lnTo>
                      <a:pt x="19866" y="7873"/>
                    </a:lnTo>
                    <a:lnTo>
                      <a:pt x="19841" y="7915"/>
                    </a:lnTo>
                    <a:lnTo>
                      <a:pt x="19825" y="7948"/>
                    </a:lnTo>
                    <a:lnTo>
                      <a:pt x="19825" y="7973"/>
                    </a:lnTo>
                    <a:lnTo>
                      <a:pt x="19825" y="8039"/>
                    </a:lnTo>
                    <a:lnTo>
                      <a:pt x="19841" y="8106"/>
                    </a:lnTo>
                    <a:lnTo>
                      <a:pt x="19858" y="8164"/>
                    </a:lnTo>
                    <a:lnTo>
                      <a:pt x="19874" y="8230"/>
                    </a:lnTo>
                    <a:lnTo>
                      <a:pt x="19883" y="8288"/>
                    </a:lnTo>
                    <a:lnTo>
                      <a:pt x="19883" y="8355"/>
                    </a:lnTo>
                    <a:lnTo>
                      <a:pt x="19874" y="8380"/>
                    </a:lnTo>
                    <a:lnTo>
                      <a:pt x="19858" y="8405"/>
                    </a:lnTo>
                    <a:lnTo>
                      <a:pt x="19833" y="8438"/>
                    </a:lnTo>
                    <a:lnTo>
                      <a:pt x="19800" y="8463"/>
                    </a:lnTo>
                    <a:lnTo>
                      <a:pt x="19758" y="8479"/>
                    </a:lnTo>
                    <a:lnTo>
                      <a:pt x="19717" y="8488"/>
                    </a:lnTo>
                    <a:lnTo>
                      <a:pt x="19534" y="8488"/>
                    </a:lnTo>
                    <a:lnTo>
                      <a:pt x="19434" y="8479"/>
                    </a:lnTo>
                    <a:lnTo>
                      <a:pt x="19326" y="8488"/>
                    </a:lnTo>
                    <a:lnTo>
                      <a:pt x="19218" y="8504"/>
                    </a:lnTo>
                    <a:lnTo>
                      <a:pt x="19119" y="8529"/>
                    </a:lnTo>
                    <a:lnTo>
                      <a:pt x="19019" y="8563"/>
                    </a:lnTo>
                    <a:lnTo>
                      <a:pt x="18919" y="8612"/>
                    </a:lnTo>
                    <a:lnTo>
                      <a:pt x="18828" y="8662"/>
                    </a:lnTo>
                    <a:lnTo>
                      <a:pt x="18745" y="8720"/>
                    </a:lnTo>
                    <a:lnTo>
                      <a:pt x="19102" y="8172"/>
                    </a:lnTo>
                    <a:lnTo>
                      <a:pt x="19177" y="8056"/>
                    </a:lnTo>
                    <a:lnTo>
                      <a:pt x="19252" y="7931"/>
                    </a:lnTo>
                    <a:lnTo>
                      <a:pt x="19310" y="7807"/>
                    </a:lnTo>
                    <a:lnTo>
                      <a:pt x="19360" y="7674"/>
                    </a:lnTo>
                    <a:lnTo>
                      <a:pt x="19384" y="7591"/>
                    </a:lnTo>
                    <a:lnTo>
                      <a:pt x="19401" y="7508"/>
                    </a:lnTo>
                    <a:lnTo>
                      <a:pt x="19401" y="7425"/>
                    </a:lnTo>
                    <a:lnTo>
                      <a:pt x="19401" y="7342"/>
                    </a:lnTo>
                    <a:lnTo>
                      <a:pt x="19393" y="7250"/>
                    </a:lnTo>
                    <a:lnTo>
                      <a:pt x="19376" y="7167"/>
                    </a:lnTo>
                    <a:lnTo>
                      <a:pt x="19351" y="7084"/>
                    </a:lnTo>
                    <a:lnTo>
                      <a:pt x="19318" y="7009"/>
                    </a:lnTo>
                    <a:lnTo>
                      <a:pt x="19285" y="6935"/>
                    </a:lnTo>
                    <a:lnTo>
                      <a:pt x="19243" y="6860"/>
                    </a:lnTo>
                    <a:lnTo>
                      <a:pt x="19193" y="6794"/>
                    </a:lnTo>
                    <a:lnTo>
                      <a:pt x="19135" y="6727"/>
                    </a:lnTo>
                    <a:lnTo>
                      <a:pt x="19077" y="6669"/>
                    </a:lnTo>
                    <a:lnTo>
                      <a:pt x="19002" y="6619"/>
                    </a:lnTo>
                    <a:lnTo>
                      <a:pt x="18936" y="6578"/>
                    </a:lnTo>
                    <a:lnTo>
                      <a:pt x="18853" y="6544"/>
                    </a:lnTo>
                    <a:lnTo>
                      <a:pt x="18778" y="6520"/>
                    </a:lnTo>
                    <a:lnTo>
                      <a:pt x="18695" y="6495"/>
                    </a:lnTo>
                    <a:lnTo>
                      <a:pt x="18521" y="6461"/>
                    </a:lnTo>
                    <a:lnTo>
                      <a:pt x="18438" y="6436"/>
                    </a:lnTo>
                    <a:lnTo>
                      <a:pt x="18363" y="6403"/>
                    </a:lnTo>
                    <a:lnTo>
                      <a:pt x="18288" y="6370"/>
                    </a:lnTo>
                    <a:lnTo>
                      <a:pt x="18222" y="6320"/>
                    </a:lnTo>
                    <a:lnTo>
                      <a:pt x="18213" y="6279"/>
                    </a:lnTo>
                    <a:lnTo>
                      <a:pt x="18222" y="6237"/>
                    </a:lnTo>
                    <a:lnTo>
                      <a:pt x="18247" y="6204"/>
                    </a:lnTo>
                    <a:lnTo>
                      <a:pt x="18280" y="6179"/>
                    </a:lnTo>
                    <a:lnTo>
                      <a:pt x="18321" y="6154"/>
                    </a:lnTo>
                    <a:lnTo>
                      <a:pt x="18371" y="6137"/>
                    </a:lnTo>
                    <a:lnTo>
                      <a:pt x="18421" y="6121"/>
                    </a:lnTo>
                    <a:lnTo>
                      <a:pt x="18471" y="6113"/>
                    </a:lnTo>
                    <a:lnTo>
                      <a:pt x="18986" y="6113"/>
                    </a:lnTo>
                    <a:lnTo>
                      <a:pt x="19235" y="6121"/>
                    </a:lnTo>
                    <a:lnTo>
                      <a:pt x="19492" y="6146"/>
                    </a:lnTo>
                    <a:lnTo>
                      <a:pt x="19600" y="6013"/>
                    </a:lnTo>
                    <a:lnTo>
                      <a:pt x="19717" y="5897"/>
                    </a:lnTo>
                    <a:lnTo>
                      <a:pt x="19833" y="5780"/>
                    </a:lnTo>
                    <a:lnTo>
                      <a:pt x="19949" y="5672"/>
                    </a:lnTo>
                    <a:lnTo>
                      <a:pt x="20207" y="5456"/>
                    </a:lnTo>
                    <a:lnTo>
                      <a:pt x="20464" y="5257"/>
                    </a:lnTo>
                    <a:lnTo>
                      <a:pt x="21652" y="4335"/>
                    </a:lnTo>
                    <a:lnTo>
                      <a:pt x="21776" y="4236"/>
                    </a:lnTo>
                    <a:lnTo>
                      <a:pt x="21893" y="4136"/>
                    </a:lnTo>
                    <a:lnTo>
                      <a:pt x="22001" y="4028"/>
                    </a:lnTo>
                    <a:lnTo>
                      <a:pt x="22042" y="3970"/>
                    </a:lnTo>
                    <a:lnTo>
                      <a:pt x="22084" y="3903"/>
                    </a:lnTo>
                    <a:lnTo>
                      <a:pt x="22125" y="3837"/>
                    </a:lnTo>
                    <a:lnTo>
                      <a:pt x="22158" y="3771"/>
                    </a:lnTo>
                    <a:lnTo>
                      <a:pt x="22175" y="3696"/>
                    </a:lnTo>
                    <a:lnTo>
                      <a:pt x="22192" y="3621"/>
                    </a:lnTo>
                    <a:lnTo>
                      <a:pt x="22200" y="3546"/>
                    </a:lnTo>
                    <a:lnTo>
                      <a:pt x="22192" y="3472"/>
                    </a:lnTo>
                    <a:lnTo>
                      <a:pt x="22175" y="3397"/>
                    </a:lnTo>
                    <a:lnTo>
                      <a:pt x="22150" y="3322"/>
                    </a:lnTo>
                    <a:lnTo>
                      <a:pt x="22108" y="3272"/>
                    </a:lnTo>
                    <a:lnTo>
                      <a:pt x="22067" y="3222"/>
                    </a:lnTo>
                    <a:lnTo>
                      <a:pt x="22025" y="3173"/>
                    </a:lnTo>
                    <a:lnTo>
                      <a:pt x="21976" y="3139"/>
                    </a:lnTo>
                    <a:lnTo>
                      <a:pt x="21917" y="3106"/>
                    </a:lnTo>
                    <a:lnTo>
                      <a:pt x="21859" y="3081"/>
                    </a:lnTo>
                    <a:lnTo>
                      <a:pt x="21726" y="3048"/>
                    </a:lnTo>
                    <a:lnTo>
                      <a:pt x="21585" y="3023"/>
                    </a:lnTo>
                    <a:lnTo>
                      <a:pt x="21444" y="3007"/>
                    </a:lnTo>
                    <a:lnTo>
                      <a:pt x="21162" y="2990"/>
                    </a:lnTo>
                    <a:lnTo>
                      <a:pt x="20979" y="2973"/>
                    </a:lnTo>
                    <a:lnTo>
                      <a:pt x="20805" y="2948"/>
                    </a:lnTo>
                    <a:lnTo>
                      <a:pt x="20622" y="2907"/>
                    </a:lnTo>
                    <a:lnTo>
                      <a:pt x="20448" y="2857"/>
                    </a:lnTo>
                    <a:lnTo>
                      <a:pt x="20281" y="2791"/>
                    </a:lnTo>
                    <a:lnTo>
                      <a:pt x="20115" y="2716"/>
                    </a:lnTo>
                    <a:lnTo>
                      <a:pt x="19958" y="2633"/>
                    </a:lnTo>
                    <a:lnTo>
                      <a:pt x="19800" y="2533"/>
                    </a:lnTo>
                    <a:lnTo>
                      <a:pt x="19717" y="2483"/>
                    </a:lnTo>
                    <a:lnTo>
                      <a:pt x="19625" y="2433"/>
                    </a:lnTo>
                    <a:lnTo>
                      <a:pt x="19526" y="2400"/>
                    </a:lnTo>
                    <a:lnTo>
                      <a:pt x="19434" y="2367"/>
                    </a:lnTo>
                    <a:lnTo>
                      <a:pt x="19235" y="2317"/>
                    </a:lnTo>
                    <a:lnTo>
                      <a:pt x="19027" y="2259"/>
                    </a:lnTo>
                    <a:lnTo>
                      <a:pt x="18978" y="2251"/>
                    </a:lnTo>
                    <a:lnTo>
                      <a:pt x="18878" y="2251"/>
                    </a:lnTo>
                    <a:lnTo>
                      <a:pt x="18828" y="2259"/>
                    </a:lnTo>
                    <a:lnTo>
                      <a:pt x="18778" y="2267"/>
                    </a:lnTo>
                    <a:lnTo>
                      <a:pt x="18728" y="2284"/>
                    </a:lnTo>
                    <a:lnTo>
                      <a:pt x="18629" y="2334"/>
                    </a:lnTo>
                    <a:lnTo>
                      <a:pt x="18546" y="2392"/>
                    </a:lnTo>
                    <a:lnTo>
                      <a:pt x="18463" y="2467"/>
                    </a:lnTo>
                    <a:lnTo>
                      <a:pt x="18396" y="2550"/>
                    </a:lnTo>
                    <a:lnTo>
                      <a:pt x="18346" y="2649"/>
                    </a:lnTo>
                    <a:lnTo>
                      <a:pt x="18305" y="2741"/>
                    </a:lnTo>
                    <a:lnTo>
                      <a:pt x="18272" y="2849"/>
                    </a:lnTo>
                    <a:lnTo>
                      <a:pt x="18247" y="2948"/>
                    </a:lnTo>
                    <a:lnTo>
                      <a:pt x="18230" y="3056"/>
                    </a:lnTo>
                    <a:lnTo>
                      <a:pt x="18222" y="3164"/>
                    </a:lnTo>
                    <a:lnTo>
                      <a:pt x="18222" y="3272"/>
                    </a:lnTo>
                    <a:lnTo>
                      <a:pt x="18222" y="3480"/>
                    </a:lnTo>
                    <a:lnTo>
                      <a:pt x="18180" y="3513"/>
                    </a:lnTo>
                    <a:lnTo>
                      <a:pt x="18130" y="3521"/>
                    </a:lnTo>
                    <a:lnTo>
                      <a:pt x="18081" y="3530"/>
                    </a:lnTo>
                    <a:lnTo>
                      <a:pt x="18022" y="3513"/>
                    </a:lnTo>
                    <a:lnTo>
                      <a:pt x="17973" y="3497"/>
                    </a:lnTo>
                    <a:lnTo>
                      <a:pt x="17931" y="3463"/>
                    </a:lnTo>
                    <a:lnTo>
                      <a:pt x="17890" y="3430"/>
                    </a:lnTo>
                    <a:lnTo>
                      <a:pt x="17865" y="3389"/>
                    </a:lnTo>
                    <a:lnTo>
                      <a:pt x="17840" y="3339"/>
                    </a:lnTo>
                    <a:lnTo>
                      <a:pt x="17831" y="3289"/>
                    </a:lnTo>
                    <a:lnTo>
                      <a:pt x="17831" y="3231"/>
                    </a:lnTo>
                    <a:lnTo>
                      <a:pt x="17840" y="3181"/>
                    </a:lnTo>
                    <a:lnTo>
                      <a:pt x="17848" y="3131"/>
                    </a:lnTo>
                    <a:lnTo>
                      <a:pt x="17865" y="3081"/>
                    </a:lnTo>
                    <a:lnTo>
                      <a:pt x="17890" y="3031"/>
                    </a:lnTo>
                    <a:lnTo>
                      <a:pt x="17923" y="2982"/>
                    </a:lnTo>
                    <a:lnTo>
                      <a:pt x="18014" y="2874"/>
                    </a:lnTo>
                    <a:lnTo>
                      <a:pt x="18056" y="2807"/>
                    </a:lnTo>
                    <a:lnTo>
                      <a:pt x="18072" y="2774"/>
                    </a:lnTo>
                    <a:lnTo>
                      <a:pt x="18081" y="2741"/>
                    </a:lnTo>
                    <a:lnTo>
                      <a:pt x="18089" y="2699"/>
                    </a:lnTo>
                    <a:lnTo>
                      <a:pt x="18081" y="2649"/>
                    </a:lnTo>
                    <a:lnTo>
                      <a:pt x="18072" y="2600"/>
                    </a:lnTo>
                    <a:lnTo>
                      <a:pt x="18047" y="2558"/>
                    </a:lnTo>
                    <a:lnTo>
                      <a:pt x="18022" y="2517"/>
                    </a:lnTo>
                    <a:lnTo>
                      <a:pt x="17989" y="2483"/>
                    </a:lnTo>
                    <a:lnTo>
                      <a:pt x="17948" y="2450"/>
                    </a:lnTo>
                    <a:lnTo>
                      <a:pt x="17906" y="2425"/>
                    </a:lnTo>
                    <a:lnTo>
                      <a:pt x="17823" y="2384"/>
                    </a:lnTo>
                    <a:lnTo>
                      <a:pt x="17732" y="2350"/>
                    </a:lnTo>
                    <a:lnTo>
                      <a:pt x="17541" y="2292"/>
                    </a:lnTo>
                    <a:lnTo>
                      <a:pt x="17449" y="2259"/>
                    </a:lnTo>
                    <a:lnTo>
                      <a:pt x="17366" y="2226"/>
                    </a:lnTo>
                    <a:lnTo>
                      <a:pt x="17283" y="2184"/>
                    </a:lnTo>
                    <a:lnTo>
                      <a:pt x="17209" y="2134"/>
                    </a:lnTo>
                    <a:lnTo>
                      <a:pt x="17134" y="2076"/>
                    </a:lnTo>
                    <a:lnTo>
                      <a:pt x="17059" y="2027"/>
                    </a:lnTo>
                    <a:lnTo>
                      <a:pt x="16926" y="1894"/>
                    </a:lnTo>
                    <a:lnTo>
                      <a:pt x="16793" y="1761"/>
                    </a:lnTo>
                    <a:lnTo>
                      <a:pt x="16677" y="1611"/>
                    </a:lnTo>
                    <a:lnTo>
                      <a:pt x="16561" y="1453"/>
                    </a:lnTo>
                    <a:lnTo>
                      <a:pt x="16445" y="1296"/>
                    </a:lnTo>
                    <a:lnTo>
                      <a:pt x="16220" y="972"/>
                    </a:lnTo>
                    <a:lnTo>
                      <a:pt x="16104" y="814"/>
                    </a:lnTo>
                    <a:lnTo>
                      <a:pt x="15979" y="665"/>
                    </a:lnTo>
                    <a:lnTo>
                      <a:pt x="15855" y="523"/>
                    </a:lnTo>
                    <a:lnTo>
                      <a:pt x="15714" y="390"/>
                    </a:lnTo>
                    <a:lnTo>
                      <a:pt x="15639" y="332"/>
                    </a:lnTo>
                    <a:lnTo>
                      <a:pt x="15564" y="274"/>
                    </a:lnTo>
                    <a:lnTo>
                      <a:pt x="15489" y="224"/>
                    </a:lnTo>
                    <a:lnTo>
                      <a:pt x="15406" y="183"/>
                    </a:lnTo>
                    <a:lnTo>
                      <a:pt x="15298" y="133"/>
                    </a:lnTo>
                    <a:lnTo>
                      <a:pt x="15191" y="91"/>
                    </a:lnTo>
                    <a:lnTo>
                      <a:pt x="15083" y="58"/>
                    </a:lnTo>
                    <a:lnTo>
                      <a:pt x="14975" y="33"/>
                    </a:lnTo>
                    <a:lnTo>
                      <a:pt x="14867" y="17"/>
                    </a:lnTo>
                    <a:lnTo>
                      <a:pt x="14750" y="8"/>
                    </a:lnTo>
                    <a:lnTo>
                      <a:pt x="1464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53"/>
              <p:cNvSpPr/>
              <p:nvPr/>
            </p:nvSpPr>
            <p:spPr>
              <a:xfrm>
                <a:off x="6817656" y="1750858"/>
                <a:ext cx="134227" cy="92294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3033" extrusionOk="0">
                    <a:moveTo>
                      <a:pt x="1570" y="1"/>
                    </a:moveTo>
                    <a:lnTo>
                      <a:pt x="1437" y="17"/>
                    </a:lnTo>
                    <a:lnTo>
                      <a:pt x="1296" y="34"/>
                    </a:lnTo>
                    <a:lnTo>
                      <a:pt x="1155" y="59"/>
                    </a:lnTo>
                    <a:lnTo>
                      <a:pt x="1022" y="100"/>
                    </a:lnTo>
                    <a:lnTo>
                      <a:pt x="889" y="142"/>
                    </a:lnTo>
                    <a:lnTo>
                      <a:pt x="756" y="192"/>
                    </a:lnTo>
                    <a:lnTo>
                      <a:pt x="631" y="258"/>
                    </a:lnTo>
                    <a:lnTo>
                      <a:pt x="507" y="325"/>
                    </a:lnTo>
                    <a:lnTo>
                      <a:pt x="391" y="399"/>
                    </a:lnTo>
                    <a:lnTo>
                      <a:pt x="274" y="482"/>
                    </a:lnTo>
                    <a:lnTo>
                      <a:pt x="166" y="565"/>
                    </a:lnTo>
                    <a:lnTo>
                      <a:pt x="67" y="665"/>
                    </a:lnTo>
                    <a:lnTo>
                      <a:pt x="25" y="707"/>
                    </a:lnTo>
                    <a:lnTo>
                      <a:pt x="0" y="756"/>
                    </a:lnTo>
                    <a:lnTo>
                      <a:pt x="117" y="840"/>
                    </a:lnTo>
                    <a:lnTo>
                      <a:pt x="241" y="914"/>
                    </a:lnTo>
                    <a:lnTo>
                      <a:pt x="366" y="981"/>
                    </a:lnTo>
                    <a:lnTo>
                      <a:pt x="499" y="1047"/>
                    </a:lnTo>
                    <a:lnTo>
                      <a:pt x="764" y="1163"/>
                    </a:lnTo>
                    <a:lnTo>
                      <a:pt x="897" y="1222"/>
                    </a:lnTo>
                    <a:lnTo>
                      <a:pt x="1022" y="1288"/>
                    </a:lnTo>
                    <a:lnTo>
                      <a:pt x="1188" y="1396"/>
                    </a:lnTo>
                    <a:lnTo>
                      <a:pt x="1346" y="1512"/>
                    </a:lnTo>
                    <a:lnTo>
                      <a:pt x="1495" y="1645"/>
                    </a:lnTo>
                    <a:lnTo>
                      <a:pt x="1628" y="1786"/>
                    </a:lnTo>
                    <a:lnTo>
                      <a:pt x="1753" y="1944"/>
                    </a:lnTo>
                    <a:lnTo>
                      <a:pt x="1861" y="2102"/>
                    </a:lnTo>
                    <a:lnTo>
                      <a:pt x="1960" y="2276"/>
                    </a:lnTo>
                    <a:lnTo>
                      <a:pt x="2035" y="2459"/>
                    </a:lnTo>
                    <a:lnTo>
                      <a:pt x="2101" y="2608"/>
                    </a:lnTo>
                    <a:lnTo>
                      <a:pt x="2135" y="2683"/>
                    </a:lnTo>
                    <a:lnTo>
                      <a:pt x="2176" y="2758"/>
                    </a:lnTo>
                    <a:lnTo>
                      <a:pt x="2201" y="2800"/>
                    </a:lnTo>
                    <a:lnTo>
                      <a:pt x="2234" y="2841"/>
                    </a:lnTo>
                    <a:lnTo>
                      <a:pt x="2317" y="2907"/>
                    </a:lnTo>
                    <a:lnTo>
                      <a:pt x="2400" y="2957"/>
                    </a:lnTo>
                    <a:lnTo>
                      <a:pt x="2500" y="2999"/>
                    </a:lnTo>
                    <a:lnTo>
                      <a:pt x="2600" y="3024"/>
                    </a:lnTo>
                    <a:lnTo>
                      <a:pt x="2708" y="3032"/>
                    </a:lnTo>
                    <a:lnTo>
                      <a:pt x="2807" y="3015"/>
                    </a:lnTo>
                    <a:lnTo>
                      <a:pt x="2857" y="3007"/>
                    </a:lnTo>
                    <a:lnTo>
                      <a:pt x="2907" y="2982"/>
                    </a:lnTo>
                    <a:lnTo>
                      <a:pt x="2982" y="2949"/>
                    </a:lnTo>
                    <a:lnTo>
                      <a:pt x="3057" y="2907"/>
                    </a:lnTo>
                    <a:lnTo>
                      <a:pt x="3189" y="2808"/>
                    </a:lnTo>
                    <a:lnTo>
                      <a:pt x="4311" y="1919"/>
                    </a:lnTo>
                    <a:lnTo>
                      <a:pt x="4360" y="1878"/>
                    </a:lnTo>
                    <a:lnTo>
                      <a:pt x="4385" y="1853"/>
                    </a:lnTo>
                    <a:lnTo>
                      <a:pt x="4402" y="1820"/>
                    </a:lnTo>
                    <a:lnTo>
                      <a:pt x="4410" y="1786"/>
                    </a:lnTo>
                    <a:lnTo>
                      <a:pt x="4402" y="1761"/>
                    </a:lnTo>
                    <a:lnTo>
                      <a:pt x="4402" y="1728"/>
                    </a:lnTo>
                    <a:lnTo>
                      <a:pt x="4385" y="1695"/>
                    </a:lnTo>
                    <a:lnTo>
                      <a:pt x="4352" y="1645"/>
                    </a:lnTo>
                    <a:lnTo>
                      <a:pt x="4302" y="1587"/>
                    </a:lnTo>
                    <a:lnTo>
                      <a:pt x="4070" y="1338"/>
                    </a:lnTo>
                    <a:lnTo>
                      <a:pt x="3829" y="1097"/>
                    </a:lnTo>
                    <a:lnTo>
                      <a:pt x="3580" y="864"/>
                    </a:lnTo>
                    <a:lnTo>
                      <a:pt x="3447" y="748"/>
                    </a:lnTo>
                    <a:lnTo>
                      <a:pt x="3314" y="640"/>
                    </a:lnTo>
                    <a:lnTo>
                      <a:pt x="3181" y="541"/>
                    </a:lnTo>
                    <a:lnTo>
                      <a:pt x="3048" y="449"/>
                    </a:lnTo>
                    <a:lnTo>
                      <a:pt x="2899" y="358"/>
                    </a:lnTo>
                    <a:lnTo>
                      <a:pt x="2758" y="275"/>
                    </a:lnTo>
                    <a:lnTo>
                      <a:pt x="2608" y="208"/>
                    </a:lnTo>
                    <a:lnTo>
                      <a:pt x="2450" y="142"/>
                    </a:lnTo>
                    <a:lnTo>
                      <a:pt x="2292" y="92"/>
                    </a:lnTo>
                    <a:lnTo>
                      <a:pt x="2126" y="51"/>
                    </a:lnTo>
                    <a:lnTo>
                      <a:pt x="1993" y="26"/>
                    </a:lnTo>
                    <a:lnTo>
                      <a:pt x="1852" y="9"/>
                    </a:lnTo>
                    <a:lnTo>
                      <a:pt x="171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53"/>
              <p:cNvSpPr/>
              <p:nvPr/>
            </p:nvSpPr>
            <p:spPr>
              <a:xfrm>
                <a:off x="6932652" y="1809253"/>
                <a:ext cx="105410" cy="60434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1986" extrusionOk="0">
                    <a:moveTo>
                      <a:pt x="1080" y="0"/>
                    </a:moveTo>
                    <a:lnTo>
                      <a:pt x="1055" y="8"/>
                    </a:lnTo>
                    <a:lnTo>
                      <a:pt x="1038" y="8"/>
                    </a:lnTo>
                    <a:lnTo>
                      <a:pt x="1022" y="25"/>
                    </a:lnTo>
                    <a:lnTo>
                      <a:pt x="988" y="50"/>
                    </a:lnTo>
                    <a:lnTo>
                      <a:pt x="125" y="922"/>
                    </a:lnTo>
                    <a:lnTo>
                      <a:pt x="75" y="972"/>
                    </a:lnTo>
                    <a:lnTo>
                      <a:pt x="25" y="1038"/>
                    </a:lnTo>
                    <a:lnTo>
                      <a:pt x="8" y="1072"/>
                    </a:lnTo>
                    <a:lnTo>
                      <a:pt x="0" y="1105"/>
                    </a:lnTo>
                    <a:lnTo>
                      <a:pt x="0" y="1138"/>
                    </a:lnTo>
                    <a:lnTo>
                      <a:pt x="0" y="1171"/>
                    </a:lnTo>
                    <a:lnTo>
                      <a:pt x="116" y="1188"/>
                    </a:lnTo>
                    <a:lnTo>
                      <a:pt x="224" y="1188"/>
                    </a:lnTo>
                    <a:lnTo>
                      <a:pt x="449" y="1163"/>
                    </a:lnTo>
                    <a:lnTo>
                      <a:pt x="556" y="1146"/>
                    </a:lnTo>
                    <a:lnTo>
                      <a:pt x="664" y="1155"/>
                    </a:lnTo>
                    <a:lnTo>
                      <a:pt x="723" y="1155"/>
                    </a:lnTo>
                    <a:lnTo>
                      <a:pt x="772" y="1171"/>
                    </a:lnTo>
                    <a:lnTo>
                      <a:pt x="822" y="1188"/>
                    </a:lnTo>
                    <a:lnTo>
                      <a:pt x="872" y="1204"/>
                    </a:lnTo>
                    <a:lnTo>
                      <a:pt x="914" y="1238"/>
                    </a:lnTo>
                    <a:lnTo>
                      <a:pt x="955" y="1271"/>
                    </a:lnTo>
                    <a:lnTo>
                      <a:pt x="1030" y="1346"/>
                    </a:lnTo>
                    <a:lnTo>
                      <a:pt x="1105" y="1429"/>
                    </a:lnTo>
                    <a:lnTo>
                      <a:pt x="1179" y="1503"/>
                    </a:lnTo>
                    <a:lnTo>
                      <a:pt x="1271" y="1578"/>
                    </a:lnTo>
                    <a:lnTo>
                      <a:pt x="1370" y="1645"/>
                    </a:lnTo>
                    <a:lnTo>
                      <a:pt x="1478" y="1703"/>
                    </a:lnTo>
                    <a:lnTo>
                      <a:pt x="1595" y="1744"/>
                    </a:lnTo>
                    <a:lnTo>
                      <a:pt x="1711" y="1777"/>
                    </a:lnTo>
                    <a:lnTo>
                      <a:pt x="1827" y="1811"/>
                    </a:lnTo>
                    <a:lnTo>
                      <a:pt x="2076" y="1852"/>
                    </a:lnTo>
                    <a:lnTo>
                      <a:pt x="2641" y="1960"/>
                    </a:lnTo>
                    <a:lnTo>
                      <a:pt x="2757" y="1977"/>
                    </a:lnTo>
                    <a:lnTo>
                      <a:pt x="2865" y="1985"/>
                    </a:lnTo>
                    <a:lnTo>
                      <a:pt x="2940" y="1985"/>
                    </a:lnTo>
                    <a:lnTo>
                      <a:pt x="3015" y="1977"/>
                    </a:lnTo>
                    <a:lnTo>
                      <a:pt x="3089" y="1968"/>
                    </a:lnTo>
                    <a:lnTo>
                      <a:pt x="3156" y="1952"/>
                    </a:lnTo>
                    <a:lnTo>
                      <a:pt x="3231" y="1927"/>
                    </a:lnTo>
                    <a:lnTo>
                      <a:pt x="3297" y="1894"/>
                    </a:lnTo>
                    <a:lnTo>
                      <a:pt x="3355" y="1852"/>
                    </a:lnTo>
                    <a:lnTo>
                      <a:pt x="3413" y="1811"/>
                    </a:lnTo>
                    <a:lnTo>
                      <a:pt x="3438" y="1794"/>
                    </a:lnTo>
                    <a:lnTo>
                      <a:pt x="3455" y="1769"/>
                    </a:lnTo>
                    <a:lnTo>
                      <a:pt x="3463" y="1728"/>
                    </a:lnTo>
                    <a:lnTo>
                      <a:pt x="3455" y="1694"/>
                    </a:lnTo>
                    <a:lnTo>
                      <a:pt x="3380" y="1387"/>
                    </a:lnTo>
                    <a:lnTo>
                      <a:pt x="3289" y="1088"/>
                    </a:lnTo>
                    <a:lnTo>
                      <a:pt x="3256" y="997"/>
                    </a:lnTo>
                    <a:lnTo>
                      <a:pt x="3231" y="947"/>
                    </a:lnTo>
                    <a:lnTo>
                      <a:pt x="3197" y="914"/>
                    </a:lnTo>
                    <a:lnTo>
                      <a:pt x="3164" y="889"/>
                    </a:lnTo>
                    <a:lnTo>
                      <a:pt x="3131" y="864"/>
                    </a:lnTo>
                    <a:lnTo>
                      <a:pt x="3056" y="839"/>
                    </a:lnTo>
                    <a:lnTo>
                      <a:pt x="1138" y="25"/>
                    </a:lnTo>
                    <a:lnTo>
                      <a:pt x="1096" y="8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53"/>
              <p:cNvSpPr/>
              <p:nvPr/>
            </p:nvSpPr>
            <p:spPr>
              <a:xfrm>
                <a:off x="7211634" y="1851947"/>
                <a:ext cx="135748" cy="125889"/>
              </a:xfrm>
              <a:custGeom>
                <a:avLst/>
                <a:gdLst/>
                <a:ahLst/>
                <a:cxnLst/>
                <a:rect l="l" t="t" r="r" b="b"/>
                <a:pathLst>
                  <a:path w="4461" h="4137" extrusionOk="0">
                    <a:moveTo>
                      <a:pt x="208" y="1"/>
                    </a:moveTo>
                    <a:lnTo>
                      <a:pt x="167" y="9"/>
                    </a:lnTo>
                    <a:lnTo>
                      <a:pt x="125" y="17"/>
                    </a:lnTo>
                    <a:lnTo>
                      <a:pt x="92" y="34"/>
                    </a:lnTo>
                    <a:lnTo>
                      <a:pt x="67" y="59"/>
                    </a:lnTo>
                    <a:lnTo>
                      <a:pt x="34" y="84"/>
                    </a:lnTo>
                    <a:lnTo>
                      <a:pt x="17" y="117"/>
                    </a:lnTo>
                    <a:lnTo>
                      <a:pt x="1" y="150"/>
                    </a:lnTo>
                    <a:lnTo>
                      <a:pt x="1" y="183"/>
                    </a:lnTo>
                    <a:lnTo>
                      <a:pt x="1" y="217"/>
                    </a:lnTo>
                    <a:lnTo>
                      <a:pt x="17" y="275"/>
                    </a:lnTo>
                    <a:lnTo>
                      <a:pt x="51" y="333"/>
                    </a:lnTo>
                    <a:lnTo>
                      <a:pt x="84" y="391"/>
                    </a:lnTo>
                    <a:lnTo>
                      <a:pt x="200" y="557"/>
                    </a:lnTo>
                    <a:lnTo>
                      <a:pt x="333" y="723"/>
                    </a:lnTo>
                    <a:lnTo>
                      <a:pt x="399" y="798"/>
                    </a:lnTo>
                    <a:lnTo>
                      <a:pt x="466" y="873"/>
                    </a:lnTo>
                    <a:lnTo>
                      <a:pt x="549" y="939"/>
                    </a:lnTo>
                    <a:lnTo>
                      <a:pt x="632" y="997"/>
                    </a:lnTo>
                    <a:lnTo>
                      <a:pt x="732" y="1047"/>
                    </a:lnTo>
                    <a:lnTo>
                      <a:pt x="839" y="1097"/>
                    </a:lnTo>
                    <a:lnTo>
                      <a:pt x="1055" y="1197"/>
                    </a:lnTo>
                    <a:lnTo>
                      <a:pt x="1155" y="1255"/>
                    </a:lnTo>
                    <a:lnTo>
                      <a:pt x="1246" y="1313"/>
                    </a:lnTo>
                    <a:lnTo>
                      <a:pt x="1280" y="1354"/>
                    </a:lnTo>
                    <a:lnTo>
                      <a:pt x="1321" y="1396"/>
                    </a:lnTo>
                    <a:lnTo>
                      <a:pt x="1354" y="1437"/>
                    </a:lnTo>
                    <a:lnTo>
                      <a:pt x="1379" y="1487"/>
                    </a:lnTo>
                    <a:lnTo>
                      <a:pt x="1413" y="1562"/>
                    </a:lnTo>
                    <a:lnTo>
                      <a:pt x="1437" y="1645"/>
                    </a:lnTo>
                    <a:lnTo>
                      <a:pt x="1454" y="1728"/>
                    </a:lnTo>
                    <a:lnTo>
                      <a:pt x="1479" y="1811"/>
                    </a:lnTo>
                    <a:lnTo>
                      <a:pt x="1529" y="1911"/>
                    </a:lnTo>
                    <a:lnTo>
                      <a:pt x="1587" y="2002"/>
                    </a:lnTo>
                    <a:lnTo>
                      <a:pt x="1653" y="2077"/>
                    </a:lnTo>
                    <a:lnTo>
                      <a:pt x="1728" y="2152"/>
                    </a:lnTo>
                    <a:lnTo>
                      <a:pt x="1819" y="2226"/>
                    </a:lnTo>
                    <a:lnTo>
                      <a:pt x="1911" y="2285"/>
                    </a:lnTo>
                    <a:lnTo>
                      <a:pt x="2085" y="2409"/>
                    </a:lnTo>
                    <a:lnTo>
                      <a:pt x="2185" y="2484"/>
                    </a:lnTo>
                    <a:lnTo>
                      <a:pt x="2276" y="2567"/>
                    </a:lnTo>
                    <a:lnTo>
                      <a:pt x="2318" y="2608"/>
                    </a:lnTo>
                    <a:lnTo>
                      <a:pt x="2351" y="2658"/>
                    </a:lnTo>
                    <a:lnTo>
                      <a:pt x="2376" y="2716"/>
                    </a:lnTo>
                    <a:lnTo>
                      <a:pt x="2401" y="2775"/>
                    </a:lnTo>
                    <a:lnTo>
                      <a:pt x="2401" y="2824"/>
                    </a:lnTo>
                    <a:lnTo>
                      <a:pt x="2401" y="2874"/>
                    </a:lnTo>
                    <a:lnTo>
                      <a:pt x="2392" y="2982"/>
                    </a:lnTo>
                    <a:lnTo>
                      <a:pt x="2376" y="3090"/>
                    </a:lnTo>
                    <a:lnTo>
                      <a:pt x="2368" y="3198"/>
                    </a:lnTo>
                    <a:lnTo>
                      <a:pt x="2368" y="3248"/>
                    </a:lnTo>
                    <a:lnTo>
                      <a:pt x="2384" y="3306"/>
                    </a:lnTo>
                    <a:lnTo>
                      <a:pt x="2401" y="3356"/>
                    </a:lnTo>
                    <a:lnTo>
                      <a:pt x="2434" y="3406"/>
                    </a:lnTo>
                    <a:lnTo>
                      <a:pt x="2467" y="3439"/>
                    </a:lnTo>
                    <a:lnTo>
                      <a:pt x="2509" y="3472"/>
                    </a:lnTo>
                    <a:lnTo>
                      <a:pt x="2559" y="3480"/>
                    </a:lnTo>
                    <a:lnTo>
                      <a:pt x="2608" y="3480"/>
                    </a:lnTo>
                    <a:lnTo>
                      <a:pt x="2642" y="3464"/>
                    </a:lnTo>
                    <a:lnTo>
                      <a:pt x="2675" y="3447"/>
                    </a:lnTo>
                    <a:lnTo>
                      <a:pt x="2725" y="3397"/>
                    </a:lnTo>
                    <a:lnTo>
                      <a:pt x="2775" y="3339"/>
                    </a:lnTo>
                    <a:lnTo>
                      <a:pt x="2824" y="3289"/>
                    </a:lnTo>
                    <a:lnTo>
                      <a:pt x="2874" y="3256"/>
                    </a:lnTo>
                    <a:lnTo>
                      <a:pt x="2924" y="3240"/>
                    </a:lnTo>
                    <a:lnTo>
                      <a:pt x="2982" y="3231"/>
                    </a:lnTo>
                    <a:lnTo>
                      <a:pt x="3032" y="3231"/>
                    </a:lnTo>
                    <a:lnTo>
                      <a:pt x="3090" y="3240"/>
                    </a:lnTo>
                    <a:lnTo>
                      <a:pt x="3140" y="3256"/>
                    </a:lnTo>
                    <a:lnTo>
                      <a:pt x="3198" y="3281"/>
                    </a:lnTo>
                    <a:lnTo>
                      <a:pt x="3240" y="3306"/>
                    </a:lnTo>
                    <a:lnTo>
                      <a:pt x="3331" y="3381"/>
                    </a:lnTo>
                    <a:lnTo>
                      <a:pt x="3406" y="3464"/>
                    </a:lnTo>
                    <a:lnTo>
                      <a:pt x="3539" y="3638"/>
                    </a:lnTo>
                    <a:lnTo>
                      <a:pt x="3630" y="3738"/>
                    </a:lnTo>
                    <a:lnTo>
                      <a:pt x="3721" y="3838"/>
                    </a:lnTo>
                    <a:lnTo>
                      <a:pt x="3821" y="3929"/>
                    </a:lnTo>
                    <a:lnTo>
                      <a:pt x="3929" y="4012"/>
                    </a:lnTo>
                    <a:lnTo>
                      <a:pt x="4045" y="4070"/>
                    </a:lnTo>
                    <a:lnTo>
                      <a:pt x="4103" y="4095"/>
                    </a:lnTo>
                    <a:lnTo>
                      <a:pt x="4170" y="4120"/>
                    </a:lnTo>
                    <a:lnTo>
                      <a:pt x="4228" y="4128"/>
                    </a:lnTo>
                    <a:lnTo>
                      <a:pt x="4294" y="4137"/>
                    </a:lnTo>
                    <a:lnTo>
                      <a:pt x="4427" y="4137"/>
                    </a:lnTo>
                    <a:lnTo>
                      <a:pt x="4444" y="4078"/>
                    </a:lnTo>
                    <a:lnTo>
                      <a:pt x="4460" y="4029"/>
                    </a:lnTo>
                    <a:lnTo>
                      <a:pt x="4460" y="3970"/>
                    </a:lnTo>
                    <a:lnTo>
                      <a:pt x="4460" y="3912"/>
                    </a:lnTo>
                    <a:lnTo>
                      <a:pt x="4444" y="3854"/>
                    </a:lnTo>
                    <a:lnTo>
                      <a:pt x="4427" y="3796"/>
                    </a:lnTo>
                    <a:lnTo>
                      <a:pt x="4402" y="3746"/>
                    </a:lnTo>
                    <a:lnTo>
                      <a:pt x="4377" y="3696"/>
                    </a:lnTo>
                    <a:lnTo>
                      <a:pt x="4303" y="3597"/>
                    </a:lnTo>
                    <a:lnTo>
                      <a:pt x="4228" y="3514"/>
                    </a:lnTo>
                    <a:lnTo>
                      <a:pt x="4137" y="3439"/>
                    </a:lnTo>
                    <a:lnTo>
                      <a:pt x="4045" y="3364"/>
                    </a:lnTo>
                    <a:lnTo>
                      <a:pt x="3854" y="3206"/>
                    </a:lnTo>
                    <a:lnTo>
                      <a:pt x="3663" y="3040"/>
                    </a:lnTo>
                    <a:lnTo>
                      <a:pt x="3281" y="2692"/>
                    </a:lnTo>
                    <a:lnTo>
                      <a:pt x="2916" y="2343"/>
                    </a:lnTo>
                    <a:lnTo>
                      <a:pt x="2559" y="1986"/>
                    </a:lnTo>
                    <a:lnTo>
                      <a:pt x="2467" y="1894"/>
                    </a:lnTo>
                    <a:lnTo>
                      <a:pt x="2434" y="1844"/>
                    </a:lnTo>
                    <a:lnTo>
                      <a:pt x="2401" y="1795"/>
                    </a:lnTo>
                    <a:lnTo>
                      <a:pt x="2368" y="1736"/>
                    </a:lnTo>
                    <a:lnTo>
                      <a:pt x="2343" y="1678"/>
                    </a:lnTo>
                    <a:lnTo>
                      <a:pt x="2318" y="1620"/>
                    </a:lnTo>
                    <a:lnTo>
                      <a:pt x="2293" y="1562"/>
                    </a:lnTo>
                    <a:lnTo>
                      <a:pt x="2251" y="1496"/>
                    </a:lnTo>
                    <a:lnTo>
                      <a:pt x="2201" y="1429"/>
                    </a:lnTo>
                    <a:lnTo>
                      <a:pt x="2143" y="1371"/>
                    </a:lnTo>
                    <a:lnTo>
                      <a:pt x="2077" y="1321"/>
                    </a:lnTo>
                    <a:lnTo>
                      <a:pt x="1969" y="1238"/>
                    </a:lnTo>
                    <a:lnTo>
                      <a:pt x="1853" y="1163"/>
                    </a:lnTo>
                    <a:lnTo>
                      <a:pt x="1736" y="1097"/>
                    </a:lnTo>
                    <a:lnTo>
                      <a:pt x="1620" y="1039"/>
                    </a:lnTo>
                    <a:lnTo>
                      <a:pt x="1496" y="981"/>
                    </a:lnTo>
                    <a:lnTo>
                      <a:pt x="1363" y="931"/>
                    </a:lnTo>
                    <a:lnTo>
                      <a:pt x="1238" y="898"/>
                    </a:lnTo>
                    <a:lnTo>
                      <a:pt x="1105" y="864"/>
                    </a:lnTo>
                    <a:lnTo>
                      <a:pt x="1105" y="798"/>
                    </a:lnTo>
                    <a:lnTo>
                      <a:pt x="1097" y="740"/>
                    </a:lnTo>
                    <a:lnTo>
                      <a:pt x="1080" y="682"/>
                    </a:lnTo>
                    <a:lnTo>
                      <a:pt x="1064" y="624"/>
                    </a:lnTo>
                    <a:lnTo>
                      <a:pt x="1039" y="565"/>
                    </a:lnTo>
                    <a:lnTo>
                      <a:pt x="1006" y="507"/>
                    </a:lnTo>
                    <a:lnTo>
                      <a:pt x="964" y="457"/>
                    </a:lnTo>
                    <a:lnTo>
                      <a:pt x="923" y="408"/>
                    </a:lnTo>
                    <a:lnTo>
                      <a:pt x="831" y="325"/>
                    </a:lnTo>
                    <a:lnTo>
                      <a:pt x="732" y="250"/>
                    </a:lnTo>
                    <a:lnTo>
                      <a:pt x="632" y="183"/>
                    </a:lnTo>
                    <a:lnTo>
                      <a:pt x="524" y="117"/>
                    </a:lnTo>
                    <a:lnTo>
                      <a:pt x="457" y="75"/>
                    </a:lnTo>
                    <a:lnTo>
                      <a:pt x="391" y="42"/>
                    </a:lnTo>
                    <a:lnTo>
                      <a:pt x="316" y="17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58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a dollar sign&#10;&#10;Description automatically generated">
            <a:extLst>
              <a:ext uri="{FF2B5EF4-FFF2-40B4-BE49-F238E27FC236}">
                <a16:creationId xmlns:a16="http://schemas.microsoft.com/office/drawing/2014/main" id="{84C3E5B2-E5F6-6AE8-4C37-35650B274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427016" y="87347"/>
            <a:ext cx="359400" cy="359400"/>
          </a:xfrm>
          <a:prstGeom prst="rect">
            <a:avLst/>
          </a:prstGeom>
        </p:spPr>
      </p:pic>
      <p:pic>
        <p:nvPicPr>
          <p:cNvPr id="20" name="Picture 19" descr="A graph with lines and dots&#10;&#10;Description automatically generated">
            <a:extLst>
              <a:ext uri="{FF2B5EF4-FFF2-40B4-BE49-F238E27FC236}">
                <a16:creationId xmlns:a16="http://schemas.microsoft.com/office/drawing/2014/main" id="{C0AC8965-90E7-A6A6-69D8-19F24DD7D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006" y="602346"/>
            <a:ext cx="5822331" cy="4476289"/>
          </a:xfrm>
          <a:prstGeom prst="rect">
            <a:avLst/>
          </a:prstGeom>
        </p:spPr>
      </p:pic>
      <p:sp>
        <p:nvSpPr>
          <p:cNvPr id="5" name="Google Shape;513;p30">
            <a:extLst>
              <a:ext uri="{FF2B5EF4-FFF2-40B4-BE49-F238E27FC236}">
                <a16:creationId xmlns:a16="http://schemas.microsoft.com/office/drawing/2014/main" id="{7818D72F-45CD-1B48-9D9E-5497AB53B6D2}"/>
              </a:ext>
            </a:extLst>
          </p:cNvPr>
          <p:cNvSpPr txBox="1"/>
          <p:nvPr/>
        </p:nvSpPr>
        <p:spPr>
          <a:xfrm>
            <a:off x="8075851" y="511931"/>
            <a:ext cx="1076241" cy="18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Economy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Industries</a:t>
            </a:r>
            <a:endParaRPr sz="9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" name="Google Shape;442;p29">
            <a:extLst>
              <a:ext uri="{FF2B5EF4-FFF2-40B4-BE49-F238E27FC236}">
                <a16:creationId xmlns:a16="http://schemas.microsoft.com/office/drawing/2014/main" id="{7CE18308-FE7E-5EC5-E36A-4E5ACAF5A4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8322" y="217267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Gross Domestic Product (GDP)</a:t>
            </a:r>
            <a:endParaRPr dirty="0"/>
          </a:p>
        </p:txBody>
      </p:sp>
      <p:sp>
        <p:nvSpPr>
          <p:cNvPr id="11" name="Google Shape;513;p30">
            <a:extLst>
              <a:ext uri="{FF2B5EF4-FFF2-40B4-BE49-F238E27FC236}">
                <a16:creationId xmlns:a16="http://schemas.microsoft.com/office/drawing/2014/main" id="{412D3435-BAF3-67CA-0616-2338B048FBE1}"/>
              </a:ext>
            </a:extLst>
          </p:cNvPr>
          <p:cNvSpPr txBox="1"/>
          <p:nvPr/>
        </p:nvSpPr>
        <p:spPr>
          <a:xfrm>
            <a:off x="2525004" y="4017340"/>
            <a:ext cx="893526" cy="292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1985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Recession</a:t>
            </a:r>
            <a:endParaRPr sz="11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" name="Google Shape;513;p30">
            <a:extLst>
              <a:ext uri="{FF2B5EF4-FFF2-40B4-BE49-F238E27FC236}">
                <a16:creationId xmlns:a16="http://schemas.microsoft.com/office/drawing/2014/main" id="{98A3D0D1-BC24-D7E2-C40A-5C0F9935156B}"/>
              </a:ext>
            </a:extLst>
          </p:cNvPr>
          <p:cNvSpPr txBox="1"/>
          <p:nvPr/>
        </p:nvSpPr>
        <p:spPr>
          <a:xfrm>
            <a:off x="3351811" y="4257795"/>
            <a:ext cx="1446016" cy="215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1997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Asian Financial Crisis</a:t>
            </a:r>
            <a:endParaRPr sz="11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" name="Google Shape;513;p30">
            <a:extLst>
              <a:ext uri="{FF2B5EF4-FFF2-40B4-BE49-F238E27FC236}">
                <a16:creationId xmlns:a16="http://schemas.microsoft.com/office/drawing/2014/main" id="{21DA3074-807B-C28F-6AEA-167B74F0490C}"/>
              </a:ext>
            </a:extLst>
          </p:cNvPr>
          <p:cNvSpPr txBox="1"/>
          <p:nvPr/>
        </p:nvSpPr>
        <p:spPr>
          <a:xfrm>
            <a:off x="4319555" y="3909653"/>
            <a:ext cx="1054867" cy="292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2001 Dot Com Burst</a:t>
            </a:r>
          </a:p>
        </p:txBody>
      </p:sp>
      <p:sp>
        <p:nvSpPr>
          <p:cNvPr id="16" name="Google Shape;513;p30">
            <a:extLst>
              <a:ext uri="{FF2B5EF4-FFF2-40B4-BE49-F238E27FC236}">
                <a16:creationId xmlns:a16="http://schemas.microsoft.com/office/drawing/2014/main" id="{9FBEE395-E39A-12F0-4F65-539EDADA4B71}"/>
              </a:ext>
            </a:extLst>
          </p:cNvPr>
          <p:cNvSpPr txBox="1"/>
          <p:nvPr/>
        </p:nvSpPr>
        <p:spPr>
          <a:xfrm>
            <a:off x="5722404" y="4219320"/>
            <a:ext cx="1054867" cy="292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2020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Covid-19</a:t>
            </a:r>
          </a:p>
        </p:txBody>
      </p:sp>
      <p:sp>
        <p:nvSpPr>
          <p:cNvPr id="24" name="Google Shape;469;p29">
            <a:extLst>
              <a:ext uri="{FF2B5EF4-FFF2-40B4-BE49-F238E27FC236}">
                <a16:creationId xmlns:a16="http://schemas.microsoft.com/office/drawing/2014/main" id="{AB95D309-8549-7CCA-681A-4EB020FD4A0D}"/>
              </a:ext>
            </a:extLst>
          </p:cNvPr>
          <p:cNvSpPr txBox="1"/>
          <p:nvPr/>
        </p:nvSpPr>
        <p:spPr>
          <a:xfrm>
            <a:off x="223163" y="4826035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Source: IMF</a:t>
            </a:r>
            <a:endParaRPr sz="105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21781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4" name="Google Shape;1944;p54"/>
          <p:cNvGrpSpPr/>
          <p:nvPr/>
        </p:nvGrpSpPr>
        <p:grpSpPr>
          <a:xfrm>
            <a:off x="482025" y="1308100"/>
            <a:ext cx="5705275" cy="3292200"/>
            <a:chOff x="482025" y="1308100"/>
            <a:chExt cx="5705275" cy="3292200"/>
          </a:xfrm>
        </p:grpSpPr>
        <p:sp>
          <p:nvSpPr>
            <p:cNvPr id="1945" name="Google Shape;1945;p54"/>
            <p:cNvSpPr/>
            <p:nvPr/>
          </p:nvSpPr>
          <p:spPr>
            <a:xfrm>
              <a:off x="2895100" y="1308100"/>
              <a:ext cx="3292200" cy="3292200"/>
            </a:xfrm>
            <a:prstGeom prst="blockArc">
              <a:avLst>
                <a:gd name="adj1" fmla="val 3286588"/>
                <a:gd name="adj2" fmla="val 3134373"/>
                <a:gd name="adj3" fmla="val 14382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4"/>
            <p:cNvSpPr/>
            <p:nvPr/>
          </p:nvSpPr>
          <p:spPr>
            <a:xfrm rot="10800000">
              <a:off x="482025" y="3740163"/>
              <a:ext cx="3042900" cy="593400"/>
            </a:xfrm>
            <a:prstGeom prst="rightArrow">
              <a:avLst>
                <a:gd name="adj1" fmla="val 50000"/>
                <a:gd name="adj2" fmla="val 87946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7" name="Google Shape;1947;p54"/>
          <p:cNvGrpSpPr/>
          <p:nvPr/>
        </p:nvGrpSpPr>
        <p:grpSpPr>
          <a:xfrm>
            <a:off x="2895075" y="1308100"/>
            <a:ext cx="5791600" cy="3292200"/>
            <a:chOff x="2895075" y="1308100"/>
            <a:chExt cx="5791600" cy="3292200"/>
          </a:xfrm>
        </p:grpSpPr>
        <p:sp>
          <p:nvSpPr>
            <p:cNvPr id="1948" name="Google Shape;1948;p54"/>
            <p:cNvSpPr/>
            <p:nvPr/>
          </p:nvSpPr>
          <p:spPr>
            <a:xfrm>
              <a:off x="2895075" y="1308100"/>
              <a:ext cx="3292200" cy="3292200"/>
            </a:xfrm>
            <a:prstGeom prst="blockArc">
              <a:avLst>
                <a:gd name="adj1" fmla="val 16008196"/>
                <a:gd name="adj2" fmla="val 3134373"/>
                <a:gd name="adj3" fmla="val 1438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4"/>
            <p:cNvSpPr/>
            <p:nvPr/>
          </p:nvSpPr>
          <p:spPr>
            <a:xfrm>
              <a:off x="5536975" y="1550375"/>
              <a:ext cx="3149700" cy="593400"/>
            </a:xfrm>
            <a:prstGeom prst="rightArrow">
              <a:avLst>
                <a:gd name="adj1" fmla="val 50000"/>
                <a:gd name="adj2" fmla="val 8794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0" name="Google Shape;1950;p54"/>
          <p:cNvSpPr/>
          <p:nvPr/>
        </p:nvSpPr>
        <p:spPr>
          <a:xfrm>
            <a:off x="5174025" y="3740175"/>
            <a:ext cx="593400" cy="59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54"/>
          <p:cNvSpPr/>
          <p:nvPr/>
        </p:nvSpPr>
        <p:spPr>
          <a:xfrm>
            <a:off x="4275175" y="1265775"/>
            <a:ext cx="593400" cy="59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2" name="Google Shape;1952;p54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953" name="Google Shape;1953;p54"/>
          <p:cNvSpPr txBox="1"/>
          <p:nvPr/>
        </p:nvSpPr>
        <p:spPr>
          <a:xfrm>
            <a:off x="4430939" y="1371966"/>
            <a:ext cx="282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</a:t>
            </a:r>
            <a:endParaRPr sz="19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54" name="Google Shape;1954;p54"/>
          <p:cNvSpPr txBox="1"/>
          <p:nvPr/>
        </p:nvSpPr>
        <p:spPr>
          <a:xfrm>
            <a:off x="5315920" y="3846382"/>
            <a:ext cx="259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</a:t>
            </a:r>
            <a:endParaRPr sz="19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55" name="Google Shape;1955;p54"/>
          <p:cNvSpPr txBox="1"/>
          <p:nvPr/>
        </p:nvSpPr>
        <p:spPr>
          <a:xfrm>
            <a:off x="1744315" y="1811522"/>
            <a:ext cx="6627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55%</a:t>
            </a:r>
            <a:endParaRPr sz="5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56" name="Google Shape;1956;p54"/>
          <p:cNvSpPr txBox="1"/>
          <p:nvPr/>
        </p:nvSpPr>
        <p:spPr>
          <a:xfrm>
            <a:off x="6723122" y="3716004"/>
            <a:ext cx="6903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5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57" name="Google Shape;1957;p54"/>
          <p:cNvSpPr/>
          <p:nvPr/>
        </p:nvSpPr>
        <p:spPr>
          <a:xfrm>
            <a:off x="1610822" y="2262446"/>
            <a:ext cx="929700" cy="929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C7000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58" name="Google Shape;1958;p54"/>
          <p:cNvSpPr/>
          <p:nvPr/>
        </p:nvSpPr>
        <p:spPr>
          <a:xfrm>
            <a:off x="6543597" y="2698746"/>
            <a:ext cx="929700" cy="92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C7000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959" name="Google Shape;1959;p54"/>
          <p:cNvGrpSpPr/>
          <p:nvPr/>
        </p:nvGrpSpPr>
        <p:grpSpPr>
          <a:xfrm>
            <a:off x="6779850" y="2934849"/>
            <a:ext cx="457204" cy="457204"/>
            <a:chOff x="5049725" y="3806450"/>
            <a:chExt cx="481825" cy="481825"/>
          </a:xfrm>
        </p:grpSpPr>
        <p:sp>
          <p:nvSpPr>
            <p:cNvPr id="1960" name="Google Shape;1960;p54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1" name="Google Shape;1961;p54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2" name="Google Shape;1962;p54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63" name="Google Shape;1963;p54"/>
          <p:cNvGrpSpPr/>
          <p:nvPr/>
        </p:nvGrpSpPr>
        <p:grpSpPr>
          <a:xfrm>
            <a:off x="1847077" y="2498552"/>
            <a:ext cx="457204" cy="457204"/>
            <a:chOff x="5651375" y="3806450"/>
            <a:chExt cx="481825" cy="481825"/>
          </a:xfrm>
        </p:grpSpPr>
        <p:sp>
          <p:nvSpPr>
            <p:cNvPr id="1964" name="Google Shape;1964;p54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5" name="Google Shape;1965;p54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6" name="Google Shape;1966;p54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67" name="Google Shape;1967;p54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68" name="Google Shape;1968;p54"/>
          <p:cNvGrpSpPr/>
          <p:nvPr/>
        </p:nvGrpSpPr>
        <p:grpSpPr>
          <a:xfrm>
            <a:off x="2725024" y="2142816"/>
            <a:ext cx="3892280" cy="1815209"/>
            <a:chOff x="2558818" y="2867709"/>
            <a:chExt cx="4026358" cy="1877738"/>
          </a:xfrm>
        </p:grpSpPr>
        <p:sp>
          <p:nvSpPr>
            <p:cNvPr id="1969" name="Google Shape;1969;p54"/>
            <p:cNvSpPr/>
            <p:nvPr/>
          </p:nvSpPr>
          <p:spPr>
            <a:xfrm>
              <a:off x="5237300" y="3099422"/>
              <a:ext cx="565064" cy="173327"/>
            </a:xfrm>
            <a:custGeom>
              <a:avLst/>
              <a:gdLst/>
              <a:ahLst/>
              <a:cxnLst/>
              <a:rect l="l" t="t" r="r" b="b"/>
              <a:pathLst>
                <a:path w="14527" h="4456" extrusionOk="0">
                  <a:moveTo>
                    <a:pt x="1869" y="1"/>
                  </a:moveTo>
                  <a:lnTo>
                    <a:pt x="1656" y="9"/>
                  </a:lnTo>
                  <a:lnTo>
                    <a:pt x="1443" y="35"/>
                  </a:lnTo>
                  <a:lnTo>
                    <a:pt x="1246" y="69"/>
                  </a:lnTo>
                  <a:lnTo>
                    <a:pt x="913" y="120"/>
                  </a:lnTo>
                  <a:lnTo>
                    <a:pt x="760" y="137"/>
                  </a:lnTo>
                  <a:lnTo>
                    <a:pt x="615" y="154"/>
                  </a:lnTo>
                  <a:lnTo>
                    <a:pt x="333" y="163"/>
                  </a:lnTo>
                  <a:lnTo>
                    <a:pt x="120" y="171"/>
                  </a:lnTo>
                  <a:lnTo>
                    <a:pt x="51" y="180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23"/>
                  </a:lnTo>
                  <a:lnTo>
                    <a:pt x="0" y="231"/>
                  </a:lnTo>
                  <a:lnTo>
                    <a:pt x="0" y="240"/>
                  </a:lnTo>
                  <a:lnTo>
                    <a:pt x="0" y="257"/>
                  </a:lnTo>
                  <a:lnTo>
                    <a:pt x="0" y="265"/>
                  </a:lnTo>
                  <a:lnTo>
                    <a:pt x="0" y="282"/>
                  </a:lnTo>
                  <a:lnTo>
                    <a:pt x="0" y="291"/>
                  </a:lnTo>
                  <a:lnTo>
                    <a:pt x="0" y="308"/>
                  </a:lnTo>
                  <a:lnTo>
                    <a:pt x="0" y="317"/>
                  </a:lnTo>
                  <a:lnTo>
                    <a:pt x="0" y="334"/>
                  </a:lnTo>
                  <a:lnTo>
                    <a:pt x="0" y="342"/>
                  </a:lnTo>
                  <a:lnTo>
                    <a:pt x="0" y="351"/>
                  </a:lnTo>
                  <a:lnTo>
                    <a:pt x="0" y="368"/>
                  </a:lnTo>
                  <a:lnTo>
                    <a:pt x="0" y="376"/>
                  </a:lnTo>
                  <a:lnTo>
                    <a:pt x="0" y="393"/>
                  </a:lnTo>
                  <a:lnTo>
                    <a:pt x="0" y="402"/>
                  </a:lnTo>
                  <a:lnTo>
                    <a:pt x="0" y="419"/>
                  </a:lnTo>
                  <a:lnTo>
                    <a:pt x="0" y="427"/>
                  </a:lnTo>
                  <a:lnTo>
                    <a:pt x="0" y="436"/>
                  </a:lnTo>
                  <a:lnTo>
                    <a:pt x="0" y="453"/>
                  </a:lnTo>
                  <a:lnTo>
                    <a:pt x="0" y="462"/>
                  </a:lnTo>
                  <a:lnTo>
                    <a:pt x="0" y="479"/>
                  </a:lnTo>
                  <a:lnTo>
                    <a:pt x="0" y="487"/>
                  </a:lnTo>
                  <a:lnTo>
                    <a:pt x="0" y="504"/>
                  </a:lnTo>
                  <a:lnTo>
                    <a:pt x="0" y="513"/>
                  </a:lnTo>
                  <a:lnTo>
                    <a:pt x="0" y="521"/>
                  </a:lnTo>
                  <a:lnTo>
                    <a:pt x="0" y="538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0" y="573"/>
                  </a:lnTo>
                  <a:lnTo>
                    <a:pt x="0" y="590"/>
                  </a:lnTo>
                  <a:lnTo>
                    <a:pt x="0" y="598"/>
                  </a:lnTo>
                  <a:lnTo>
                    <a:pt x="0" y="615"/>
                  </a:lnTo>
                  <a:lnTo>
                    <a:pt x="0" y="624"/>
                  </a:lnTo>
                  <a:lnTo>
                    <a:pt x="0" y="632"/>
                  </a:lnTo>
                  <a:lnTo>
                    <a:pt x="0" y="649"/>
                  </a:lnTo>
                  <a:lnTo>
                    <a:pt x="0" y="658"/>
                  </a:lnTo>
                  <a:lnTo>
                    <a:pt x="0" y="675"/>
                  </a:lnTo>
                  <a:lnTo>
                    <a:pt x="0" y="684"/>
                  </a:lnTo>
                  <a:lnTo>
                    <a:pt x="0" y="701"/>
                  </a:lnTo>
                  <a:lnTo>
                    <a:pt x="0" y="709"/>
                  </a:lnTo>
                  <a:lnTo>
                    <a:pt x="0" y="718"/>
                  </a:lnTo>
                  <a:lnTo>
                    <a:pt x="0" y="735"/>
                  </a:lnTo>
                  <a:lnTo>
                    <a:pt x="0" y="743"/>
                  </a:lnTo>
                  <a:lnTo>
                    <a:pt x="0" y="760"/>
                  </a:lnTo>
                  <a:lnTo>
                    <a:pt x="0" y="769"/>
                  </a:lnTo>
                  <a:lnTo>
                    <a:pt x="0" y="786"/>
                  </a:lnTo>
                  <a:lnTo>
                    <a:pt x="0" y="794"/>
                  </a:lnTo>
                  <a:lnTo>
                    <a:pt x="0" y="803"/>
                  </a:lnTo>
                  <a:lnTo>
                    <a:pt x="0" y="820"/>
                  </a:lnTo>
                  <a:lnTo>
                    <a:pt x="0" y="829"/>
                  </a:lnTo>
                  <a:lnTo>
                    <a:pt x="9" y="837"/>
                  </a:lnTo>
                  <a:lnTo>
                    <a:pt x="43" y="880"/>
                  </a:lnTo>
                  <a:lnTo>
                    <a:pt x="162" y="991"/>
                  </a:lnTo>
                  <a:lnTo>
                    <a:pt x="350" y="1136"/>
                  </a:lnTo>
                  <a:lnTo>
                    <a:pt x="581" y="1307"/>
                  </a:lnTo>
                  <a:lnTo>
                    <a:pt x="820" y="1460"/>
                  </a:lnTo>
                  <a:lnTo>
                    <a:pt x="1050" y="1605"/>
                  </a:lnTo>
                  <a:lnTo>
                    <a:pt x="1152" y="1657"/>
                  </a:lnTo>
                  <a:lnTo>
                    <a:pt x="1238" y="1708"/>
                  </a:lnTo>
                  <a:lnTo>
                    <a:pt x="1315" y="1733"/>
                  </a:lnTo>
                  <a:lnTo>
                    <a:pt x="1374" y="1750"/>
                  </a:lnTo>
                  <a:lnTo>
                    <a:pt x="1426" y="1750"/>
                  </a:lnTo>
                  <a:lnTo>
                    <a:pt x="1468" y="1742"/>
                  </a:lnTo>
                  <a:lnTo>
                    <a:pt x="1562" y="1716"/>
                  </a:lnTo>
                  <a:lnTo>
                    <a:pt x="1647" y="1682"/>
                  </a:lnTo>
                  <a:lnTo>
                    <a:pt x="1733" y="1639"/>
                  </a:lnTo>
                  <a:lnTo>
                    <a:pt x="1810" y="1588"/>
                  </a:lnTo>
                  <a:lnTo>
                    <a:pt x="1878" y="1554"/>
                  </a:lnTo>
                  <a:lnTo>
                    <a:pt x="1946" y="1537"/>
                  </a:lnTo>
                  <a:lnTo>
                    <a:pt x="2014" y="1537"/>
                  </a:lnTo>
                  <a:lnTo>
                    <a:pt x="2023" y="1546"/>
                  </a:lnTo>
                  <a:lnTo>
                    <a:pt x="2023" y="1554"/>
                  </a:lnTo>
                  <a:lnTo>
                    <a:pt x="2023" y="1563"/>
                  </a:lnTo>
                  <a:lnTo>
                    <a:pt x="2023" y="1580"/>
                  </a:lnTo>
                  <a:lnTo>
                    <a:pt x="2023" y="1588"/>
                  </a:lnTo>
                  <a:lnTo>
                    <a:pt x="2023" y="1605"/>
                  </a:lnTo>
                  <a:lnTo>
                    <a:pt x="2023" y="1614"/>
                  </a:lnTo>
                  <a:lnTo>
                    <a:pt x="2023" y="1631"/>
                  </a:lnTo>
                  <a:lnTo>
                    <a:pt x="2023" y="1639"/>
                  </a:lnTo>
                  <a:lnTo>
                    <a:pt x="2023" y="1648"/>
                  </a:lnTo>
                  <a:lnTo>
                    <a:pt x="2023" y="1665"/>
                  </a:lnTo>
                  <a:lnTo>
                    <a:pt x="2023" y="1674"/>
                  </a:lnTo>
                  <a:lnTo>
                    <a:pt x="2023" y="1691"/>
                  </a:lnTo>
                  <a:lnTo>
                    <a:pt x="2023" y="1699"/>
                  </a:lnTo>
                  <a:lnTo>
                    <a:pt x="2023" y="1716"/>
                  </a:lnTo>
                  <a:lnTo>
                    <a:pt x="2023" y="1725"/>
                  </a:lnTo>
                  <a:lnTo>
                    <a:pt x="2023" y="1733"/>
                  </a:lnTo>
                  <a:lnTo>
                    <a:pt x="2023" y="1750"/>
                  </a:lnTo>
                  <a:lnTo>
                    <a:pt x="2023" y="1759"/>
                  </a:lnTo>
                  <a:lnTo>
                    <a:pt x="2023" y="1776"/>
                  </a:lnTo>
                  <a:lnTo>
                    <a:pt x="2023" y="1785"/>
                  </a:lnTo>
                  <a:lnTo>
                    <a:pt x="2023" y="1802"/>
                  </a:lnTo>
                  <a:lnTo>
                    <a:pt x="2023" y="1836"/>
                  </a:lnTo>
                  <a:lnTo>
                    <a:pt x="2032" y="1870"/>
                  </a:lnTo>
                  <a:lnTo>
                    <a:pt x="2049" y="1904"/>
                  </a:lnTo>
                  <a:lnTo>
                    <a:pt x="2074" y="1938"/>
                  </a:lnTo>
                  <a:lnTo>
                    <a:pt x="2108" y="1964"/>
                  </a:lnTo>
                  <a:lnTo>
                    <a:pt x="2160" y="1989"/>
                  </a:lnTo>
                  <a:lnTo>
                    <a:pt x="2219" y="2006"/>
                  </a:lnTo>
                  <a:lnTo>
                    <a:pt x="2296" y="2015"/>
                  </a:lnTo>
                  <a:lnTo>
                    <a:pt x="2373" y="2024"/>
                  </a:lnTo>
                  <a:lnTo>
                    <a:pt x="2450" y="2024"/>
                  </a:lnTo>
                  <a:lnTo>
                    <a:pt x="2527" y="2015"/>
                  </a:lnTo>
                  <a:lnTo>
                    <a:pt x="2595" y="2006"/>
                  </a:lnTo>
                  <a:lnTo>
                    <a:pt x="2714" y="1972"/>
                  </a:lnTo>
                  <a:lnTo>
                    <a:pt x="2834" y="1930"/>
                  </a:lnTo>
                  <a:lnTo>
                    <a:pt x="2962" y="1896"/>
                  </a:lnTo>
                  <a:lnTo>
                    <a:pt x="3090" y="1861"/>
                  </a:lnTo>
                  <a:lnTo>
                    <a:pt x="3167" y="1853"/>
                  </a:lnTo>
                  <a:lnTo>
                    <a:pt x="3244" y="1844"/>
                  </a:lnTo>
                  <a:lnTo>
                    <a:pt x="3423" y="1844"/>
                  </a:lnTo>
                  <a:lnTo>
                    <a:pt x="3423" y="1861"/>
                  </a:lnTo>
                  <a:lnTo>
                    <a:pt x="3423" y="1870"/>
                  </a:lnTo>
                  <a:lnTo>
                    <a:pt x="3423" y="1887"/>
                  </a:lnTo>
                  <a:lnTo>
                    <a:pt x="3423" y="1896"/>
                  </a:lnTo>
                  <a:lnTo>
                    <a:pt x="3423" y="1913"/>
                  </a:lnTo>
                  <a:lnTo>
                    <a:pt x="3423" y="1921"/>
                  </a:lnTo>
                  <a:lnTo>
                    <a:pt x="3423" y="1930"/>
                  </a:lnTo>
                  <a:lnTo>
                    <a:pt x="3423" y="1947"/>
                  </a:lnTo>
                  <a:lnTo>
                    <a:pt x="3423" y="1955"/>
                  </a:lnTo>
                  <a:lnTo>
                    <a:pt x="3423" y="1972"/>
                  </a:lnTo>
                  <a:lnTo>
                    <a:pt x="3423" y="1981"/>
                  </a:lnTo>
                  <a:lnTo>
                    <a:pt x="3423" y="1998"/>
                  </a:lnTo>
                  <a:lnTo>
                    <a:pt x="3423" y="2006"/>
                  </a:lnTo>
                  <a:lnTo>
                    <a:pt x="3423" y="2015"/>
                  </a:lnTo>
                  <a:lnTo>
                    <a:pt x="3423" y="2032"/>
                  </a:lnTo>
                  <a:lnTo>
                    <a:pt x="3423" y="2041"/>
                  </a:lnTo>
                  <a:lnTo>
                    <a:pt x="3423" y="2058"/>
                  </a:lnTo>
                  <a:lnTo>
                    <a:pt x="3423" y="2066"/>
                  </a:lnTo>
                  <a:lnTo>
                    <a:pt x="3423" y="2083"/>
                  </a:lnTo>
                  <a:lnTo>
                    <a:pt x="3423" y="2092"/>
                  </a:lnTo>
                  <a:lnTo>
                    <a:pt x="3423" y="2100"/>
                  </a:lnTo>
                  <a:lnTo>
                    <a:pt x="3423" y="2117"/>
                  </a:lnTo>
                  <a:lnTo>
                    <a:pt x="3423" y="2126"/>
                  </a:lnTo>
                  <a:lnTo>
                    <a:pt x="3423" y="2143"/>
                  </a:lnTo>
                  <a:lnTo>
                    <a:pt x="3423" y="2152"/>
                  </a:lnTo>
                  <a:lnTo>
                    <a:pt x="3423" y="2169"/>
                  </a:lnTo>
                  <a:lnTo>
                    <a:pt x="3423" y="2177"/>
                  </a:lnTo>
                  <a:lnTo>
                    <a:pt x="3423" y="2186"/>
                  </a:lnTo>
                  <a:lnTo>
                    <a:pt x="3423" y="2203"/>
                  </a:lnTo>
                  <a:lnTo>
                    <a:pt x="3423" y="2211"/>
                  </a:lnTo>
                  <a:lnTo>
                    <a:pt x="3423" y="2228"/>
                  </a:lnTo>
                  <a:lnTo>
                    <a:pt x="3423" y="2254"/>
                  </a:lnTo>
                  <a:lnTo>
                    <a:pt x="3440" y="2280"/>
                  </a:lnTo>
                  <a:lnTo>
                    <a:pt x="3474" y="2305"/>
                  </a:lnTo>
                  <a:lnTo>
                    <a:pt x="3517" y="2339"/>
                  </a:lnTo>
                  <a:lnTo>
                    <a:pt x="3687" y="2399"/>
                  </a:lnTo>
                  <a:lnTo>
                    <a:pt x="3858" y="2467"/>
                  </a:lnTo>
                  <a:lnTo>
                    <a:pt x="4208" y="2578"/>
                  </a:lnTo>
                  <a:lnTo>
                    <a:pt x="4942" y="2792"/>
                  </a:lnTo>
                  <a:lnTo>
                    <a:pt x="5292" y="2903"/>
                  </a:lnTo>
                  <a:lnTo>
                    <a:pt x="5471" y="2962"/>
                  </a:lnTo>
                  <a:lnTo>
                    <a:pt x="5642" y="3031"/>
                  </a:lnTo>
                  <a:lnTo>
                    <a:pt x="5804" y="3099"/>
                  </a:lnTo>
                  <a:lnTo>
                    <a:pt x="5966" y="3176"/>
                  </a:lnTo>
                  <a:lnTo>
                    <a:pt x="6111" y="3253"/>
                  </a:lnTo>
                  <a:lnTo>
                    <a:pt x="6256" y="3338"/>
                  </a:lnTo>
                  <a:lnTo>
                    <a:pt x="6410" y="3449"/>
                  </a:lnTo>
                  <a:lnTo>
                    <a:pt x="6589" y="3602"/>
                  </a:lnTo>
                  <a:lnTo>
                    <a:pt x="6786" y="3773"/>
                  </a:lnTo>
                  <a:lnTo>
                    <a:pt x="6999" y="3952"/>
                  </a:lnTo>
                  <a:lnTo>
                    <a:pt x="7212" y="4132"/>
                  </a:lnTo>
                  <a:lnTo>
                    <a:pt x="7323" y="4208"/>
                  </a:lnTo>
                  <a:lnTo>
                    <a:pt x="7434" y="4277"/>
                  </a:lnTo>
                  <a:lnTo>
                    <a:pt x="7537" y="4336"/>
                  </a:lnTo>
                  <a:lnTo>
                    <a:pt x="7648" y="4388"/>
                  </a:lnTo>
                  <a:lnTo>
                    <a:pt x="7741" y="4422"/>
                  </a:lnTo>
                  <a:lnTo>
                    <a:pt x="7835" y="4439"/>
                  </a:lnTo>
                  <a:lnTo>
                    <a:pt x="7972" y="4456"/>
                  </a:lnTo>
                  <a:lnTo>
                    <a:pt x="8100" y="4447"/>
                  </a:lnTo>
                  <a:lnTo>
                    <a:pt x="8373" y="4422"/>
                  </a:lnTo>
                  <a:lnTo>
                    <a:pt x="8518" y="4405"/>
                  </a:lnTo>
                  <a:lnTo>
                    <a:pt x="8689" y="4396"/>
                  </a:lnTo>
                  <a:lnTo>
                    <a:pt x="8894" y="4396"/>
                  </a:lnTo>
                  <a:lnTo>
                    <a:pt x="9124" y="4413"/>
                  </a:lnTo>
                  <a:lnTo>
                    <a:pt x="9346" y="4439"/>
                  </a:lnTo>
                  <a:lnTo>
                    <a:pt x="9517" y="4439"/>
                  </a:lnTo>
                  <a:lnTo>
                    <a:pt x="9653" y="4422"/>
                  </a:lnTo>
                  <a:lnTo>
                    <a:pt x="9781" y="4405"/>
                  </a:lnTo>
                  <a:lnTo>
                    <a:pt x="9892" y="4379"/>
                  </a:lnTo>
                  <a:lnTo>
                    <a:pt x="10029" y="4354"/>
                  </a:lnTo>
                  <a:lnTo>
                    <a:pt x="10191" y="4336"/>
                  </a:lnTo>
                  <a:lnTo>
                    <a:pt x="10396" y="4328"/>
                  </a:lnTo>
                  <a:lnTo>
                    <a:pt x="10498" y="4328"/>
                  </a:lnTo>
                  <a:lnTo>
                    <a:pt x="10584" y="4311"/>
                  </a:lnTo>
                  <a:lnTo>
                    <a:pt x="10652" y="4294"/>
                  </a:lnTo>
                  <a:lnTo>
                    <a:pt x="10694" y="4268"/>
                  </a:lnTo>
                  <a:lnTo>
                    <a:pt x="10737" y="4243"/>
                  </a:lnTo>
                  <a:lnTo>
                    <a:pt x="10763" y="4208"/>
                  </a:lnTo>
                  <a:lnTo>
                    <a:pt x="10771" y="4174"/>
                  </a:lnTo>
                  <a:lnTo>
                    <a:pt x="10788" y="4140"/>
                  </a:lnTo>
                  <a:lnTo>
                    <a:pt x="10797" y="4063"/>
                  </a:lnTo>
                  <a:lnTo>
                    <a:pt x="10805" y="4038"/>
                  </a:lnTo>
                  <a:lnTo>
                    <a:pt x="10823" y="4004"/>
                  </a:lnTo>
                  <a:lnTo>
                    <a:pt x="10848" y="3987"/>
                  </a:lnTo>
                  <a:lnTo>
                    <a:pt x="10874" y="3961"/>
                  </a:lnTo>
                  <a:lnTo>
                    <a:pt x="10925" y="3952"/>
                  </a:lnTo>
                  <a:lnTo>
                    <a:pt x="11650" y="3952"/>
                  </a:lnTo>
                  <a:lnTo>
                    <a:pt x="11753" y="3961"/>
                  </a:lnTo>
                  <a:lnTo>
                    <a:pt x="11864" y="3978"/>
                  </a:lnTo>
                  <a:lnTo>
                    <a:pt x="11966" y="4004"/>
                  </a:lnTo>
                  <a:lnTo>
                    <a:pt x="12052" y="4038"/>
                  </a:lnTo>
                  <a:lnTo>
                    <a:pt x="12222" y="4123"/>
                  </a:lnTo>
                  <a:lnTo>
                    <a:pt x="12316" y="4174"/>
                  </a:lnTo>
                  <a:lnTo>
                    <a:pt x="12427" y="4217"/>
                  </a:lnTo>
                  <a:lnTo>
                    <a:pt x="12555" y="4260"/>
                  </a:lnTo>
                  <a:lnTo>
                    <a:pt x="12717" y="4294"/>
                  </a:lnTo>
                  <a:lnTo>
                    <a:pt x="12897" y="4311"/>
                  </a:lnTo>
                  <a:lnTo>
                    <a:pt x="13050" y="4319"/>
                  </a:lnTo>
                  <a:lnTo>
                    <a:pt x="13195" y="4311"/>
                  </a:lnTo>
                  <a:lnTo>
                    <a:pt x="13323" y="4302"/>
                  </a:lnTo>
                  <a:lnTo>
                    <a:pt x="13579" y="4285"/>
                  </a:lnTo>
                  <a:lnTo>
                    <a:pt x="13707" y="4285"/>
                  </a:lnTo>
                  <a:lnTo>
                    <a:pt x="13844" y="4294"/>
                  </a:lnTo>
                  <a:lnTo>
                    <a:pt x="14091" y="4336"/>
                  </a:lnTo>
                  <a:lnTo>
                    <a:pt x="14279" y="4354"/>
                  </a:lnTo>
                  <a:lnTo>
                    <a:pt x="14416" y="4354"/>
                  </a:lnTo>
                  <a:lnTo>
                    <a:pt x="14467" y="4345"/>
                  </a:lnTo>
                  <a:lnTo>
                    <a:pt x="14510" y="4328"/>
                  </a:lnTo>
                  <a:lnTo>
                    <a:pt x="14527" y="4319"/>
                  </a:lnTo>
                  <a:lnTo>
                    <a:pt x="14527" y="4311"/>
                  </a:lnTo>
                  <a:lnTo>
                    <a:pt x="14518" y="4311"/>
                  </a:lnTo>
                  <a:lnTo>
                    <a:pt x="14518" y="4294"/>
                  </a:lnTo>
                  <a:lnTo>
                    <a:pt x="14518" y="4285"/>
                  </a:lnTo>
                  <a:lnTo>
                    <a:pt x="14518" y="4268"/>
                  </a:lnTo>
                  <a:lnTo>
                    <a:pt x="14518" y="4260"/>
                  </a:lnTo>
                  <a:lnTo>
                    <a:pt x="14518" y="4243"/>
                  </a:lnTo>
                  <a:lnTo>
                    <a:pt x="14518" y="4234"/>
                  </a:lnTo>
                  <a:lnTo>
                    <a:pt x="14518" y="4226"/>
                  </a:lnTo>
                  <a:lnTo>
                    <a:pt x="14518" y="4208"/>
                  </a:lnTo>
                  <a:lnTo>
                    <a:pt x="14518" y="4200"/>
                  </a:lnTo>
                  <a:lnTo>
                    <a:pt x="14518" y="4183"/>
                  </a:lnTo>
                  <a:lnTo>
                    <a:pt x="14518" y="4174"/>
                  </a:lnTo>
                  <a:lnTo>
                    <a:pt x="14518" y="4157"/>
                  </a:lnTo>
                  <a:lnTo>
                    <a:pt x="14518" y="4149"/>
                  </a:lnTo>
                  <a:lnTo>
                    <a:pt x="14518" y="4140"/>
                  </a:lnTo>
                  <a:lnTo>
                    <a:pt x="14518" y="4123"/>
                  </a:lnTo>
                  <a:lnTo>
                    <a:pt x="14518" y="4115"/>
                  </a:lnTo>
                  <a:lnTo>
                    <a:pt x="14518" y="4098"/>
                  </a:lnTo>
                  <a:lnTo>
                    <a:pt x="14518" y="4089"/>
                  </a:lnTo>
                  <a:lnTo>
                    <a:pt x="14518" y="4072"/>
                  </a:lnTo>
                  <a:lnTo>
                    <a:pt x="14518" y="4063"/>
                  </a:lnTo>
                  <a:lnTo>
                    <a:pt x="14518" y="4046"/>
                  </a:lnTo>
                  <a:lnTo>
                    <a:pt x="14518" y="4038"/>
                  </a:lnTo>
                  <a:lnTo>
                    <a:pt x="14518" y="4029"/>
                  </a:lnTo>
                  <a:lnTo>
                    <a:pt x="14518" y="4012"/>
                  </a:lnTo>
                  <a:lnTo>
                    <a:pt x="14518" y="4004"/>
                  </a:lnTo>
                  <a:lnTo>
                    <a:pt x="14518" y="3987"/>
                  </a:lnTo>
                  <a:lnTo>
                    <a:pt x="14518" y="3978"/>
                  </a:lnTo>
                  <a:lnTo>
                    <a:pt x="14518" y="3961"/>
                  </a:lnTo>
                  <a:lnTo>
                    <a:pt x="14518" y="3952"/>
                  </a:lnTo>
                  <a:lnTo>
                    <a:pt x="14518" y="3944"/>
                  </a:lnTo>
                  <a:lnTo>
                    <a:pt x="14518" y="3927"/>
                  </a:lnTo>
                  <a:lnTo>
                    <a:pt x="14518" y="3918"/>
                  </a:lnTo>
                  <a:lnTo>
                    <a:pt x="14518" y="3901"/>
                  </a:lnTo>
                  <a:lnTo>
                    <a:pt x="14518" y="3893"/>
                  </a:lnTo>
                  <a:lnTo>
                    <a:pt x="14518" y="3876"/>
                  </a:lnTo>
                  <a:lnTo>
                    <a:pt x="14518" y="3867"/>
                  </a:lnTo>
                  <a:lnTo>
                    <a:pt x="14518" y="3859"/>
                  </a:lnTo>
                  <a:lnTo>
                    <a:pt x="14518" y="3841"/>
                  </a:lnTo>
                  <a:lnTo>
                    <a:pt x="14518" y="3833"/>
                  </a:lnTo>
                  <a:lnTo>
                    <a:pt x="14518" y="3816"/>
                  </a:lnTo>
                  <a:lnTo>
                    <a:pt x="14518" y="3807"/>
                  </a:lnTo>
                  <a:lnTo>
                    <a:pt x="14518" y="3790"/>
                  </a:lnTo>
                  <a:lnTo>
                    <a:pt x="14518" y="3782"/>
                  </a:lnTo>
                  <a:lnTo>
                    <a:pt x="14518" y="3765"/>
                  </a:lnTo>
                  <a:lnTo>
                    <a:pt x="14518" y="3756"/>
                  </a:lnTo>
                  <a:lnTo>
                    <a:pt x="14518" y="3748"/>
                  </a:lnTo>
                  <a:lnTo>
                    <a:pt x="14518" y="3731"/>
                  </a:lnTo>
                  <a:lnTo>
                    <a:pt x="14518" y="3722"/>
                  </a:lnTo>
                  <a:lnTo>
                    <a:pt x="14518" y="3705"/>
                  </a:lnTo>
                  <a:lnTo>
                    <a:pt x="14518" y="3696"/>
                  </a:lnTo>
                  <a:lnTo>
                    <a:pt x="14518" y="3688"/>
                  </a:lnTo>
                  <a:lnTo>
                    <a:pt x="14510" y="3671"/>
                  </a:lnTo>
                  <a:lnTo>
                    <a:pt x="14475" y="3645"/>
                  </a:lnTo>
                  <a:lnTo>
                    <a:pt x="14365" y="3577"/>
                  </a:lnTo>
                  <a:lnTo>
                    <a:pt x="14365" y="3560"/>
                  </a:lnTo>
                  <a:lnTo>
                    <a:pt x="14365" y="3551"/>
                  </a:lnTo>
                  <a:lnTo>
                    <a:pt x="14365" y="3534"/>
                  </a:lnTo>
                  <a:lnTo>
                    <a:pt x="14365" y="3526"/>
                  </a:lnTo>
                  <a:lnTo>
                    <a:pt x="14365" y="3509"/>
                  </a:lnTo>
                  <a:lnTo>
                    <a:pt x="14365" y="3500"/>
                  </a:lnTo>
                  <a:lnTo>
                    <a:pt x="14365" y="3492"/>
                  </a:lnTo>
                  <a:lnTo>
                    <a:pt x="14365" y="3474"/>
                  </a:lnTo>
                  <a:lnTo>
                    <a:pt x="14365" y="3466"/>
                  </a:lnTo>
                  <a:lnTo>
                    <a:pt x="14365" y="3449"/>
                  </a:lnTo>
                  <a:lnTo>
                    <a:pt x="14365" y="3440"/>
                  </a:lnTo>
                  <a:lnTo>
                    <a:pt x="14365" y="3423"/>
                  </a:lnTo>
                  <a:lnTo>
                    <a:pt x="14365" y="3415"/>
                  </a:lnTo>
                  <a:lnTo>
                    <a:pt x="14365" y="3398"/>
                  </a:lnTo>
                  <a:lnTo>
                    <a:pt x="14365" y="3389"/>
                  </a:lnTo>
                  <a:lnTo>
                    <a:pt x="14365" y="3381"/>
                  </a:lnTo>
                  <a:lnTo>
                    <a:pt x="14365" y="3364"/>
                  </a:lnTo>
                  <a:lnTo>
                    <a:pt x="14365" y="3355"/>
                  </a:lnTo>
                  <a:lnTo>
                    <a:pt x="14365" y="3338"/>
                  </a:lnTo>
                  <a:lnTo>
                    <a:pt x="14365" y="3329"/>
                  </a:lnTo>
                  <a:lnTo>
                    <a:pt x="14365" y="3312"/>
                  </a:lnTo>
                  <a:lnTo>
                    <a:pt x="14365" y="3304"/>
                  </a:lnTo>
                  <a:lnTo>
                    <a:pt x="14365" y="3295"/>
                  </a:lnTo>
                  <a:lnTo>
                    <a:pt x="14365" y="3278"/>
                  </a:lnTo>
                  <a:lnTo>
                    <a:pt x="14365" y="3270"/>
                  </a:lnTo>
                  <a:lnTo>
                    <a:pt x="14365" y="3253"/>
                  </a:lnTo>
                  <a:lnTo>
                    <a:pt x="14365" y="3244"/>
                  </a:lnTo>
                  <a:lnTo>
                    <a:pt x="14365" y="3227"/>
                  </a:lnTo>
                  <a:lnTo>
                    <a:pt x="14365" y="3218"/>
                  </a:lnTo>
                  <a:lnTo>
                    <a:pt x="14365" y="3210"/>
                  </a:lnTo>
                  <a:lnTo>
                    <a:pt x="14365" y="3193"/>
                  </a:lnTo>
                  <a:lnTo>
                    <a:pt x="14365" y="3184"/>
                  </a:lnTo>
                  <a:lnTo>
                    <a:pt x="14365" y="3167"/>
                  </a:lnTo>
                  <a:lnTo>
                    <a:pt x="14365" y="3159"/>
                  </a:lnTo>
                  <a:lnTo>
                    <a:pt x="14365" y="3142"/>
                  </a:lnTo>
                  <a:lnTo>
                    <a:pt x="14365" y="3133"/>
                  </a:lnTo>
                  <a:lnTo>
                    <a:pt x="14365" y="3125"/>
                  </a:lnTo>
                  <a:lnTo>
                    <a:pt x="14365" y="3107"/>
                  </a:lnTo>
                  <a:lnTo>
                    <a:pt x="14365" y="3099"/>
                  </a:lnTo>
                  <a:lnTo>
                    <a:pt x="14365" y="3082"/>
                  </a:lnTo>
                  <a:lnTo>
                    <a:pt x="14365" y="3073"/>
                  </a:lnTo>
                  <a:lnTo>
                    <a:pt x="14365" y="3056"/>
                  </a:lnTo>
                  <a:lnTo>
                    <a:pt x="14365" y="3048"/>
                  </a:lnTo>
                  <a:lnTo>
                    <a:pt x="14356" y="3005"/>
                  </a:lnTo>
                  <a:lnTo>
                    <a:pt x="14347" y="2954"/>
                  </a:lnTo>
                  <a:lnTo>
                    <a:pt x="14339" y="2903"/>
                  </a:lnTo>
                  <a:lnTo>
                    <a:pt x="14313" y="2851"/>
                  </a:lnTo>
                  <a:lnTo>
                    <a:pt x="14271" y="2792"/>
                  </a:lnTo>
                  <a:lnTo>
                    <a:pt x="14211" y="2740"/>
                  </a:lnTo>
                  <a:lnTo>
                    <a:pt x="14143" y="2689"/>
                  </a:lnTo>
                  <a:lnTo>
                    <a:pt x="14057" y="2647"/>
                  </a:lnTo>
                  <a:lnTo>
                    <a:pt x="13955" y="2612"/>
                  </a:lnTo>
                  <a:lnTo>
                    <a:pt x="13852" y="2578"/>
                  </a:lnTo>
                  <a:lnTo>
                    <a:pt x="13613" y="2519"/>
                  </a:lnTo>
                  <a:lnTo>
                    <a:pt x="13357" y="2476"/>
                  </a:lnTo>
                  <a:lnTo>
                    <a:pt x="13084" y="2442"/>
                  </a:lnTo>
                  <a:lnTo>
                    <a:pt x="12564" y="2373"/>
                  </a:lnTo>
                  <a:lnTo>
                    <a:pt x="11548" y="2263"/>
                  </a:lnTo>
                  <a:lnTo>
                    <a:pt x="11087" y="2194"/>
                  </a:lnTo>
                  <a:lnTo>
                    <a:pt x="10882" y="2169"/>
                  </a:lnTo>
                  <a:lnTo>
                    <a:pt x="10712" y="2126"/>
                  </a:lnTo>
                  <a:lnTo>
                    <a:pt x="10592" y="2100"/>
                  </a:lnTo>
                  <a:lnTo>
                    <a:pt x="10473" y="2058"/>
                  </a:lnTo>
                  <a:lnTo>
                    <a:pt x="10225" y="1981"/>
                  </a:lnTo>
                  <a:lnTo>
                    <a:pt x="9978" y="1904"/>
                  </a:lnTo>
                  <a:lnTo>
                    <a:pt x="9858" y="1878"/>
                  </a:lnTo>
                  <a:lnTo>
                    <a:pt x="9730" y="1861"/>
                  </a:lnTo>
                  <a:lnTo>
                    <a:pt x="9653" y="1853"/>
                  </a:lnTo>
                  <a:lnTo>
                    <a:pt x="9576" y="1853"/>
                  </a:lnTo>
                  <a:lnTo>
                    <a:pt x="9431" y="1870"/>
                  </a:lnTo>
                  <a:lnTo>
                    <a:pt x="9295" y="1887"/>
                  </a:lnTo>
                  <a:lnTo>
                    <a:pt x="9150" y="1896"/>
                  </a:lnTo>
                  <a:lnTo>
                    <a:pt x="8902" y="1904"/>
                  </a:lnTo>
                  <a:lnTo>
                    <a:pt x="8646" y="1896"/>
                  </a:lnTo>
                  <a:lnTo>
                    <a:pt x="8373" y="1887"/>
                  </a:lnTo>
                  <a:lnTo>
                    <a:pt x="8091" y="1870"/>
                  </a:lnTo>
                  <a:lnTo>
                    <a:pt x="7801" y="1836"/>
                  </a:lnTo>
                  <a:lnTo>
                    <a:pt x="7520" y="1802"/>
                  </a:lnTo>
                  <a:lnTo>
                    <a:pt x="7246" y="1759"/>
                  </a:lnTo>
                  <a:lnTo>
                    <a:pt x="6990" y="1699"/>
                  </a:lnTo>
                  <a:lnTo>
                    <a:pt x="6879" y="1674"/>
                  </a:lnTo>
                  <a:lnTo>
                    <a:pt x="6777" y="1639"/>
                  </a:lnTo>
                  <a:lnTo>
                    <a:pt x="6589" y="1563"/>
                  </a:lnTo>
                  <a:lnTo>
                    <a:pt x="6393" y="1477"/>
                  </a:lnTo>
                  <a:lnTo>
                    <a:pt x="6197" y="1392"/>
                  </a:lnTo>
                  <a:lnTo>
                    <a:pt x="5838" y="1247"/>
                  </a:lnTo>
                  <a:lnTo>
                    <a:pt x="5027" y="923"/>
                  </a:lnTo>
                  <a:lnTo>
                    <a:pt x="4618" y="769"/>
                  </a:lnTo>
                  <a:lnTo>
                    <a:pt x="4199" y="615"/>
                  </a:lnTo>
                  <a:lnTo>
                    <a:pt x="3790" y="462"/>
                  </a:lnTo>
                  <a:lnTo>
                    <a:pt x="3363" y="325"/>
                  </a:lnTo>
                  <a:lnTo>
                    <a:pt x="2936" y="189"/>
                  </a:lnTo>
                  <a:lnTo>
                    <a:pt x="2501" y="60"/>
                  </a:lnTo>
                  <a:lnTo>
                    <a:pt x="2399" y="35"/>
                  </a:lnTo>
                  <a:lnTo>
                    <a:pt x="2296" y="18"/>
                  </a:lnTo>
                  <a:lnTo>
                    <a:pt x="2194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4"/>
            <p:cNvSpPr/>
            <p:nvPr/>
          </p:nvSpPr>
          <p:spPr>
            <a:xfrm>
              <a:off x="3644097" y="4277004"/>
              <a:ext cx="231440" cy="160724"/>
            </a:xfrm>
            <a:custGeom>
              <a:avLst/>
              <a:gdLst/>
              <a:ahLst/>
              <a:cxnLst/>
              <a:rect l="l" t="t" r="r" b="b"/>
              <a:pathLst>
                <a:path w="5950" h="4132" extrusionOk="0">
                  <a:moveTo>
                    <a:pt x="2390" y="0"/>
                  </a:moveTo>
                  <a:lnTo>
                    <a:pt x="2279" y="9"/>
                  </a:lnTo>
                  <a:lnTo>
                    <a:pt x="2185" y="26"/>
                  </a:lnTo>
                  <a:lnTo>
                    <a:pt x="2091" y="51"/>
                  </a:lnTo>
                  <a:lnTo>
                    <a:pt x="2014" y="86"/>
                  </a:lnTo>
                  <a:lnTo>
                    <a:pt x="1938" y="128"/>
                  </a:lnTo>
                  <a:lnTo>
                    <a:pt x="1869" y="171"/>
                  </a:lnTo>
                  <a:lnTo>
                    <a:pt x="1810" y="231"/>
                  </a:lnTo>
                  <a:lnTo>
                    <a:pt x="1750" y="299"/>
                  </a:lnTo>
                  <a:lnTo>
                    <a:pt x="1699" y="376"/>
                  </a:lnTo>
                  <a:lnTo>
                    <a:pt x="1656" y="461"/>
                  </a:lnTo>
                  <a:lnTo>
                    <a:pt x="1613" y="555"/>
                  </a:lnTo>
                  <a:lnTo>
                    <a:pt x="1579" y="657"/>
                  </a:lnTo>
                  <a:lnTo>
                    <a:pt x="1554" y="734"/>
                  </a:lnTo>
                  <a:lnTo>
                    <a:pt x="1536" y="811"/>
                  </a:lnTo>
                  <a:lnTo>
                    <a:pt x="1528" y="879"/>
                  </a:lnTo>
                  <a:lnTo>
                    <a:pt x="1528" y="948"/>
                  </a:lnTo>
                  <a:lnTo>
                    <a:pt x="1528" y="965"/>
                  </a:lnTo>
                  <a:lnTo>
                    <a:pt x="1528" y="973"/>
                  </a:lnTo>
                  <a:lnTo>
                    <a:pt x="1528" y="982"/>
                  </a:lnTo>
                  <a:lnTo>
                    <a:pt x="1528" y="999"/>
                  </a:lnTo>
                  <a:lnTo>
                    <a:pt x="1528" y="1007"/>
                  </a:lnTo>
                  <a:lnTo>
                    <a:pt x="1528" y="1024"/>
                  </a:lnTo>
                  <a:lnTo>
                    <a:pt x="1528" y="1033"/>
                  </a:lnTo>
                  <a:lnTo>
                    <a:pt x="1528" y="1050"/>
                  </a:lnTo>
                  <a:lnTo>
                    <a:pt x="1528" y="1059"/>
                  </a:lnTo>
                  <a:lnTo>
                    <a:pt x="1528" y="1067"/>
                  </a:lnTo>
                  <a:lnTo>
                    <a:pt x="1528" y="1084"/>
                  </a:lnTo>
                  <a:lnTo>
                    <a:pt x="1528" y="1093"/>
                  </a:lnTo>
                  <a:lnTo>
                    <a:pt x="1528" y="1110"/>
                  </a:lnTo>
                  <a:lnTo>
                    <a:pt x="1528" y="1118"/>
                  </a:lnTo>
                  <a:lnTo>
                    <a:pt x="1528" y="1135"/>
                  </a:lnTo>
                  <a:lnTo>
                    <a:pt x="1528" y="1144"/>
                  </a:lnTo>
                  <a:lnTo>
                    <a:pt x="1528" y="1152"/>
                  </a:lnTo>
                  <a:lnTo>
                    <a:pt x="1528" y="1169"/>
                  </a:lnTo>
                  <a:lnTo>
                    <a:pt x="1528" y="1178"/>
                  </a:lnTo>
                  <a:lnTo>
                    <a:pt x="1528" y="1195"/>
                  </a:lnTo>
                  <a:lnTo>
                    <a:pt x="1528" y="1204"/>
                  </a:lnTo>
                  <a:lnTo>
                    <a:pt x="1528" y="1221"/>
                  </a:lnTo>
                  <a:lnTo>
                    <a:pt x="1528" y="1229"/>
                  </a:lnTo>
                  <a:lnTo>
                    <a:pt x="1528" y="1246"/>
                  </a:lnTo>
                  <a:lnTo>
                    <a:pt x="1528" y="1255"/>
                  </a:lnTo>
                  <a:lnTo>
                    <a:pt x="1528" y="1263"/>
                  </a:lnTo>
                  <a:lnTo>
                    <a:pt x="1528" y="1280"/>
                  </a:lnTo>
                  <a:lnTo>
                    <a:pt x="1528" y="1289"/>
                  </a:lnTo>
                  <a:lnTo>
                    <a:pt x="1528" y="1306"/>
                  </a:lnTo>
                  <a:lnTo>
                    <a:pt x="1528" y="1315"/>
                  </a:lnTo>
                  <a:lnTo>
                    <a:pt x="1528" y="1332"/>
                  </a:lnTo>
                  <a:lnTo>
                    <a:pt x="1528" y="1340"/>
                  </a:lnTo>
                  <a:lnTo>
                    <a:pt x="1528" y="1349"/>
                  </a:lnTo>
                  <a:lnTo>
                    <a:pt x="1528" y="1366"/>
                  </a:lnTo>
                  <a:lnTo>
                    <a:pt x="1528" y="1374"/>
                  </a:lnTo>
                  <a:lnTo>
                    <a:pt x="1528" y="1391"/>
                  </a:lnTo>
                  <a:lnTo>
                    <a:pt x="1528" y="1400"/>
                  </a:lnTo>
                  <a:lnTo>
                    <a:pt x="1528" y="1417"/>
                  </a:lnTo>
                  <a:lnTo>
                    <a:pt x="1528" y="1426"/>
                  </a:lnTo>
                  <a:lnTo>
                    <a:pt x="1528" y="1434"/>
                  </a:lnTo>
                  <a:lnTo>
                    <a:pt x="1528" y="1451"/>
                  </a:lnTo>
                  <a:lnTo>
                    <a:pt x="1528" y="1460"/>
                  </a:lnTo>
                  <a:lnTo>
                    <a:pt x="1528" y="1477"/>
                  </a:lnTo>
                  <a:lnTo>
                    <a:pt x="1528" y="1485"/>
                  </a:lnTo>
                  <a:lnTo>
                    <a:pt x="1528" y="1502"/>
                  </a:lnTo>
                  <a:lnTo>
                    <a:pt x="1528" y="1511"/>
                  </a:lnTo>
                  <a:lnTo>
                    <a:pt x="1528" y="1528"/>
                  </a:lnTo>
                  <a:lnTo>
                    <a:pt x="1528" y="1536"/>
                  </a:lnTo>
                  <a:lnTo>
                    <a:pt x="1528" y="1545"/>
                  </a:lnTo>
                  <a:lnTo>
                    <a:pt x="1528" y="1562"/>
                  </a:lnTo>
                  <a:lnTo>
                    <a:pt x="1528" y="1588"/>
                  </a:lnTo>
                  <a:lnTo>
                    <a:pt x="1434" y="1630"/>
                  </a:lnTo>
                  <a:lnTo>
                    <a:pt x="1323" y="1665"/>
                  </a:lnTo>
                  <a:lnTo>
                    <a:pt x="1118" y="1733"/>
                  </a:lnTo>
                  <a:lnTo>
                    <a:pt x="948" y="1767"/>
                  </a:lnTo>
                  <a:lnTo>
                    <a:pt x="879" y="1784"/>
                  </a:lnTo>
                  <a:lnTo>
                    <a:pt x="820" y="1656"/>
                  </a:lnTo>
                  <a:lnTo>
                    <a:pt x="751" y="1536"/>
                  </a:lnTo>
                  <a:lnTo>
                    <a:pt x="674" y="1400"/>
                  </a:lnTo>
                  <a:lnTo>
                    <a:pt x="581" y="1263"/>
                  </a:lnTo>
                  <a:lnTo>
                    <a:pt x="529" y="1195"/>
                  </a:lnTo>
                  <a:lnTo>
                    <a:pt x="478" y="1144"/>
                  </a:lnTo>
                  <a:lnTo>
                    <a:pt x="418" y="1101"/>
                  </a:lnTo>
                  <a:lnTo>
                    <a:pt x="367" y="1076"/>
                  </a:lnTo>
                  <a:lnTo>
                    <a:pt x="316" y="1059"/>
                  </a:lnTo>
                  <a:lnTo>
                    <a:pt x="265" y="1059"/>
                  </a:lnTo>
                  <a:lnTo>
                    <a:pt x="214" y="1084"/>
                  </a:lnTo>
                  <a:lnTo>
                    <a:pt x="171" y="1118"/>
                  </a:lnTo>
                  <a:lnTo>
                    <a:pt x="128" y="1178"/>
                  </a:lnTo>
                  <a:lnTo>
                    <a:pt x="86" y="1246"/>
                  </a:lnTo>
                  <a:lnTo>
                    <a:pt x="51" y="1323"/>
                  </a:lnTo>
                  <a:lnTo>
                    <a:pt x="26" y="1417"/>
                  </a:lnTo>
                  <a:lnTo>
                    <a:pt x="9" y="1511"/>
                  </a:lnTo>
                  <a:lnTo>
                    <a:pt x="0" y="1613"/>
                  </a:lnTo>
                  <a:lnTo>
                    <a:pt x="0" y="1622"/>
                  </a:lnTo>
                  <a:lnTo>
                    <a:pt x="0" y="1630"/>
                  </a:lnTo>
                  <a:lnTo>
                    <a:pt x="0" y="1647"/>
                  </a:lnTo>
                  <a:lnTo>
                    <a:pt x="0" y="1656"/>
                  </a:lnTo>
                  <a:lnTo>
                    <a:pt x="0" y="1673"/>
                  </a:lnTo>
                  <a:lnTo>
                    <a:pt x="0" y="1682"/>
                  </a:lnTo>
                  <a:lnTo>
                    <a:pt x="0" y="1699"/>
                  </a:lnTo>
                  <a:lnTo>
                    <a:pt x="0" y="1707"/>
                  </a:lnTo>
                  <a:lnTo>
                    <a:pt x="0" y="1716"/>
                  </a:lnTo>
                  <a:lnTo>
                    <a:pt x="0" y="1733"/>
                  </a:lnTo>
                  <a:lnTo>
                    <a:pt x="0" y="1741"/>
                  </a:lnTo>
                  <a:lnTo>
                    <a:pt x="0" y="1758"/>
                  </a:lnTo>
                  <a:lnTo>
                    <a:pt x="0" y="1767"/>
                  </a:lnTo>
                  <a:lnTo>
                    <a:pt x="0" y="1784"/>
                  </a:lnTo>
                  <a:lnTo>
                    <a:pt x="0" y="1793"/>
                  </a:lnTo>
                  <a:lnTo>
                    <a:pt x="0" y="1801"/>
                  </a:lnTo>
                  <a:lnTo>
                    <a:pt x="0" y="1818"/>
                  </a:lnTo>
                  <a:lnTo>
                    <a:pt x="0" y="1827"/>
                  </a:lnTo>
                  <a:lnTo>
                    <a:pt x="0" y="1844"/>
                  </a:lnTo>
                  <a:lnTo>
                    <a:pt x="0" y="1852"/>
                  </a:lnTo>
                  <a:lnTo>
                    <a:pt x="0" y="1869"/>
                  </a:lnTo>
                  <a:lnTo>
                    <a:pt x="0" y="1878"/>
                  </a:lnTo>
                  <a:lnTo>
                    <a:pt x="0" y="1895"/>
                  </a:lnTo>
                  <a:lnTo>
                    <a:pt x="0" y="1903"/>
                  </a:lnTo>
                  <a:lnTo>
                    <a:pt x="0" y="1912"/>
                  </a:lnTo>
                  <a:lnTo>
                    <a:pt x="0" y="1929"/>
                  </a:lnTo>
                  <a:lnTo>
                    <a:pt x="0" y="1938"/>
                  </a:lnTo>
                  <a:lnTo>
                    <a:pt x="0" y="1955"/>
                  </a:lnTo>
                  <a:lnTo>
                    <a:pt x="0" y="1963"/>
                  </a:lnTo>
                  <a:lnTo>
                    <a:pt x="0" y="1980"/>
                  </a:lnTo>
                  <a:lnTo>
                    <a:pt x="0" y="1989"/>
                  </a:lnTo>
                  <a:lnTo>
                    <a:pt x="0" y="1997"/>
                  </a:lnTo>
                  <a:lnTo>
                    <a:pt x="0" y="2014"/>
                  </a:lnTo>
                  <a:lnTo>
                    <a:pt x="0" y="2023"/>
                  </a:lnTo>
                  <a:lnTo>
                    <a:pt x="0" y="2040"/>
                  </a:lnTo>
                  <a:lnTo>
                    <a:pt x="0" y="2049"/>
                  </a:lnTo>
                  <a:lnTo>
                    <a:pt x="0" y="2066"/>
                  </a:lnTo>
                  <a:lnTo>
                    <a:pt x="0" y="2074"/>
                  </a:lnTo>
                  <a:lnTo>
                    <a:pt x="0" y="2083"/>
                  </a:lnTo>
                  <a:lnTo>
                    <a:pt x="0" y="2100"/>
                  </a:lnTo>
                  <a:lnTo>
                    <a:pt x="0" y="2108"/>
                  </a:lnTo>
                  <a:lnTo>
                    <a:pt x="0" y="2125"/>
                  </a:lnTo>
                  <a:lnTo>
                    <a:pt x="0" y="2134"/>
                  </a:lnTo>
                  <a:lnTo>
                    <a:pt x="0" y="2151"/>
                  </a:lnTo>
                  <a:lnTo>
                    <a:pt x="0" y="2160"/>
                  </a:lnTo>
                  <a:lnTo>
                    <a:pt x="0" y="2168"/>
                  </a:lnTo>
                  <a:lnTo>
                    <a:pt x="0" y="2185"/>
                  </a:lnTo>
                  <a:lnTo>
                    <a:pt x="0" y="2194"/>
                  </a:lnTo>
                  <a:lnTo>
                    <a:pt x="0" y="2211"/>
                  </a:lnTo>
                  <a:lnTo>
                    <a:pt x="0" y="2219"/>
                  </a:lnTo>
                  <a:lnTo>
                    <a:pt x="0" y="2364"/>
                  </a:lnTo>
                  <a:lnTo>
                    <a:pt x="9" y="2501"/>
                  </a:lnTo>
                  <a:lnTo>
                    <a:pt x="34" y="2620"/>
                  </a:lnTo>
                  <a:lnTo>
                    <a:pt x="77" y="2740"/>
                  </a:lnTo>
                  <a:lnTo>
                    <a:pt x="137" y="2842"/>
                  </a:lnTo>
                  <a:lnTo>
                    <a:pt x="171" y="2894"/>
                  </a:lnTo>
                  <a:lnTo>
                    <a:pt x="205" y="2945"/>
                  </a:lnTo>
                  <a:lnTo>
                    <a:pt x="248" y="2987"/>
                  </a:lnTo>
                  <a:lnTo>
                    <a:pt x="299" y="3030"/>
                  </a:lnTo>
                  <a:lnTo>
                    <a:pt x="350" y="3064"/>
                  </a:lnTo>
                  <a:lnTo>
                    <a:pt x="410" y="3098"/>
                  </a:lnTo>
                  <a:lnTo>
                    <a:pt x="529" y="3175"/>
                  </a:lnTo>
                  <a:lnTo>
                    <a:pt x="623" y="3252"/>
                  </a:lnTo>
                  <a:lnTo>
                    <a:pt x="700" y="3329"/>
                  </a:lnTo>
                  <a:lnTo>
                    <a:pt x="777" y="3406"/>
                  </a:lnTo>
                  <a:lnTo>
                    <a:pt x="837" y="3491"/>
                  </a:lnTo>
                  <a:lnTo>
                    <a:pt x="888" y="3576"/>
                  </a:lnTo>
                  <a:lnTo>
                    <a:pt x="990" y="3730"/>
                  </a:lnTo>
                  <a:lnTo>
                    <a:pt x="1041" y="3807"/>
                  </a:lnTo>
                  <a:lnTo>
                    <a:pt x="1101" y="3875"/>
                  </a:lnTo>
                  <a:lnTo>
                    <a:pt x="1169" y="3935"/>
                  </a:lnTo>
                  <a:lnTo>
                    <a:pt x="1255" y="3995"/>
                  </a:lnTo>
                  <a:lnTo>
                    <a:pt x="1349" y="4037"/>
                  </a:lnTo>
                  <a:lnTo>
                    <a:pt x="1468" y="4080"/>
                  </a:lnTo>
                  <a:lnTo>
                    <a:pt x="1596" y="4106"/>
                  </a:lnTo>
                  <a:lnTo>
                    <a:pt x="1758" y="4123"/>
                  </a:lnTo>
                  <a:lnTo>
                    <a:pt x="2083" y="4131"/>
                  </a:lnTo>
                  <a:lnTo>
                    <a:pt x="2364" y="4131"/>
                  </a:lnTo>
                  <a:lnTo>
                    <a:pt x="2612" y="4123"/>
                  </a:lnTo>
                  <a:lnTo>
                    <a:pt x="2723" y="4106"/>
                  </a:lnTo>
                  <a:lnTo>
                    <a:pt x="2825" y="4088"/>
                  </a:lnTo>
                  <a:lnTo>
                    <a:pt x="2911" y="4063"/>
                  </a:lnTo>
                  <a:lnTo>
                    <a:pt x="3004" y="4029"/>
                  </a:lnTo>
                  <a:lnTo>
                    <a:pt x="3081" y="3995"/>
                  </a:lnTo>
                  <a:lnTo>
                    <a:pt x="3150" y="3960"/>
                  </a:lnTo>
                  <a:lnTo>
                    <a:pt x="3218" y="3909"/>
                  </a:lnTo>
                  <a:lnTo>
                    <a:pt x="3278" y="3858"/>
                  </a:lnTo>
                  <a:lnTo>
                    <a:pt x="3337" y="3798"/>
                  </a:lnTo>
                  <a:lnTo>
                    <a:pt x="3389" y="3739"/>
                  </a:lnTo>
                  <a:lnTo>
                    <a:pt x="3431" y="3670"/>
                  </a:lnTo>
                  <a:lnTo>
                    <a:pt x="3457" y="3610"/>
                  </a:lnTo>
                  <a:lnTo>
                    <a:pt x="3482" y="3542"/>
                  </a:lnTo>
                  <a:lnTo>
                    <a:pt x="3499" y="3482"/>
                  </a:lnTo>
                  <a:lnTo>
                    <a:pt x="3508" y="3363"/>
                  </a:lnTo>
                  <a:lnTo>
                    <a:pt x="3508" y="3252"/>
                  </a:lnTo>
                  <a:lnTo>
                    <a:pt x="3517" y="3150"/>
                  </a:lnTo>
                  <a:lnTo>
                    <a:pt x="3525" y="3098"/>
                  </a:lnTo>
                  <a:lnTo>
                    <a:pt x="3534" y="3056"/>
                  </a:lnTo>
                  <a:lnTo>
                    <a:pt x="3559" y="3022"/>
                  </a:lnTo>
                  <a:lnTo>
                    <a:pt x="3585" y="2987"/>
                  </a:lnTo>
                  <a:lnTo>
                    <a:pt x="3628" y="2953"/>
                  </a:lnTo>
                  <a:lnTo>
                    <a:pt x="3679" y="2928"/>
                  </a:lnTo>
                  <a:lnTo>
                    <a:pt x="3738" y="2919"/>
                  </a:lnTo>
                  <a:lnTo>
                    <a:pt x="3781" y="2911"/>
                  </a:lnTo>
                  <a:lnTo>
                    <a:pt x="3815" y="2911"/>
                  </a:lnTo>
                  <a:lnTo>
                    <a:pt x="3841" y="2919"/>
                  </a:lnTo>
                  <a:lnTo>
                    <a:pt x="3858" y="2936"/>
                  </a:lnTo>
                  <a:lnTo>
                    <a:pt x="3875" y="2962"/>
                  </a:lnTo>
                  <a:lnTo>
                    <a:pt x="3901" y="3030"/>
                  </a:lnTo>
                  <a:lnTo>
                    <a:pt x="3926" y="3115"/>
                  </a:lnTo>
                  <a:lnTo>
                    <a:pt x="3977" y="3218"/>
                  </a:lnTo>
                  <a:lnTo>
                    <a:pt x="4003" y="3269"/>
                  </a:lnTo>
                  <a:lnTo>
                    <a:pt x="4046" y="3329"/>
                  </a:lnTo>
                  <a:lnTo>
                    <a:pt x="4097" y="3389"/>
                  </a:lnTo>
                  <a:lnTo>
                    <a:pt x="4157" y="3448"/>
                  </a:lnTo>
                  <a:lnTo>
                    <a:pt x="4225" y="3508"/>
                  </a:lnTo>
                  <a:lnTo>
                    <a:pt x="4302" y="3559"/>
                  </a:lnTo>
                  <a:lnTo>
                    <a:pt x="4379" y="3610"/>
                  </a:lnTo>
                  <a:lnTo>
                    <a:pt x="4455" y="3653"/>
                  </a:lnTo>
                  <a:lnTo>
                    <a:pt x="4609" y="3730"/>
                  </a:lnTo>
                  <a:lnTo>
                    <a:pt x="4763" y="3781"/>
                  </a:lnTo>
                  <a:lnTo>
                    <a:pt x="4908" y="3824"/>
                  </a:lnTo>
                  <a:lnTo>
                    <a:pt x="5044" y="3841"/>
                  </a:lnTo>
                  <a:lnTo>
                    <a:pt x="5155" y="3849"/>
                  </a:lnTo>
                  <a:lnTo>
                    <a:pt x="5232" y="3841"/>
                  </a:lnTo>
                  <a:lnTo>
                    <a:pt x="5275" y="3832"/>
                  </a:lnTo>
                  <a:lnTo>
                    <a:pt x="5317" y="3824"/>
                  </a:lnTo>
                  <a:lnTo>
                    <a:pt x="5411" y="3841"/>
                  </a:lnTo>
                  <a:lnTo>
                    <a:pt x="5522" y="3867"/>
                  </a:lnTo>
                  <a:lnTo>
                    <a:pt x="5625" y="3909"/>
                  </a:lnTo>
                  <a:lnTo>
                    <a:pt x="5812" y="3986"/>
                  </a:lnTo>
                  <a:lnTo>
                    <a:pt x="5881" y="4020"/>
                  </a:lnTo>
                  <a:lnTo>
                    <a:pt x="5898" y="3969"/>
                  </a:lnTo>
                  <a:lnTo>
                    <a:pt x="5923" y="3832"/>
                  </a:lnTo>
                  <a:lnTo>
                    <a:pt x="5940" y="3653"/>
                  </a:lnTo>
                  <a:lnTo>
                    <a:pt x="5949" y="3559"/>
                  </a:lnTo>
                  <a:lnTo>
                    <a:pt x="5949" y="3457"/>
                  </a:lnTo>
                  <a:lnTo>
                    <a:pt x="5949" y="3448"/>
                  </a:lnTo>
                  <a:lnTo>
                    <a:pt x="5949" y="3431"/>
                  </a:lnTo>
                  <a:lnTo>
                    <a:pt x="5949" y="3423"/>
                  </a:lnTo>
                  <a:lnTo>
                    <a:pt x="5949" y="3406"/>
                  </a:lnTo>
                  <a:lnTo>
                    <a:pt x="5949" y="3397"/>
                  </a:lnTo>
                  <a:lnTo>
                    <a:pt x="5949" y="3380"/>
                  </a:lnTo>
                  <a:lnTo>
                    <a:pt x="5949" y="3372"/>
                  </a:lnTo>
                  <a:lnTo>
                    <a:pt x="5949" y="3363"/>
                  </a:lnTo>
                  <a:lnTo>
                    <a:pt x="5949" y="3346"/>
                  </a:lnTo>
                  <a:lnTo>
                    <a:pt x="5949" y="3337"/>
                  </a:lnTo>
                  <a:lnTo>
                    <a:pt x="5949" y="3320"/>
                  </a:lnTo>
                  <a:lnTo>
                    <a:pt x="5949" y="3312"/>
                  </a:lnTo>
                  <a:lnTo>
                    <a:pt x="5949" y="3295"/>
                  </a:lnTo>
                  <a:lnTo>
                    <a:pt x="5949" y="3286"/>
                  </a:lnTo>
                  <a:lnTo>
                    <a:pt x="5949" y="3278"/>
                  </a:lnTo>
                  <a:lnTo>
                    <a:pt x="5949" y="3261"/>
                  </a:lnTo>
                  <a:lnTo>
                    <a:pt x="5949" y="3252"/>
                  </a:lnTo>
                  <a:lnTo>
                    <a:pt x="5949" y="3235"/>
                  </a:lnTo>
                  <a:lnTo>
                    <a:pt x="5949" y="3226"/>
                  </a:lnTo>
                  <a:lnTo>
                    <a:pt x="5949" y="3209"/>
                  </a:lnTo>
                  <a:lnTo>
                    <a:pt x="5949" y="3201"/>
                  </a:lnTo>
                  <a:lnTo>
                    <a:pt x="5949" y="3192"/>
                  </a:lnTo>
                  <a:lnTo>
                    <a:pt x="5949" y="3175"/>
                  </a:lnTo>
                  <a:lnTo>
                    <a:pt x="5949" y="3167"/>
                  </a:lnTo>
                  <a:lnTo>
                    <a:pt x="5949" y="3150"/>
                  </a:lnTo>
                  <a:lnTo>
                    <a:pt x="5949" y="3141"/>
                  </a:lnTo>
                  <a:lnTo>
                    <a:pt x="5949" y="3124"/>
                  </a:lnTo>
                  <a:lnTo>
                    <a:pt x="5949" y="3115"/>
                  </a:lnTo>
                  <a:lnTo>
                    <a:pt x="5949" y="3107"/>
                  </a:lnTo>
                  <a:lnTo>
                    <a:pt x="5949" y="3090"/>
                  </a:lnTo>
                  <a:lnTo>
                    <a:pt x="5949" y="3081"/>
                  </a:lnTo>
                  <a:lnTo>
                    <a:pt x="5949" y="3064"/>
                  </a:lnTo>
                  <a:lnTo>
                    <a:pt x="5949" y="3056"/>
                  </a:lnTo>
                  <a:lnTo>
                    <a:pt x="5949" y="3039"/>
                  </a:lnTo>
                  <a:lnTo>
                    <a:pt x="5949" y="3030"/>
                  </a:lnTo>
                  <a:lnTo>
                    <a:pt x="5949" y="3013"/>
                  </a:lnTo>
                  <a:lnTo>
                    <a:pt x="5949" y="3004"/>
                  </a:lnTo>
                  <a:lnTo>
                    <a:pt x="5949" y="2996"/>
                  </a:lnTo>
                  <a:lnTo>
                    <a:pt x="5949" y="2979"/>
                  </a:lnTo>
                  <a:lnTo>
                    <a:pt x="5949" y="2970"/>
                  </a:lnTo>
                  <a:lnTo>
                    <a:pt x="5949" y="2953"/>
                  </a:lnTo>
                  <a:lnTo>
                    <a:pt x="5949" y="2945"/>
                  </a:lnTo>
                  <a:lnTo>
                    <a:pt x="5949" y="2928"/>
                  </a:lnTo>
                  <a:lnTo>
                    <a:pt x="5940" y="2817"/>
                  </a:lnTo>
                  <a:lnTo>
                    <a:pt x="5932" y="2706"/>
                  </a:lnTo>
                  <a:lnTo>
                    <a:pt x="5906" y="2603"/>
                  </a:lnTo>
                  <a:lnTo>
                    <a:pt x="5889" y="2561"/>
                  </a:lnTo>
                  <a:lnTo>
                    <a:pt x="5872" y="2527"/>
                  </a:lnTo>
                  <a:lnTo>
                    <a:pt x="5821" y="2467"/>
                  </a:lnTo>
                  <a:lnTo>
                    <a:pt x="5736" y="2356"/>
                  </a:lnTo>
                  <a:lnTo>
                    <a:pt x="5463" y="2066"/>
                  </a:lnTo>
                  <a:lnTo>
                    <a:pt x="5087" y="1682"/>
                  </a:lnTo>
                  <a:lnTo>
                    <a:pt x="4874" y="1468"/>
                  </a:lnTo>
                  <a:lnTo>
                    <a:pt x="4643" y="1255"/>
                  </a:lnTo>
                  <a:lnTo>
                    <a:pt x="4404" y="1041"/>
                  </a:lnTo>
                  <a:lnTo>
                    <a:pt x="4165" y="828"/>
                  </a:lnTo>
                  <a:lnTo>
                    <a:pt x="3935" y="640"/>
                  </a:lnTo>
                  <a:lnTo>
                    <a:pt x="3696" y="461"/>
                  </a:lnTo>
                  <a:lnTo>
                    <a:pt x="3474" y="307"/>
                  </a:lnTo>
                  <a:lnTo>
                    <a:pt x="3269" y="179"/>
                  </a:lnTo>
                  <a:lnTo>
                    <a:pt x="3167" y="137"/>
                  </a:lnTo>
                  <a:lnTo>
                    <a:pt x="3073" y="94"/>
                  </a:lnTo>
                  <a:lnTo>
                    <a:pt x="2987" y="60"/>
                  </a:lnTo>
                  <a:lnTo>
                    <a:pt x="2911" y="43"/>
                  </a:lnTo>
                  <a:lnTo>
                    <a:pt x="2765" y="17"/>
                  </a:lnTo>
                  <a:lnTo>
                    <a:pt x="2629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4"/>
            <p:cNvSpPr/>
            <p:nvPr/>
          </p:nvSpPr>
          <p:spPr>
            <a:xfrm>
              <a:off x="5928819" y="3186746"/>
              <a:ext cx="656356" cy="357585"/>
            </a:xfrm>
            <a:custGeom>
              <a:avLst/>
              <a:gdLst/>
              <a:ahLst/>
              <a:cxnLst/>
              <a:rect l="l" t="t" r="r" b="b"/>
              <a:pathLst>
                <a:path w="16874" h="9193" extrusionOk="0">
                  <a:moveTo>
                    <a:pt x="538" y="0"/>
                  </a:moveTo>
                  <a:lnTo>
                    <a:pt x="461" y="9"/>
                  </a:lnTo>
                  <a:lnTo>
                    <a:pt x="393" y="18"/>
                  </a:lnTo>
                  <a:lnTo>
                    <a:pt x="325" y="35"/>
                  </a:lnTo>
                  <a:lnTo>
                    <a:pt x="265" y="52"/>
                  </a:lnTo>
                  <a:lnTo>
                    <a:pt x="214" y="69"/>
                  </a:lnTo>
                  <a:lnTo>
                    <a:pt x="163" y="94"/>
                  </a:lnTo>
                  <a:lnTo>
                    <a:pt x="120" y="120"/>
                  </a:lnTo>
                  <a:lnTo>
                    <a:pt x="86" y="154"/>
                  </a:lnTo>
                  <a:lnTo>
                    <a:pt x="52" y="188"/>
                  </a:lnTo>
                  <a:lnTo>
                    <a:pt x="26" y="222"/>
                  </a:lnTo>
                  <a:lnTo>
                    <a:pt x="9" y="265"/>
                  </a:lnTo>
                  <a:lnTo>
                    <a:pt x="0" y="308"/>
                  </a:lnTo>
                  <a:lnTo>
                    <a:pt x="0" y="376"/>
                  </a:lnTo>
                  <a:lnTo>
                    <a:pt x="0" y="385"/>
                  </a:lnTo>
                  <a:lnTo>
                    <a:pt x="0" y="402"/>
                  </a:lnTo>
                  <a:lnTo>
                    <a:pt x="0" y="410"/>
                  </a:lnTo>
                  <a:lnTo>
                    <a:pt x="0" y="419"/>
                  </a:lnTo>
                  <a:lnTo>
                    <a:pt x="0" y="436"/>
                  </a:lnTo>
                  <a:lnTo>
                    <a:pt x="0" y="444"/>
                  </a:lnTo>
                  <a:lnTo>
                    <a:pt x="0" y="461"/>
                  </a:lnTo>
                  <a:lnTo>
                    <a:pt x="0" y="470"/>
                  </a:lnTo>
                  <a:lnTo>
                    <a:pt x="0" y="487"/>
                  </a:lnTo>
                  <a:lnTo>
                    <a:pt x="0" y="495"/>
                  </a:lnTo>
                  <a:lnTo>
                    <a:pt x="0" y="504"/>
                  </a:lnTo>
                  <a:lnTo>
                    <a:pt x="0" y="521"/>
                  </a:lnTo>
                  <a:lnTo>
                    <a:pt x="0" y="530"/>
                  </a:lnTo>
                  <a:lnTo>
                    <a:pt x="0" y="547"/>
                  </a:lnTo>
                  <a:lnTo>
                    <a:pt x="0" y="555"/>
                  </a:lnTo>
                  <a:lnTo>
                    <a:pt x="0" y="572"/>
                  </a:lnTo>
                  <a:lnTo>
                    <a:pt x="0" y="581"/>
                  </a:lnTo>
                  <a:lnTo>
                    <a:pt x="0" y="598"/>
                  </a:lnTo>
                  <a:lnTo>
                    <a:pt x="0" y="606"/>
                  </a:lnTo>
                  <a:lnTo>
                    <a:pt x="0" y="615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0" y="658"/>
                  </a:lnTo>
                  <a:lnTo>
                    <a:pt x="0" y="666"/>
                  </a:lnTo>
                  <a:lnTo>
                    <a:pt x="0" y="683"/>
                  </a:lnTo>
                  <a:lnTo>
                    <a:pt x="0" y="692"/>
                  </a:lnTo>
                  <a:lnTo>
                    <a:pt x="0" y="700"/>
                  </a:lnTo>
                  <a:lnTo>
                    <a:pt x="0" y="717"/>
                  </a:lnTo>
                  <a:lnTo>
                    <a:pt x="0" y="726"/>
                  </a:lnTo>
                  <a:lnTo>
                    <a:pt x="0" y="743"/>
                  </a:lnTo>
                  <a:lnTo>
                    <a:pt x="0" y="752"/>
                  </a:lnTo>
                  <a:lnTo>
                    <a:pt x="0" y="769"/>
                  </a:lnTo>
                  <a:lnTo>
                    <a:pt x="0" y="777"/>
                  </a:lnTo>
                  <a:lnTo>
                    <a:pt x="0" y="786"/>
                  </a:lnTo>
                  <a:lnTo>
                    <a:pt x="0" y="803"/>
                  </a:lnTo>
                  <a:lnTo>
                    <a:pt x="0" y="811"/>
                  </a:lnTo>
                  <a:lnTo>
                    <a:pt x="0" y="828"/>
                  </a:lnTo>
                  <a:lnTo>
                    <a:pt x="0" y="837"/>
                  </a:lnTo>
                  <a:lnTo>
                    <a:pt x="0" y="854"/>
                  </a:lnTo>
                  <a:lnTo>
                    <a:pt x="0" y="862"/>
                  </a:lnTo>
                  <a:lnTo>
                    <a:pt x="0" y="871"/>
                  </a:lnTo>
                  <a:lnTo>
                    <a:pt x="0" y="888"/>
                  </a:lnTo>
                  <a:lnTo>
                    <a:pt x="0" y="897"/>
                  </a:lnTo>
                  <a:lnTo>
                    <a:pt x="0" y="914"/>
                  </a:lnTo>
                  <a:lnTo>
                    <a:pt x="0" y="922"/>
                  </a:lnTo>
                  <a:lnTo>
                    <a:pt x="0" y="939"/>
                  </a:lnTo>
                  <a:lnTo>
                    <a:pt x="0" y="948"/>
                  </a:lnTo>
                  <a:lnTo>
                    <a:pt x="0" y="965"/>
                  </a:lnTo>
                  <a:lnTo>
                    <a:pt x="0" y="973"/>
                  </a:lnTo>
                  <a:lnTo>
                    <a:pt x="0" y="982"/>
                  </a:lnTo>
                  <a:lnTo>
                    <a:pt x="9" y="1119"/>
                  </a:lnTo>
                  <a:lnTo>
                    <a:pt x="43" y="1281"/>
                  </a:lnTo>
                  <a:lnTo>
                    <a:pt x="86" y="1460"/>
                  </a:lnTo>
                  <a:lnTo>
                    <a:pt x="146" y="1639"/>
                  </a:lnTo>
                  <a:lnTo>
                    <a:pt x="214" y="1818"/>
                  </a:lnTo>
                  <a:lnTo>
                    <a:pt x="291" y="1981"/>
                  </a:lnTo>
                  <a:lnTo>
                    <a:pt x="367" y="2117"/>
                  </a:lnTo>
                  <a:lnTo>
                    <a:pt x="410" y="2168"/>
                  </a:lnTo>
                  <a:lnTo>
                    <a:pt x="453" y="2211"/>
                  </a:lnTo>
                  <a:lnTo>
                    <a:pt x="496" y="2262"/>
                  </a:lnTo>
                  <a:lnTo>
                    <a:pt x="513" y="2279"/>
                  </a:lnTo>
                  <a:lnTo>
                    <a:pt x="521" y="2305"/>
                  </a:lnTo>
                  <a:lnTo>
                    <a:pt x="521" y="2322"/>
                  </a:lnTo>
                  <a:lnTo>
                    <a:pt x="521" y="2330"/>
                  </a:lnTo>
                  <a:lnTo>
                    <a:pt x="521" y="2348"/>
                  </a:lnTo>
                  <a:lnTo>
                    <a:pt x="521" y="2356"/>
                  </a:lnTo>
                  <a:lnTo>
                    <a:pt x="521" y="2365"/>
                  </a:lnTo>
                  <a:lnTo>
                    <a:pt x="521" y="2382"/>
                  </a:lnTo>
                  <a:lnTo>
                    <a:pt x="521" y="2390"/>
                  </a:lnTo>
                  <a:lnTo>
                    <a:pt x="521" y="2407"/>
                  </a:lnTo>
                  <a:lnTo>
                    <a:pt x="521" y="2416"/>
                  </a:lnTo>
                  <a:lnTo>
                    <a:pt x="521" y="2433"/>
                  </a:lnTo>
                  <a:lnTo>
                    <a:pt x="521" y="2441"/>
                  </a:lnTo>
                  <a:lnTo>
                    <a:pt x="521" y="2450"/>
                  </a:lnTo>
                  <a:lnTo>
                    <a:pt x="521" y="2467"/>
                  </a:lnTo>
                  <a:lnTo>
                    <a:pt x="521" y="2476"/>
                  </a:lnTo>
                  <a:lnTo>
                    <a:pt x="521" y="2493"/>
                  </a:lnTo>
                  <a:lnTo>
                    <a:pt x="521" y="2501"/>
                  </a:lnTo>
                  <a:lnTo>
                    <a:pt x="521" y="2518"/>
                  </a:lnTo>
                  <a:lnTo>
                    <a:pt x="521" y="2527"/>
                  </a:lnTo>
                  <a:lnTo>
                    <a:pt x="521" y="2544"/>
                  </a:lnTo>
                  <a:lnTo>
                    <a:pt x="530" y="2587"/>
                  </a:lnTo>
                  <a:lnTo>
                    <a:pt x="538" y="2629"/>
                  </a:lnTo>
                  <a:lnTo>
                    <a:pt x="564" y="2663"/>
                  </a:lnTo>
                  <a:lnTo>
                    <a:pt x="606" y="2715"/>
                  </a:lnTo>
                  <a:lnTo>
                    <a:pt x="700" y="2774"/>
                  </a:lnTo>
                  <a:lnTo>
                    <a:pt x="820" y="2834"/>
                  </a:lnTo>
                  <a:lnTo>
                    <a:pt x="965" y="2885"/>
                  </a:lnTo>
                  <a:lnTo>
                    <a:pt x="1119" y="2945"/>
                  </a:lnTo>
                  <a:lnTo>
                    <a:pt x="1298" y="2988"/>
                  </a:lnTo>
                  <a:lnTo>
                    <a:pt x="1486" y="3039"/>
                  </a:lnTo>
                  <a:lnTo>
                    <a:pt x="1887" y="3124"/>
                  </a:lnTo>
                  <a:lnTo>
                    <a:pt x="2288" y="3201"/>
                  </a:lnTo>
                  <a:lnTo>
                    <a:pt x="2663" y="3269"/>
                  </a:lnTo>
                  <a:lnTo>
                    <a:pt x="2988" y="3329"/>
                  </a:lnTo>
                  <a:lnTo>
                    <a:pt x="3227" y="3380"/>
                  </a:lnTo>
                  <a:lnTo>
                    <a:pt x="3577" y="3466"/>
                  </a:lnTo>
                  <a:lnTo>
                    <a:pt x="3679" y="3491"/>
                  </a:lnTo>
                  <a:lnTo>
                    <a:pt x="3756" y="3525"/>
                  </a:lnTo>
                  <a:lnTo>
                    <a:pt x="3816" y="3568"/>
                  </a:lnTo>
                  <a:lnTo>
                    <a:pt x="3875" y="3628"/>
                  </a:lnTo>
                  <a:lnTo>
                    <a:pt x="4038" y="3824"/>
                  </a:lnTo>
                  <a:lnTo>
                    <a:pt x="4106" y="3918"/>
                  </a:lnTo>
                  <a:lnTo>
                    <a:pt x="4174" y="4020"/>
                  </a:lnTo>
                  <a:lnTo>
                    <a:pt x="4311" y="4225"/>
                  </a:lnTo>
                  <a:lnTo>
                    <a:pt x="4379" y="4328"/>
                  </a:lnTo>
                  <a:lnTo>
                    <a:pt x="4473" y="4430"/>
                  </a:lnTo>
                  <a:lnTo>
                    <a:pt x="4575" y="4532"/>
                  </a:lnTo>
                  <a:lnTo>
                    <a:pt x="4635" y="4575"/>
                  </a:lnTo>
                  <a:lnTo>
                    <a:pt x="4695" y="4618"/>
                  </a:lnTo>
                  <a:lnTo>
                    <a:pt x="4865" y="4712"/>
                  </a:lnTo>
                  <a:lnTo>
                    <a:pt x="5045" y="4806"/>
                  </a:lnTo>
                  <a:lnTo>
                    <a:pt x="5241" y="4882"/>
                  </a:lnTo>
                  <a:lnTo>
                    <a:pt x="5454" y="4968"/>
                  </a:lnTo>
                  <a:lnTo>
                    <a:pt x="5873" y="5138"/>
                  </a:lnTo>
                  <a:lnTo>
                    <a:pt x="6077" y="5224"/>
                  </a:lnTo>
                  <a:lnTo>
                    <a:pt x="6265" y="5318"/>
                  </a:lnTo>
                  <a:lnTo>
                    <a:pt x="6376" y="5412"/>
                  </a:lnTo>
                  <a:lnTo>
                    <a:pt x="6641" y="5633"/>
                  </a:lnTo>
                  <a:lnTo>
                    <a:pt x="6803" y="5753"/>
                  </a:lnTo>
                  <a:lnTo>
                    <a:pt x="6965" y="5872"/>
                  </a:lnTo>
                  <a:lnTo>
                    <a:pt x="7119" y="5975"/>
                  </a:lnTo>
                  <a:lnTo>
                    <a:pt x="7247" y="6052"/>
                  </a:lnTo>
                  <a:lnTo>
                    <a:pt x="7511" y="6205"/>
                  </a:lnTo>
                  <a:lnTo>
                    <a:pt x="7767" y="6368"/>
                  </a:lnTo>
                  <a:lnTo>
                    <a:pt x="8015" y="6538"/>
                  </a:lnTo>
                  <a:lnTo>
                    <a:pt x="8254" y="6717"/>
                  </a:lnTo>
                  <a:lnTo>
                    <a:pt x="8467" y="6905"/>
                  </a:lnTo>
                  <a:lnTo>
                    <a:pt x="8672" y="7093"/>
                  </a:lnTo>
                  <a:lnTo>
                    <a:pt x="8860" y="7289"/>
                  </a:lnTo>
                  <a:lnTo>
                    <a:pt x="9022" y="7486"/>
                  </a:lnTo>
                  <a:lnTo>
                    <a:pt x="9150" y="7656"/>
                  </a:lnTo>
                  <a:lnTo>
                    <a:pt x="9269" y="7844"/>
                  </a:lnTo>
                  <a:lnTo>
                    <a:pt x="9389" y="8023"/>
                  </a:lnTo>
                  <a:lnTo>
                    <a:pt x="9517" y="8211"/>
                  </a:lnTo>
                  <a:lnTo>
                    <a:pt x="9585" y="8305"/>
                  </a:lnTo>
                  <a:lnTo>
                    <a:pt x="9662" y="8390"/>
                  </a:lnTo>
                  <a:lnTo>
                    <a:pt x="9747" y="8476"/>
                  </a:lnTo>
                  <a:lnTo>
                    <a:pt x="9841" y="8561"/>
                  </a:lnTo>
                  <a:lnTo>
                    <a:pt x="9944" y="8638"/>
                  </a:lnTo>
                  <a:lnTo>
                    <a:pt x="10063" y="8715"/>
                  </a:lnTo>
                  <a:lnTo>
                    <a:pt x="10191" y="8791"/>
                  </a:lnTo>
                  <a:lnTo>
                    <a:pt x="10328" y="8851"/>
                  </a:lnTo>
                  <a:lnTo>
                    <a:pt x="10447" y="8902"/>
                  </a:lnTo>
                  <a:lnTo>
                    <a:pt x="10558" y="8945"/>
                  </a:lnTo>
                  <a:lnTo>
                    <a:pt x="10669" y="8979"/>
                  </a:lnTo>
                  <a:lnTo>
                    <a:pt x="10772" y="8996"/>
                  </a:lnTo>
                  <a:lnTo>
                    <a:pt x="10874" y="9013"/>
                  </a:lnTo>
                  <a:lnTo>
                    <a:pt x="10976" y="9022"/>
                  </a:lnTo>
                  <a:lnTo>
                    <a:pt x="11173" y="9030"/>
                  </a:lnTo>
                  <a:lnTo>
                    <a:pt x="11360" y="9022"/>
                  </a:lnTo>
                  <a:lnTo>
                    <a:pt x="11540" y="9013"/>
                  </a:lnTo>
                  <a:lnTo>
                    <a:pt x="11727" y="9005"/>
                  </a:lnTo>
                  <a:lnTo>
                    <a:pt x="11915" y="9013"/>
                  </a:lnTo>
                  <a:lnTo>
                    <a:pt x="12103" y="9039"/>
                  </a:lnTo>
                  <a:lnTo>
                    <a:pt x="12291" y="9073"/>
                  </a:lnTo>
                  <a:lnTo>
                    <a:pt x="12692" y="9150"/>
                  </a:lnTo>
                  <a:lnTo>
                    <a:pt x="12880" y="9184"/>
                  </a:lnTo>
                  <a:lnTo>
                    <a:pt x="13067" y="9193"/>
                  </a:lnTo>
                  <a:lnTo>
                    <a:pt x="13144" y="9193"/>
                  </a:lnTo>
                  <a:lnTo>
                    <a:pt x="13230" y="9184"/>
                  </a:lnTo>
                  <a:lnTo>
                    <a:pt x="13298" y="9176"/>
                  </a:lnTo>
                  <a:lnTo>
                    <a:pt x="13366" y="9150"/>
                  </a:lnTo>
                  <a:lnTo>
                    <a:pt x="13417" y="9124"/>
                  </a:lnTo>
                  <a:lnTo>
                    <a:pt x="13477" y="9116"/>
                  </a:lnTo>
                  <a:lnTo>
                    <a:pt x="13528" y="9107"/>
                  </a:lnTo>
                  <a:lnTo>
                    <a:pt x="13571" y="9107"/>
                  </a:lnTo>
                  <a:lnTo>
                    <a:pt x="13673" y="9124"/>
                  </a:lnTo>
                  <a:lnTo>
                    <a:pt x="13767" y="9141"/>
                  </a:lnTo>
                  <a:lnTo>
                    <a:pt x="13861" y="9167"/>
                  </a:lnTo>
                  <a:lnTo>
                    <a:pt x="13964" y="9184"/>
                  </a:lnTo>
                  <a:lnTo>
                    <a:pt x="14015" y="9184"/>
                  </a:lnTo>
                  <a:lnTo>
                    <a:pt x="14075" y="9176"/>
                  </a:lnTo>
                  <a:lnTo>
                    <a:pt x="14134" y="9167"/>
                  </a:lnTo>
                  <a:lnTo>
                    <a:pt x="14194" y="9150"/>
                  </a:lnTo>
                  <a:lnTo>
                    <a:pt x="14339" y="9107"/>
                  </a:lnTo>
                  <a:lnTo>
                    <a:pt x="14493" y="9056"/>
                  </a:lnTo>
                  <a:lnTo>
                    <a:pt x="14826" y="8979"/>
                  </a:lnTo>
                  <a:lnTo>
                    <a:pt x="15107" y="8928"/>
                  </a:lnTo>
                  <a:lnTo>
                    <a:pt x="15210" y="8919"/>
                  </a:lnTo>
                  <a:lnTo>
                    <a:pt x="15269" y="8919"/>
                  </a:lnTo>
                  <a:lnTo>
                    <a:pt x="15423" y="8937"/>
                  </a:lnTo>
                  <a:lnTo>
                    <a:pt x="15525" y="8945"/>
                  </a:lnTo>
                  <a:lnTo>
                    <a:pt x="15636" y="8954"/>
                  </a:lnTo>
                  <a:lnTo>
                    <a:pt x="15756" y="8954"/>
                  </a:lnTo>
                  <a:lnTo>
                    <a:pt x="15807" y="8945"/>
                  </a:lnTo>
                  <a:lnTo>
                    <a:pt x="15850" y="8928"/>
                  </a:lnTo>
                  <a:lnTo>
                    <a:pt x="15893" y="8911"/>
                  </a:lnTo>
                  <a:lnTo>
                    <a:pt x="15927" y="8885"/>
                  </a:lnTo>
                  <a:lnTo>
                    <a:pt x="15952" y="8860"/>
                  </a:lnTo>
                  <a:lnTo>
                    <a:pt x="15969" y="8817"/>
                  </a:lnTo>
                  <a:lnTo>
                    <a:pt x="15978" y="8749"/>
                  </a:lnTo>
                  <a:lnTo>
                    <a:pt x="15986" y="8663"/>
                  </a:lnTo>
                  <a:lnTo>
                    <a:pt x="15986" y="8646"/>
                  </a:lnTo>
                  <a:lnTo>
                    <a:pt x="15986" y="8638"/>
                  </a:lnTo>
                  <a:lnTo>
                    <a:pt x="15986" y="8621"/>
                  </a:lnTo>
                  <a:lnTo>
                    <a:pt x="15986" y="8612"/>
                  </a:lnTo>
                  <a:lnTo>
                    <a:pt x="15986" y="8595"/>
                  </a:lnTo>
                  <a:lnTo>
                    <a:pt x="15986" y="8587"/>
                  </a:lnTo>
                  <a:lnTo>
                    <a:pt x="15986" y="8570"/>
                  </a:lnTo>
                  <a:lnTo>
                    <a:pt x="15986" y="8561"/>
                  </a:lnTo>
                  <a:lnTo>
                    <a:pt x="15986" y="8552"/>
                  </a:lnTo>
                  <a:lnTo>
                    <a:pt x="15986" y="8535"/>
                  </a:lnTo>
                  <a:lnTo>
                    <a:pt x="15986" y="8527"/>
                  </a:lnTo>
                  <a:lnTo>
                    <a:pt x="15986" y="8510"/>
                  </a:lnTo>
                  <a:lnTo>
                    <a:pt x="15986" y="8501"/>
                  </a:lnTo>
                  <a:lnTo>
                    <a:pt x="15986" y="8484"/>
                  </a:lnTo>
                  <a:lnTo>
                    <a:pt x="15986" y="8476"/>
                  </a:lnTo>
                  <a:lnTo>
                    <a:pt x="15986" y="8467"/>
                  </a:lnTo>
                  <a:lnTo>
                    <a:pt x="15986" y="8450"/>
                  </a:lnTo>
                  <a:lnTo>
                    <a:pt x="15986" y="8441"/>
                  </a:lnTo>
                  <a:lnTo>
                    <a:pt x="15986" y="8424"/>
                  </a:lnTo>
                  <a:lnTo>
                    <a:pt x="15986" y="8416"/>
                  </a:lnTo>
                  <a:lnTo>
                    <a:pt x="15986" y="8399"/>
                  </a:lnTo>
                  <a:lnTo>
                    <a:pt x="15986" y="8390"/>
                  </a:lnTo>
                  <a:lnTo>
                    <a:pt x="15986" y="8382"/>
                  </a:lnTo>
                  <a:lnTo>
                    <a:pt x="15986" y="8365"/>
                  </a:lnTo>
                  <a:lnTo>
                    <a:pt x="15986" y="8356"/>
                  </a:lnTo>
                  <a:lnTo>
                    <a:pt x="15986" y="8339"/>
                  </a:lnTo>
                  <a:lnTo>
                    <a:pt x="15986" y="8331"/>
                  </a:lnTo>
                  <a:lnTo>
                    <a:pt x="15986" y="8313"/>
                  </a:lnTo>
                  <a:lnTo>
                    <a:pt x="15986" y="8305"/>
                  </a:lnTo>
                  <a:lnTo>
                    <a:pt x="15986" y="8296"/>
                  </a:lnTo>
                  <a:lnTo>
                    <a:pt x="15986" y="8279"/>
                  </a:lnTo>
                  <a:lnTo>
                    <a:pt x="15986" y="8271"/>
                  </a:lnTo>
                  <a:lnTo>
                    <a:pt x="15986" y="8254"/>
                  </a:lnTo>
                  <a:lnTo>
                    <a:pt x="15986" y="8245"/>
                  </a:lnTo>
                  <a:lnTo>
                    <a:pt x="15986" y="8228"/>
                  </a:lnTo>
                  <a:lnTo>
                    <a:pt x="15986" y="8220"/>
                  </a:lnTo>
                  <a:lnTo>
                    <a:pt x="15986" y="8203"/>
                  </a:lnTo>
                  <a:lnTo>
                    <a:pt x="15986" y="8194"/>
                  </a:lnTo>
                  <a:lnTo>
                    <a:pt x="15986" y="8185"/>
                  </a:lnTo>
                  <a:lnTo>
                    <a:pt x="15986" y="8168"/>
                  </a:lnTo>
                  <a:lnTo>
                    <a:pt x="15986" y="8160"/>
                  </a:lnTo>
                  <a:lnTo>
                    <a:pt x="15986" y="8143"/>
                  </a:lnTo>
                  <a:lnTo>
                    <a:pt x="15986" y="8134"/>
                  </a:lnTo>
                  <a:lnTo>
                    <a:pt x="15986" y="8117"/>
                  </a:lnTo>
                  <a:lnTo>
                    <a:pt x="15986" y="8109"/>
                  </a:lnTo>
                  <a:lnTo>
                    <a:pt x="15986" y="8100"/>
                  </a:lnTo>
                  <a:lnTo>
                    <a:pt x="15978" y="7955"/>
                  </a:lnTo>
                  <a:lnTo>
                    <a:pt x="15969" y="7776"/>
                  </a:lnTo>
                  <a:lnTo>
                    <a:pt x="15944" y="7349"/>
                  </a:lnTo>
                  <a:lnTo>
                    <a:pt x="15969" y="7204"/>
                  </a:lnTo>
                  <a:lnTo>
                    <a:pt x="16003" y="7076"/>
                  </a:lnTo>
                  <a:lnTo>
                    <a:pt x="16029" y="7025"/>
                  </a:lnTo>
                  <a:lnTo>
                    <a:pt x="16055" y="6982"/>
                  </a:lnTo>
                  <a:lnTo>
                    <a:pt x="16080" y="6956"/>
                  </a:lnTo>
                  <a:lnTo>
                    <a:pt x="16114" y="6931"/>
                  </a:lnTo>
                  <a:lnTo>
                    <a:pt x="16285" y="6871"/>
                  </a:lnTo>
                  <a:lnTo>
                    <a:pt x="16405" y="6828"/>
                  </a:lnTo>
                  <a:lnTo>
                    <a:pt x="16447" y="6811"/>
                  </a:lnTo>
                  <a:lnTo>
                    <a:pt x="16473" y="6794"/>
                  </a:lnTo>
                  <a:lnTo>
                    <a:pt x="16490" y="6769"/>
                  </a:lnTo>
                  <a:lnTo>
                    <a:pt x="16498" y="6735"/>
                  </a:lnTo>
                  <a:lnTo>
                    <a:pt x="16498" y="6726"/>
                  </a:lnTo>
                  <a:lnTo>
                    <a:pt x="16498" y="6717"/>
                  </a:lnTo>
                  <a:lnTo>
                    <a:pt x="16498" y="6700"/>
                  </a:lnTo>
                  <a:lnTo>
                    <a:pt x="16498" y="6692"/>
                  </a:lnTo>
                  <a:lnTo>
                    <a:pt x="16498" y="6675"/>
                  </a:lnTo>
                  <a:lnTo>
                    <a:pt x="16498" y="6666"/>
                  </a:lnTo>
                  <a:lnTo>
                    <a:pt x="16498" y="6649"/>
                  </a:lnTo>
                  <a:lnTo>
                    <a:pt x="16498" y="6641"/>
                  </a:lnTo>
                  <a:lnTo>
                    <a:pt x="16498" y="6624"/>
                  </a:lnTo>
                  <a:lnTo>
                    <a:pt x="16498" y="6615"/>
                  </a:lnTo>
                  <a:lnTo>
                    <a:pt x="16498" y="6606"/>
                  </a:lnTo>
                  <a:lnTo>
                    <a:pt x="16498" y="6589"/>
                  </a:lnTo>
                  <a:lnTo>
                    <a:pt x="16498" y="6581"/>
                  </a:lnTo>
                  <a:lnTo>
                    <a:pt x="16498" y="6564"/>
                  </a:lnTo>
                  <a:lnTo>
                    <a:pt x="16498" y="6555"/>
                  </a:lnTo>
                  <a:lnTo>
                    <a:pt x="16498" y="6538"/>
                  </a:lnTo>
                  <a:lnTo>
                    <a:pt x="16498" y="6530"/>
                  </a:lnTo>
                  <a:lnTo>
                    <a:pt x="16498" y="6521"/>
                  </a:lnTo>
                  <a:lnTo>
                    <a:pt x="16498" y="6504"/>
                  </a:lnTo>
                  <a:lnTo>
                    <a:pt x="16498" y="6496"/>
                  </a:lnTo>
                  <a:lnTo>
                    <a:pt x="16498" y="6478"/>
                  </a:lnTo>
                  <a:lnTo>
                    <a:pt x="16498" y="6470"/>
                  </a:lnTo>
                  <a:lnTo>
                    <a:pt x="16498" y="6453"/>
                  </a:lnTo>
                  <a:lnTo>
                    <a:pt x="16498" y="6444"/>
                  </a:lnTo>
                  <a:lnTo>
                    <a:pt x="16498" y="6436"/>
                  </a:lnTo>
                  <a:lnTo>
                    <a:pt x="16498" y="6419"/>
                  </a:lnTo>
                  <a:lnTo>
                    <a:pt x="16498" y="6410"/>
                  </a:lnTo>
                  <a:lnTo>
                    <a:pt x="16498" y="6393"/>
                  </a:lnTo>
                  <a:lnTo>
                    <a:pt x="16498" y="6385"/>
                  </a:lnTo>
                  <a:lnTo>
                    <a:pt x="16498" y="6368"/>
                  </a:lnTo>
                  <a:lnTo>
                    <a:pt x="16498" y="6359"/>
                  </a:lnTo>
                  <a:lnTo>
                    <a:pt x="16498" y="6350"/>
                  </a:lnTo>
                  <a:lnTo>
                    <a:pt x="16498" y="6333"/>
                  </a:lnTo>
                  <a:lnTo>
                    <a:pt x="16498" y="6325"/>
                  </a:lnTo>
                  <a:lnTo>
                    <a:pt x="16498" y="6308"/>
                  </a:lnTo>
                  <a:lnTo>
                    <a:pt x="16601" y="6316"/>
                  </a:lnTo>
                  <a:lnTo>
                    <a:pt x="16720" y="6308"/>
                  </a:lnTo>
                  <a:lnTo>
                    <a:pt x="16772" y="6299"/>
                  </a:lnTo>
                  <a:lnTo>
                    <a:pt x="16814" y="6274"/>
                  </a:lnTo>
                  <a:lnTo>
                    <a:pt x="16831" y="6239"/>
                  </a:lnTo>
                  <a:lnTo>
                    <a:pt x="16840" y="6197"/>
                  </a:lnTo>
                  <a:lnTo>
                    <a:pt x="16874" y="6163"/>
                  </a:lnTo>
                  <a:lnTo>
                    <a:pt x="16874" y="6154"/>
                  </a:lnTo>
                  <a:lnTo>
                    <a:pt x="16874" y="6137"/>
                  </a:lnTo>
                  <a:lnTo>
                    <a:pt x="16874" y="6129"/>
                  </a:lnTo>
                  <a:lnTo>
                    <a:pt x="16874" y="6111"/>
                  </a:lnTo>
                  <a:lnTo>
                    <a:pt x="16874" y="6103"/>
                  </a:lnTo>
                  <a:lnTo>
                    <a:pt x="16874" y="6086"/>
                  </a:lnTo>
                  <a:lnTo>
                    <a:pt x="16874" y="6077"/>
                  </a:lnTo>
                  <a:lnTo>
                    <a:pt x="16874" y="6069"/>
                  </a:lnTo>
                  <a:lnTo>
                    <a:pt x="16874" y="6052"/>
                  </a:lnTo>
                  <a:lnTo>
                    <a:pt x="16874" y="6043"/>
                  </a:lnTo>
                  <a:lnTo>
                    <a:pt x="16874" y="6026"/>
                  </a:lnTo>
                  <a:lnTo>
                    <a:pt x="16874" y="6018"/>
                  </a:lnTo>
                  <a:lnTo>
                    <a:pt x="16874" y="6001"/>
                  </a:lnTo>
                  <a:lnTo>
                    <a:pt x="16874" y="5992"/>
                  </a:lnTo>
                  <a:lnTo>
                    <a:pt x="16874" y="5983"/>
                  </a:lnTo>
                  <a:lnTo>
                    <a:pt x="16874" y="5966"/>
                  </a:lnTo>
                  <a:lnTo>
                    <a:pt x="16874" y="5958"/>
                  </a:lnTo>
                  <a:lnTo>
                    <a:pt x="16874" y="5941"/>
                  </a:lnTo>
                  <a:lnTo>
                    <a:pt x="16874" y="5932"/>
                  </a:lnTo>
                  <a:lnTo>
                    <a:pt x="16874" y="5915"/>
                  </a:lnTo>
                  <a:lnTo>
                    <a:pt x="16874" y="5907"/>
                  </a:lnTo>
                  <a:lnTo>
                    <a:pt x="16874" y="5890"/>
                  </a:lnTo>
                  <a:lnTo>
                    <a:pt x="16874" y="5881"/>
                  </a:lnTo>
                  <a:lnTo>
                    <a:pt x="16874" y="5872"/>
                  </a:lnTo>
                  <a:lnTo>
                    <a:pt x="16874" y="5855"/>
                  </a:lnTo>
                  <a:lnTo>
                    <a:pt x="16874" y="5847"/>
                  </a:lnTo>
                  <a:lnTo>
                    <a:pt x="16874" y="5830"/>
                  </a:lnTo>
                  <a:lnTo>
                    <a:pt x="16874" y="5821"/>
                  </a:lnTo>
                  <a:lnTo>
                    <a:pt x="16874" y="5804"/>
                  </a:lnTo>
                  <a:lnTo>
                    <a:pt x="16874" y="5796"/>
                  </a:lnTo>
                  <a:lnTo>
                    <a:pt x="16874" y="5787"/>
                  </a:lnTo>
                  <a:lnTo>
                    <a:pt x="16874" y="5770"/>
                  </a:lnTo>
                  <a:lnTo>
                    <a:pt x="16874" y="5762"/>
                  </a:lnTo>
                  <a:lnTo>
                    <a:pt x="16874" y="5744"/>
                  </a:lnTo>
                  <a:lnTo>
                    <a:pt x="16874" y="5736"/>
                  </a:lnTo>
                  <a:lnTo>
                    <a:pt x="16874" y="5719"/>
                  </a:lnTo>
                  <a:lnTo>
                    <a:pt x="16874" y="5710"/>
                  </a:lnTo>
                  <a:lnTo>
                    <a:pt x="16874" y="5702"/>
                  </a:lnTo>
                  <a:lnTo>
                    <a:pt x="16874" y="5685"/>
                  </a:lnTo>
                  <a:lnTo>
                    <a:pt x="16874" y="5676"/>
                  </a:lnTo>
                  <a:lnTo>
                    <a:pt x="16874" y="5659"/>
                  </a:lnTo>
                  <a:lnTo>
                    <a:pt x="16874" y="5651"/>
                  </a:lnTo>
                  <a:lnTo>
                    <a:pt x="16874" y="5633"/>
                  </a:lnTo>
                  <a:lnTo>
                    <a:pt x="16874" y="5625"/>
                  </a:lnTo>
                  <a:lnTo>
                    <a:pt x="16874" y="5608"/>
                  </a:lnTo>
                  <a:lnTo>
                    <a:pt x="16874" y="5599"/>
                  </a:lnTo>
                  <a:lnTo>
                    <a:pt x="16874" y="5591"/>
                  </a:lnTo>
                  <a:lnTo>
                    <a:pt x="16874" y="5574"/>
                  </a:lnTo>
                  <a:lnTo>
                    <a:pt x="16874" y="5565"/>
                  </a:lnTo>
                  <a:lnTo>
                    <a:pt x="16874" y="5548"/>
                  </a:lnTo>
                  <a:lnTo>
                    <a:pt x="16874" y="5523"/>
                  </a:lnTo>
                  <a:lnTo>
                    <a:pt x="16865" y="5488"/>
                  </a:lnTo>
                  <a:lnTo>
                    <a:pt x="16823" y="5420"/>
                  </a:lnTo>
                  <a:lnTo>
                    <a:pt x="16755" y="5343"/>
                  </a:lnTo>
                  <a:lnTo>
                    <a:pt x="16669" y="5266"/>
                  </a:lnTo>
                  <a:lnTo>
                    <a:pt x="16567" y="5181"/>
                  </a:lnTo>
                  <a:lnTo>
                    <a:pt x="16456" y="5104"/>
                  </a:lnTo>
                  <a:lnTo>
                    <a:pt x="16336" y="5028"/>
                  </a:lnTo>
                  <a:lnTo>
                    <a:pt x="16217" y="4951"/>
                  </a:lnTo>
                  <a:lnTo>
                    <a:pt x="14706" y="4072"/>
                  </a:lnTo>
                  <a:lnTo>
                    <a:pt x="12837" y="2954"/>
                  </a:lnTo>
                  <a:lnTo>
                    <a:pt x="12666" y="2851"/>
                  </a:lnTo>
                  <a:lnTo>
                    <a:pt x="12470" y="2749"/>
                  </a:lnTo>
                  <a:lnTo>
                    <a:pt x="12043" y="2527"/>
                  </a:lnTo>
                  <a:lnTo>
                    <a:pt x="11582" y="2313"/>
                  </a:lnTo>
                  <a:lnTo>
                    <a:pt x="11113" y="2100"/>
                  </a:lnTo>
                  <a:lnTo>
                    <a:pt x="10661" y="1912"/>
                  </a:lnTo>
                  <a:lnTo>
                    <a:pt x="10259" y="1750"/>
                  </a:lnTo>
                  <a:lnTo>
                    <a:pt x="9927" y="1622"/>
                  </a:lnTo>
                  <a:lnTo>
                    <a:pt x="9705" y="1545"/>
                  </a:lnTo>
                  <a:lnTo>
                    <a:pt x="9543" y="1511"/>
                  </a:lnTo>
                  <a:lnTo>
                    <a:pt x="9397" y="1486"/>
                  </a:lnTo>
                  <a:lnTo>
                    <a:pt x="9261" y="1477"/>
                  </a:lnTo>
                  <a:lnTo>
                    <a:pt x="9116" y="1477"/>
                  </a:lnTo>
                  <a:lnTo>
                    <a:pt x="8962" y="1468"/>
                  </a:lnTo>
                  <a:lnTo>
                    <a:pt x="8800" y="1460"/>
                  </a:lnTo>
                  <a:lnTo>
                    <a:pt x="8604" y="1443"/>
                  </a:lnTo>
                  <a:lnTo>
                    <a:pt x="8382" y="1400"/>
                  </a:lnTo>
                  <a:lnTo>
                    <a:pt x="8126" y="1340"/>
                  </a:lnTo>
                  <a:lnTo>
                    <a:pt x="7844" y="1264"/>
                  </a:lnTo>
                  <a:lnTo>
                    <a:pt x="7289" y="1093"/>
                  </a:lnTo>
                  <a:lnTo>
                    <a:pt x="6794" y="939"/>
                  </a:lnTo>
                  <a:lnTo>
                    <a:pt x="6487" y="837"/>
                  </a:lnTo>
                  <a:lnTo>
                    <a:pt x="6427" y="828"/>
                  </a:lnTo>
                  <a:lnTo>
                    <a:pt x="6368" y="820"/>
                  </a:lnTo>
                  <a:lnTo>
                    <a:pt x="6214" y="811"/>
                  </a:lnTo>
                  <a:lnTo>
                    <a:pt x="6035" y="820"/>
                  </a:lnTo>
                  <a:lnTo>
                    <a:pt x="5855" y="837"/>
                  </a:lnTo>
                  <a:lnTo>
                    <a:pt x="5676" y="871"/>
                  </a:lnTo>
                  <a:lnTo>
                    <a:pt x="5599" y="888"/>
                  </a:lnTo>
                  <a:lnTo>
                    <a:pt x="5523" y="914"/>
                  </a:lnTo>
                  <a:lnTo>
                    <a:pt x="5463" y="948"/>
                  </a:lnTo>
                  <a:lnTo>
                    <a:pt x="5412" y="973"/>
                  </a:lnTo>
                  <a:lnTo>
                    <a:pt x="5369" y="1008"/>
                  </a:lnTo>
                  <a:lnTo>
                    <a:pt x="5343" y="1050"/>
                  </a:lnTo>
                  <a:lnTo>
                    <a:pt x="5326" y="1084"/>
                  </a:lnTo>
                  <a:lnTo>
                    <a:pt x="5301" y="1110"/>
                  </a:lnTo>
                  <a:lnTo>
                    <a:pt x="5275" y="1144"/>
                  </a:lnTo>
                  <a:lnTo>
                    <a:pt x="5241" y="1161"/>
                  </a:lnTo>
                  <a:lnTo>
                    <a:pt x="5198" y="1178"/>
                  </a:lnTo>
                  <a:lnTo>
                    <a:pt x="5147" y="1195"/>
                  </a:lnTo>
                  <a:lnTo>
                    <a:pt x="5045" y="1212"/>
                  </a:lnTo>
                  <a:lnTo>
                    <a:pt x="4925" y="1212"/>
                  </a:lnTo>
                  <a:lnTo>
                    <a:pt x="4806" y="1204"/>
                  </a:lnTo>
                  <a:lnTo>
                    <a:pt x="4678" y="1187"/>
                  </a:lnTo>
                  <a:lnTo>
                    <a:pt x="4550" y="1170"/>
                  </a:lnTo>
                  <a:lnTo>
                    <a:pt x="4285" y="1127"/>
                  </a:lnTo>
                  <a:lnTo>
                    <a:pt x="4157" y="1110"/>
                  </a:lnTo>
                  <a:lnTo>
                    <a:pt x="4029" y="1093"/>
                  </a:lnTo>
                  <a:lnTo>
                    <a:pt x="3918" y="1093"/>
                  </a:lnTo>
                  <a:lnTo>
                    <a:pt x="3833" y="1101"/>
                  </a:lnTo>
                  <a:lnTo>
                    <a:pt x="3799" y="1110"/>
                  </a:lnTo>
                  <a:lnTo>
                    <a:pt x="3773" y="1119"/>
                  </a:lnTo>
                  <a:lnTo>
                    <a:pt x="3764" y="1136"/>
                  </a:lnTo>
                  <a:lnTo>
                    <a:pt x="3756" y="1153"/>
                  </a:lnTo>
                  <a:lnTo>
                    <a:pt x="3756" y="1170"/>
                  </a:lnTo>
                  <a:lnTo>
                    <a:pt x="3756" y="1178"/>
                  </a:lnTo>
                  <a:lnTo>
                    <a:pt x="3756" y="1195"/>
                  </a:lnTo>
                  <a:lnTo>
                    <a:pt x="3756" y="1204"/>
                  </a:lnTo>
                  <a:lnTo>
                    <a:pt x="3756" y="1221"/>
                  </a:lnTo>
                  <a:lnTo>
                    <a:pt x="3756" y="1229"/>
                  </a:lnTo>
                  <a:lnTo>
                    <a:pt x="3756" y="1247"/>
                  </a:lnTo>
                  <a:lnTo>
                    <a:pt x="3756" y="1255"/>
                  </a:lnTo>
                  <a:lnTo>
                    <a:pt x="3756" y="1264"/>
                  </a:lnTo>
                  <a:lnTo>
                    <a:pt x="3756" y="1281"/>
                  </a:lnTo>
                  <a:lnTo>
                    <a:pt x="3756" y="1289"/>
                  </a:lnTo>
                  <a:lnTo>
                    <a:pt x="3756" y="1306"/>
                  </a:lnTo>
                  <a:lnTo>
                    <a:pt x="3756" y="1315"/>
                  </a:lnTo>
                  <a:lnTo>
                    <a:pt x="3756" y="1332"/>
                  </a:lnTo>
                  <a:lnTo>
                    <a:pt x="3756" y="1340"/>
                  </a:lnTo>
                  <a:lnTo>
                    <a:pt x="3756" y="1349"/>
                  </a:lnTo>
                  <a:lnTo>
                    <a:pt x="3756" y="1366"/>
                  </a:lnTo>
                  <a:lnTo>
                    <a:pt x="3756" y="1375"/>
                  </a:lnTo>
                  <a:lnTo>
                    <a:pt x="3756" y="1392"/>
                  </a:lnTo>
                  <a:lnTo>
                    <a:pt x="3756" y="1400"/>
                  </a:lnTo>
                  <a:lnTo>
                    <a:pt x="3756" y="1417"/>
                  </a:lnTo>
                  <a:lnTo>
                    <a:pt x="3756" y="1426"/>
                  </a:lnTo>
                  <a:lnTo>
                    <a:pt x="3756" y="1434"/>
                  </a:lnTo>
                  <a:lnTo>
                    <a:pt x="3756" y="1451"/>
                  </a:lnTo>
                  <a:lnTo>
                    <a:pt x="3756" y="1460"/>
                  </a:lnTo>
                  <a:lnTo>
                    <a:pt x="3756" y="1477"/>
                  </a:lnTo>
                  <a:lnTo>
                    <a:pt x="3756" y="1486"/>
                  </a:lnTo>
                  <a:lnTo>
                    <a:pt x="3756" y="1503"/>
                  </a:lnTo>
                  <a:lnTo>
                    <a:pt x="3756" y="1511"/>
                  </a:lnTo>
                  <a:lnTo>
                    <a:pt x="3756" y="1528"/>
                  </a:lnTo>
                  <a:lnTo>
                    <a:pt x="3756" y="1537"/>
                  </a:lnTo>
                  <a:lnTo>
                    <a:pt x="3756" y="1545"/>
                  </a:lnTo>
                  <a:lnTo>
                    <a:pt x="3756" y="1562"/>
                  </a:lnTo>
                  <a:lnTo>
                    <a:pt x="3756" y="1571"/>
                  </a:lnTo>
                  <a:lnTo>
                    <a:pt x="3756" y="1588"/>
                  </a:lnTo>
                  <a:lnTo>
                    <a:pt x="3756" y="1596"/>
                  </a:lnTo>
                  <a:lnTo>
                    <a:pt x="3756" y="1614"/>
                  </a:lnTo>
                  <a:lnTo>
                    <a:pt x="3756" y="1622"/>
                  </a:lnTo>
                  <a:lnTo>
                    <a:pt x="3756" y="1631"/>
                  </a:lnTo>
                  <a:lnTo>
                    <a:pt x="3756" y="1648"/>
                  </a:lnTo>
                  <a:lnTo>
                    <a:pt x="3756" y="1656"/>
                  </a:lnTo>
                  <a:lnTo>
                    <a:pt x="3756" y="1673"/>
                  </a:lnTo>
                  <a:lnTo>
                    <a:pt x="3756" y="1682"/>
                  </a:lnTo>
                  <a:lnTo>
                    <a:pt x="3756" y="1699"/>
                  </a:lnTo>
                  <a:lnTo>
                    <a:pt x="3756" y="1707"/>
                  </a:lnTo>
                  <a:lnTo>
                    <a:pt x="3756" y="1716"/>
                  </a:lnTo>
                  <a:lnTo>
                    <a:pt x="3756" y="1733"/>
                  </a:lnTo>
                  <a:lnTo>
                    <a:pt x="3756" y="1742"/>
                  </a:lnTo>
                  <a:lnTo>
                    <a:pt x="3756" y="1759"/>
                  </a:lnTo>
                  <a:lnTo>
                    <a:pt x="3756" y="1767"/>
                  </a:lnTo>
                  <a:lnTo>
                    <a:pt x="3756" y="1784"/>
                  </a:lnTo>
                  <a:lnTo>
                    <a:pt x="3807" y="1955"/>
                  </a:lnTo>
                  <a:lnTo>
                    <a:pt x="3764" y="1963"/>
                  </a:lnTo>
                  <a:lnTo>
                    <a:pt x="3713" y="1963"/>
                  </a:lnTo>
                  <a:lnTo>
                    <a:pt x="3662" y="1955"/>
                  </a:lnTo>
                  <a:lnTo>
                    <a:pt x="3611" y="1938"/>
                  </a:lnTo>
                  <a:lnTo>
                    <a:pt x="3508" y="1895"/>
                  </a:lnTo>
                  <a:lnTo>
                    <a:pt x="3397" y="1835"/>
                  </a:lnTo>
                  <a:lnTo>
                    <a:pt x="3286" y="1759"/>
                  </a:lnTo>
                  <a:lnTo>
                    <a:pt x="3193" y="1673"/>
                  </a:lnTo>
                  <a:lnTo>
                    <a:pt x="3107" y="1588"/>
                  </a:lnTo>
                  <a:lnTo>
                    <a:pt x="3030" y="1511"/>
                  </a:lnTo>
                  <a:lnTo>
                    <a:pt x="2962" y="1434"/>
                  </a:lnTo>
                  <a:lnTo>
                    <a:pt x="2860" y="1349"/>
                  </a:lnTo>
                  <a:lnTo>
                    <a:pt x="2740" y="1264"/>
                  </a:lnTo>
                  <a:lnTo>
                    <a:pt x="2604" y="1170"/>
                  </a:lnTo>
                  <a:lnTo>
                    <a:pt x="2313" y="982"/>
                  </a:lnTo>
                  <a:lnTo>
                    <a:pt x="2168" y="880"/>
                  </a:lnTo>
                  <a:lnTo>
                    <a:pt x="2032" y="777"/>
                  </a:lnTo>
                  <a:lnTo>
                    <a:pt x="1912" y="675"/>
                  </a:lnTo>
                  <a:lnTo>
                    <a:pt x="1801" y="572"/>
                  </a:lnTo>
                  <a:lnTo>
                    <a:pt x="1699" y="470"/>
                  </a:lnTo>
                  <a:lnTo>
                    <a:pt x="1597" y="367"/>
                  </a:lnTo>
                  <a:lnTo>
                    <a:pt x="1486" y="274"/>
                  </a:lnTo>
                  <a:lnTo>
                    <a:pt x="1417" y="231"/>
                  </a:lnTo>
                  <a:lnTo>
                    <a:pt x="1349" y="188"/>
                  </a:lnTo>
                  <a:lnTo>
                    <a:pt x="1272" y="146"/>
                  </a:lnTo>
                  <a:lnTo>
                    <a:pt x="1195" y="111"/>
                  </a:lnTo>
                  <a:lnTo>
                    <a:pt x="1101" y="86"/>
                  </a:lnTo>
                  <a:lnTo>
                    <a:pt x="999" y="52"/>
                  </a:lnTo>
                  <a:lnTo>
                    <a:pt x="803" y="18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4"/>
            <p:cNvSpPr/>
            <p:nvPr/>
          </p:nvSpPr>
          <p:spPr>
            <a:xfrm>
              <a:off x="2558818" y="2911197"/>
              <a:ext cx="3711327" cy="1347565"/>
            </a:xfrm>
            <a:custGeom>
              <a:avLst/>
              <a:gdLst/>
              <a:ahLst/>
              <a:cxnLst/>
              <a:rect l="l" t="t" r="r" b="b"/>
              <a:pathLst>
                <a:path w="95413" h="34644" extrusionOk="0">
                  <a:moveTo>
                    <a:pt x="23881" y="7836"/>
                  </a:moveTo>
                  <a:lnTo>
                    <a:pt x="23830" y="7853"/>
                  </a:lnTo>
                  <a:lnTo>
                    <a:pt x="23830" y="7853"/>
                  </a:lnTo>
                  <a:lnTo>
                    <a:pt x="23864" y="7836"/>
                  </a:lnTo>
                  <a:close/>
                  <a:moveTo>
                    <a:pt x="52157" y="6965"/>
                  </a:moveTo>
                  <a:lnTo>
                    <a:pt x="51773" y="7178"/>
                  </a:lnTo>
                  <a:lnTo>
                    <a:pt x="51577" y="7281"/>
                  </a:lnTo>
                  <a:lnTo>
                    <a:pt x="51372" y="7375"/>
                  </a:lnTo>
                  <a:lnTo>
                    <a:pt x="51270" y="7392"/>
                  </a:lnTo>
                  <a:lnTo>
                    <a:pt x="51159" y="7409"/>
                  </a:lnTo>
                  <a:lnTo>
                    <a:pt x="51048" y="7434"/>
                  </a:lnTo>
                  <a:lnTo>
                    <a:pt x="50945" y="7469"/>
                  </a:lnTo>
                  <a:lnTo>
                    <a:pt x="50852" y="7520"/>
                  </a:lnTo>
                  <a:lnTo>
                    <a:pt x="50775" y="7571"/>
                  </a:lnTo>
                  <a:lnTo>
                    <a:pt x="50706" y="7631"/>
                  </a:lnTo>
                  <a:lnTo>
                    <a:pt x="50672" y="7665"/>
                  </a:lnTo>
                  <a:lnTo>
                    <a:pt x="50655" y="7699"/>
                  </a:lnTo>
                  <a:lnTo>
                    <a:pt x="50621" y="7776"/>
                  </a:lnTo>
                  <a:lnTo>
                    <a:pt x="50604" y="7861"/>
                  </a:lnTo>
                  <a:lnTo>
                    <a:pt x="50578" y="7955"/>
                  </a:lnTo>
                  <a:lnTo>
                    <a:pt x="50561" y="7998"/>
                  </a:lnTo>
                  <a:lnTo>
                    <a:pt x="50536" y="8040"/>
                  </a:lnTo>
                  <a:lnTo>
                    <a:pt x="50510" y="8074"/>
                  </a:lnTo>
                  <a:lnTo>
                    <a:pt x="50467" y="8109"/>
                  </a:lnTo>
                  <a:lnTo>
                    <a:pt x="50425" y="8134"/>
                  </a:lnTo>
                  <a:lnTo>
                    <a:pt x="50374" y="8151"/>
                  </a:lnTo>
                  <a:lnTo>
                    <a:pt x="50314" y="8160"/>
                  </a:lnTo>
                  <a:lnTo>
                    <a:pt x="50237" y="8151"/>
                  </a:lnTo>
                  <a:lnTo>
                    <a:pt x="50152" y="8134"/>
                  </a:lnTo>
                  <a:lnTo>
                    <a:pt x="50049" y="8109"/>
                  </a:lnTo>
                  <a:lnTo>
                    <a:pt x="49990" y="8074"/>
                  </a:lnTo>
                  <a:lnTo>
                    <a:pt x="49938" y="8049"/>
                  </a:lnTo>
                  <a:lnTo>
                    <a:pt x="49904" y="8015"/>
                  </a:lnTo>
                  <a:lnTo>
                    <a:pt x="49879" y="7981"/>
                  </a:lnTo>
                  <a:lnTo>
                    <a:pt x="49879" y="7972"/>
                  </a:lnTo>
                  <a:lnTo>
                    <a:pt x="49879" y="7955"/>
                  </a:lnTo>
                  <a:lnTo>
                    <a:pt x="49879" y="7946"/>
                  </a:lnTo>
                  <a:lnTo>
                    <a:pt x="49879" y="7938"/>
                  </a:lnTo>
                  <a:lnTo>
                    <a:pt x="49879" y="7921"/>
                  </a:lnTo>
                  <a:lnTo>
                    <a:pt x="49879" y="7912"/>
                  </a:lnTo>
                  <a:lnTo>
                    <a:pt x="49879" y="7895"/>
                  </a:lnTo>
                  <a:lnTo>
                    <a:pt x="49879" y="7887"/>
                  </a:lnTo>
                  <a:lnTo>
                    <a:pt x="49879" y="7870"/>
                  </a:lnTo>
                  <a:lnTo>
                    <a:pt x="49879" y="7861"/>
                  </a:lnTo>
                  <a:lnTo>
                    <a:pt x="49879" y="7853"/>
                  </a:lnTo>
                  <a:lnTo>
                    <a:pt x="49879" y="7836"/>
                  </a:lnTo>
                  <a:lnTo>
                    <a:pt x="49879" y="7827"/>
                  </a:lnTo>
                  <a:lnTo>
                    <a:pt x="49879" y="7810"/>
                  </a:lnTo>
                  <a:lnTo>
                    <a:pt x="49879" y="7801"/>
                  </a:lnTo>
                  <a:lnTo>
                    <a:pt x="49879" y="7784"/>
                  </a:lnTo>
                  <a:lnTo>
                    <a:pt x="49879" y="7776"/>
                  </a:lnTo>
                  <a:lnTo>
                    <a:pt x="49879" y="7767"/>
                  </a:lnTo>
                  <a:lnTo>
                    <a:pt x="49879" y="7750"/>
                  </a:lnTo>
                  <a:lnTo>
                    <a:pt x="49879" y="7742"/>
                  </a:lnTo>
                  <a:lnTo>
                    <a:pt x="49879" y="7725"/>
                  </a:lnTo>
                  <a:lnTo>
                    <a:pt x="49879" y="7716"/>
                  </a:lnTo>
                  <a:lnTo>
                    <a:pt x="49879" y="7699"/>
                  </a:lnTo>
                  <a:lnTo>
                    <a:pt x="49879" y="7665"/>
                  </a:lnTo>
                  <a:lnTo>
                    <a:pt x="49870" y="7622"/>
                  </a:lnTo>
                  <a:lnTo>
                    <a:pt x="49853" y="7588"/>
                  </a:lnTo>
                  <a:lnTo>
                    <a:pt x="49819" y="7554"/>
                  </a:lnTo>
                  <a:lnTo>
                    <a:pt x="49733" y="7494"/>
                  </a:lnTo>
                  <a:lnTo>
                    <a:pt x="49648" y="7451"/>
                  </a:lnTo>
                  <a:lnTo>
                    <a:pt x="49588" y="7409"/>
                  </a:lnTo>
                  <a:lnTo>
                    <a:pt x="49563" y="7383"/>
                  </a:lnTo>
                  <a:lnTo>
                    <a:pt x="49537" y="7358"/>
                  </a:lnTo>
                  <a:lnTo>
                    <a:pt x="49537" y="7349"/>
                  </a:lnTo>
                  <a:lnTo>
                    <a:pt x="49537" y="7332"/>
                  </a:lnTo>
                  <a:lnTo>
                    <a:pt x="49537" y="7323"/>
                  </a:lnTo>
                  <a:lnTo>
                    <a:pt x="49537" y="7306"/>
                  </a:lnTo>
                  <a:lnTo>
                    <a:pt x="49537" y="7298"/>
                  </a:lnTo>
                  <a:lnTo>
                    <a:pt x="49537" y="7289"/>
                  </a:lnTo>
                  <a:lnTo>
                    <a:pt x="49537" y="7272"/>
                  </a:lnTo>
                  <a:lnTo>
                    <a:pt x="49537" y="7264"/>
                  </a:lnTo>
                  <a:lnTo>
                    <a:pt x="49537" y="7247"/>
                  </a:lnTo>
                  <a:lnTo>
                    <a:pt x="49537" y="7238"/>
                  </a:lnTo>
                  <a:lnTo>
                    <a:pt x="49537" y="7221"/>
                  </a:lnTo>
                  <a:lnTo>
                    <a:pt x="49537" y="7212"/>
                  </a:lnTo>
                  <a:lnTo>
                    <a:pt x="49537" y="7204"/>
                  </a:lnTo>
                  <a:lnTo>
                    <a:pt x="49537" y="7187"/>
                  </a:lnTo>
                  <a:lnTo>
                    <a:pt x="49537" y="7178"/>
                  </a:lnTo>
                  <a:lnTo>
                    <a:pt x="49537" y="7161"/>
                  </a:lnTo>
                  <a:lnTo>
                    <a:pt x="49537" y="7153"/>
                  </a:lnTo>
                  <a:lnTo>
                    <a:pt x="49537" y="7136"/>
                  </a:lnTo>
                  <a:lnTo>
                    <a:pt x="49537" y="7127"/>
                  </a:lnTo>
                  <a:lnTo>
                    <a:pt x="49537" y="7119"/>
                  </a:lnTo>
                  <a:lnTo>
                    <a:pt x="49537" y="7102"/>
                  </a:lnTo>
                  <a:lnTo>
                    <a:pt x="49537" y="7093"/>
                  </a:lnTo>
                  <a:lnTo>
                    <a:pt x="49537" y="7076"/>
                  </a:lnTo>
                  <a:lnTo>
                    <a:pt x="49537" y="7067"/>
                  </a:lnTo>
                  <a:lnTo>
                    <a:pt x="49537" y="7050"/>
                  </a:lnTo>
                  <a:lnTo>
                    <a:pt x="49537" y="7042"/>
                  </a:lnTo>
                  <a:lnTo>
                    <a:pt x="49537" y="7033"/>
                  </a:lnTo>
                  <a:lnTo>
                    <a:pt x="49537" y="7016"/>
                  </a:lnTo>
                  <a:lnTo>
                    <a:pt x="49537" y="7008"/>
                  </a:lnTo>
                  <a:lnTo>
                    <a:pt x="49802" y="7008"/>
                  </a:lnTo>
                  <a:lnTo>
                    <a:pt x="50058" y="7025"/>
                  </a:lnTo>
                  <a:lnTo>
                    <a:pt x="50314" y="7059"/>
                  </a:lnTo>
                  <a:lnTo>
                    <a:pt x="50553" y="7093"/>
                  </a:lnTo>
                  <a:lnTo>
                    <a:pt x="50783" y="7119"/>
                  </a:lnTo>
                  <a:lnTo>
                    <a:pt x="51014" y="7136"/>
                  </a:lnTo>
                  <a:lnTo>
                    <a:pt x="51227" y="7144"/>
                  </a:lnTo>
                  <a:lnTo>
                    <a:pt x="51321" y="7136"/>
                  </a:lnTo>
                  <a:lnTo>
                    <a:pt x="51423" y="7127"/>
                  </a:lnTo>
                  <a:lnTo>
                    <a:pt x="51603" y="7093"/>
                  </a:lnTo>
                  <a:lnTo>
                    <a:pt x="51782" y="7059"/>
                  </a:lnTo>
                  <a:lnTo>
                    <a:pt x="51970" y="7016"/>
                  </a:lnTo>
                  <a:lnTo>
                    <a:pt x="52157" y="6965"/>
                  </a:lnTo>
                  <a:close/>
                  <a:moveTo>
                    <a:pt x="27312" y="7929"/>
                  </a:moveTo>
                  <a:lnTo>
                    <a:pt x="27210" y="8006"/>
                  </a:lnTo>
                  <a:lnTo>
                    <a:pt x="27133" y="8074"/>
                  </a:lnTo>
                  <a:lnTo>
                    <a:pt x="27090" y="8134"/>
                  </a:lnTo>
                  <a:lnTo>
                    <a:pt x="27082" y="8160"/>
                  </a:lnTo>
                  <a:lnTo>
                    <a:pt x="27082" y="8177"/>
                  </a:lnTo>
                  <a:lnTo>
                    <a:pt x="27082" y="8194"/>
                  </a:lnTo>
                  <a:lnTo>
                    <a:pt x="27082" y="8203"/>
                  </a:lnTo>
                  <a:lnTo>
                    <a:pt x="27082" y="8220"/>
                  </a:lnTo>
                  <a:lnTo>
                    <a:pt x="27082" y="8228"/>
                  </a:lnTo>
                  <a:lnTo>
                    <a:pt x="27082" y="8245"/>
                  </a:lnTo>
                  <a:lnTo>
                    <a:pt x="27082" y="8254"/>
                  </a:lnTo>
                  <a:lnTo>
                    <a:pt x="27082" y="8262"/>
                  </a:lnTo>
                  <a:lnTo>
                    <a:pt x="27082" y="8279"/>
                  </a:lnTo>
                  <a:lnTo>
                    <a:pt x="27082" y="8288"/>
                  </a:lnTo>
                  <a:lnTo>
                    <a:pt x="27082" y="8305"/>
                  </a:lnTo>
                  <a:lnTo>
                    <a:pt x="27082" y="8313"/>
                  </a:lnTo>
                  <a:lnTo>
                    <a:pt x="27082" y="8331"/>
                  </a:lnTo>
                  <a:lnTo>
                    <a:pt x="27082" y="8339"/>
                  </a:lnTo>
                  <a:lnTo>
                    <a:pt x="27082" y="8348"/>
                  </a:lnTo>
                  <a:lnTo>
                    <a:pt x="27082" y="8365"/>
                  </a:lnTo>
                  <a:lnTo>
                    <a:pt x="27082" y="8373"/>
                  </a:lnTo>
                  <a:lnTo>
                    <a:pt x="27082" y="8390"/>
                  </a:lnTo>
                  <a:lnTo>
                    <a:pt x="27082" y="8399"/>
                  </a:lnTo>
                  <a:lnTo>
                    <a:pt x="27082" y="8416"/>
                  </a:lnTo>
                  <a:lnTo>
                    <a:pt x="27082" y="8424"/>
                  </a:lnTo>
                  <a:lnTo>
                    <a:pt x="27082" y="8433"/>
                  </a:lnTo>
                  <a:lnTo>
                    <a:pt x="27082" y="8450"/>
                  </a:lnTo>
                  <a:lnTo>
                    <a:pt x="27082" y="8459"/>
                  </a:lnTo>
                  <a:lnTo>
                    <a:pt x="27082" y="8476"/>
                  </a:lnTo>
                  <a:lnTo>
                    <a:pt x="27082" y="8484"/>
                  </a:lnTo>
                  <a:lnTo>
                    <a:pt x="27082" y="8501"/>
                  </a:lnTo>
                  <a:lnTo>
                    <a:pt x="27082" y="8510"/>
                  </a:lnTo>
                  <a:lnTo>
                    <a:pt x="27082" y="8527"/>
                  </a:lnTo>
                  <a:lnTo>
                    <a:pt x="27082" y="8535"/>
                  </a:lnTo>
                  <a:lnTo>
                    <a:pt x="27082" y="8544"/>
                  </a:lnTo>
                  <a:lnTo>
                    <a:pt x="27082" y="8561"/>
                  </a:lnTo>
                  <a:lnTo>
                    <a:pt x="27082" y="8570"/>
                  </a:lnTo>
                  <a:lnTo>
                    <a:pt x="27082" y="8587"/>
                  </a:lnTo>
                  <a:lnTo>
                    <a:pt x="27082" y="8595"/>
                  </a:lnTo>
                  <a:lnTo>
                    <a:pt x="27082" y="8612"/>
                  </a:lnTo>
                  <a:lnTo>
                    <a:pt x="27082" y="8621"/>
                  </a:lnTo>
                  <a:lnTo>
                    <a:pt x="27082" y="8629"/>
                  </a:lnTo>
                  <a:lnTo>
                    <a:pt x="27082" y="8646"/>
                  </a:lnTo>
                  <a:lnTo>
                    <a:pt x="27082" y="8655"/>
                  </a:lnTo>
                  <a:lnTo>
                    <a:pt x="27082" y="8672"/>
                  </a:lnTo>
                  <a:lnTo>
                    <a:pt x="27082" y="8680"/>
                  </a:lnTo>
                  <a:lnTo>
                    <a:pt x="27082" y="8698"/>
                  </a:lnTo>
                  <a:lnTo>
                    <a:pt x="27082" y="8706"/>
                  </a:lnTo>
                  <a:lnTo>
                    <a:pt x="27082" y="8715"/>
                  </a:lnTo>
                  <a:lnTo>
                    <a:pt x="27082" y="8732"/>
                  </a:lnTo>
                  <a:lnTo>
                    <a:pt x="27082" y="8740"/>
                  </a:lnTo>
                  <a:lnTo>
                    <a:pt x="27082" y="8757"/>
                  </a:lnTo>
                  <a:lnTo>
                    <a:pt x="27082" y="8766"/>
                  </a:lnTo>
                  <a:lnTo>
                    <a:pt x="27082" y="8783"/>
                  </a:lnTo>
                  <a:lnTo>
                    <a:pt x="27082" y="8791"/>
                  </a:lnTo>
                  <a:lnTo>
                    <a:pt x="27082" y="8817"/>
                  </a:lnTo>
                  <a:lnTo>
                    <a:pt x="27107" y="8877"/>
                  </a:lnTo>
                  <a:lnTo>
                    <a:pt x="27167" y="8971"/>
                  </a:lnTo>
                  <a:lnTo>
                    <a:pt x="27338" y="9210"/>
                  </a:lnTo>
                  <a:lnTo>
                    <a:pt x="27543" y="9500"/>
                  </a:lnTo>
                  <a:lnTo>
                    <a:pt x="27645" y="9653"/>
                  </a:lnTo>
                  <a:lnTo>
                    <a:pt x="27739" y="9799"/>
                  </a:lnTo>
                  <a:lnTo>
                    <a:pt x="27688" y="9850"/>
                  </a:lnTo>
                  <a:lnTo>
                    <a:pt x="27645" y="9892"/>
                  </a:lnTo>
                  <a:lnTo>
                    <a:pt x="27594" y="9927"/>
                  </a:lnTo>
                  <a:lnTo>
                    <a:pt x="27534" y="9952"/>
                  </a:lnTo>
                  <a:lnTo>
                    <a:pt x="27483" y="9969"/>
                  </a:lnTo>
                  <a:lnTo>
                    <a:pt x="27440" y="9961"/>
                  </a:lnTo>
                  <a:lnTo>
                    <a:pt x="27389" y="9935"/>
                  </a:lnTo>
                  <a:lnTo>
                    <a:pt x="27346" y="9892"/>
                  </a:lnTo>
                  <a:lnTo>
                    <a:pt x="27346" y="9884"/>
                  </a:lnTo>
                  <a:lnTo>
                    <a:pt x="27338" y="9884"/>
                  </a:lnTo>
                  <a:lnTo>
                    <a:pt x="27338" y="9867"/>
                  </a:lnTo>
                  <a:lnTo>
                    <a:pt x="27338" y="9858"/>
                  </a:lnTo>
                  <a:lnTo>
                    <a:pt x="27338" y="9841"/>
                  </a:lnTo>
                  <a:lnTo>
                    <a:pt x="27338" y="9833"/>
                  </a:lnTo>
                  <a:lnTo>
                    <a:pt x="27338" y="9824"/>
                  </a:lnTo>
                  <a:lnTo>
                    <a:pt x="27338" y="9807"/>
                  </a:lnTo>
                  <a:lnTo>
                    <a:pt x="27338" y="9799"/>
                  </a:lnTo>
                  <a:lnTo>
                    <a:pt x="27338" y="9781"/>
                  </a:lnTo>
                  <a:lnTo>
                    <a:pt x="27338" y="9773"/>
                  </a:lnTo>
                  <a:lnTo>
                    <a:pt x="27338" y="9756"/>
                  </a:lnTo>
                  <a:lnTo>
                    <a:pt x="27338" y="9747"/>
                  </a:lnTo>
                  <a:lnTo>
                    <a:pt x="27338" y="9730"/>
                  </a:lnTo>
                  <a:lnTo>
                    <a:pt x="27338" y="9722"/>
                  </a:lnTo>
                  <a:lnTo>
                    <a:pt x="27338" y="9713"/>
                  </a:lnTo>
                  <a:lnTo>
                    <a:pt x="27338" y="9696"/>
                  </a:lnTo>
                  <a:lnTo>
                    <a:pt x="27338" y="9688"/>
                  </a:lnTo>
                  <a:lnTo>
                    <a:pt x="27338" y="9671"/>
                  </a:lnTo>
                  <a:lnTo>
                    <a:pt x="27338" y="9662"/>
                  </a:lnTo>
                  <a:lnTo>
                    <a:pt x="27338" y="9645"/>
                  </a:lnTo>
                  <a:lnTo>
                    <a:pt x="27338" y="9636"/>
                  </a:lnTo>
                  <a:lnTo>
                    <a:pt x="27338" y="9628"/>
                  </a:lnTo>
                  <a:lnTo>
                    <a:pt x="27338" y="9611"/>
                  </a:lnTo>
                  <a:lnTo>
                    <a:pt x="27338" y="9602"/>
                  </a:lnTo>
                  <a:lnTo>
                    <a:pt x="27338" y="9585"/>
                  </a:lnTo>
                  <a:lnTo>
                    <a:pt x="27329" y="9525"/>
                  </a:lnTo>
                  <a:lnTo>
                    <a:pt x="27295" y="9466"/>
                  </a:lnTo>
                  <a:lnTo>
                    <a:pt x="27176" y="9304"/>
                  </a:lnTo>
                  <a:lnTo>
                    <a:pt x="27090" y="9175"/>
                  </a:lnTo>
                  <a:lnTo>
                    <a:pt x="26988" y="9047"/>
                  </a:lnTo>
                  <a:lnTo>
                    <a:pt x="26877" y="8928"/>
                  </a:lnTo>
                  <a:lnTo>
                    <a:pt x="26775" y="8826"/>
                  </a:lnTo>
                  <a:lnTo>
                    <a:pt x="26723" y="8783"/>
                  </a:lnTo>
                  <a:lnTo>
                    <a:pt x="26681" y="8757"/>
                  </a:lnTo>
                  <a:lnTo>
                    <a:pt x="26638" y="8740"/>
                  </a:lnTo>
                  <a:lnTo>
                    <a:pt x="26604" y="8740"/>
                  </a:lnTo>
                  <a:lnTo>
                    <a:pt x="26527" y="8766"/>
                  </a:lnTo>
                  <a:lnTo>
                    <a:pt x="26467" y="8791"/>
                  </a:lnTo>
                  <a:lnTo>
                    <a:pt x="26408" y="8834"/>
                  </a:lnTo>
                  <a:lnTo>
                    <a:pt x="26356" y="8885"/>
                  </a:lnTo>
                  <a:lnTo>
                    <a:pt x="26314" y="8937"/>
                  </a:lnTo>
                  <a:lnTo>
                    <a:pt x="26271" y="8996"/>
                  </a:lnTo>
                  <a:lnTo>
                    <a:pt x="26203" y="9133"/>
                  </a:lnTo>
                  <a:lnTo>
                    <a:pt x="26152" y="9261"/>
                  </a:lnTo>
                  <a:lnTo>
                    <a:pt x="26100" y="9397"/>
                  </a:lnTo>
                  <a:lnTo>
                    <a:pt x="26058" y="9508"/>
                  </a:lnTo>
                  <a:lnTo>
                    <a:pt x="26015" y="9585"/>
                  </a:lnTo>
                  <a:lnTo>
                    <a:pt x="25904" y="9722"/>
                  </a:lnTo>
                  <a:lnTo>
                    <a:pt x="25785" y="9850"/>
                  </a:lnTo>
                  <a:lnTo>
                    <a:pt x="25511" y="10114"/>
                  </a:lnTo>
                  <a:lnTo>
                    <a:pt x="25426" y="10191"/>
                  </a:lnTo>
                  <a:lnTo>
                    <a:pt x="25426" y="10174"/>
                  </a:lnTo>
                  <a:lnTo>
                    <a:pt x="25426" y="10166"/>
                  </a:lnTo>
                  <a:lnTo>
                    <a:pt x="25426" y="10148"/>
                  </a:lnTo>
                  <a:lnTo>
                    <a:pt x="25426" y="10140"/>
                  </a:lnTo>
                  <a:lnTo>
                    <a:pt x="25426" y="10123"/>
                  </a:lnTo>
                  <a:lnTo>
                    <a:pt x="25426" y="10114"/>
                  </a:lnTo>
                  <a:lnTo>
                    <a:pt x="25426" y="10106"/>
                  </a:lnTo>
                  <a:lnTo>
                    <a:pt x="25426" y="10089"/>
                  </a:lnTo>
                  <a:lnTo>
                    <a:pt x="25426" y="10080"/>
                  </a:lnTo>
                  <a:lnTo>
                    <a:pt x="25426" y="10063"/>
                  </a:lnTo>
                  <a:lnTo>
                    <a:pt x="25426" y="10055"/>
                  </a:lnTo>
                  <a:lnTo>
                    <a:pt x="25426" y="10038"/>
                  </a:lnTo>
                  <a:lnTo>
                    <a:pt x="25426" y="10029"/>
                  </a:lnTo>
                  <a:lnTo>
                    <a:pt x="25426" y="10012"/>
                  </a:lnTo>
                  <a:lnTo>
                    <a:pt x="25426" y="10003"/>
                  </a:lnTo>
                  <a:lnTo>
                    <a:pt x="25426" y="9995"/>
                  </a:lnTo>
                  <a:lnTo>
                    <a:pt x="25426" y="9978"/>
                  </a:lnTo>
                  <a:lnTo>
                    <a:pt x="25426" y="9969"/>
                  </a:lnTo>
                  <a:lnTo>
                    <a:pt x="25426" y="9952"/>
                  </a:lnTo>
                  <a:lnTo>
                    <a:pt x="25426" y="9944"/>
                  </a:lnTo>
                  <a:lnTo>
                    <a:pt x="25426" y="9927"/>
                  </a:lnTo>
                  <a:lnTo>
                    <a:pt x="25426" y="9918"/>
                  </a:lnTo>
                  <a:lnTo>
                    <a:pt x="25426" y="9910"/>
                  </a:lnTo>
                  <a:lnTo>
                    <a:pt x="25426" y="9892"/>
                  </a:lnTo>
                  <a:lnTo>
                    <a:pt x="25426" y="9884"/>
                  </a:lnTo>
                  <a:lnTo>
                    <a:pt x="25426" y="9867"/>
                  </a:lnTo>
                  <a:lnTo>
                    <a:pt x="25426" y="9858"/>
                  </a:lnTo>
                  <a:lnTo>
                    <a:pt x="25426" y="9841"/>
                  </a:lnTo>
                  <a:lnTo>
                    <a:pt x="25426" y="9833"/>
                  </a:lnTo>
                  <a:lnTo>
                    <a:pt x="25426" y="9824"/>
                  </a:lnTo>
                  <a:lnTo>
                    <a:pt x="25426" y="9807"/>
                  </a:lnTo>
                  <a:lnTo>
                    <a:pt x="25426" y="9799"/>
                  </a:lnTo>
                  <a:lnTo>
                    <a:pt x="25426" y="9773"/>
                  </a:lnTo>
                  <a:lnTo>
                    <a:pt x="25460" y="9739"/>
                  </a:lnTo>
                  <a:lnTo>
                    <a:pt x="25486" y="9722"/>
                  </a:lnTo>
                  <a:lnTo>
                    <a:pt x="25648" y="9585"/>
                  </a:lnTo>
                  <a:lnTo>
                    <a:pt x="25733" y="9517"/>
                  </a:lnTo>
                  <a:lnTo>
                    <a:pt x="25810" y="9440"/>
                  </a:lnTo>
                  <a:lnTo>
                    <a:pt x="25878" y="9363"/>
                  </a:lnTo>
                  <a:lnTo>
                    <a:pt x="25930" y="9278"/>
                  </a:lnTo>
                  <a:lnTo>
                    <a:pt x="25964" y="9210"/>
                  </a:lnTo>
                  <a:lnTo>
                    <a:pt x="25972" y="9167"/>
                  </a:lnTo>
                  <a:lnTo>
                    <a:pt x="25972" y="9133"/>
                  </a:lnTo>
                  <a:lnTo>
                    <a:pt x="25972" y="9124"/>
                  </a:lnTo>
                  <a:lnTo>
                    <a:pt x="25972" y="9107"/>
                  </a:lnTo>
                  <a:lnTo>
                    <a:pt x="25972" y="9099"/>
                  </a:lnTo>
                  <a:lnTo>
                    <a:pt x="25972" y="9090"/>
                  </a:lnTo>
                  <a:lnTo>
                    <a:pt x="25972" y="9073"/>
                  </a:lnTo>
                  <a:lnTo>
                    <a:pt x="25972" y="9065"/>
                  </a:lnTo>
                  <a:lnTo>
                    <a:pt x="25972" y="9047"/>
                  </a:lnTo>
                  <a:lnTo>
                    <a:pt x="25972" y="9039"/>
                  </a:lnTo>
                  <a:lnTo>
                    <a:pt x="25972" y="9022"/>
                  </a:lnTo>
                  <a:lnTo>
                    <a:pt x="25972" y="9013"/>
                  </a:lnTo>
                  <a:lnTo>
                    <a:pt x="25972" y="8996"/>
                  </a:lnTo>
                  <a:lnTo>
                    <a:pt x="25972" y="8988"/>
                  </a:lnTo>
                  <a:lnTo>
                    <a:pt x="25972" y="8979"/>
                  </a:lnTo>
                  <a:lnTo>
                    <a:pt x="25972" y="8962"/>
                  </a:lnTo>
                  <a:lnTo>
                    <a:pt x="25972" y="8954"/>
                  </a:lnTo>
                  <a:lnTo>
                    <a:pt x="25972" y="8937"/>
                  </a:lnTo>
                  <a:lnTo>
                    <a:pt x="25972" y="8928"/>
                  </a:lnTo>
                  <a:lnTo>
                    <a:pt x="25972" y="8911"/>
                  </a:lnTo>
                  <a:lnTo>
                    <a:pt x="25972" y="8902"/>
                  </a:lnTo>
                  <a:lnTo>
                    <a:pt x="25972" y="8894"/>
                  </a:lnTo>
                  <a:lnTo>
                    <a:pt x="25972" y="8877"/>
                  </a:lnTo>
                  <a:lnTo>
                    <a:pt x="25972" y="8868"/>
                  </a:lnTo>
                  <a:lnTo>
                    <a:pt x="25972" y="8851"/>
                  </a:lnTo>
                  <a:lnTo>
                    <a:pt x="25972" y="8843"/>
                  </a:lnTo>
                  <a:lnTo>
                    <a:pt x="25972" y="8826"/>
                  </a:lnTo>
                  <a:lnTo>
                    <a:pt x="25972" y="8817"/>
                  </a:lnTo>
                  <a:lnTo>
                    <a:pt x="25972" y="8808"/>
                  </a:lnTo>
                  <a:lnTo>
                    <a:pt x="25972" y="8791"/>
                  </a:lnTo>
                  <a:lnTo>
                    <a:pt x="25972" y="8783"/>
                  </a:lnTo>
                  <a:lnTo>
                    <a:pt x="25972" y="8766"/>
                  </a:lnTo>
                  <a:lnTo>
                    <a:pt x="25972" y="8757"/>
                  </a:lnTo>
                  <a:lnTo>
                    <a:pt x="25972" y="8740"/>
                  </a:lnTo>
                  <a:lnTo>
                    <a:pt x="25972" y="8732"/>
                  </a:lnTo>
                  <a:lnTo>
                    <a:pt x="25972" y="8715"/>
                  </a:lnTo>
                  <a:lnTo>
                    <a:pt x="25972" y="8706"/>
                  </a:lnTo>
                  <a:lnTo>
                    <a:pt x="25972" y="8698"/>
                  </a:lnTo>
                  <a:lnTo>
                    <a:pt x="25972" y="8680"/>
                  </a:lnTo>
                  <a:lnTo>
                    <a:pt x="25972" y="8672"/>
                  </a:lnTo>
                  <a:lnTo>
                    <a:pt x="25972" y="8655"/>
                  </a:lnTo>
                  <a:lnTo>
                    <a:pt x="25972" y="8646"/>
                  </a:lnTo>
                  <a:lnTo>
                    <a:pt x="25972" y="8629"/>
                  </a:lnTo>
                  <a:lnTo>
                    <a:pt x="25972" y="8621"/>
                  </a:lnTo>
                  <a:lnTo>
                    <a:pt x="25972" y="8612"/>
                  </a:lnTo>
                  <a:lnTo>
                    <a:pt x="25972" y="8595"/>
                  </a:lnTo>
                  <a:lnTo>
                    <a:pt x="25972" y="8587"/>
                  </a:lnTo>
                  <a:lnTo>
                    <a:pt x="25972" y="8570"/>
                  </a:lnTo>
                  <a:lnTo>
                    <a:pt x="25972" y="8561"/>
                  </a:lnTo>
                  <a:lnTo>
                    <a:pt x="25972" y="8544"/>
                  </a:lnTo>
                  <a:lnTo>
                    <a:pt x="25972" y="8535"/>
                  </a:lnTo>
                  <a:lnTo>
                    <a:pt x="25972" y="8527"/>
                  </a:lnTo>
                  <a:lnTo>
                    <a:pt x="25972" y="8510"/>
                  </a:lnTo>
                  <a:lnTo>
                    <a:pt x="26177" y="8441"/>
                  </a:lnTo>
                  <a:lnTo>
                    <a:pt x="26382" y="8365"/>
                  </a:lnTo>
                  <a:lnTo>
                    <a:pt x="26578" y="8279"/>
                  </a:lnTo>
                  <a:lnTo>
                    <a:pt x="26783" y="8194"/>
                  </a:lnTo>
                  <a:lnTo>
                    <a:pt x="27312" y="7929"/>
                  </a:lnTo>
                  <a:close/>
                  <a:moveTo>
                    <a:pt x="57065" y="22388"/>
                  </a:moveTo>
                  <a:lnTo>
                    <a:pt x="57150" y="22396"/>
                  </a:lnTo>
                  <a:lnTo>
                    <a:pt x="57236" y="22413"/>
                  </a:lnTo>
                  <a:lnTo>
                    <a:pt x="57321" y="22430"/>
                  </a:lnTo>
                  <a:lnTo>
                    <a:pt x="57406" y="22464"/>
                  </a:lnTo>
                  <a:lnTo>
                    <a:pt x="57492" y="22490"/>
                  </a:lnTo>
                  <a:lnTo>
                    <a:pt x="57569" y="22533"/>
                  </a:lnTo>
                  <a:lnTo>
                    <a:pt x="57645" y="22575"/>
                  </a:lnTo>
                  <a:lnTo>
                    <a:pt x="57714" y="22627"/>
                  </a:lnTo>
                  <a:lnTo>
                    <a:pt x="57509" y="22618"/>
                  </a:lnTo>
                  <a:lnTo>
                    <a:pt x="57278" y="22601"/>
                  </a:lnTo>
                  <a:lnTo>
                    <a:pt x="57159" y="22601"/>
                  </a:lnTo>
                  <a:lnTo>
                    <a:pt x="57039" y="22610"/>
                  </a:lnTo>
                  <a:lnTo>
                    <a:pt x="56920" y="22618"/>
                  </a:lnTo>
                  <a:lnTo>
                    <a:pt x="56799" y="22642"/>
                  </a:lnTo>
                  <a:lnTo>
                    <a:pt x="56799" y="22642"/>
                  </a:lnTo>
                  <a:lnTo>
                    <a:pt x="56792" y="22635"/>
                  </a:lnTo>
                  <a:lnTo>
                    <a:pt x="56809" y="22635"/>
                  </a:lnTo>
                  <a:lnTo>
                    <a:pt x="56792" y="22627"/>
                  </a:lnTo>
                  <a:lnTo>
                    <a:pt x="56809" y="22627"/>
                  </a:lnTo>
                  <a:lnTo>
                    <a:pt x="56792" y="22610"/>
                  </a:lnTo>
                  <a:lnTo>
                    <a:pt x="56809" y="22610"/>
                  </a:lnTo>
                  <a:lnTo>
                    <a:pt x="56792" y="22601"/>
                  </a:lnTo>
                  <a:lnTo>
                    <a:pt x="56809" y="22601"/>
                  </a:lnTo>
                  <a:lnTo>
                    <a:pt x="56792" y="22584"/>
                  </a:lnTo>
                  <a:lnTo>
                    <a:pt x="56809" y="22584"/>
                  </a:lnTo>
                  <a:lnTo>
                    <a:pt x="56792" y="22575"/>
                  </a:lnTo>
                  <a:lnTo>
                    <a:pt x="56809" y="22575"/>
                  </a:lnTo>
                  <a:lnTo>
                    <a:pt x="56792" y="22558"/>
                  </a:lnTo>
                  <a:lnTo>
                    <a:pt x="56809" y="22558"/>
                  </a:lnTo>
                  <a:lnTo>
                    <a:pt x="56792" y="22550"/>
                  </a:lnTo>
                  <a:lnTo>
                    <a:pt x="56809" y="22550"/>
                  </a:lnTo>
                  <a:lnTo>
                    <a:pt x="56792" y="22533"/>
                  </a:lnTo>
                  <a:lnTo>
                    <a:pt x="56809" y="22533"/>
                  </a:lnTo>
                  <a:lnTo>
                    <a:pt x="56792" y="22524"/>
                  </a:lnTo>
                  <a:lnTo>
                    <a:pt x="56809" y="22524"/>
                  </a:lnTo>
                  <a:lnTo>
                    <a:pt x="56792" y="22516"/>
                  </a:lnTo>
                  <a:lnTo>
                    <a:pt x="56809" y="22516"/>
                  </a:lnTo>
                  <a:lnTo>
                    <a:pt x="56792" y="22499"/>
                  </a:lnTo>
                  <a:lnTo>
                    <a:pt x="56809" y="22499"/>
                  </a:lnTo>
                  <a:lnTo>
                    <a:pt x="56792" y="22490"/>
                  </a:lnTo>
                  <a:lnTo>
                    <a:pt x="56809" y="22490"/>
                  </a:lnTo>
                  <a:lnTo>
                    <a:pt x="56792" y="22473"/>
                  </a:lnTo>
                  <a:lnTo>
                    <a:pt x="56809" y="22473"/>
                  </a:lnTo>
                  <a:lnTo>
                    <a:pt x="56792" y="22464"/>
                  </a:lnTo>
                  <a:lnTo>
                    <a:pt x="56809" y="22464"/>
                  </a:lnTo>
                  <a:lnTo>
                    <a:pt x="56809" y="22447"/>
                  </a:lnTo>
                  <a:lnTo>
                    <a:pt x="56852" y="22422"/>
                  </a:lnTo>
                  <a:lnTo>
                    <a:pt x="56903" y="22396"/>
                  </a:lnTo>
                  <a:lnTo>
                    <a:pt x="56971" y="22388"/>
                  </a:lnTo>
                  <a:close/>
                  <a:moveTo>
                    <a:pt x="48624" y="0"/>
                  </a:moveTo>
                  <a:lnTo>
                    <a:pt x="48581" y="9"/>
                  </a:lnTo>
                  <a:lnTo>
                    <a:pt x="48530" y="17"/>
                  </a:lnTo>
                  <a:lnTo>
                    <a:pt x="48436" y="52"/>
                  </a:lnTo>
                  <a:lnTo>
                    <a:pt x="48334" y="103"/>
                  </a:lnTo>
                  <a:lnTo>
                    <a:pt x="48223" y="171"/>
                  </a:lnTo>
                  <a:lnTo>
                    <a:pt x="48103" y="248"/>
                  </a:lnTo>
                  <a:lnTo>
                    <a:pt x="47984" y="325"/>
                  </a:lnTo>
                  <a:lnTo>
                    <a:pt x="47873" y="393"/>
                  </a:lnTo>
                  <a:lnTo>
                    <a:pt x="47779" y="444"/>
                  </a:lnTo>
                  <a:lnTo>
                    <a:pt x="47677" y="478"/>
                  </a:lnTo>
                  <a:lnTo>
                    <a:pt x="47591" y="495"/>
                  </a:lnTo>
                  <a:lnTo>
                    <a:pt x="47506" y="513"/>
                  </a:lnTo>
                  <a:lnTo>
                    <a:pt x="47429" y="504"/>
                  </a:lnTo>
                  <a:lnTo>
                    <a:pt x="47344" y="495"/>
                  </a:lnTo>
                  <a:lnTo>
                    <a:pt x="47310" y="487"/>
                  </a:lnTo>
                  <a:lnTo>
                    <a:pt x="47267" y="487"/>
                  </a:lnTo>
                  <a:lnTo>
                    <a:pt x="47173" y="495"/>
                  </a:lnTo>
                  <a:lnTo>
                    <a:pt x="47071" y="521"/>
                  </a:lnTo>
                  <a:lnTo>
                    <a:pt x="46968" y="555"/>
                  </a:lnTo>
                  <a:lnTo>
                    <a:pt x="46968" y="547"/>
                  </a:lnTo>
                  <a:lnTo>
                    <a:pt x="46968" y="530"/>
                  </a:lnTo>
                  <a:lnTo>
                    <a:pt x="46968" y="521"/>
                  </a:lnTo>
                  <a:lnTo>
                    <a:pt x="46968" y="504"/>
                  </a:lnTo>
                  <a:lnTo>
                    <a:pt x="46968" y="495"/>
                  </a:lnTo>
                  <a:lnTo>
                    <a:pt x="46968" y="478"/>
                  </a:lnTo>
                  <a:lnTo>
                    <a:pt x="46968" y="470"/>
                  </a:lnTo>
                  <a:lnTo>
                    <a:pt x="46968" y="461"/>
                  </a:lnTo>
                  <a:lnTo>
                    <a:pt x="46968" y="444"/>
                  </a:lnTo>
                  <a:lnTo>
                    <a:pt x="46968" y="436"/>
                  </a:lnTo>
                  <a:lnTo>
                    <a:pt x="46968" y="419"/>
                  </a:lnTo>
                  <a:lnTo>
                    <a:pt x="46968" y="410"/>
                  </a:lnTo>
                  <a:lnTo>
                    <a:pt x="46968" y="393"/>
                  </a:lnTo>
                  <a:lnTo>
                    <a:pt x="46968" y="385"/>
                  </a:lnTo>
                  <a:lnTo>
                    <a:pt x="46968" y="367"/>
                  </a:lnTo>
                  <a:lnTo>
                    <a:pt x="46968" y="359"/>
                  </a:lnTo>
                  <a:lnTo>
                    <a:pt x="46968" y="350"/>
                  </a:lnTo>
                  <a:lnTo>
                    <a:pt x="46968" y="333"/>
                  </a:lnTo>
                  <a:lnTo>
                    <a:pt x="46968" y="325"/>
                  </a:lnTo>
                  <a:lnTo>
                    <a:pt x="46968" y="308"/>
                  </a:lnTo>
                  <a:lnTo>
                    <a:pt x="46968" y="299"/>
                  </a:lnTo>
                  <a:lnTo>
                    <a:pt x="46968" y="282"/>
                  </a:lnTo>
                  <a:lnTo>
                    <a:pt x="46968" y="274"/>
                  </a:lnTo>
                  <a:lnTo>
                    <a:pt x="46968" y="265"/>
                  </a:lnTo>
                  <a:lnTo>
                    <a:pt x="46968" y="248"/>
                  </a:lnTo>
                  <a:lnTo>
                    <a:pt x="46968" y="239"/>
                  </a:lnTo>
                  <a:lnTo>
                    <a:pt x="46968" y="222"/>
                  </a:lnTo>
                  <a:lnTo>
                    <a:pt x="46960" y="188"/>
                  </a:lnTo>
                  <a:lnTo>
                    <a:pt x="46943" y="154"/>
                  </a:lnTo>
                  <a:lnTo>
                    <a:pt x="46908" y="120"/>
                  </a:lnTo>
                  <a:lnTo>
                    <a:pt x="46849" y="94"/>
                  </a:lnTo>
                  <a:lnTo>
                    <a:pt x="46772" y="69"/>
                  </a:lnTo>
                  <a:lnTo>
                    <a:pt x="46678" y="52"/>
                  </a:lnTo>
                  <a:lnTo>
                    <a:pt x="46567" y="35"/>
                  </a:lnTo>
                  <a:lnTo>
                    <a:pt x="46430" y="26"/>
                  </a:lnTo>
                  <a:lnTo>
                    <a:pt x="45970" y="26"/>
                  </a:lnTo>
                  <a:lnTo>
                    <a:pt x="45790" y="43"/>
                  </a:lnTo>
                  <a:lnTo>
                    <a:pt x="45628" y="60"/>
                  </a:lnTo>
                  <a:lnTo>
                    <a:pt x="45458" y="77"/>
                  </a:lnTo>
                  <a:lnTo>
                    <a:pt x="45253" y="94"/>
                  </a:lnTo>
                  <a:lnTo>
                    <a:pt x="45005" y="103"/>
                  </a:lnTo>
                  <a:lnTo>
                    <a:pt x="44356" y="103"/>
                  </a:lnTo>
                  <a:lnTo>
                    <a:pt x="44203" y="111"/>
                  </a:lnTo>
                  <a:lnTo>
                    <a:pt x="44049" y="128"/>
                  </a:lnTo>
                  <a:lnTo>
                    <a:pt x="43913" y="146"/>
                  </a:lnTo>
                  <a:lnTo>
                    <a:pt x="43776" y="171"/>
                  </a:lnTo>
                  <a:lnTo>
                    <a:pt x="43520" y="222"/>
                  </a:lnTo>
                  <a:lnTo>
                    <a:pt x="43273" y="299"/>
                  </a:lnTo>
                  <a:lnTo>
                    <a:pt x="43025" y="385"/>
                  </a:lnTo>
                  <a:lnTo>
                    <a:pt x="42487" y="581"/>
                  </a:lnTo>
                  <a:lnTo>
                    <a:pt x="42231" y="666"/>
                  </a:lnTo>
                  <a:lnTo>
                    <a:pt x="42035" y="726"/>
                  </a:lnTo>
                  <a:lnTo>
                    <a:pt x="41890" y="760"/>
                  </a:lnTo>
                  <a:lnTo>
                    <a:pt x="41779" y="786"/>
                  </a:lnTo>
                  <a:lnTo>
                    <a:pt x="41685" y="803"/>
                  </a:lnTo>
                  <a:lnTo>
                    <a:pt x="41591" y="820"/>
                  </a:lnTo>
                  <a:lnTo>
                    <a:pt x="41489" y="854"/>
                  </a:lnTo>
                  <a:lnTo>
                    <a:pt x="41352" y="914"/>
                  </a:lnTo>
                  <a:lnTo>
                    <a:pt x="40797" y="1136"/>
                  </a:lnTo>
                  <a:lnTo>
                    <a:pt x="39952" y="1494"/>
                  </a:lnTo>
                  <a:lnTo>
                    <a:pt x="39073" y="1870"/>
                  </a:lnTo>
                  <a:lnTo>
                    <a:pt x="38706" y="2040"/>
                  </a:lnTo>
                  <a:lnTo>
                    <a:pt x="38433" y="2168"/>
                  </a:lnTo>
                  <a:lnTo>
                    <a:pt x="38322" y="2228"/>
                  </a:lnTo>
                  <a:lnTo>
                    <a:pt x="38203" y="2279"/>
                  </a:lnTo>
                  <a:lnTo>
                    <a:pt x="37930" y="2382"/>
                  </a:lnTo>
                  <a:lnTo>
                    <a:pt x="37631" y="2476"/>
                  </a:lnTo>
                  <a:lnTo>
                    <a:pt x="37332" y="2569"/>
                  </a:lnTo>
                  <a:lnTo>
                    <a:pt x="36752" y="2740"/>
                  </a:lnTo>
                  <a:lnTo>
                    <a:pt x="36496" y="2825"/>
                  </a:lnTo>
                  <a:lnTo>
                    <a:pt x="36282" y="2902"/>
                  </a:lnTo>
                  <a:lnTo>
                    <a:pt x="36061" y="3005"/>
                  </a:lnTo>
                  <a:lnTo>
                    <a:pt x="35787" y="3141"/>
                  </a:lnTo>
                  <a:lnTo>
                    <a:pt x="35489" y="3295"/>
                  </a:lnTo>
                  <a:lnTo>
                    <a:pt x="35181" y="3457"/>
                  </a:lnTo>
                  <a:lnTo>
                    <a:pt x="34891" y="3628"/>
                  </a:lnTo>
                  <a:lnTo>
                    <a:pt x="34635" y="3781"/>
                  </a:lnTo>
                  <a:lnTo>
                    <a:pt x="34430" y="3909"/>
                  </a:lnTo>
                  <a:lnTo>
                    <a:pt x="34354" y="3961"/>
                  </a:lnTo>
                  <a:lnTo>
                    <a:pt x="34302" y="4003"/>
                  </a:lnTo>
                  <a:lnTo>
                    <a:pt x="34251" y="4046"/>
                  </a:lnTo>
                  <a:lnTo>
                    <a:pt x="34191" y="4072"/>
                  </a:lnTo>
                  <a:lnTo>
                    <a:pt x="34132" y="4097"/>
                  </a:lnTo>
                  <a:lnTo>
                    <a:pt x="34055" y="4114"/>
                  </a:lnTo>
                  <a:lnTo>
                    <a:pt x="33884" y="4140"/>
                  </a:lnTo>
                  <a:lnTo>
                    <a:pt x="33688" y="4148"/>
                  </a:lnTo>
                  <a:lnTo>
                    <a:pt x="33261" y="4174"/>
                  </a:lnTo>
                  <a:lnTo>
                    <a:pt x="33039" y="4183"/>
                  </a:lnTo>
                  <a:lnTo>
                    <a:pt x="32834" y="4217"/>
                  </a:lnTo>
                  <a:lnTo>
                    <a:pt x="32493" y="4285"/>
                  </a:lnTo>
                  <a:lnTo>
                    <a:pt x="32152" y="4379"/>
                  </a:lnTo>
                  <a:lnTo>
                    <a:pt x="31989" y="4430"/>
                  </a:lnTo>
                  <a:lnTo>
                    <a:pt x="31827" y="4490"/>
                  </a:lnTo>
                  <a:lnTo>
                    <a:pt x="31665" y="4550"/>
                  </a:lnTo>
                  <a:lnTo>
                    <a:pt x="31520" y="4618"/>
                  </a:lnTo>
                  <a:lnTo>
                    <a:pt x="31409" y="4669"/>
                  </a:lnTo>
                  <a:lnTo>
                    <a:pt x="31324" y="4720"/>
                  </a:lnTo>
                  <a:lnTo>
                    <a:pt x="31255" y="4771"/>
                  </a:lnTo>
                  <a:lnTo>
                    <a:pt x="31204" y="4814"/>
                  </a:lnTo>
                  <a:lnTo>
                    <a:pt x="31170" y="4857"/>
                  </a:lnTo>
                  <a:lnTo>
                    <a:pt x="31153" y="4899"/>
                  </a:lnTo>
                  <a:lnTo>
                    <a:pt x="31144" y="4934"/>
                  </a:lnTo>
                  <a:lnTo>
                    <a:pt x="31144" y="4976"/>
                  </a:lnTo>
                  <a:lnTo>
                    <a:pt x="31144" y="4985"/>
                  </a:lnTo>
                  <a:lnTo>
                    <a:pt x="31144" y="5002"/>
                  </a:lnTo>
                  <a:lnTo>
                    <a:pt x="31144" y="5010"/>
                  </a:lnTo>
                  <a:lnTo>
                    <a:pt x="31144" y="5019"/>
                  </a:lnTo>
                  <a:lnTo>
                    <a:pt x="31144" y="5036"/>
                  </a:lnTo>
                  <a:lnTo>
                    <a:pt x="31144" y="5045"/>
                  </a:lnTo>
                  <a:lnTo>
                    <a:pt x="31144" y="5062"/>
                  </a:lnTo>
                  <a:lnTo>
                    <a:pt x="31144" y="5070"/>
                  </a:lnTo>
                  <a:lnTo>
                    <a:pt x="31144" y="5087"/>
                  </a:lnTo>
                  <a:lnTo>
                    <a:pt x="31144" y="5096"/>
                  </a:lnTo>
                  <a:lnTo>
                    <a:pt x="31144" y="5104"/>
                  </a:lnTo>
                  <a:lnTo>
                    <a:pt x="31144" y="5121"/>
                  </a:lnTo>
                  <a:lnTo>
                    <a:pt x="31144" y="5130"/>
                  </a:lnTo>
                  <a:lnTo>
                    <a:pt x="31144" y="5147"/>
                  </a:lnTo>
                  <a:lnTo>
                    <a:pt x="31144" y="5156"/>
                  </a:lnTo>
                  <a:lnTo>
                    <a:pt x="31144" y="5173"/>
                  </a:lnTo>
                  <a:lnTo>
                    <a:pt x="31144" y="5181"/>
                  </a:lnTo>
                  <a:lnTo>
                    <a:pt x="31144" y="5190"/>
                  </a:lnTo>
                  <a:lnTo>
                    <a:pt x="31144" y="5207"/>
                  </a:lnTo>
                  <a:lnTo>
                    <a:pt x="31144" y="5215"/>
                  </a:lnTo>
                  <a:lnTo>
                    <a:pt x="31144" y="5232"/>
                  </a:lnTo>
                  <a:lnTo>
                    <a:pt x="31144" y="5241"/>
                  </a:lnTo>
                  <a:lnTo>
                    <a:pt x="31144" y="5258"/>
                  </a:lnTo>
                  <a:lnTo>
                    <a:pt x="31144" y="5266"/>
                  </a:lnTo>
                  <a:lnTo>
                    <a:pt x="31144" y="5284"/>
                  </a:lnTo>
                  <a:lnTo>
                    <a:pt x="31144" y="5292"/>
                  </a:lnTo>
                  <a:lnTo>
                    <a:pt x="31144" y="5301"/>
                  </a:lnTo>
                  <a:lnTo>
                    <a:pt x="31144" y="5318"/>
                  </a:lnTo>
                  <a:lnTo>
                    <a:pt x="31144" y="5326"/>
                  </a:lnTo>
                  <a:lnTo>
                    <a:pt x="31144" y="5343"/>
                  </a:lnTo>
                  <a:lnTo>
                    <a:pt x="31144" y="5352"/>
                  </a:lnTo>
                  <a:lnTo>
                    <a:pt x="31144" y="5369"/>
                  </a:lnTo>
                  <a:lnTo>
                    <a:pt x="31144" y="5377"/>
                  </a:lnTo>
                  <a:lnTo>
                    <a:pt x="31144" y="5386"/>
                  </a:lnTo>
                  <a:lnTo>
                    <a:pt x="31144" y="5403"/>
                  </a:lnTo>
                  <a:lnTo>
                    <a:pt x="31068" y="5471"/>
                  </a:lnTo>
                  <a:lnTo>
                    <a:pt x="30982" y="5540"/>
                  </a:lnTo>
                  <a:lnTo>
                    <a:pt x="30871" y="5616"/>
                  </a:lnTo>
                  <a:lnTo>
                    <a:pt x="30752" y="5702"/>
                  </a:lnTo>
                  <a:lnTo>
                    <a:pt x="30479" y="5872"/>
                  </a:lnTo>
                  <a:lnTo>
                    <a:pt x="30180" y="6043"/>
                  </a:lnTo>
                  <a:lnTo>
                    <a:pt x="29583" y="6402"/>
                  </a:lnTo>
                  <a:lnTo>
                    <a:pt x="29318" y="6564"/>
                  </a:lnTo>
                  <a:lnTo>
                    <a:pt x="29207" y="6641"/>
                  </a:lnTo>
                  <a:lnTo>
                    <a:pt x="29113" y="6709"/>
                  </a:lnTo>
                  <a:lnTo>
                    <a:pt x="28874" y="6888"/>
                  </a:lnTo>
                  <a:lnTo>
                    <a:pt x="28567" y="7093"/>
                  </a:lnTo>
                  <a:lnTo>
                    <a:pt x="28518" y="7124"/>
                  </a:lnTo>
                  <a:lnTo>
                    <a:pt x="28518" y="7124"/>
                  </a:lnTo>
                  <a:lnTo>
                    <a:pt x="28575" y="7050"/>
                  </a:lnTo>
                  <a:lnTo>
                    <a:pt x="28610" y="6982"/>
                  </a:lnTo>
                  <a:lnTo>
                    <a:pt x="28644" y="6888"/>
                  </a:lnTo>
                  <a:lnTo>
                    <a:pt x="28678" y="6794"/>
                  </a:lnTo>
                  <a:lnTo>
                    <a:pt x="28780" y="6624"/>
                  </a:lnTo>
                  <a:lnTo>
                    <a:pt x="28891" y="6444"/>
                  </a:lnTo>
                  <a:lnTo>
                    <a:pt x="29002" y="6282"/>
                  </a:lnTo>
                  <a:lnTo>
                    <a:pt x="29113" y="6111"/>
                  </a:lnTo>
                  <a:lnTo>
                    <a:pt x="29216" y="5941"/>
                  </a:lnTo>
                  <a:lnTo>
                    <a:pt x="29258" y="5855"/>
                  </a:lnTo>
                  <a:lnTo>
                    <a:pt x="29292" y="5762"/>
                  </a:lnTo>
                  <a:lnTo>
                    <a:pt x="29318" y="5676"/>
                  </a:lnTo>
                  <a:lnTo>
                    <a:pt x="29344" y="5582"/>
                  </a:lnTo>
                  <a:lnTo>
                    <a:pt x="29369" y="5420"/>
                  </a:lnTo>
                  <a:lnTo>
                    <a:pt x="29378" y="5266"/>
                  </a:lnTo>
                  <a:lnTo>
                    <a:pt x="29378" y="5258"/>
                  </a:lnTo>
                  <a:lnTo>
                    <a:pt x="29378" y="5241"/>
                  </a:lnTo>
                  <a:lnTo>
                    <a:pt x="29378" y="5232"/>
                  </a:lnTo>
                  <a:lnTo>
                    <a:pt x="29378" y="5215"/>
                  </a:lnTo>
                  <a:lnTo>
                    <a:pt x="29378" y="5207"/>
                  </a:lnTo>
                  <a:lnTo>
                    <a:pt x="29378" y="5190"/>
                  </a:lnTo>
                  <a:lnTo>
                    <a:pt x="29378" y="5181"/>
                  </a:lnTo>
                  <a:lnTo>
                    <a:pt x="29378" y="5173"/>
                  </a:lnTo>
                  <a:lnTo>
                    <a:pt x="29378" y="5156"/>
                  </a:lnTo>
                  <a:lnTo>
                    <a:pt x="29378" y="5147"/>
                  </a:lnTo>
                  <a:lnTo>
                    <a:pt x="29378" y="5130"/>
                  </a:lnTo>
                  <a:lnTo>
                    <a:pt x="29378" y="5121"/>
                  </a:lnTo>
                  <a:lnTo>
                    <a:pt x="29378" y="5104"/>
                  </a:lnTo>
                  <a:lnTo>
                    <a:pt x="29378" y="5096"/>
                  </a:lnTo>
                  <a:lnTo>
                    <a:pt x="29378" y="5087"/>
                  </a:lnTo>
                  <a:lnTo>
                    <a:pt x="29378" y="5070"/>
                  </a:lnTo>
                  <a:lnTo>
                    <a:pt x="29378" y="5062"/>
                  </a:lnTo>
                  <a:lnTo>
                    <a:pt x="29378" y="5045"/>
                  </a:lnTo>
                  <a:lnTo>
                    <a:pt x="29378" y="5036"/>
                  </a:lnTo>
                  <a:lnTo>
                    <a:pt x="29378" y="5019"/>
                  </a:lnTo>
                  <a:lnTo>
                    <a:pt x="29378" y="5010"/>
                  </a:lnTo>
                  <a:lnTo>
                    <a:pt x="29378" y="5002"/>
                  </a:lnTo>
                  <a:lnTo>
                    <a:pt x="29378" y="4985"/>
                  </a:lnTo>
                  <a:lnTo>
                    <a:pt x="29378" y="4976"/>
                  </a:lnTo>
                  <a:lnTo>
                    <a:pt x="29378" y="4959"/>
                  </a:lnTo>
                  <a:lnTo>
                    <a:pt x="29378" y="4951"/>
                  </a:lnTo>
                  <a:lnTo>
                    <a:pt x="29378" y="4934"/>
                  </a:lnTo>
                  <a:lnTo>
                    <a:pt x="29378" y="4925"/>
                  </a:lnTo>
                  <a:lnTo>
                    <a:pt x="29378" y="4917"/>
                  </a:lnTo>
                  <a:lnTo>
                    <a:pt x="29378" y="4899"/>
                  </a:lnTo>
                  <a:lnTo>
                    <a:pt x="29378" y="4891"/>
                  </a:lnTo>
                  <a:lnTo>
                    <a:pt x="29378" y="4874"/>
                  </a:lnTo>
                  <a:lnTo>
                    <a:pt x="29378" y="4865"/>
                  </a:lnTo>
                  <a:lnTo>
                    <a:pt x="29378" y="4848"/>
                  </a:lnTo>
                  <a:lnTo>
                    <a:pt x="29378" y="4840"/>
                  </a:lnTo>
                  <a:lnTo>
                    <a:pt x="29378" y="4823"/>
                  </a:lnTo>
                  <a:lnTo>
                    <a:pt x="29378" y="4814"/>
                  </a:lnTo>
                  <a:lnTo>
                    <a:pt x="29378" y="4806"/>
                  </a:lnTo>
                  <a:lnTo>
                    <a:pt x="29378" y="4789"/>
                  </a:lnTo>
                  <a:lnTo>
                    <a:pt x="29378" y="4780"/>
                  </a:lnTo>
                  <a:lnTo>
                    <a:pt x="29378" y="4763"/>
                  </a:lnTo>
                  <a:lnTo>
                    <a:pt x="29378" y="4754"/>
                  </a:lnTo>
                  <a:lnTo>
                    <a:pt x="29378" y="4737"/>
                  </a:lnTo>
                  <a:lnTo>
                    <a:pt x="29378" y="4729"/>
                  </a:lnTo>
                  <a:lnTo>
                    <a:pt x="29378" y="4720"/>
                  </a:lnTo>
                  <a:lnTo>
                    <a:pt x="29378" y="4703"/>
                  </a:lnTo>
                  <a:lnTo>
                    <a:pt x="29378" y="4695"/>
                  </a:lnTo>
                  <a:lnTo>
                    <a:pt x="29378" y="4678"/>
                  </a:lnTo>
                  <a:lnTo>
                    <a:pt x="29378" y="4669"/>
                  </a:lnTo>
                  <a:lnTo>
                    <a:pt x="29378" y="4652"/>
                  </a:lnTo>
                  <a:lnTo>
                    <a:pt x="29369" y="4550"/>
                  </a:lnTo>
                  <a:lnTo>
                    <a:pt x="29352" y="4456"/>
                  </a:lnTo>
                  <a:lnTo>
                    <a:pt x="29327" y="4370"/>
                  </a:lnTo>
                  <a:lnTo>
                    <a:pt x="29275" y="4285"/>
                  </a:lnTo>
                  <a:lnTo>
                    <a:pt x="29207" y="4208"/>
                  </a:lnTo>
                  <a:lnTo>
                    <a:pt x="29122" y="4123"/>
                  </a:lnTo>
                  <a:lnTo>
                    <a:pt x="29019" y="4046"/>
                  </a:lnTo>
                  <a:lnTo>
                    <a:pt x="28891" y="3969"/>
                  </a:lnTo>
                  <a:lnTo>
                    <a:pt x="28584" y="3798"/>
                  </a:lnTo>
                  <a:lnTo>
                    <a:pt x="28422" y="3713"/>
                  </a:lnTo>
                  <a:lnTo>
                    <a:pt x="28243" y="3636"/>
                  </a:lnTo>
                  <a:lnTo>
                    <a:pt x="28046" y="3568"/>
                  </a:lnTo>
                  <a:lnTo>
                    <a:pt x="27944" y="3542"/>
                  </a:lnTo>
                  <a:lnTo>
                    <a:pt x="27841" y="3517"/>
                  </a:lnTo>
                  <a:lnTo>
                    <a:pt x="27730" y="3500"/>
                  </a:lnTo>
                  <a:lnTo>
                    <a:pt x="27611" y="3491"/>
                  </a:lnTo>
                  <a:lnTo>
                    <a:pt x="27372" y="3491"/>
                  </a:lnTo>
                  <a:lnTo>
                    <a:pt x="27039" y="3508"/>
                  </a:lnTo>
                  <a:lnTo>
                    <a:pt x="26655" y="3542"/>
                  </a:lnTo>
                  <a:lnTo>
                    <a:pt x="26211" y="3585"/>
                  </a:lnTo>
                  <a:lnTo>
                    <a:pt x="25972" y="3619"/>
                  </a:lnTo>
                  <a:lnTo>
                    <a:pt x="25725" y="3653"/>
                  </a:lnTo>
                  <a:lnTo>
                    <a:pt x="25477" y="3705"/>
                  </a:lnTo>
                  <a:lnTo>
                    <a:pt x="25221" y="3764"/>
                  </a:lnTo>
                  <a:lnTo>
                    <a:pt x="24965" y="3833"/>
                  </a:lnTo>
                  <a:lnTo>
                    <a:pt x="24701" y="3909"/>
                  </a:lnTo>
                  <a:lnTo>
                    <a:pt x="24436" y="4003"/>
                  </a:lnTo>
                  <a:lnTo>
                    <a:pt x="24180" y="4106"/>
                  </a:lnTo>
                  <a:lnTo>
                    <a:pt x="23915" y="4225"/>
                  </a:lnTo>
                  <a:lnTo>
                    <a:pt x="23659" y="4362"/>
                  </a:lnTo>
                  <a:lnTo>
                    <a:pt x="22644" y="4951"/>
                  </a:lnTo>
                  <a:lnTo>
                    <a:pt x="22132" y="5232"/>
                  </a:lnTo>
                  <a:lnTo>
                    <a:pt x="21619" y="5514"/>
                  </a:lnTo>
                  <a:lnTo>
                    <a:pt x="21355" y="5642"/>
                  </a:lnTo>
                  <a:lnTo>
                    <a:pt x="21090" y="5770"/>
                  </a:lnTo>
                  <a:lnTo>
                    <a:pt x="20817" y="5898"/>
                  </a:lnTo>
                  <a:lnTo>
                    <a:pt x="20544" y="6018"/>
                  </a:lnTo>
                  <a:lnTo>
                    <a:pt x="20271" y="6129"/>
                  </a:lnTo>
                  <a:lnTo>
                    <a:pt x="19989" y="6239"/>
                  </a:lnTo>
                  <a:lnTo>
                    <a:pt x="19699" y="6333"/>
                  </a:lnTo>
                  <a:lnTo>
                    <a:pt x="19400" y="6427"/>
                  </a:lnTo>
                  <a:lnTo>
                    <a:pt x="18829" y="6606"/>
                  </a:lnTo>
                  <a:lnTo>
                    <a:pt x="18299" y="6769"/>
                  </a:lnTo>
                  <a:lnTo>
                    <a:pt x="17821" y="6922"/>
                  </a:lnTo>
                  <a:lnTo>
                    <a:pt x="17378" y="7084"/>
                  </a:lnTo>
                  <a:lnTo>
                    <a:pt x="17173" y="7170"/>
                  </a:lnTo>
                  <a:lnTo>
                    <a:pt x="16985" y="7255"/>
                  </a:lnTo>
                  <a:lnTo>
                    <a:pt x="16797" y="7340"/>
                  </a:lnTo>
                  <a:lnTo>
                    <a:pt x="16627" y="7434"/>
                  </a:lnTo>
                  <a:lnTo>
                    <a:pt x="16464" y="7537"/>
                  </a:lnTo>
                  <a:lnTo>
                    <a:pt x="16311" y="7639"/>
                  </a:lnTo>
                  <a:lnTo>
                    <a:pt x="16166" y="7750"/>
                  </a:lnTo>
                  <a:lnTo>
                    <a:pt x="16029" y="7861"/>
                  </a:lnTo>
                  <a:lnTo>
                    <a:pt x="15884" y="7998"/>
                  </a:lnTo>
                  <a:lnTo>
                    <a:pt x="15739" y="8143"/>
                  </a:lnTo>
                  <a:lnTo>
                    <a:pt x="15594" y="8305"/>
                  </a:lnTo>
                  <a:lnTo>
                    <a:pt x="15449" y="8484"/>
                  </a:lnTo>
                  <a:lnTo>
                    <a:pt x="15141" y="8851"/>
                  </a:lnTo>
                  <a:lnTo>
                    <a:pt x="14843" y="9227"/>
                  </a:lnTo>
                  <a:lnTo>
                    <a:pt x="14553" y="9585"/>
                  </a:lnTo>
                  <a:lnTo>
                    <a:pt x="14297" y="9884"/>
                  </a:lnTo>
                  <a:lnTo>
                    <a:pt x="14177" y="10012"/>
                  </a:lnTo>
                  <a:lnTo>
                    <a:pt x="14075" y="10114"/>
                  </a:lnTo>
                  <a:lnTo>
                    <a:pt x="13981" y="10191"/>
                  </a:lnTo>
                  <a:lnTo>
                    <a:pt x="13895" y="10234"/>
                  </a:lnTo>
                  <a:lnTo>
                    <a:pt x="13750" y="10294"/>
                  </a:lnTo>
                  <a:lnTo>
                    <a:pt x="13622" y="10336"/>
                  </a:lnTo>
                  <a:lnTo>
                    <a:pt x="13494" y="10370"/>
                  </a:lnTo>
                  <a:lnTo>
                    <a:pt x="13383" y="10396"/>
                  </a:lnTo>
                  <a:lnTo>
                    <a:pt x="13264" y="10422"/>
                  </a:lnTo>
                  <a:lnTo>
                    <a:pt x="13144" y="10447"/>
                  </a:lnTo>
                  <a:lnTo>
                    <a:pt x="13025" y="10490"/>
                  </a:lnTo>
                  <a:lnTo>
                    <a:pt x="12888" y="10541"/>
                  </a:lnTo>
                  <a:lnTo>
                    <a:pt x="12760" y="10609"/>
                  </a:lnTo>
                  <a:lnTo>
                    <a:pt x="12641" y="10686"/>
                  </a:lnTo>
                  <a:lnTo>
                    <a:pt x="12538" y="10763"/>
                  </a:lnTo>
                  <a:lnTo>
                    <a:pt x="12453" y="10840"/>
                  </a:lnTo>
                  <a:lnTo>
                    <a:pt x="12376" y="10917"/>
                  </a:lnTo>
                  <a:lnTo>
                    <a:pt x="12308" y="10993"/>
                  </a:lnTo>
                  <a:lnTo>
                    <a:pt x="12257" y="11079"/>
                  </a:lnTo>
                  <a:lnTo>
                    <a:pt x="12214" y="11156"/>
                  </a:lnTo>
                  <a:lnTo>
                    <a:pt x="12180" y="11241"/>
                  </a:lnTo>
                  <a:lnTo>
                    <a:pt x="12154" y="11326"/>
                  </a:lnTo>
                  <a:lnTo>
                    <a:pt x="12137" y="11412"/>
                  </a:lnTo>
                  <a:lnTo>
                    <a:pt x="12129" y="11497"/>
                  </a:lnTo>
                  <a:lnTo>
                    <a:pt x="12112" y="11659"/>
                  </a:lnTo>
                  <a:lnTo>
                    <a:pt x="12112" y="11830"/>
                  </a:lnTo>
                  <a:lnTo>
                    <a:pt x="12112" y="11838"/>
                  </a:lnTo>
                  <a:lnTo>
                    <a:pt x="12112" y="11855"/>
                  </a:lnTo>
                  <a:lnTo>
                    <a:pt x="12112" y="11864"/>
                  </a:lnTo>
                  <a:lnTo>
                    <a:pt x="12112" y="11881"/>
                  </a:lnTo>
                  <a:lnTo>
                    <a:pt x="12112" y="11890"/>
                  </a:lnTo>
                  <a:lnTo>
                    <a:pt x="12112" y="11898"/>
                  </a:lnTo>
                  <a:lnTo>
                    <a:pt x="12112" y="11915"/>
                  </a:lnTo>
                  <a:lnTo>
                    <a:pt x="12112" y="11924"/>
                  </a:lnTo>
                  <a:lnTo>
                    <a:pt x="12112" y="11941"/>
                  </a:lnTo>
                  <a:lnTo>
                    <a:pt x="12112" y="11949"/>
                  </a:lnTo>
                  <a:lnTo>
                    <a:pt x="12112" y="11966"/>
                  </a:lnTo>
                  <a:lnTo>
                    <a:pt x="12112" y="11975"/>
                  </a:lnTo>
                  <a:lnTo>
                    <a:pt x="12112" y="11983"/>
                  </a:lnTo>
                  <a:lnTo>
                    <a:pt x="12112" y="12001"/>
                  </a:lnTo>
                  <a:lnTo>
                    <a:pt x="12112" y="12009"/>
                  </a:lnTo>
                  <a:lnTo>
                    <a:pt x="12112" y="12026"/>
                  </a:lnTo>
                  <a:lnTo>
                    <a:pt x="12112" y="12035"/>
                  </a:lnTo>
                  <a:lnTo>
                    <a:pt x="12112" y="12052"/>
                  </a:lnTo>
                  <a:lnTo>
                    <a:pt x="12112" y="12060"/>
                  </a:lnTo>
                  <a:lnTo>
                    <a:pt x="12112" y="12069"/>
                  </a:lnTo>
                  <a:lnTo>
                    <a:pt x="12103" y="12171"/>
                  </a:lnTo>
                  <a:lnTo>
                    <a:pt x="12095" y="12265"/>
                  </a:lnTo>
                  <a:lnTo>
                    <a:pt x="12069" y="12359"/>
                  </a:lnTo>
                  <a:lnTo>
                    <a:pt x="12035" y="12436"/>
                  </a:lnTo>
                  <a:lnTo>
                    <a:pt x="12001" y="12496"/>
                  </a:lnTo>
                  <a:lnTo>
                    <a:pt x="11949" y="12555"/>
                  </a:lnTo>
                  <a:lnTo>
                    <a:pt x="11787" y="12726"/>
                  </a:lnTo>
                  <a:lnTo>
                    <a:pt x="11574" y="12922"/>
                  </a:lnTo>
                  <a:lnTo>
                    <a:pt x="11335" y="13136"/>
                  </a:lnTo>
                  <a:lnTo>
                    <a:pt x="10865" y="13545"/>
                  </a:lnTo>
                  <a:lnTo>
                    <a:pt x="10686" y="13716"/>
                  </a:lnTo>
                  <a:lnTo>
                    <a:pt x="10627" y="13793"/>
                  </a:lnTo>
                  <a:lnTo>
                    <a:pt x="10575" y="13844"/>
                  </a:lnTo>
                  <a:lnTo>
                    <a:pt x="10550" y="13904"/>
                  </a:lnTo>
                  <a:lnTo>
                    <a:pt x="10541" y="13947"/>
                  </a:lnTo>
                  <a:lnTo>
                    <a:pt x="10541" y="13955"/>
                  </a:lnTo>
                  <a:lnTo>
                    <a:pt x="10541" y="13972"/>
                  </a:lnTo>
                  <a:lnTo>
                    <a:pt x="10541" y="13981"/>
                  </a:lnTo>
                  <a:lnTo>
                    <a:pt x="10541" y="13998"/>
                  </a:lnTo>
                  <a:lnTo>
                    <a:pt x="10541" y="14006"/>
                  </a:lnTo>
                  <a:lnTo>
                    <a:pt x="10541" y="14015"/>
                  </a:lnTo>
                  <a:lnTo>
                    <a:pt x="10541" y="14032"/>
                  </a:lnTo>
                  <a:lnTo>
                    <a:pt x="10541" y="14040"/>
                  </a:lnTo>
                  <a:lnTo>
                    <a:pt x="10541" y="14057"/>
                  </a:lnTo>
                  <a:lnTo>
                    <a:pt x="10541" y="14066"/>
                  </a:lnTo>
                  <a:lnTo>
                    <a:pt x="10541" y="14083"/>
                  </a:lnTo>
                  <a:lnTo>
                    <a:pt x="10541" y="14092"/>
                  </a:lnTo>
                  <a:lnTo>
                    <a:pt x="10541" y="14100"/>
                  </a:lnTo>
                  <a:lnTo>
                    <a:pt x="10541" y="14117"/>
                  </a:lnTo>
                  <a:lnTo>
                    <a:pt x="10541" y="14126"/>
                  </a:lnTo>
                  <a:lnTo>
                    <a:pt x="10541" y="14143"/>
                  </a:lnTo>
                  <a:lnTo>
                    <a:pt x="10541" y="14151"/>
                  </a:lnTo>
                  <a:lnTo>
                    <a:pt x="10541" y="14168"/>
                  </a:lnTo>
                  <a:lnTo>
                    <a:pt x="10541" y="14177"/>
                  </a:lnTo>
                  <a:lnTo>
                    <a:pt x="10541" y="14194"/>
                  </a:lnTo>
                  <a:lnTo>
                    <a:pt x="10541" y="14203"/>
                  </a:lnTo>
                  <a:lnTo>
                    <a:pt x="10541" y="14211"/>
                  </a:lnTo>
                  <a:lnTo>
                    <a:pt x="10541" y="14228"/>
                  </a:lnTo>
                  <a:lnTo>
                    <a:pt x="10541" y="14237"/>
                  </a:lnTo>
                  <a:lnTo>
                    <a:pt x="10541" y="14254"/>
                  </a:lnTo>
                  <a:lnTo>
                    <a:pt x="10541" y="14262"/>
                  </a:lnTo>
                  <a:lnTo>
                    <a:pt x="10541" y="14279"/>
                  </a:lnTo>
                  <a:lnTo>
                    <a:pt x="10541" y="14288"/>
                  </a:lnTo>
                  <a:lnTo>
                    <a:pt x="10541" y="14296"/>
                  </a:lnTo>
                  <a:lnTo>
                    <a:pt x="10541" y="14314"/>
                  </a:lnTo>
                  <a:lnTo>
                    <a:pt x="10541" y="14322"/>
                  </a:lnTo>
                  <a:lnTo>
                    <a:pt x="10541" y="14339"/>
                  </a:lnTo>
                  <a:lnTo>
                    <a:pt x="10541" y="14348"/>
                  </a:lnTo>
                  <a:lnTo>
                    <a:pt x="10541" y="14365"/>
                  </a:lnTo>
                  <a:lnTo>
                    <a:pt x="10541" y="14373"/>
                  </a:lnTo>
                  <a:lnTo>
                    <a:pt x="10541" y="14382"/>
                  </a:lnTo>
                  <a:lnTo>
                    <a:pt x="10541" y="14399"/>
                  </a:lnTo>
                  <a:lnTo>
                    <a:pt x="10541" y="14407"/>
                  </a:lnTo>
                  <a:lnTo>
                    <a:pt x="10541" y="14424"/>
                  </a:lnTo>
                  <a:lnTo>
                    <a:pt x="10541" y="14433"/>
                  </a:lnTo>
                  <a:lnTo>
                    <a:pt x="10541" y="14450"/>
                  </a:lnTo>
                  <a:lnTo>
                    <a:pt x="10541" y="14459"/>
                  </a:lnTo>
                  <a:lnTo>
                    <a:pt x="10541" y="14476"/>
                  </a:lnTo>
                  <a:lnTo>
                    <a:pt x="10541" y="14484"/>
                  </a:lnTo>
                  <a:lnTo>
                    <a:pt x="10541" y="14493"/>
                  </a:lnTo>
                  <a:lnTo>
                    <a:pt x="10541" y="14510"/>
                  </a:lnTo>
                  <a:lnTo>
                    <a:pt x="10541" y="14518"/>
                  </a:lnTo>
                  <a:lnTo>
                    <a:pt x="10541" y="14535"/>
                  </a:lnTo>
                  <a:lnTo>
                    <a:pt x="10541" y="14544"/>
                  </a:lnTo>
                  <a:lnTo>
                    <a:pt x="10541" y="14561"/>
                  </a:lnTo>
                  <a:lnTo>
                    <a:pt x="10541" y="14587"/>
                  </a:lnTo>
                  <a:lnTo>
                    <a:pt x="10558" y="14612"/>
                  </a:lnTo>
                  <a:lnTo>
                    <a:pt x="10584" y="14638"/>
                  </a:lnTo>
                  <a:lnTo>
                    <a:pt x="10627" y="14655"/>
                  </a:lnTo>
                  <a:lnTo>
                    <a:pt x="10678" y="14663"/>
                  </a:lnTo>
                  <a:lnTo>
                    <a:pt x="10737" y="14672"/>
                  </a:lnTo>
                  <a:lnTo>
                    <a:pt x="10900" y="14672"/>
                  </a:lnTo>
                  <a:lnTo>
                    <a:pt x="11104" y="14655"/>
                  </a:lnTo>
                  <a:lnTo>
                    <a:pt x="11361" y="14621"/>
                  </a:lnTo>
                  <a:lnTo>
                    <a:pt x="11659" y="14570"/>
                  </a:lnTo>
                  <a:lnTo>
                    <a:pt x="12001" y="14510"/>
                  </a:lnTo>
                  <a:lnTo>
                    <a:pt x="12299" y="14450"/>
                  </a:lnTo>
                  <a:lnTo>
                    <a:pt x="12572" y="14390"/>
                  </a:lnTo>
                  <a:lnTo>
                    <a:pt x="12999" y="14279"/>
                  </a:lnTo>
                  <a:lnTo>
                    <a:pt x="13170" y="14245"/>
                  </a:lnTo>
                  <a:lnTo>
                    <a:pt x="13324" y="14228"/>
                  </a:lnTo>
                  <a:lnTo>
                    <a:pt x="13460" y="14228"/>
                  </a:lnTo>
                  <a:lnTo>
                    <a:pt x="13520" y="14237"/>
                  </a:lnTo>
                  <a:lnTo>
                    <a:pt x="13580" y="14254"/>
                  </a:lnTo>
                  <a:lnTo>
                    <a:pt x="13443" y="14348"/>
                  </a:lnTo>
                  <a:lnTo>
                    <a:pt x="13315" y="14442"/>
                  </a:lnTo>
                  <a:lnTo>
                    <a:pt x="13196" y="14527"/>
                  </a:lnTo>
                  <a:lnTo>
                    <a:pt x="13102" y="14604"/>
                  </a:lnTo>
                  <a:lnTo>
                    <a:pt x="13076" y="14638"/>
                  </a:lnTo>
                  <a:lnTo>
                    <a:pt x="13067" y="14655"/>
                  </a:lnTo>
                  <a:lnTo>
                    <a:pt x="13076" y="14663"/>
                  </a:lnTo>
                  <a:lnTo>
                    <a:pt x="13076" y="14681"/>
                  </a:lnTo>
                  <a:lnTo>
                    <a:pt x="13076" y="14689"/>
                  </a:lnTo>
                  <a:lnTo>
                    <a:pt x="13076" y="14706"/>
                  </a:lnTo>
                  <a:lnTo>
                    <a:pt x="13076" y="14715"/>
                  </a:lnTo>
                  <a:lnTo>
                    <a:pt x="13076" y="14732"/>
                  </a:lnTo>
                  <a:lnTo>
                    <a:pt x="13076" y="14740"/>
                  </a:lnTo>
                  <a:lnTo>
                    <a:pt x="13076" y="14749"/>
                  </a:lnTo>
                  <a:lnTo>
                    <a:pt x="13076" y="14766"/>
                  </a:lnTo>
                  <a:lnTo>
                    <a:pt x="13076" y="14774"/>
                  </a:lnTo>
                  <a:lnTo>
                    <a:pt x="13076" y="14791"/>
                  </a:lnTo>
                  <a:lnTo>
                    <a:pt x="13076" y="14800"/>
                  </a:lnTo>
                  <a:lnTo>
                    <a:pt x="13076" y="14817"/>
                  </a:lnTo>
                  <a:lnTo>
                    <a:pt x="13076" y="14826"/>
                  </a:lnTo>
                  <a:lnTo>
                    <a:pt x="13076" y="14843"/>
                  </a:lnTo>
                  <a:lnTo>
                    <a:pt x="13076" y="14851"/>
                  </a:lnTo>
                  <a:lnTo>
                    <a:pt x="13076" y="14860"/>
                  </a:lnTo>
                  <a:lnTo>
                    <a:pt x="13076" y="14877"/>
                  </a:lnTo>
                  <a:lnTo>
                    <a:pt x="13076" y="14885"/>
                  </a:lnTo>
                  <a:lnTo>
                    <a:pt x="13076" y="14902"/>
                  </a:lnTo>
                  <a:lnTo>
                    <a:pt x="13076" y="14911"/>
                  </a:lnTo>
                  <a:lnTo>
                    <a:pt x="13076" y="14928"/>
                  </a:lnTo>
                  <a:lnTo>
                    <a:pt x="13076" y="14937"/>
                  </a:lnTo>
                  <a:lnTo>
                    <a:pt x="13076" y="14945"/>
                  </a:lnTo>
                  <a:lnTo>
                    <a:pt x="13076" y="14962"/>
                  </a:lnTo>
                  <a:lnTo>
                    <a:pt x="13076" y="14971"/>
                  </a:lnTo>
                  <a:lnTo>
                    <a:pt x="13076" y="14988"/>
                  </a:lnTo>
                  <a:lnTo>
                    <a:pt x="13076" y="14996"/>
                  </a:lnTo>
                  <a:lnTo>
                    <a:pt x="13076" y="15013"/>
                  </a:lnTo>
                  <a:lnTo>
                    <a:pt x="13076" y="15022"/>
                  </a:lnTo>
                  <a:lnTo>
                    <a:pt x="13076" y="15030"/>
                  </a:lnTo>
                  <a:lnTo>
                    <a:pt x="13076" y="15048"/>
                  </a:lnTo>
                  <a:lnTo>
                    <a:pt x="13076" y="15056"/>
                  </a:lnTo>
                  <a:lnTo>
                    <a:pt x="13076" y="15073"/>
                  </a:lnTo>
                  <a:lnTo>
                    <a:pt x="13076" y="15082"/>
                  </a:lnTo>
                  <a:lnTo>
                    <a:pt x="13076" y="15099"/>
                  </a:lnTo>
                  <a:lnTo>
                    <a:pt x="13076" y="15107"/>
                  </a:lnTo>
                  <a:lnTo>
                    <a:pt x="13076" y="15116"/>
                  </a:lnTo>
                  <a:lnTo>
                    <a:pt x="13076" y="15133"/>
                  </a:lnTo>
                  <a:lnTo>
                    <a:pt x="13076" y="15141"/>
                  </a:lnTo>
                  <a:lnTo>
                    <a:pt x="13076" y="15158"/>
                  </a:lnTo>
                  <a:lnTo>
                    <a:pt x="13076" y="15167"/>
                  </a:lnTo>
                  <a:lnTo>
                    <a:pt x="13076" y="15184"/>
                  </a:lnTo>
                  <a:lnTo>
                    <a:pt x="13076" y="15193"/>
                  </a:lnTo>
                  <a:lnTo>
                    <a:pt x="13076" y="15210"/>
                  </a:lnTo>
                  <a:lnTo>
                    <a:pt x="13076" y="15218"/>
                  </a:lnTo>
                  <a:lnTo>
                    <a:pt x="13076" y="15227"/>
                  </a:lnTo>
                  <a:lnTo>
                    <a:pt x="13076" y="15244"/>
                  </a:lnTo>
                  <a:lnTo>
                    <a:pt x="13076" y="15252"/>
                  </a:lnTo>
                  <a:lnTo>
                    <a:pt x="13076" y="15269"/>
                  </a:lnTo>
                  <a:lnTo>
                    <a:pt x="13076" y="15278"/>
                  </a:lnTo>
                  <a:lnTo>
                    <a:pt x="13085" y="15304"/>
                  </a:lnTo>
                  <a:lnTo>
                    <a:pt x="13102" y="15321"/>
                  </a:lnTo>
                  <a:lnTo>
                    <a:pt x="13136" y="15338"/>
                  </a:lnTo>
                  <a:lnTo>
                    <a:pt x="13187" y="15355"/>
                  </a:lnTo>
                  <a:lnTo>
                    <a:pt x="13452" y="15415"/>
                  </a:lnTo>
                  <a:lnTo>
                    <a:pt x="13306" y="15551"/>
                  </a:lnTo>
                  <a:lnTo>
                    <a:pt x="13178" y="15662"/>
                  </a:lnTo>
                  <a:lnTo>
                    <a:pt x="13076" y="15730"/>
                  </a:lnTo>
                  <a:lnTo>
                    <a:pt x="12991" y="15782"/>
                  </a:lnTo>
                  <a:lnTo>
                    <a:pt x="12948" y="15790"/>
                  </a:lnTo>
                  <a:lnTo>
                    <a:pt x="12914" y="15799"/>
                  </a:lnTo>
                  <a:lnTo>
                    <a:pt x="12846" y="15799"/>
                  </a:lnTo>
                  <a:lnTo>
                    <a:pt x="12820" y="15790"/>
                  </a:lnTo>
                  <a:lnTo>
                    <a:pt x="12786" y="15773"/>
                  </a:lnTo>
                  <a:lnTo>
                    <a:pt x="12735" y="15730"/>
                  </a:lnTo>
                  <a:lnTo>
                    <a:pt x="12700" y="15696"/>
                  </a:lnTo>
                  <a:lnTo>
                    <a:pt x="12666" y="15654"/>
                  </a:lnTo>
                  <a:lnTo>
                    <a:pt x="12607" y="15551"/>
                  </a:lnTo>
                  <a:lnTo>
                    <a:pt x="12538" y="15423"/>
                  </a:lnTo>
                  <a:lnTo>
                    <a:pt x="12470" y="15304"/>
                  </a:lnTo>
                  <a:lnTo>
                    <a:pt x="12427" y="15244"/>
                  </a:lnTo>
                  <a:lnTo>
                    <a:pt x="12376" y="15184"/>
                  </a:lnTo>
                  <a:lnTo>
                    <a:pt x="12333" y="15133"/>
                  </a:lnTo>
                  <a:lnTo>
                    <a:pt x="12274" y="15082"/>
                  </a:lnTo>
                  <a:lnTo>
                    <a:pt x="12214" y="15048"/>
                  </a:lnTo>
                  <a:lnTo>
                    <a:pt x="12146" y="15022"/>
                  </a:lnTo>
                  <a:lnTo>
                    <a:pt x="12077" y="15005"/>
                  </a:lnTo>
                  <a:lnTo>
                    <a:pt x="12001" y="14996"/>
                  </a:lnTo>
                  <a:lnTo>
                    <a:pt x="11907" y="15005"/>
                  </a:lnTo>
                  <a:lnTo>
                    <a:pt x="11804" y="15022"/>
                  </a:lnTo>
                  <a:lnTo>
                    <a:pt x="11574" y="15073"/>
                  </a:lnTo>
                  <a:lnTo>
                    <a:pt x="11309" y="15150"/>
                  </a:lnTo>
                  <a:lnTo>
                    <a:pt x="11028" y="15244"/>
                  </a:lnTo>
                  <a:lnTo>
                    <a:pt x="10456" y="15423"/>
                  </a:lnTo>
                  <a:lnTo>
                    <a:pt x="10191" y="15500"/>
                  </a:lnTo>
                  <a:lnTo>
                    <a:pt x="9952" y="15551"/>
                  </a:lnTo>
                  <a:lnTo>
                    <a:pt x="9611" y="15594"/>
                  </a:lnTo>
                  <a:lnTo>
                    <a:pt x="9491" y="15619"/>
                  </a:lnTo>
                  <a:lnTo>
                    <a:pt x="9406" y="15636"/>
                  </a:lnTo>
                  <a:lnTo>
                    <a:pt x="9338" y="15671"/>
                  </a:lnTo>
                  <a:lnTo>
                    <a:pt x="9287" y="15713"/>
                  </a:lnTo>
                  <a:lnTo>
                    <a:pt x="9252" y="15764"/>
                  </a:lnTo>
                  <a:lnTo>
                    <a:pt x="9218" y="15841"/>
                  </a:lnTo>
                  <a:lnTo>
                    <a:pt x="9201" y="15884"/>
                  </a:lnTo>
                  <a:lnTo>
                    <a:pt x="9176" y="15935"/>
                  </a:lnTo>
                  <a:lnTo>
                    <a:pt x="9099" y="16038"/>
                  </a:lnTo>
                  <a:lnTo>
                    <a:pt x="9005" y="16140"/>
                  </a:lnTo>
                  <a:lnTo>
                    <a:pt x="8911" y="16242"/>
                  </a:lnTo>
                  <a:lnTo>
                    <a:pt x="8732" y="16422"/>
                  </a:lnTo>
                  <a:lnTo>
                    <a:pt x="8681" y="16490"/>
                  </a:lnTo>
                  <a:lnTo>
                    <a:pt x="8672" y="16516"/>
                  </a:lnTo>
                  <a:lnTo>
                    <a:pt x="8672" y="16524"/>
                  </a:lnTo>
                  <a:lnTo>
                    <a:pt x="8672" y="16541"/>
                  </a:lnTo>
                  <a:lnTo>
                    <a:pt x="8672" y="16550"/>
                  </a:lnTo>
                  <a:lnTo>
                    <a:pt x="8672" y="16567"/>
                  </a:lnTo>
                  <a:lnTo>
                    <a:pt x="8672" y="16575"/>
                  </a:lnTo>
                  <a:lnTo>
                    <a:pt x="8672" y="16592"/>
                  </a:lnTo>
                  <a:lnTo>
                    <a:pt x="8672" y="16601"/>
                  </a:lnTo>
                  <a:lnTo>
                    <a:pt x="8672" y="16609"/>
                  </a:lnTo>
                  <a:lnTo>
                    <a:pt x="8672" y="16627"/>
                  </a:lnTo>
                  <a:lnTo>
                    <a:pt x="8672" y="16635"/>
                  </a:lnTo>
                  <a:lnTo>
                    <a:pt x="8672" y="16652"/>
                  </a:lnTo>
                  <a:lnTo>
                    <a:pt x="8672" y="16661"/>
                  </a:lnTo>
                  <a:lnTo>
                    <a:pt x="8672" y="16678"/>
                  </a:lnTo>
                  <a:lnTo>
                    <a:pt x="8672" y="16686"/>
                  </a:lnTo>
                  <a:lnTo>
                    <a:pt x="8672" y="16695"/>
                  </a:lnTo>
                  <a:lnTo>
                    <a:pt x="8672" y="16712"/>
                  </a:lnTo>
                  <a:lnTo>
                    <a:pt x="8672" y="16720"/>
                  </a:lnTo>
                  <a:lnTo>
                    <a:pt x="8672" y="16737"/>
                  </a:lnTo>
                  <a:lnTo>
                    <a:pt x="8672" y="16746"/>
                  </a:lnTo>
                  <a:lnTo>
                    <a:pt x="8672" y="16763"/>
                  </a:lnTo>
                  <a:lnTo>
                    <a:pt x="8672" y="16772"/>
                  </a:lnTo>
                  <a:lnTo>
                    <a:pt x="8672" y="16789"/>
                  </a:lnTo>
                  <a:lnTo>
                    <a:pt x="8672" y="16797"/>
                  </a:lnTo>
                  <a:lnTo>
                    <a:pt x="8672" y="16806"/>
                  </a:lnTo>
                  <a:lnTo>
                    <a:pt x="8672" y="16823"/>
                  </a:lnTo>
                  <a:lnTo>
                    <a:pt x="8672" y="16831"/>
                  </a:lnTo>
                  <a:lnTo>
                    <a:pt x="8672" y="16848"/>
                  </a:lnTo>
                  <a:lnTo>
                    <a:pt x="8672" y="16857"/>
                  </a:lnTo>
                  <a:lnTo>
                    <a:pt x="8672" y="16874"/>
                  </a:lnTo>
                  <a:lnTo>
                    <a:pt x="8672" y="16883"/>
                  </a:lnTo>
                  <a:lnTo>
                    <a:pt x="8672" y="16891"/>
                  </a:lnTo>
                  <a:lnTo>
                    <a:pt x="8672" y="16908"/>
                  </a:lnTo>
                  <a:lnTo>
                    <a:pt x="8672" y="16917"/>
                  </a:lnTo>
                  <a:lnTo>
                    <a:pt x="8672" y="16934"/>
                  </a:lnTo>
                  <a:lnTo>
                    <a:pt x="8672" y="16942"/>
                  </a:lnTo>
                  <a:lnTo>
                    <a:pt x="8672" y="16959"/>
                  </a:lnTo>
                  <a:lnTo>
                    <a:pt x="8672" y="16968"/>
                  </a:lnTo>
                  <a:lnTo>
                    <a:pt x="8672" y="16976"/>
                  </a:lnTo>
                  <a:lnTo>
                    <a:pt x="8672" y="16994"/>
                  </a:lnTo>
                  <a:lnTo>
                    <a:pt x="8672" y="17002"/>
                  </a:lnTo>
                  <a:lnTo>
                    <a:pt x="8672" y="17019"/>
                  </a:lnTo>
                  <a:lnTo>
                    <a:pt x="8672" y="17028"/>
                  </a:lnTo>
                  <a:lnTo>
                    <a:pt x="8672" y="17045"/>
                  </a:lnTo>
                  <a:lnTo>
                    <a:pt x="8672" y="17053"/>
                  </a:lnTo>
                  <a:lnTo>
                    <a:pt x="8672" y="17062"/>
                  </a:lnTo>
                  <a:lnTo>
                    <a:pt x="8672" y="17079"/>
                  </a:lnTo>
                  <a:lnTo>
                    <a:pt x="8672" y="17087"/>
                  </a:lnTo>
                  <a:lnTo>
                    <a:pt x="8672" y="17104"/>
                  </a:lnTo>
                  <a:lnTo>
                    <a:pt x="8672" y="17113"/>
                  </a:lnTo>
                  <a:lnTo>
                    <a:pt x="8672" y="17130"/>
                  </a:lnTo>
                  <a:lnTo>
                    <a:pt x="8672" y="17139"/>
                  </a:lnTo>
                  <a:lnTo>
                    <a:pt x="8646" y="17147"/>
                  </a:lnTo>
                  <a:lnTo>
                    <a:pt x="8612" y="17147"/>
                  </a:lnTo>
                  <a:lnTo>
                    <a:pt x="8544" y="17139"/>
                  </a:lnTo>
                  <a:lnTo>
                    <a:pt x="8442" y="17139"/>
                  </a:lnTo>
                  <a:lnTo>
                    <a:pt x="8382" y="17147"/>
                  </a:lnTo>
                  <a:lnTo>
                    <a:pt x="8314" y="17164"/>
                  </a:lnTo>
                  <a:lnTo>
                    <a:pt x="8168" y="17207"/>
                  </a:lnTo>
                  <a:lnTo>
                    <a:pt x="7938" y="17301"/>
                  </a:lnTo>
                  <a:lnTo>
                    <a:pt x="7366" y="17531"/>
                  </a:lnTo>
                  <a:lnTo>
                    <a:pt x="6854" y="17753"/>
                  </a:lnTo>
                  <a:lnTo>
                    <a:pt x="6624" y="17864"/>
                  </a:lnTo>
                  <a:lnTo>
                    <a:pt x="6419" y="18291"/>
                  </a:lnTo>
                  <a:lnTo>
                    <a:pt x="6291" y="18351"/>
                  </a:lnTo>
                  <a:lnTo>
                    <a:pt x="6018" y="18479"/>
                  </a:lnTo>
                  <a:lnTo>
                    <a:pt x="5864" y="18564"/>
                  </a:lnTo>
                  <a:lnTo>
                    <a:pt x="5745" y="18641"/>
                  </a:lnTo>
                  <a:lnTo>
                    <a:pt x="5693" y="18675"/>
                  </a:lnTo>
                  <a:lnTo>
                    <a:pt x="5651" y="18709"/>
                  </a:lnTo>
                  <a:lnTo>
                    <a:pt x="5625" y="18743"/>
                  </a:lnTo>
                  <a:lnTo>
                    <a:pt x="5625" y="18769"/>
                  </a:lnTo>
                  <a:lnTo>
                    <a:pt x="5625" y="18777"/>
                  </a:lnTo>
                  <a:lnTo>
                    <a:pt x="5625" y="18794"/>
                  </a:lnTo>
                  <a:lnTo>
                    <a:pt x="5625" y="18803"/>
                  </a:lnTo>
                  <a:lnTo>
                    <a:pt x="5625" y="18820"/>
                  </a:lnTo>
                  <a:lnTo>
                    <a:pt x="5625" y="18829"/>
                  </a:lnTo>
                  <a:lnTo>
                    <a:pt x="5625" y="18837"/>
                  </a:lnTo>
                  <a:lnTo>
                    <a:pt x="5625" y="18854"/>
                  </a:lnTo>
                  <a:lnTo>
                    <a:pt x="5625" y="18863"/>
                  </a:lnTo>
                  <a:lnTo>
                    <a:pt x="5625" y="18880"/>
                  </a:lnTo>
                  <a:lnTo>
                    <a:pt x="5625" y="18888"/>
                  </a:lnTo>
                  <a:lnTo>
                    <a:pt x="5625" y="18905"/>
                  </a:lnTo>
                  <a:lnTo>
                    <a:pt x="5625" y="18914"/>
                  </a:lnTo>
                  <a:lnTo>
                    <a:pt x="5625" y="18922"/>
                  </a:lnTo>
                  <a:lnTo>
                    <a:pt x="5625" y="18939"/>
                  </a:lnTo>
                  <a:lnTo>
                    <a:pt x="5625" y="18948"/>
                  </a:lnTo>
                  <a:lnTo>
                    <a:pt x="5625" y="18965"/>
                  </a:lnTo>
                  <a:lnTo>
                    <a:pt x="5625" y="18974"/>
                  </a:lnTo>
                  <a:lnTo>
                    <a:pt x="5625" y="18991"/>
                  </a:lnTo>
                  <a:lnTo>
                    <a:pt x="5625" y="18999"/>
                  </a:lnTo>
                  <a:lnTo>
                    <a:pt x="5625" y="19016"/>
                  </a:lnTo>
                  <a:lnTo>
                    <a:pt x="5625" y="19025"/>
                  </a:lnTo>
                  <a:lnTo>
                    <a:pt x="5625" y="19033"/>
                  </a:lnTo>
                  <a:lnTo>
                    <a:pt x="5625" y="19050"/>
                  </a:lnTo>
                  <a:lnTo>
                    <a:pt x="5625" y="19059"/>
                  </a:lnTo>
                  <a:lnTo>
                    <a:pt x="5625" y="19076"/>
                  </a:lnTo>
                  <a:lnTo>
                    <a:pt x="5625" y="19085"/>
                  </a:lnTo>
                  <a:lnTo>
                    <a:pt x="5625" y="19102"/>
                  </a:lnTo>
                  <a:lnTo>
                    <a:pt x="5625" y="19110"/>
                  </a:lnTo>
                  <a:lnTo>
                    <a:pt x="5625" y="19119"/>
                  </a:lnTo>
                  <a:lnTo>
                    <a:pt x="5625" y="19136"/>
                  </a:lnTo>
                  <a:lnTo>
                    <a:pt x="5625" y="19144"/>
                  </a:lnTo>
                  <a:lnTo>
                    <a:pt x="5625" y="19161"/>
                  </a:lnTo>
                  <a:lnTo>
                    <a:pt x="5625" y="19170"/>
                  </a:lnTo>
                  <a:lnTo>
                    <a:pt x="5625" y="19187"/>
                  </a:lnTo>
                  <a:lnTo>
                    <a:pt x="5625" y="19196"/>
                  </a:lnTo>
                  <a:lnTo>
                    <a:pt x="5625" y="19204"/>
                  </a:lnTo>
                  <a:lnTo>
                    <a:pt x="5625" y="19221"/>
                  </a:lnTo>
                  <a:lnTo>
                    <a:pt x="5625" y="19230"/>
                  </a:lnTo>
                  <a:lnTo>
                    <a:pt x="5625" y="19247"/>
                  </a:lnTo>
                  <a:lnTo>
                    <a:pt x="5625" y="19255"/>
                  </a:lnTo>
                  <a:lnTo>
                    <a:pt x="5625" y="19272"/>
                  </a:lnTo>
                  <a:lnTo>
                    <a:pt x="5625" y="19281"/>
                  </a:lnTo>
                  <a:lnTo>
                    <a:pt x="5625" y="19289"/>
                  </a:lnTo>
                  <a:lnTo>
                    <a:pt x="5625" y="19306"/>
                  </a:lnTo>
                  <a:lnTo>
                    <a:pt x="5625" y="19315"/>
                  </a:lnTo>
                  <a:lnTo>
                    <a:pt x="5625" y="19332"/>
                  </a:lnTo>
                  <a:lnTo>
                    <a:pt x="5625" y="19341"/>
                  </a:lnTo>
                  <a:lnTo>
                    <a:pt x="5625" y="19358"/>
                  </a:lnTo>
                  <a:lnTo>
                    <a:pt x="5625" y="19366"/>
                  </a:lnTo>
                  <a:lnTo>
                    <a:pt x="5625" y="19383"/>
                  </a:lnTo>
                  <a:lnTo>
                    <a:pt x="5625" y="19400"/>
                  </a:lnTo>
                  <a:lnTo>
                    <a:pt x="5693" y="19486"/>
                  </a:lnTo>
                  <a:lnTo>
                    <a:pt x="5838" y="19639"/>
                  </a:lnTo>
                  <a:lnTo>
                    <a:pt x="6043" y="19836"/>
                  </a:lnTo>
                  <a:lnTo>
                    <a:pt x="6274" y="20058"/>
                  </a:lnTo>
                  <a:lnTo>
                    <a:pt x="6513" y="20262"/>
                  </a:lnTo>
                  <a:lnTo>
                    <a:pt x="6641" y="20365"/>
                  </a:lnTo>
                  <a:lnTo>
                    <a:pt x="6752" y="20450"/>
                  </a:lnTo>
                  <a:lnTo>
                    <a:pt x="6863" y="20518"/>
                  </a:lnTo>
                  <a:lnTo>
                    <a:pt x="6956" y="20570"/>
                  </a:lnTo>
                  <a:lnTo>
                    <a:pt x="7042" y="20604"/>
                  </a:lnTo>
                  <a:lnTo>
                    <a:pt x="7085" y="20612"/>
                  </a:lnTo>
                  <a:lnTo>
                    <a:pt x="7119" y="20612"/>
                  </a:lnTo>
                  <a:lnTo>
                    <a:pt x="7289" y="20604"/>
                  </a:lnTo>
                  <a:lnTo>
                    <a:pt x="7358" y="20612"/>
                  </a:lnTo>
                  <a:lnTo>
                    <a:pt x="7409" y="20612"/>
                  </a:lnTo>
                  <a:lnTo>
                    <a:pt x="7409" y="20629"/>
                  </a:lnTo>
                  <a:lnTo>
                    <a:pt x="7409" y="20638"/>
                  </a:lnTo>
                  <a:lnTo>
                    <a:pt x="7409" y="20655"/>
                  </a:lnTo>
                  <a:lnTo>
                    <a:pt x="7409" y="20664"/>
                  </a:lnTo>
                  <a:lnTo>
                    <a:pt x="7409" y="20681"/>
                  </a:lnTo>
                  <a:lnTo>
                    <a:pt x="7409" y="20689"/>
                  </a:lnTo>
                  <a:lnTo>
                    <a:pt x="7409" y="20698"/>
                  </a:lnTo>
                  <a:lnTo>
                    <a:pt x="7409" y="20715"/>
                  </a:lnTo>
                  <a:lnTo>
                    <a:pt x="7409" y="20723"/>
                  </a:lnTo>
                  <a:lnTo>
                    <a:pt x="7409" y="20740"/>
                  </a:lnTo>
                  <a:lnTo>
                    <a:pt x="7409" y="20749"/>
                  </a:lnTo>
                  <a:lnTo>
                    <a:pt x="7409" y="20766"/>
                  </a:lnTo>
                  <a:lnTo>
                    <a:pt x="7409" y="20774"/>
                  </a:lnTo>
                  <a:lnTo>
                    <a:pt x="7409" y="20783"/>
                  </a:lnTo>
                  <a:lnTo>
                    <a:pt x="7409" y="20800"/>
                  </a:lnTo>
                  <a:lnTo>
                    <a:pt x="7409" y="20809"/>
                  </a:lnTo>
                  <a:lnTo>
                    <a:pt x="7409" y="20826"/>
                  </a:lnTo>
                  <a:lnTo>
                    <a:pt x="7409" y="20834"/>
                  </a:lnTo>
                  <a:lnTo>
                    <a:pt x="7409" y="20851"/>
                  </a:lnTo>
                  <a:lnTo>
                    <a:pt x="7409" y="20860"/>
                  </a:lnTo>
                  <a:lnTo>
                    <a:pt x="7409" y="20868"/>
                  </a:lnTo>
                  <a:lnTo>
                    <a:pt x="7409" y="20885"/>
                  </a:lnTo>
                  <a:lnTo>
                    <a:pt x="7409" y="20894"/>
                  </a:lnTo>
                  <a:lnTo>
                    <a:pt x="7409" y="20911"/>
                  </a:lnTo>
                  <a:lnTo>
                    <a:pt x="7409" y="20920"/>
                  </a:lnTo>
                  <a:lnTo>
                    <a:pt x="7409" y="20937"/>
                  </a:lnTo>
                  <a:lnTo>
                    <a:pt x="7409" y="20945"/>
                  </a:lnTo>
                  <a:lnTo>
                    <a:pt x="7409" y="20954"/>
                  </a:lnTo>
                  <a:lnTo>
                    <a:pt x="7409" y="20971"/>
                  </a:lnTo>
                  <a:lnTo>
                    <a:pt x="7409" y="20979"/>
                  </a:lnTo>
                  <a:lnTo>
                    <a:pt x="7409" y="20996"/>
                  </a:lnTo>
                  <a:lnTo>
                    <a:pt x="7409" y="21005"/>
                  </a:lnTo>
                  <a:lnTo>
                    <a:pt x="7409" y="21022"/>
                  </a:lnTo>
                  <a:lnTo>
                    <a:pt x="7409" y="21031"/>
                  </a:lnTo>
                  <a:lnTo>
                    <a:pt x="7409" y="21048"/>
                  </a:lnTo>
                  <a:lnTo>
                    <a:pt x="7409" y="21056"/>
                  </a:lnTo>
                  <a:lnTo>
                    <a:pt x="7409" y="21065"/>
                  </a:lnTo>
                  <a:lnTo>
                    <a:pt x="7409" y="21082"/>
                  </a:lnTo>
                  <a:lnTo>
                    <a:pt x="7409" y="21090"/>
                  </a:lnTo>
                  <a:lnTo>
                    <a:pt x="7409" y="21107"/>
                  </a:lnTo>
                  <a:lnTo>
                    <a:pt x="7409" y="21116"/>
                  </a:lnTo>
                  <a:lnTo>
                    <a:pt x="7409" y="21133"/>
                  </a:lnTo>
                  <a:lnTo>
                    <a:pt x="7409" y="21141"/>
                  </a:lnTo>
                  <a:lnTo>
                    <a:pt x="7409" y="21176"/>
                  </a:lnTo>
                  <a:lnTo>
                    <a:pt x="7264" y="21218"/>
                  </a:lnTo>
                  <a:lnTo>
                    <a:pt x="7059" y="21252"/>
                  </a:lnTo>
                  <a:lnTo>
                    <a:pt x="6897" y="21278"/>
                  </a:lnTo>
                  <a:lnTo>
                    <a:pt x="6897" y="21261"/>
                  </a:lnTo>
                  <a:lnTo>
                    <a:pt x="6897" y="21252"/>
                  </a:lnTo>
                  <a:lnTo>
                    <a:pt x="6897" y="21235"/>
                  </a:lnTo>
                  <a:lnTo>
                    <a:pt x="6897" y="21227"/>
                  </a:lnTo>
                  <a:lnTo>
                    <a:pt x="6897" y="21218"/>
                  </a:lnTo>
                  <a:lnTo>
                    <a:pt x="6897" y="21201"/>
                  </a:lnTo>
                  <a:lnTo>
                    <a:pt x="6897" y="21193"/>
                  </a:lnTo>
                  <a:lnTo>
                    <a:pt x="6897" y="21176"/>
                  </a:lnTo>
                  <a:lnTo>
                    <a:pt x="6897" y="21167"/>
                  </a:lnTo>
                  <a:lnTo>
                    <a:pt x="6897" y="21150"/>
                  </a:lnTo>
                  <a:lnTo>
                    <a:pt x="6897" y="21141"/>
                  </a:lnTo>
                  <a:lnTo>
                    <a:pt x="6897" y="21133"/>
                  </a:lnTo>
                  <a:lnTo>
                    <a:pt x="6897" y="21116"/>
                  </a:lnTo>
                  <a:lnTo>
                    <a:pt x="6897" y="21107"/>
                  </a:lnTo>
                  <a:lnTo>
                    <a:pt x="6897" y="21090"/>
                  </a:lnTo>
                  <a:lnTo>
                    <a:pt x="6897" y="21082"/>
                  </a:lnTo>
                  <a:lnTo>
                    <a:pt x="6897" y="21065"/>
                  </a:lnTo>
                  <a:lnTo>
                    <a:pt x="6897" y="21056"/>
                  </a:lnTo>
                  <a:lnTo>
                    <a:pt x="6897" y="21048"/>
                  </a:lnTo>
                  <a:lnTo>
                    <a:pt x="6897" y="21031"/>
                  </a:lnTo>
                  <a:lnTo>
                    <a:pt x="6897" y="21022"/>
                  </a:lnTo>
                  <a:lnTo>
                    <a:pt x="6897" y="21005"/>
                  </a:lnTo>
                  <a:lnTo>
                    <a:pt x="6897" y="20996"/>
                  </a:lnTo>
                  <a:lnTo>
                    <a:pt x="6897" y="20979"/>
                  </a:lnTo>
                  <a:lnTo>
                    <a:pt x="6897" y="20971"/>
                  </a:lnTo>
                  <a:lnTo>
                    <a:pt x="6897" y="20962"/>
                  </a:lnTo>
                  <a:lnTo>
                    <a:pt x="6897" y="20945"/>
                  </a:lnTo>
                  <a:lnTo>
                    <a:pt x="6897" y="20937"/>
                  </a:lnTo>
                  <a:lnTo>
                    <a:pt x="6897" y="20920"/>
                  </a:lnTo>
                  <a:lnTo>
                    <a:pt x="6897" y="20911"/>
                  </a:lnTo>
                  <a:lnTo>
                    <a:pt x="6897" y="20894"/>
                  </a:lnTo>
                  <a:lnTo>
                    <a:pt x="6897" y="20885"/>
                  </a:lnTo>
                  <a:lnTo>
                    <a:pt x="6897" y="20868"/>
                  </a:lnTo>
                  <a:lnTo>
                    <a:pt x="6897" y="20860"/>
                  </a:lnTo>
                  <a:lnTo>
                    <a:pt x="6897" y="20851"/>
                  </a:lnTo>
                  <a:lnTo>
                    <a:pt x="6897" y="20834"/>
                  </a:lnTo>
                  <a:lnTo>
                    <a:pt x="6897" y="20826"/>
                  </a:lnTo>
                  <a:lnTo>
                    <a:pt x="6897" y="20809"/>
                  </a:lnTo>
                  <a:lnTo>
                    <a:pt x="6897" y="20800"/>
                  </a:lnTo>
                  <a:lnTo>
                    <a:pt x="6897" y="20783"/>
                  </a:lnTo>
                  <a:lnTo>
                    <a:pt x="6897" y="20774"/>
                  </a:lnTo>
                  <a:lnTo>
                    <a:pt x="6897" y="20766"/>
                  </a:lnTo>
                  <a:lnTo>
                    <a:pt x="6897" y="20749"/>
                  </a:lnTo>
                  <a:lnTo>
                    <a:pt x="6897" y="20740"/>
                  </a:lnTo>
                  <a:lnTo>
                    <a:pt x="6897" y="20723"/>
                  </a:lnTo>
                  <a:lnTo>
                    <a:pt x="6897" y="20715"/>
                  </a:lnTo>
                  <a:lnTo>
                    <a:pt x="6897" y="20698"/>
                  </a:lnTo>
                  <a:lnTo>
                    <a:pt x="6897" y="20689"/>
                  </a:lnTo>
                  <a:lnTo>
                    <a:pt x="6897" y="20681"/>
                  </a:lnTo>
                  <a:lnTo>
                    <a:pt x="6897" y="20664"/>
                  </a:lnTo>
                  <a:lnTo>
                    <a:pt x="6897" y="20646"/>
                  </a:lnTo>
                  <a:lnTo>
                    <a:pt x="6897" y="20629"/>
                  </a:lnTo>
                  <a:lnTo>
                    <a:pt x="6888" y="20612"/>
                  </a:lnTo>
                  <a:lnTo>
                    <a:pt x="6871" y="20587"/>
                  </a:lnTo>
                  <a:lnTo>
                    <a:pt x="6820" y="20553"/>
                  </a:lnTo>
                  <a:lnTo>
                    <a:pt x="6752" y="20518"/>
                  </a:lnTo>
                  <a:lnTo>
                    <a:pt x="6692" y="20501"/>
                  </a:lnTo>
                  <a:lnTo>
                    <a:pt x="6641" y="20493"/>
                  </a:lnTo>
                  <a:lnTo>
                    <a:pt x="6521" y="20484"/>
                  </a:lnTo>
                  <a:lnTo>
                    <a:pt x="6393" y="20493"/>
                  </a:lnTo>
                  <a:lnTo>
                    <a:pt x="6265" y="20501"/>
                  </a:lnTo>
                  <a:lnTo>
                    <a:pt x="6137" y="20518"/>
                  </a:lnTo>
                  <a:lnTo>
                    <a:pt x="6009" y="20527"/>
                  </a:lnTo>
                  <a:lnTo>
                    <a:pt x="5890" y="20527"/>
                  </a:lnTo>
                  <a:lnTo>
                    <a:pt x="5830" y="20518"/>
                  </a:lnTo>
                  <a:lnTo>
                    <a:pt x="5779" y="20501"/>
                  </a:lnTo>
                  <a:lnTo>
                    <a:pt x="5719" y="20484"/>
                  </a:lnTo>
                  <a:lnTo>
                    <a:pt x="5668" y="20459"/>
                  </a:lnTo>
                  <a:lnTo>
                    <a:pt x="5617" y="20425"/>
                  </a:lnTo>
                  <a:lnTo>
                    <a:pt x="5574" y="20390"/>
                  </a:lnTo>
                  <a:lnTo>
                    <a:pt x="5488" y="20322"/>
                  </a:lnTo>
                  <a:lnTo>
                    <a:pt x="5412" y="20237"/>
                  </a:lnTo>
                  <a:lnTo>
                    <a:pt x="5335" y="20160"/>
                  </a:lnTo>
                  <a:lnTo>
                    <a:pt x="5241" y="20092"/>
                  </a:lnTo>
                  <a:lnTo>
                    <a:pt x="5190" y="20066"/>
                  </a:lnTo>
                  <a:lnTo>
                    <a:pt x="5130" y="20040"/>
                  </a:lnTo>
                  <a:lnTo>
                    <a:pt x="5070" y="20015"/>
                  </a:lnTo>
                  <a:lnTo>
                    <a:pt x="4993" y="20006"/>
                  </a:lnTo>
                  <a:lnTo>
                    <a:pt x="4891" y="19981"/>
                  </a:lnTo>
                  <a:lnTo>
                    <a:pt x="4797" y="19964"/>
                  </a:lnTo>
                  <a:lnTo>
                    <a:pt x="4720" y="19930"/>
                  </a:lnTo>
                  <a:lnTo>
                    <a:pt x="4652" y="19904"/>
                  </a:lnTo>
                  <a:lnTo>
                    <a:pt x="4601" y="19870"/>
                  </a:lnTo>
                  <a:lnTo>
                    <a:pt x="4558" y="19836"/>
                  </a:lnTo>
                  <a:lnTo>
                    <a:pt x="4533" y="19802"/>
                  </a:lnTo>
                  <a:lnTo>
                    <a:pt x="4507" y="19759"/>
                  </a:lnTo>
                  <a:lnTo>
                    <a:pt x="4507" y="19750"/>
                  </a:lnTo>
                  <a:lnTo>
                    <a:pt x="4507" y="19733"/>
                  </a:lnTo>
                  <a:lnTo>
                    <a:pt x="4507" y="19725"/>
                  </a:lnTo>
                  <a:lnTo>
                    <a:pt x="4507" y="19708"/>
                  </a:lnTo>
                  <a:lnTo>
                    <a:pt x="4507" y="19699"/>
                  </a:lnTo>
                  <a:lnTo>
                    <a:pt x="4507" y="19682"/>
                  </a:lnTo>
                  <a:lnTo>
                    <a:pt x="4507" y="19673"/>
                  </a:lnTo>
                  <a:lnTo>
                    <a:pt x="4507" y="19665"/>
                  </a:lnTo>
                  <a:lnTo>
                    <a:pt x="4507" y="19648"/>
                  </a:lnTo>
                  <a:lnTo>
                    <a:pt x="4507" y="19639"/>
                  </a:lnTo>
                  <a:lnTo>
                    <a:pt x="4507" y="19622"/>
                  </a:lnTo>
                  <a:lnTo>
                    <a:pt x="4507" y="19614"/>
                  </a:lnTo>
                  <a:lnTo>
                    <a:pt x="4507" y="19597"/>
                  </a:lnTo>
                  <a:lnTo>
                    <a:pt x="4507" y="19588"/>
                  </a:lnTo>
                  <a:lnTo>
                    <a:pt x="4507" y="19571"/>
                  </a:lnTo>
                  <a:lnTo>
                    <a:pt x="4507" y="19563"/>
                  </a:lnTo>
                  <a:lnTo>
                    <a:pt x="4507" y="19554"/>
                  </a:lnTo>
                  <a:lnTo>
                    <a:pt x="4507" y="19537"/>
                  </a:lnTo>
                  <a:lnTo>
                    <a:pt x="4507" y="19528"/>
                  </a:lnTo>
                  <a:lnTo>
                    <a:pt x="4507" y="19511"/>
                  </a:lnTo>
                  <a:lnTo>
                    <a:pt x="4507" y="19503"/>
                  </a:lnTo>
                  <a:lnTo>
                    <a:pt x="4507" y="19486"/>
                  </a:lnTo>
                  <a:lnTo>
                    <a:pt x="4507" y="19477"/>
                  </a:lnTo>
                  <a:lnTo>
                    <a:pt x="4481" y="19469"/>
                  </a:lnTo>
                  <a:lnTo>
                    <a:pt x="4439" y="19469"/>
                  </a:lnTo>
                  <a:lnTo>
                    <a:pt x="4379" y="19477"/>
                  </a:lnTo>
                  <a:lnTo>
                    <a:pt x="4225" y="19511"/>
                  </a:lnTo>
                  <a:lnTo>
                    <a:pt x="4046" y="19563"/>
                  </a:lnTo>
                  <a:lnTo>
                    <a:pt x="3696" y="19673"/>
                  </a:lnTo>
                  <a:lnTo>
                    <a:pt x="3543" y="19733"/>
                  </a:lnTo>
                  <a:lnTo>
                    <a:pt x="3551" y="19733"/>
                  </a:lnTo>
                  <a:lnTo>
                    <a:pt x="3551" y="19750"/>
                  </a:lnTo>
                  <a:lnTo>
                    <a:pt x="3551" y="19759"/>
                  </a:lnTo>
                  <a:lnTo>
                    <a:pt x="3551" y="19767"/>
                  </a:lnTo>
                  <a:lnTo>
                    <a:pt x="3543" y="19767"/>
                  </a:lnTo>
                  <a:lnTo>
                    <a:pt x="3551" y="19776"/>
                  </a:lnTo>
                  <a:lnTo>
                    <a:pt x="3551" y="19784"/>
                  </a:lnTo>
                  <a:lnTo>
                    <a:pt x="3551" y="19793"/>
                  </a:lnTo>
                  <a:lnTo>
                    <a:pt x="3551" y="19810"/>
                  </a:lnTo>
                  <a:lnTo>
                    <a:pt x="3551" y="19819"/>
                  </a:lnTo>
                  <a:lnTo>
                    <a:pt x="3551" y="19836"/>
                  </a:lnTo>
                  <a:lnTo>
                    <a:pt x="3551" y="19844"/>
                  </a:lnTo>
                  <a:lnTo>
                    <a:pt x="3551" y="19853"/>
                  </a:lnTo>
                  <a:lnTo>
                    <a:pt x="3543" y="19853"/>
                  </a:lnTo>
                  <a:lnTo>
                    <a:pt x="3551" y="19861"/>
                  </a:lnTo>
                  <a:lnTo>
                    <a:pt x="3551" y="19870"/>
                  </a:lnTo>
                  <a:lnTo>
                    <a:pt x="3551" y="19878"/>
                  </a:lnTo>
                  <a:lnTo>
                    <a:pt x="3551" y="19895"/>
                  </a:lnTo>
                  <a:lnTo>
                    <a:pt x="3551" y="19904"/>
                  </a:lnTo>
                  <a:lnTo>
                    <a:pt x="3551" y="19921"/>
                  </a:lnTo>
                  <a:lnTo>
                    <a:pt x="3551" y="19930"/>
                  </a:lnTo>
                  <a:lnTo>
                    <a:pt x="3551" y="19938"/>
                  </a:lnTo>
                  <a:lnTo>
                    <a:pt x="3543" y="19938"/>
                  </a:lnTo>
                  <a:lnTo>
                    <a:pt x="3551" y="19947"/>
                  </a:lnTo>
                  <a:lnTo>
                    <a:pt x="3551" y="19955"/>
                  </a:lnTo>
                  <a:lnTo>
                    <a:pt x="3551" y="19964"/>
                  </a:lnTo>
                  <a:lnTo>
                    <a:pt x="3543" y="19964"/>
                  </a:lnTo>
                  <a:lnTo>
                    <a:pt x="3551" y="19972"/>
                  </a:lnTo>
                  <a:lnTo>
                    <a:pt x="3551" y="19981"/>
                  </a:lnTo>
                  <a:lnTo>
                    <a:pt x="3551" y="19989"/>
                  </a:lnTo>
                  <a:lnTo>
                    <a:pt x="3551" y="20006"/>
                  </a:lnTo>
                  <a:lnTo>
                    <a:pt x="3551" y="20015"/>
                  </a:lnTo>
                  <a:lnTo>
                    <a:pt x="3551" y="20032"/>
                  </a:lnTo>
                  <a:lnTo>
                    <a:pt x="3551" y="20040"/>
                  </a:lnTo>
                  <a:lnTo>
                    <a:pt x="3551" y="20049"/>
                  </a:lnTo>
                  <a:lnTo>
                    <a:pt x="3543" y="20049"/>
                  </a:lnTo>
                  <a:lnTo>
                    <a:pt x="3551" y="20058"/>
                  </a:lnTo>
                  <a:lnTo>
                    <a:pt x="3551" y="20066"/>
                  </a:lnTo>
                  <a:lnTo>
                    <a:pt x="3551" y="20075"/>
                  </a:lnTo>
                  <a:lnTo>
                    <a:pt x="3551" y="20092"/>
                  </a:lnTo>
                  <a:lnTo>
                    <a:pt x="3551" y="20100"/>
                  </a:lnTo>
                  <a:lnTo>
                    <a:pt x="3551" y="20117"/>
                  </a:lnTo>
                  <a:lnTo>
                    <a:pt x="3551" y="20126"/>
                  </a:lnTo>
                  <a:lnTo>
                    <a:pt x="3551" y="20134"/>
                  </a:lnTo>
                  <a:lnTo>
                    <a:pt x="3543" y="20134"/>
                  </a:lnTo>
                  <a:lnTo>
                    <a:pt x="3551" y="20143"/>
                  </a:lnTo>
                  <a:lnTo>
                    <a:pt x="3551" y="20151"/>
                  </a:lnTo>
                  <a:lnTo>
                    <a:pt x="3551" y="20160"/>
                  </a:lnTo>
                  <a:lnTo>
                    <a:pt x="3551" y="20177"/>
                  </a:lnTo>
                  <a:lnTo>
                    <a:pt x="3551" y="20186"/>
                  </a:lnTo>
                  <a:lnTo>
                    <a:pt x="3551" y="20203"/>
                  </a:lnTo>
                  <a:lnTo>
                    <a:pt x="3551" y="20211"/>
                  </a:lnTo>
                  <a:lnTo>
                    <a:pt x="3551" y="20220"/>
                  </a:lnTo>
                  <a:lnTo>
                    <a:pt x="3543" y="20220"/>
                  </a:lnTo>
                  <a:lnTo>
                    <a:pt x="3551" y="20228"/>
                  </a:lnTo>
                  <a:lnTo>
                    <a:pt x="3551" y="20237"/>
                  </a:lnTo>
                  <a:lnTo>
                    <a:pt x="3551" y="20245"/>
                  </a:lnTo>
                  <a:lnTo>
                    <a:pt x="3543" y="20245"/>
                  </a:lnTo>
                  <a:lnTo>
                    <a:pt x="3551" y="20254"/>
                  </a:lnTo>
                  <a:lnTo>
                    <a:pt x="3551" y="20262"/>
                  </a:lnTo>
                  <a:lnTo>
                    <a:pt x="3551" y="20271"/>
                  </a:lnTo>
                  <a:lnTo>
                    <a:pt x="3551" y="20288"/>
                  </a:lnTo>
                  <a:lnTo>
                    <a:pt x="3551" y="20297"/>
                  </a:lnTo>
                  <a:lnTo>
                    <a:pt x="3551" y="20305"/>
                  </a:lnTo>
                  <a:lnTo>
                    <a:pt x="3543" y="20305"/>
                  </a:lnTo>
                  <a:lnTo>
                    <a:pt x="3551" y="20314"/>
                  </a:lnTo>
                  <a:lnTo>
                    <a:pt x="3551" y="20322"/>
                  </a:lnTo>
                  <a:lnTo>
                    <a:pt x="3551" y="20331"/>
                  </a:lnTo>
                  <a:lnTo>
                    <a:pt x="3543" y="20331"/>
                  </a:lnTo>
                  <a:lnTo>
                    <a:pt x="3551" y="20339"/>
                  </a:lnTo>
                  <a:lnTo>
                    <a:pt x="3551" y="20348"/>
                  </a:lnTo>
                  <a:lnTo>
                    <a:pt x="3551" y="20356"/>
                  </a:lnTo>
                  <a:lnTo>
                    <a:pt x="3543" y="20356"/>
                  </a:lnTo>
                  <a:lnTo>
                    <a:pt x="3551" y="20365"/>
                  </a:lnTo>
                  <a:lnTo>
                    <a:pt x="3568" y="20382"/>
                  </a:lnTo>
                  <a:lnTo>
                    <a:pt x="3594" y="20459"/>
                  </a:lnTo>
                  <a:lnTo>
                    <a:pt x="3619" y="20570"/>
                  </a:lnTo>
                  <a:lnTo>
                    <a:pt x="3636" y="20698"/>
                  </a:lnTo>
                  <a:lnTo>
                    <a:pt x="3568" y="20877"/>
                  </a:lnTo>
                  <a:lnTo>
                    <a:pt x="3474" y="21065"/>
                  </a:lnTo>
                  <a:lnTo>
                    <a:pt x="3389" y="21252"/>
                  </a:lnTo>
                  <a:lnTo>
                    <a:pt x="3312" y="21432"/>
                  </a:lnTo>
                  <a:lnTo>
                    <a:pt x="3218" y="21645"/>
                  </a:lnTo>
                  <a:lnTo>
                    <a:pt x="3124" y="21858"/>
                  </a:lnTo>
                  <a:lnTo>
                    <a:pt x="3013" y="22063"/>
                  </a:lnTo>
                  <a:lnTo>
                    <a:pt x="2894" y="22268"/>
                  </a:lnTo>
                  <a:lnTo>
                    <a:pt x="2766" y="22481"/>
                  </a:lnTo>
                  <a:lnTo>
                    <a:pt x="2638" y="22695"/>
                  </a:lnTo>
                  <a:lnTo>
                    <a:pt x="2356" y="23139"/>
                  </a:lnTo>
                  <a:lnTo>
                    <a:pt x="2211" y="23361"/>
                  </a:lnTo>
                  <a:lnTo>
                    <a:pt x="2083" y="23574"/>
                  </a:lnTo>
                  <a:lnTo>
                    <a:pt x="1964" y="23787"/>
                  </a:lnTo>
                  <a:lnTo>
                    <a:pt x="1853" y="24001"/>
                  </a:lnTo>
                  <a:lnTo>
                    <a:pt x="1648" y="24427"/>
                  </a:lnTo>
                  <a:lnTo>
                    <a:pt x="1443" y="24854"/>
                  </a:lnTo>
                  <a:lnTo>
                    <a:pt x="1238" y="25281"/>
                  </a:lnTo>
                  <a:lnTo>
                    <a:pt x="1127" y="25494"/>
                  </a:lnTo>
                  <a:lnTo>
                    <a:pt x="1008" y="25716"/>
                  </a:lnTo>
                  <a:lnTo>
                    <a:pt x="880" y="25938"/>
                  </a:lnTo>
                  <a:lnTo>
                    <a:pt x="743" y="26169"/>
                  </a:lnTo>
                  <a:lnTo>
                    <a:pt x="598" y="26399"/>
                  </a:lnTo>
                  <a:lnTo>
                    <a:pt x="436" y="26638"/>
                  </a:lnTo>
                  <a:lnTo>
                    <a:pt x="274" y="26860"/>
                  </a:lnTo>
                  <a:lnTo>
                    <a:pt x="137" y="27073"/>
                  </a:lnTo>
                  <a:lnTo>
                    <a:pt x="86" y="27167"/>
                  </a:lnTo>
                  <a:lnTo>
                    <a:pt x="43" y="27261"/>
                  </a:lnTo>
                  <a:lnTo>
                    <a:pt x="18" y="27355"/>
                  </a:lnTo>
                  <a:lnTo>
                    <a:pt x="1" y="27432"/>
                  </a:lnTo>
                  <a:lnTo>
                    <a:pt x="1" y="27449"/>
                  </a:lnTo>
                  <a:lnTo>
                    <a:pt x="1" y="27457"/>
                  </a:lnTo>
                  <a:lnTo>
                    <a:pt x="1" y="27466"/>
                  </a:lnTo>
                  <a:lnTo>
                    <a:pt x="1" y="27483"/>
                  </a:lnTo>
                  <a:lnTo>
                    <a:pt x="1" y="27491"/>
                  </a:lnTo>
                  <a:lnTo>
                    <a:pt x="1" y="27509"/>
                  </a:lnTo>
                  <a:lnTo>
                    <a:pt x="1" y="27517"/>
                  </a:lnTo>
                  <a:lnTo>
                    <a:pt x="1" y="27534"/>
                  </a:lnTo>
                  <a:lnTo>
                    <a:pt x="1" y="27543"/>
                  </a:lnTo>
                  <a:lnTo>
                    <a:pt x="1" y="27551"/>
                  </a:lnTo>
                  <a:lnTo>
                    <a:pt x="1" y="27568"/>
                  </a:lnTo>
                  <a:lnTo>
                    <a:pt x="1" y="27577"/>
                  </a:lnTo>
                  <a:lnTo>
                    <a:pt x="1" y="27594"/>
                  </a:lnTo>
                  <a:lnTo>
                    <a:pt x="1" y="27602"/>
                  </a:lnTo>
                  <a:lnTo>
                    <a:pt x="1" y="27620"/>
                  </a:lnTo>
                  <a:lnTo>
                    <a:pt x="1" y="27628"/>
                  </a:lnTo>
                  <a:lnTo>
                    <a:pt x="1" y="27637"/>
                  </a:lnTo>
                  <a:lnTo>
                    <a:pt x="1" y="27654"/>
                  </a:lnTo>
                  <a:lnTo>
                    <a:pt x="1" y="27662"/>
                  </a:lnTo>
                  <a:lnTo>
                    <a:pt x="1" y="27679"/>
                  </a:lnTo>
                  <a:lnTo>
                    <a:pt x="1" y="27688"/>
                  </a:lnTo>
                  <a:lnTo>
                    <a:pt x="1" y="27705"/>
                  </a:lnTo>
                  <a:lnTo>
                    <a:pt x="1" y="27713"/>
                  </a:lnTo>
                  <a:lnTo>
                    <a:pt x="1" y="27730"/>
                  </a:lnTo>
                  <a:lnTo>
                    <a:pt x="1" y="27739"/>
                  </a:lnTo>
                  <a:lnTo>
                    <a:pt x="1" y="27748"/>
                  </a:lnTo>
                  <a:lnTo>
                    <a:pt x="1" y="27765"/>
                  </a:lnTo>
                  <a:lnTo>
                    <a:pt x="1" y="27773"/>
                  </a:lnTo>
                  <a:lnTo>
                    <a:pt x="1" y="27790"/>
                  </a:lnTo>
                  <a:lnTo>
                    <a:pt x="1" y="27799"/>
                  </a:lnTo>
                  <a:lnTo>
                    <a:pt x="1" y="27816"/>
                  </a:lnTo>
                  <a:lnTo>
                    <a:pt x="1" y="27824"/>
                  </a:lnTo>
                  <a:lnTo>
                    <a:pt x="1" y="27833"/>
                  </a:lnTo>
                  <a:lnTo>
                    <a:pt x="1" y="27850"/>
                  </a:lnTo>
                  <a:lnTo>
                    <a:pt x="1" y="27858"/>
                  </a:lnTo>
                  <a:lnTo>
                    <a:pt x="1" y="27876"/>
                  </a:lnTo>
                  <a:lnTo>
                    <a:pt x="1" y="27884"/>
                  </a:lnTo>
                  <a:lnTo>
                    <a:pt x="1" y="27901"/>
                  </a:lnTo>
                  <a:lnTo>
                    <a:pt x="1" y="27910"/>
                  </a:lnTo>
                  <a:lnTo>
                    <a:pt x="1" y="27918"/>
                  </a:lnTo>
                  <a:lnTo>
                    <a:pt x="1" y="27935"/>
                  </a:lnTo>
                  <a:lnTo>
                    <a:pt x="1" y="27944"/>
                  </a:lnTo>
                  <a:lnTo>
                    <a:pt x="1" y="27961"/>
                  </a:lnTo>
                  <a:lnTo>
                    <a:pt x="1" y="27969"/>
                  </a:lnTo>
                  <a:lnTo>
                    <a:pt x="1" y="27987"/>
                  </a:lnTo>
                  <a:lnTo>
                    <a:pt x="1" y="27995"/>
                  </a:lnTo>
                  <a:lnTo>
                    <a:pt x="1" y="28012"/>
                  </a:lnTo>
                  <a:lnTo>
                    <a:pt x="1" y="28021"/>
                  </a:lnTo>
                  <a:lnTo>
                    <a:pt x="1" y="28029"/>
                  </a:lnTo>
                  <a:lnTo>
                    <a:pt x="1" y="28046"/>
                  </a:lnTo>
                  <a:lnTo>
                    <a:pt x="9" y="28115"/>
                  </a:lnTo>
                  <a:lnTo>
                    <a:pt x="35" y="28183"/>
                  </a:lnTo>
                  <a:lnTo>
                    <a:pt x="69" y="28243"/>
                  </a:lnTo>
                  <a:lnTo>
                    <a:pt x="129" y="28302"/>
                  </a:lnTo>
                  <a:lnTo>
                    <a:pt x="180" y="28336"/>
                  </a:lnTo>
                  <a:lnTo>
                    <a:pt x="240" y="28362"/>
                  </a:lnTo>
                  <a:lnTo>
                    <a:pt x="316" y="28388"/>
                  </a:lnTo>
                  <a:lnTo>
                    <a:pt x="393" y="28396"/>
                  </a:lnTo>
                  <a:lnTo>
                    <a:pt x="555" y="28422"/>
                  </a:lnTo>
                  <a:lnTo>
                    <a:pt x="735" y="28430"/>
                  </a:lnTo>
                  <a:lnTo>
                    <a:pt x="1102" y="28430"/>
                  </a:lnTo>
                  <a:lnTo>
                    <a:pt x="1272" y="28439"/>
                  </a:lnTo>
                  <a:lnTo>
                    <a:pt x="1426" y="28447"/>
                  </a:lnTo>
                  <a:lnTo>
                    <a:pt x="1955" y="28533"/>
                  </a:lnTo>
                  <a:lnTo>
                    <a:pt x="2228" y="28567"/>
                  </a:lnTo>
                  <a:lnTo>
                    <a:pt x="2365" y="28575"/>
                  </a:lnTo>
                  <a:lnTo>
                    <a:pt x="2510" y="28584"/>
                  </a:lnTo>
                  <a:lnTo>
                    <a:pt x="2663" y="28592"/>
                  </a:lnTo>
                  <a:lnTo>
                    <a:pt x="2826" y="28584"/>
                  </a:lnTo>
                  <a:lnTo>
                    <a:pt x="2988" y="28575"/>
                  </a:lnTo>
                  <a:lnTo>
                    <a:pt x="3150" y="28550"/>
                  </a:lnTo>
                  <a:lnTo>
                    <a:pt x="3252" y="28524"/>
                  </a:lnTo>
                  <a:lnTo>
                    <a:pt x="3338" y="28490"/>
                  </a:lnTo>
                  <a:lnTo>
                    <a:pt x="3415" y="28447"/>
                  </a:lnTo>
                  <a:lnTo>
                    <a:pt x="3474" y="28405"/>
                  </a:lnTo>
                  <a:lnTo>
                    <a:pt x="3534" y="28345"/>
                  </a:lnTo>
                  <a:lnTo>
                    <a:pt x="3594" y="28285"/>
                  </a:lnTo>
                  <a:lnTo>
                    <a:pt x="3713" y="28132"/>
                  </a:lnTo>
                  <a:lnTo>
                    <a:pt x="3807" y="28012"/>
                  </a:lnTo>
                  <a:lnTo>
                    <a:pt x="3833" y="27969"/>
                  </a:lnTo>
                  <a:lnTo>
                    <a:pt x="3833" y="27952"/>
                  </a:lnTo>
                  <a:lnTo>
                    <a:pt x="3833" y="27935"/>
                  </a:lnTo>
                  <a:lnTo>
                    <a:pt x="3833" y="27918"/>
                  </a:lnTo>
                  <a:lnTo>
                    <a:pt x="3833" y="27910"/>
                  </a:lnTo>
                  <a:lnTo>
                    <a:pt x="3833" y="27901"/>
                  </a:lnTo>
                  <a:lnTo>
                    <a:pt x="3833" y="27884"/>
                  </a:lnTo>
                  <a:lnTo>
                    <a:pt x="3833" y="27876"/>
                  </a:lnTo>
                  <a:lnTo>
                    <a:pt x="3833" y="27858"/>
                  </a:lnTo>
                  <a:lnTo>
                    <a:pt x="3833" y="27850"/>
                  </a:lnTo>
                  <a:lnTo>
                    <a:pt x="3833" y="27833"/>
                  </a:lnTo>
                  <a:lnTo>
                    <a:pt x="3833" y="27824"/>
                  </a:lnTo>
                  <a:lnTo>
                    <a:pt x="3833" y="27816"/>
                  </a:lnTo>
                  <a:lnTo>
                    <a:pt x="3833" y="27799"/>
                  </a:lnTo>
                  <a:lnTo>
                    <a:pt x="3833" y="27790"/>
                  </a:lnTo>
                  <a:lnTo>
                    <a:pt x="3833" y="27773"/>
                  </a:lnTo>
                  <a:lnTo>
                    <a:pt x="3833" y="27765"/>
                  </a:lnTo>
                  <a:lnTo>
                    <a:pt x="3833" y="27748"/>
                  </a:lnTo>
                  <a:lnTo>
                    <a:pt x="3833" y="27739"/>
                  </a:lnTo>
                  <a:lnTo>
                    <a:pt x="3833" y="27730"/>
                  </a:lnTo>
                  <a:lnTo>
                    <a:pt x="3833" y="27713"/>
                  </a:lnTo>
                  <a:lnTo>
                    <a:pt x="3833" y="27705"/>
                  </a:lnTo>
                  <a:lnTo>
                    <a:pt x="3833" y="27688"/>
                  </a:lnTo>
                  <a:lnTo>
                    <a:pt x="3833" y="27679"/>
                  </a:lnTo>
                  <a:lnTo>
                    <a:pt x="3833" y="27662"/>
                  </a:lnTo>
                  <a:lnTo>
                    <a:pt x="3833" y="27654"/>
                  </a:lnTo>
                  <a:lnTo>
                    <a:pt x="3833" y="27637"/>
                  </a:lnTo>
                  <a:lnTo>
                    <a:pt x="3833" y="27628"/>
                  </a:lnTo>
                  <a:lnTo>
                    <a:pt x="3833" y="27620"/>
                  </a:lnTo>
                  <a:lnTo>
                    <a:pt x="3833" y="27602"/>
                  </a:lnTo>
                  <a:lnTo>
                    <a:pt x="3833" y="27594"/>
                  </a:lnTo>
                  <a:lnTo>
                    <a:pt x="3833" y="27577"/>
                  </a:lnTo>
                  <a:lnTo>
                    <a:pt x="3833" y="27568"/>
                  </a:lnTo>
                  <a:lnTo>
                    <a:pt x="3833" y="27551"/>
                  </a:lnTo>
                  <a:lnTo>
                    <a:pt x="3833" y="27543"/>
                  </a:lnTo>
                  <a:lnTo>
                    <a:pt x="3833" y="27534"/>
                  </a:lnTo>
                  <a:lnTo>
                    <a:pt x="3833" y="27517"/>
                  </a:lnTo>
                  <a:lnTo>
                    <a:pt x="3833" y="27509"/>
                  </a:lnTo>
                  <a:lnTo>
                    <a:pt x="3833" y="27491"/>
                  </a:lnTo>
                  <a:lnTo>
                    <a:pt x="3833" y="27483"/>
                  </a:lnTo>
                  <a:lnTo>
                    <a:pt x="3833" y="27466"/>
                  </a:lnTo>
                  <a:lnTo>
                    <a:pt x="3833" y="27457"/>
                  </a:lnTo>
                  <a:lnTo>
                    <a:pt x="3833" y="27449"/>
                  </a:lnTo>
                  <a:lnTo>
                    <a:pt x="3833" y="27432"/>
                  </a:lnTo>
                  <a:lnTo>
                    <a:pt x="3833" y="27423"/>
                  </a:lnTo>
                  <a:lnTo>
                    <a:pt x="3833" y="27406"/>
                  </a:lnTo>
                  <a:lnTo>
                    <a:pt x="3833" y="27398"/>
                  </a:lnTo>
                  <a:lnTo>
                    <a:pt x="3833" y="27381"/>
                  </a:lnTo>
                  <a:lnTo>
                    <a:pt x="3833" y="27372"/>
                  </a:lnTo>
                  <a:lnTo>
                    <a:pt x="3833" y="27363"/>
                  </a:lnTo>
                  <a:lnTo>
                    <a:pt x="3833" y="27346"/>
                  </a:lnTo>
                  <a:lnTo>
                    <a:pt x="3833" y="27338"/>
                  </a:lnTo>
                  <a:lnTo>
                    <a:pt x="3833" y="27321"/>
                  </a:lnTo>
                  <a:lnTo>
                    <a:pt x="3833" y="27295"/>
                  </a:lnTo>
                  <a:lnTo>
                    <a:pt x="3807" y="27261"/>
                  </a:lnTo>
                  <a:lnTo>
                    <a:pt x="3773" y="27227"/>
                  </a:lnTo>
                  <a:lnTo>
                    <a:pt x="3722" y="27201"/>
                  </a:lnTo>
                  <a:lnTo>
                    <a:pt x="3611" y="27150"/>
                  </a:lnTo>
                  <a:lnTo>
                    <a:pt x="3474" y="27082"/>
                  </a:lnTo>
                  <a:lnTo>
                    <a:pt x="3321" y="27022"/>
                  </a:lnTo>
                  <a:lnTo>
                    <a:pt x="3005" y="26903"/>
                  </a:lnTo>
                  <a:lnTo>
                    <a:pt x="2885" y="26868"/>
                  </a:lnTo>
                  <a:lnTo>
                    <a:pt x="2783" y="26817"/>
                  </a:lnTo>
                  <a:lnTo>
                    <a:pt x="2578" y="26723"/>
                  </a:lnTo>
                  <a:lnTo>
                    <a:pt x="2467" y="26672"/>
                  </a:lnTo>
                  <a:lnTo>
                    <a:pt x="2467" y="26664"/>
                  </a:lnTo>
                  <a:lnTo>
                    <a:pt x="2467" y="26647"/>
                  </a:lnTo>
                  <a:lnTo>
                    <a:pt x="2501" y="26612"/>
                  </a:lnTo>
                  <a:lnTo>
                    <a:pt x="2544" y="26587"/>
                  </a:lnTo>
                  <a:lnTo>
                    <a:pt x="2587" y="26561"/>
                  </a:lnTo>
                  <a:lnTo>
                    <a:pt x="2629" y="26553"/>
                  </a:lnTo>
                  <a:lnTo>
                    <a:pt x="2723" y="26536"/>
                  </a:lnTo>
                  <a:lnTo>
                    <a:pt x="2817" y="26527"/>
                  </a:lnTo>
                  <a:lnTo>
                    <a:pt x="3005" y="26544"/>
                  </a:lnTo>
                  <a:lnTo>
                    <a:pt x="3090" y="26544"/>
                  </a:lnTo>
                  <a:lnTo>
                    <a:pt x="3176" y="26536"/>
                  </a:lnTo>
                  <a:lnTo>
                    <a:pt x="3363" y="26501"/>
                  </a:lnTo>
                  <a:lnTo>
                    <a:pt x="3551" y="26459"/>
                  </a:lnTo>
                  <a:lnTo>
                    <a:pt x="3739" y="26408"/>
                  </a:lnTo>
                  <a:lnTo>
                    <a:pt x="3927" y="26348"/>
                  </a:lnTo>
                  <a:lnTo>
                    <a:pt x="4114" y="26280"/>
                  </a:lnTo>
                  <a:lnTo>
                    <a:pt x="4302" y="26211"/>
                  </a:lnTo>
                  <a:lnTo>
                    <a:pt x="4669" y="26066"/>
                  </a:lnTo>
                  <a:lnTo>
                    <a:pt x="4618" y="26109"/>
                  </a:lnTo>
                  <a:lnTo>
                    <a:pt x="4575" y="26152"/>
                  </a:lnTo>
                  <a:lnTo>
                    <a:pt x="4550" y="26194"/>
                  </a:lnTo>
                  <a:lnTo>
                    <a:pt x="4533" y="26237"/>
                  </a:lnTo>
                  <a:lnTo>
                    <a:pt x="4533" y="26280"/>
                  </a:lnTo>
                  <a:lnTo>
                    <a:pt x="4533" y="26297"/>
                  </a:lnTo>
                  <a:lnTo>
                    <a:pt x="4533" y="26305"/>
                  </a:lnTo>
                  <a:lnTo>
                    <a:pt x="4533" y="26322"/>
                  </a:lnTo>
                  <a:lnTo>
                    <a:pt x="4533" y="26331"/>
                  </a:lnTo>
                  <a:lnTo>
                    <a:pt x="4533" y="26339"/>
                  </a:lnTo>
                  <a:lnTo>
                    <a:pt x="4533" y="26356"/>
                  </a:lnTo>
                  <a:lnTo>
                    <a:pt x="4533" y="26365"/>
                  </a:lnTo>
                  <a:lnTo>
                    <a:pt x="4533" y="26382"/>
                  </a:lnTo>
                  <a:lnTo>
                    <a:pt x="4533" y="26390"/>
                  </a:lnTo>
                  <a:lnTo>
                    <a:pt x="4533" y="26408"/>
                  </a:lnTo>
                  <a:lnTo>
                    <a:pt x="4533" y="26416"/>
                  </a:lnTo>
                  <a:lnTo>
                    <a:pt x="4533" y="26433"/>
                  </a:lnTo>
                  <a:lnTo>
                    <a:pt x="4533" y="26442"/>
                  </a:lnTo>
                  <a:lnTo>
                    <a:pt x="4533" y="26450"/>
                  </a:lnTo>
                  <a:lnTo>
                    <a:pt x="4533" y="26467"/>
                  </a:lnTo>
                  <a:lnTo>
                    <a:pt x="4533" y="26476"/>
                  </a:lnTo>
                  <a:lnTo>
                    <a:pt x="4533" y="26493"/>
                  </a:lnTo>
                  <a:lnTo>
                    <a:pt x="4533" y="26501"/>
                  </a:lnTo>
                  <a:lnTo>
                    <a:pt x="4533" y="26519"/>
                  </a:lnTo>
                  <a:lnTo>
                    <a:pt x="4533" y="26527"/>
                  </a:lnTo>
                  <a:lnTo>
                    <a:pt x="4533" y="26536"/>
                  </a:lnTo>
                  <a:lnTo>
                    <a:pt x="4533" y="26553"/>
                  </a:lnTo>
                  <a:lnTo>
                    <a:pt x="4533" y="26561"/>
                  </a:lnTo>
                  <a:lnTo>
                    <a:pt x="4533" y="26578"/>
                  </a:lnTo>
                  <a:lnTo>
                    <a:pt x="4533" y="26587"/>
                  </a:lnTo>
                  <a:lnTo>
                    <a:pt x="4533" y="26604"/>
                  </a:lnTo>
                  <a:lnTo>
                    <a:pt x="4533" y="26612"/>
                  </a:lnTo>
                  <a:lnTo>
                    <a:pt x="4533" y="26621"/>
                  </a:lnTo>
                  <a:lnTo>
                    <a:pt x="4533" y="26638"/>
                  </a:lnTo>
                  <a:lnTo>
                    <a:pt x="4533" y="26647"/>
                  </a:lnTo>
                  <a:lnTo>
                    <a:pt x="4533" y="26664"/>
                  </a:lnTo>
                  <a:lnTo>
                    <a:pt x="4533" y="26672"/>
                  </a:lnTo>
                  <a:lnTo>
                    <a:pt x="4533" y="26689"/>
                  </a:lnTo>
                  <a:lnTo>
                    <a:pt x="4533" y="26698"/>
                  </a:lnTo>
                  <a:lnTo>
                    <a:pt x="4533" y="26706"/>
                  </a:lnTo>
                  <a:lnTo>
                    <a:pt x="4533" y="26723"/>
                  </a:lnTo>
                  <a:lnTo>
                    <a:pt x="4533" y="26732"/>
                  </a:lnTo>
                  <a:lnTo>
                    <a:pt x="4533" y="26749"/>
                  </a:lnTo>
                  <a:lnTo>
                    <a:pt x="4533" y="26757"/>
                  </a:lnTo>
                  <a:lnTo>
                    <a:pt x="4533" y="26775"/>
                  </a:lnTo>
                  <a:lnTo>
                    <a:pt x="4533" y="26783"/>
                  </a:lnTo>
                  <a:lnTo>
                    <a:pt x="4533" y="26800"/>
                  </a:lnTo>
                  <a:lnTo>
                    <a:pt x="4533" y="26809"/>
                  </a:lnTo>
                  <a:lnTo>
                    <a:pt x="4533" y="26817"/>
                  </a:lnTo>
                  <a:lnTo>
                    <a:pt x="4533" y="26834"/>
                  </a:lnTo>
                  <a:lnTo>
                    <a:pt x="4533" y="26843"/>
                  </a:lnTo>
                  <a:lnTo>
                    <a:pt x="4533" y="26860"/>
                  </a:lnTo>
                  <a:lnTo>
                    <a:pt x="4533" y="26868"/>
                  </a:lnTo>
                  <a:lnTo>
                    <a:pt x="4533" y="26886"/>
                  </a:lnTo>
                  <a:lnTo>
                    <a:pt x="4533" y="26894"/>
                  </a:lnTo>
                  <a:lnTo>
                    <a:pt x="4541" y="26945"/>
                  </a:lnTo>
                  <a:lnTo>
                    <a:pt x="4558" y="26996"/>
                  </a:lnTo>
                  <a:lnTo>
                    <a:pt x="4601" y="27039"/>
                  </a:lnTo>
                  <a:lnTo>
                    <a:pt x="4644" y="27090"/>
                  </a:lnTo>
                  <a:lnTo>
                    <a:pt x="4703" y="27133"/>
                  </a:lnTo>
                  <a:lnTo>
                    <a:pt x="4763" y="27167"/>
                  </a:lnTo>
                  <a:lnTo>
                    <a:pt x="4840" y="27210"/>
                  </a:lnTo>
                  <a:lnTo>
                    <a:pt x="4908" y="27235"/>
                  </a:lnTo>
                  <a:lnTo>
                    <a:pt x="4883" y="27304"/>
                  </a:lnTo>
                  <a:lnTo>
                    <a:pt x="4865" y="27372"/>
                  </a:lnTo>
                  <a:lnTo>
                    <a:pt x="4857" y="27432"/>
                  </a:lnTo>
                  <a:lnTo>
                    <a:pt x="4848" y="27483"/>
                  </a:lnTo>
                  <a:lnTo>
                    <a:pt x="4848" y="27491"/>
                  </a:lnTo>
                  <a:lnTo>
                    <a:pt x="4848" y="27509"/>
                  </a:lnTo>
                  <a:lnTo>
                    <a:pt x="4848" y="27517"/>
                  </a:lnTo>
                  <a:lnTo>
                    <a:pt x="4848" y="27534"/>
                  </a:lnTo>
                  <a:lnTo>
                    <a:pt x="4848" y="27543"/>
                  </a:lnTo>
                  <a:lnTo>
                    <a:pt x="4848" y="27551"/>
                  </a:lnTo>
                  <a:lnTo>
                    <a:pt x="4848" y="27568"/>
                  </a:lnTo>
                  <a:lnTo>
                    <a:pt x="4848" y="27577"/>
                  </a:lnTo>
                  <a:lnTo>
                    <a:pt x="4848" y="27594"/>
                  </a:lnTo>
                  <a:lnTo>
                    <a:pt x="4848" y="27602"/>
                  </a:lnTo>
                  <a:lnTo>
                    <a:pt x="4848" y="27620"/>
                  </a:lnTo>
                  <a:lnTo>
                    <a:pt x="4848" y="27628"/>
                  </a:lnTo>
                  <a:lnTo>
                    <a:pt x="4848" y="27637"/>
                  </a:lnTo>
                  <a:lnTo>
                    <a:pt x="4848" y="27654"/>
                  </a:lnTo>
                  <a:lnTo>
                    <a:pt x="4848" y="27662"/>
                  </a:lnTo>
                  <a:lnTo>
                    <a:pt x="4848" y="27679"/>
                  </a:lnTo>
                  <a:lnTo>
                    <a:pt x="4848" y="27688"/>
                  </a:lnTo>
                  <a:lnTo>
                    <a:pt x="4848" y="27705"/>
                  </a:lnTo>
                  <a:lnTo>
                    <a:pt x="4848" y="27713"/>
                  </a:lnTo>
                  <a:lnTo>
                    <a:pt x="4848" y="27730"/>
                  </a:lnTo>
                  <a:lnTo>
                    <a:pt x="4848" y="27739"/>
                  </a:lnTo>
                  <a:lnTo>
                    <a:pt x="4848" y="27748"/>
                  </a:lnTo>
                  <a:lnTo>
                    <a:pt x="4848" y="27765"/>
                  </a:lnTo>
                  <a:lnTo>
                    <a:pt x="4848" y="27773"/>
                  </a:lnTo>
                  <a:lnTo>
                    <a:pt x="4848" y="27790"/>
                  </a:lnTo>
                  <a:lnTo>
                    <a:pt x="4848" y="27799"/>
                  </a:lnTo>
                  <a:lnTo>
                    <a:pt x="4848" y="27816"/>
                  </a:lnTo>
                  <a:lnTo>
                    <a:pt x="4848" y="27824"/>
                  </a:lnTo>
                  <a:lnTo>
                    <a:pt x="4848" y="27833"/>
                  </a:lnTo>
                  <a:lnTo>
                    <a:pt x="4848" y="27850"/>
                  </a:lnTo>
                  <a:lnTo>
                    <a:pt x="4848" y="27858"/>
                  </a:lnTo>
                  <a:lnTo>
                    <a:pt x="4848" y="27876"/>
                  </a:lnTo>
                  <a:lnTo>
                    <a:pt x="4848" y="27884"/>
                  </a:lnTo>
                  <a:lnTo>
                    <a:pt x="4848" y="27901"/>
                  </a:lnTo>
                  <a:lnTo>
                    <a:pt x="4848" y="27910"/>
                  </a:lnTo>
                  <a:lnTo>
                    <a:pt x="4848" y="27918"/>
                  </a:lnTo>
                  <a:lnTo>
                    <a:pt x="4848" y="27935"/>
                  </a:lnTo>
                  <a:lnTo>
                    <a:pt x="4848" y="27944"/>
                  </a:lnTo>
                  <a:lnTo>
                    <a:pt x="4848" y="27961"/>
                  </a:lnTo>
                  <a:lnTo>
                    <a:pt x="4848" y="27969"/>
                  </a:lnTo>
                  <a:lnTo>
                    <a:pt x="4848" y="27987"/>
                  </a:lnTo>
                  <a:lnTo>
                    <a:pt x="4848" y="27995"/>
                  </a:lnTo>
                  <a:lnTo>
                    <a:pt x="4848" y="28004"/>
                  </a:lnTo>
                  <a:lnTo>
                    <a:pt x="4848" y="28021"/>
                  </a:lnTo>
                  <a:lnTo>
                    <a:pt x="4848" y="28029"/>
                  </a:lnTo>
                  <a:lnTo>
                    <a:pt x="4848" y="28046"/>
                  </a:lnTo>
                  <a:lnTo>
                    <a:pt x="4848" y="28055"/>
                  </a:lnTo>
                  <a:lnTo>
                    <a:pt x="4848" y="28072"/>
                  </a:lnTo>
                  <a:lnTo>
                    <a:pt x="4848" y="28080"/>
                  </a:lnTo>
                  <a:lnTo>
                    <a:pt x="4848" y="28123"/>
                  </a:lnTo>
                  <a:lnTo>
                    <a:pt x="4857" y="28166"/>
                  </a:lnTo>
                  <a:lnTo>
                    <a:pt x="4865" y="28200"/>
                  </a:lnTo>
                  <a:lnTo>
                    <a:pt x="4883" y="28243"/>
                  </a:lnTo>
                  <a:lnTo>
                    <a:pt x="4925" y="28302"/>
                  </a:lnTo>
                  <a:lnTo>
                    <a:pt x="4976" y="28354"/>
                  </a:lnTo>
                  <a:lnTo>
                    <a:pt x="5045" y="28405"/>
                  </a:lnTo>
                  <a:lnTo>
                    <a:pt x="5130" y="28447"/>
                  </a:lnTo>
                  <a:lnTo>
                    <a:pt x="5215" y="28482"/>
                  </a:lnTo>
                  <a:lnTo>
                    <a:pt x="5309" y="28507"/>
                  </a:lnTo>
                  <a:lnTo>
                    <a:pt x="5514" y="28558"/>
                  </a:lnTo>
                  <a:lnTo>
                    <a:pt x="5727" y="28601"/>
                  </a:lnTo>
                  <a:lnTo>
                    <a:pt x="5924" y="28644"/>
                  </a:lnTo>
                  <a:lnTo>
                    <a:pt x="6009" y="28669"/>
                  </a:lnTo>
                  <a:lnTo>
                    <a:pt x="6086" y="28695"/>
                  </a:lnTo>
                  <a:lnTo>
                    <a:pt x="6316" y="28772"/>
                  </a:lnTo>
                  <a:lnTo>
                    <a:pt x="6555" y="28849"/>
                  </a:lnTo>
                  <a:lnTo>
                    <a:pt x="6794" y="28917"/>
                  </a:lnTo>
                  <a:lnTo>
                    <a:pt x="7016" y="29002"/>
                  </a:lnTo>
                  <a:lnTo>
                    <a:pt x="7187" y="29053"/>
                  </a:lnTo>
                  <a:lnTo>
                    <a:pt x="7358" y="29105"/>
                  </a:lnTo>
                  <a:lnTo>
                    <a:pt x="7528" y="29164"/>
                  </a:lnTo>
                  <a:lnTo>
                    <a:pt x="7605" y="29190"/>
                  </a:lnTo>
                  <a:lnTo>
                    <a:pt x="7682" y="29233"/>
                  </a:lnTo>
                  <a:lnTo>
                    <a:pt x="7742" y="29275"/>
                  </a:lnTo>
                  <a:lnTo>
                    <a:pt x="7793" y="29335"/>
                  </a:lnTo>
                  <a:lnTo>
                    <a:pt x="7912" y="29463"/>
                  </a:lnTo>
                  <a:lnTo>
                    <a:pt x="7972" y="29523"/>
                  </a:lnTo>
                  <a:lnTo>
                    <a:pt x="8040" y="29574"/>
                  </a:lnTo>
                  <a:lnTo>
                    <a:pt x="8075" y="29600"/>
                  </a:lnTo>
                  <a:lnTo>
                    <a:pt x="8117" y="29608"/>
                  </a:lnTo>
                  <a:lnTo>
                    <a:pt x="8160" y="29617"/>
                  </a:lnTo>
                  <a:lnTo>
                    <a:pt x="8203" y="29625"/>
                  </a:lnTo>
                  <a:lnTo>
                    <a:pt x="8296" y="29617"/>
                  </a:lnTo>
                  <a:lnTo>
                    <a:pt x="8382" y="29591"/>
                  </a:lnTo>
                  <a:lnTo>
                    <a:pt x="8467" y="29557"/>
                  </a:lnTo>
                  <a:lnTo>
                    <a:pt x="8561" y="29514"/>
                  </a:lnTo>
                  <a:lnTo>
                    <a:pt x="8646" y="29455"/>
                  </a:lnTo>
                  <a:lnTo>
                    <a:pt x="8732" y="29395"/>
                  </a:lnTo>
                  <a:lnTo>
                    <a:pt x="8902" y="29250"/>
                  </a:lnTo>
                  <a:lnTo>
                    <a:pt x="9235" y="28934"/>
                  </a:lnTo>
                  <a:lnTo>
                    <a:pt x="9389" y="28789"/>
                  </a:lnTo>
                  <a:lnTo>
                    <a:pt x="9474" y="28721"/>
                  </a:lnTo>
                  <a:lnTo>
                    <a:pt x="9551" y="28669"/>
                  </a:lnTo>
                  <a:lnTo>
                    <a:pt x="9619" y="28627"/>
                  </a:lnTo>
                  <a:lnTo>
                    <a:pt x="9696" y="28601"/>
                  </a:lnTo>
                  <a:lnTo>
                    <a:pt x="9867" y="28558"/>
                  </a:lnTo>
                  <a:lnTo>
                    <a:pt x="9961" y="28533"/>
                  </a:lnTo>
                  <a:lnTo>
                    <a:pt x="10063" y="28499"/>
                  </a:lnTo>
                  <a:lnTo>
                    <a:pt x="10174" y="28456"/>
                  </a:lnTo>
                  <a:lnTo>
                    <a:pt x="10294" y="28396"/>
                  </a:lnTo>
                  <a:lnTo>
                    <a:pt x="10379" y="28345"/>
                  </a:lnTo>
                  <a:lnTo>
                    <a:pt x="10405" y="28311"/>
                  </a:lnTo>
                  <a:lnTo>
                    <a:pt x="10430" y="28277"/>
                  </a:lnTo>
                  <a:lnTo>
                    <a:pt x="10447" y="28251"/>
                  </a:lnTo>
                  <a:lnTo>
                    <a:pt x="10456" y="28217"/>
                  </a:lnTo>
                  <a:lnTo>
                    <a:pt x="10464" y="28140"/>
                  </a:lnTo>
                  <a:lnTo>
                    <a:pt x="10464" y="28132"/>
                  </a:lnTo>
                  <a:lnTo>
                    <a:pt x="10464" y="28115"/>
                  </a:lnTo>
                  <a:lnTo>
                    <a:pt x="10464" y="28106"/>
                  </a:lnTo>
                  <a:lnTo>
                    <a:pt x="10464" y="28097"/>
                  </a:lnTo>
                  <a:lnTo>
                    <a:pt x="10464" y="28080"/>
                  </a:lnTo>
                  <a:lnTo>
                    <a:pt x="10464" y="28072"/>
                  </a:lnTo>
                  <a:lnTo>
                    <a:pt x="10464" y="28055"/>
                  </a:lnTo>
                  <a:lnTo>
                    <a:pt x="10464" y="28046"/>
                  </a:lnTo>
                  <a:lnTo>
                    <a:pt x="10464" y="28029"/>
                  </a:lnTo>
                  <a:lnTo>
                    <a:pt x="10464" y="28021"/>
                  </a:lnTo>
                  <a:lnTo>
                    <a:pt x="10464" y="28004"/>
                  </a:lnTo>
                  <a:lnTo>
                    <a:pt x="10464" y="27995"/>
                  </a:lnTo>
                  <a:lnTo>
                    <a:pt x="10464" y="27987"/>
                  </a:lnTo>
                  <a:lnTo>
                    <a:pt x="10464" y="27969"/>
                  </a:lnTo>
                  <a:lnTo>
                    <a:pt x="10464" y="27961"/>
                  </a:lnTo>
                  <a:lnTo>
                    <a:pt x="10464" y="27944"/>
                  </a:lnTo>
                  <a:lnTo>
                    <a:pt x="10464" y="27935"/>
                  </a:lnTo>
                  <a:lnTo>
                    <a:pt x="10464" y="27918"/>
                  </a:lnTo>
                  <a:lnTo>
                    <a:pt x="10464" y="27910"/>
                  </a:lnTo>
                  <a:lnTo>
                    <a:pt x="10464" y="27901"/>
                  </a:lnTo>
                  <a:lnTo>
                    <a:pt x="10464" y="27884"/>
                  </a:lnTo>
                  <a:lnTo>
                    <a:pt x="10464" y="27876"/>
                  </a:lnTo>
                  <a:lnTo>
                    <a:pt x="10464" y="27858"/>
                  </a:lnTo>
                  <a:lnTo>
                    <a:pt x="10464" y="27850"/>
                  </a:lnTo>
                  <a:lnTo>
                    <a:pt x="10464" y="27833"/>
                  </a:lnTo>
                  <a:lnTo>
                    <a:pt x="10464" y="27824"/>
                  </a:lnTo>
                  <a:lnTo>
                    <a:pt x="10464" y="27816"/>
                  </a:lnTo>
                  <a:lnTo>
                    <a:pt x="10464" y="27799"/>
                  </a:lnTo>
                  <a:lnTo>
                    <a:pt x="10464" y="27790"/>
                  </a:lnTo>
                  <a:lnTo>
                    <a:pt x="10464" y="27773"/>
                  </a:lnTo>
                  <a:lnTo>
                    <a:pt x="10464" y="27765"/>
                  </a:lnTo>
                  <a:lnTo>
                    <a:pt x="10464" y="27748"/>
                  </a:lnTo>
                  <a:lnTo>
                    <a:pt x="10464" y="27739"/>
                  </a:lnTo>
                  <a:lnTo>
                    <a:pt x="10464" y="27730"/>
                  </a:lnTo>
                  <a:lnTo>
                    <a:pt x="10464" y="27713"/>
                  </a:lnTo>
                  <a:lnTo>
                    <a:pt x="10464" y="27705"/>
                  </a:lnTo>
                  <a:lnTo>
                    <a:pt x="10464" y="27688"/>
                  </a:lnTo>
                  <a:lnTo>
                    <a:pt x="10464" y="27679"/>
                  </a:lnTo>
                  <a:lnTo>
                    <a:pt x="10464" y="27662"/>
                  </a:lnTo>
                  <a:lnTo>
                    <a:pt x="10464" y="27654"/>
                  </a:lnTo>
                  <a:lnTo>
                    <a:pt x="10464" y="27637"/>
                  </a:lnTo>
                  <a:lnTo>
                    <a:pt x="10464" y="27628"/>
                  </a:lnTo>
                  <a:lnTo>
                    <a:pt x="10464" y="27620"/>
                  </a:lnTo>
                  <a:lnTo>
                    <a:pt x="10464" y="27602"/>
                  </a:lnTo>
                  <a:lnTo>
                    <a:pt x="10464" y="27594"/>
                  </a:lnTo>
                  <a:lnTo>
                    <a:pt x="10464" y="27577"/>
                  </a:lnTo>
                  <a:lnTo>
                    <a:pt x="10464" y="27568"/>
                  </a:lnTo>
                  <a:lnTo>
                    <a:pt x="10464" y="27551"/>
                  </a:lnTo>
                  <a:lnTo>
                    <a:pt x="10464" y="27543"/>
                  </a:lnTo>
                  <a:lnTo>
                    <a:pt x="10464" y="27534"/>
                  </a:lnTo>
                  <a:lnTo>
                    <a:pt x="10464" y="27466"/>
                  </a:lnTo>
                  <a:lnTo>
                    <a:pt x="10439" y="27406"/>
                  </a:lnTo>
                  <a:lnTo>
                    <a:pt x="10413" y="27346"/>
                  </a:lnTo>
                  <a:lnTo>
                    <a:pt x="10370" y="27287"/>
                  </a:lnTo>
                  <a:lnTo>
                    <a:pt x="10319" y="27218"/>
                  </a:lnTo>
                  <a:lnTo>
                    <a:pt x="10260" y="27159"/>
                  </a:lnTo>
                  <a:lnTo>
                    <a:pt x="10200" y="27107"/>
                  </a:lnTo>
                  <a:lnTo>
                    <a:pt x="10123" y="27056"/>
                  </a:lnTo>
                  <a:lnTo>
                    <a:pt x="10003" y="26962"/>
                  </a:lnTo>
                  <a:lnTo>
                    <a:pt x="9884" y="26851"/>
                  </a:lnTo>
                  <a:lnTo>
                    <a:pt x="9773" y="26740"/>
                  </a:lnTo>
                  <a:lnTo>
                    <a:pt x="9688" y="26638"/>
                  </a:lnTo>
                  <a:lnTo>
                    <a:pt x="9688" y="26621"/>
                  </a:lnTo>
                  <a:lnTo>
                    <a:pt x="9688" y="26612"/>
                  </a:lnTo>
                  <a:lnTo>
                    <a:pt x="9688" y="26604"/>
                  </a:lnTo>
                  <a:lnTo>
                    <a:pt x="9688" y="26587"/>
                  </a:lnTo>
                  <a:lnTo>
                    <a:pt x="9688" y="26578"/>
                  </a:lnTo>
                  <a:lnTo>
                    <a:pt x="9688" y="26561"/>
                  </a:lnTo>
                  <a:lnTo>
                    <a:pt x="9688" y="26553"/>
                  </a:lnTo>
                  <a:lnTo>
                    <a:pt x="9688" y="26536"/>
                  </a:lnTo>
                  <a:lnTo>
                    <a:pt x="9688" y="26527"/>
                  </a:lnTo>
                  <a:lnTo>
                    <a:pt x="9688" y="26519"/>
                  </a:lnTo>
                  <a:lnTo>
                    <a:pt x="9688" y="26501"/>
                  </a:lnTo>
                  <a:lnTo>
                    <a:pt x="9688" y="26493"/>
                  </a:lnTo>
                  <a:lnTo>
                    <a:pt x="9688" y="26476"/>
                  </a:lnTo>
                  <a:lnTo>
                    <a:pt x="9688" y="26467"/>
                  </a:lnTo>
                  <a:lnTo>
                    <a:pt x="9688" y="26450"/>
                  </a:lnTo>
                  <a:lnTo>
                    <a:pt x="9688" y="26442"/>
                  </a:lnTo>
                  <a:lnTo>
                    <a:pt x="9688" y="26433"/>
                  </a:lnTo>
                  <a:lnTo>
                    <a:pt x="9688" y="26416"/>
                  </a:lnTo>
                  <a:lnTo>
                    <a:pt x="9688" y="26408"/>
                  </a:lnTo>
                  <a:lnTo>
                    <a:pt x="9739" y="26322"/>
                  </a:lnTo>
                  <a:lnTo>
                    <a:pt x="9764" y="26288"/>
                  </a:lnTo>
                  <a:lnTo>
                    <a:pt x="9799" y="26254"/>
                  </a:lnTo>
                  <a:lnTo>
                    <a:pt x="9833" y="26220"/>
                  </a:lnTo>
                  <a:lnTo>
                    <a:pt x="9884" y="26194"/>
                  </a:lnTo>
                  <a:lnTo>
                    <a:pt x="9935" y="26177"/>
                  </a:lnTo>
                  <a:lnTo>
                    <a:pt x="9995" y="26169"/>
                  </a:lnTo>
                  <a:lnTo>
                    <a:pt x="10106" y="26169"/>
                  </a:lnTo>
                  <a:lnTo>
                    <a:pt x="10157" y="26177"/>
                  </a:lnTo>
                  <a:lnTo>
                    <a:pt x="10208" y="26186"/>
                  </a:lnTo>
                  <a:lnTo>
                    <a:pt x="10260" y="26203"/>
                  </a:lnTo>
                  <a:lnTo>
                    <a:pt x="10294" y="26228"/>
                  </a:lnTo>
                  <a:lnTo>
                    <a:pt x="10328" y="26254"/>
                  </a:lnTo>
                  <a:lnTo>
                    <a:pt x="10362" y="26297"/>
                  </a:lnTo>
                  <a:lnTo>
                    <a:pt x="10362" y="26305"/>
                  </a:lnTo>
                  <a:lnTo>
                    <a:pt x="10362" y="26322"/>
                  </a:lnTo>
                  <a:lnTo>
                    <a:pt x="10362" y="26331"/>
                  </a:lnTo>
                  <a:lnTo>
                    <a:pt x="10362" y="26339"/>
                  </a:lnTo>
                  <a:lnTo>
                    <a:pt x="10362" y="26356"/>
                  </a:lnTo>
                  <a:lnTo>
                    <a:pt x="10362" y="26365"/>
                  </a:lnTo>
                  <a:lnTo>
                    <a:pt x="10362" y="26382"/>
                  </a:lnTo>
                  <a:lnTo>
                    <a:pt x="10362" y="26390"/>
                  </a:lnTo>
                  <a:lnTo>
                    <a:pt x="10362" y="26408"/>
                  </a:lnTo>
                  <a:lnTo>
                    <a:pt x="10362" y="26416"/>
                  </a:lnTo>
                  <a:lnTo>
                    <a:pt x="10362" y="26433"/>
                  </a:lnTo>
                  <a:lnTo>
                    <a:pt x="10362" y="26442"/>
                  </a:lnTo>
                  <a:lnTo>
                    <a:pt x="10362" y="26450"/>
                  </a:lnTo>
                  <a:lnTo>
                    <a:pt x="10362" y="26467"/>
                  </a:lnTo>
                  <a:lnTo>
                    <a:pt x="10362" y="26476"/>
                  </a:lnTo>
                  <a:lnTo>
                    <a:pt x="10362" y="26493"/>
                  </a:lnTo>
                  <a:lnTo>
                    <a:pt x="10362" y="26501"/>
                  </a:lnTo>
                  <a:lnTo>
                    <a:pt x="10362" y="26519"/>
                  </a:lnTo>
                  <a:lnTo>
                    <a:pt x="10362" y="26527"/>
                  </a:lnTo>
                  <a:lnTo>
                    <a:pt x="10362" y="26536"/>
                  </a:lnTo>
                  <a:lnTo>
                    <a:pt x="10362" y="26553"/>
                  </a:lnTo>
                  <a:lnTo>
                    <a:pt x="10362" y="26561"/>
                  </a:lnTo>
                  <a:lnTo>
                    <a:pt x="10362" y="26578"/>
                  </a:lnTo>
                  <a:lnTo>
                    <a:pt x="10370" y="26647"/>
                  </a:lnTo>
                  <a:lnTo>
                    <a:pt x="10396" y="26723"/>
                  </a:lnTo>
                  <a:lnTo>
                    <a:pt x="10439" y="26809"/>
                  </a:lnTo>
                  <a:lnTo>
                    <a:pt x="10490" y="26886"/>
                  </a:lnTo>
                  <a:lnTo>
                    <a:pt x="10558" y="26962"/>
                  </a:lnTo>
                  <a:lnTo>
                    <a:pt x="10627" y="27048"/>
                  </a:lnTo>
                  <a:lnTo>
                    <a:pt x="10712" y="27124"/>
                  </a:lnTo>
                  <a:lnTo>
                    <a:pt x="10797" y="27193"/>
                  </a:lnTo>
                  <a:lnTo>
                    <a:pt x="10891" y="27270"/>
                  </a:lnTo>
                  <a:lnTo>
                    <a:pt x="10985" y="27329"/>
                  </a:lnTo>
                  <a:lnTo>
                    <a:pt x="11070" y="27389"/>
                  </a:lnTo>
                  <a:lnTo>
                    <a:pt x="11164" y="27440"/>
                  </a:lnTo>
                  <a:lnTo>
                    <a:pt x="11258" y="27483"/>
                  </a:lnTo>
                  <a:lnTo>
                    <a:pt x="11335" y="27517"/>
                  </a:lnTo>
                  <a:lnTo>
                    <a:pt x="11412" y="27534"/>
                  </a:lnTo>
                  <a:lnTo>
                    <a:pt x="11489" y="27543"/>
                  </a:lnTo>
                  <a:lnTo>
                    <a:pt x="11617" y="27543"/>
                  </a:lnTo>
                  <a:lnTo>
                    <a:pt x="11728" y="27526"/>
                  </a:lnTo>
                  <a:lnTo>
                    <a:pt x="11830" y="27500"/>
                  </a:lnTo>
                  <a:lnTo>
                    <a:pt x="11924" y="27449"/>
                  </a:lnTo>
                  <a:lnTo>
                    <a:pt x="12009" y="27389"/>
                  </a:lnTo>
                  <a:lnTo>
                    <a:pt x="12086" y="27312"/>
                  </a:lnTo>
                  <a:lnTo>
                    <a:pt x="12163" y="27218"/>
                  </a:lnTo>
                  <a:lnTo>
                    <a:pt x="12240" y="27099"/>
                  </a:lnTo>
                  <a:lnTo>
                    <a:pt x="12282" y="27039"/>
                  </a:lnTo>
                  <a:lnTo>
                    <a:pt x="12316" y="26962"/>
                  </a:lnTo>
                  <a:lnTo>
                    <a:pt x="12376" y="26800"/>
                  </a:lnTo>
                  <a:lnTo>
                    <a:pt x="12427" y="26629"/>
                  </a:lnTo>
                  <a:lnTo>
                    <a:pt x="12470" y="26459"/>
                  </a:lnTo>
                  <a:lnTo>
                    <a:pt x="12521" y="26177"/>
                  </a:lnTo>
                  <a:lnTo>
                    <a:pt x="12538" y="26058"/>
                  </a:lnTo>
                  <a:lnTo>
                    <a:pt x="12572" y="26049"/>
                  </a:lnTo>
                  <a:lnTo>
                    <a:pt x="12641" y="26041"/>
                  </a:lnTo>
                  <a:lnTo>
                    <a:pt x="12683" y="26032"/>
                  </a:lnTo>
                  <a:lnTo>
                    <a:pt x="12726" y="26032"/>
                  </a:lnTo>
                  <a:lnTo>
                    <a:pt x="12769" y="26041"/>
                  </a:lnTo>
                  <a:lnTo>
                    <a:pt x="12794" y="26058"/>
                  </a:lnTo>
                  <a:lnTo>
                    <a:pt x="12794" y="26075"/>
                  </a:lnTo>
                  <a:lnTo>
                    <a:pt x="12794" y="26083"/>
                  </a:lnTo>
                  <a:lnTo>
                    <a:pt x="12794" y="26100"/>
                  </a:lnTo>
                  <a:lnTo>
                    <a:pt x="12794" y="26109"/>
                  </a:lnTo>
                  <a:lnTo>
                    <a:pt x="12794" y="26126"/>
                  </a:lnTo>
                  <a:lnTo>
                    <a:pt x="12794" y="26134"/>
                  </a:lnTo>
                  <a:lnTo>
                    <a:pt x="12794" y="26152"/>
                  </a:lnTo>
                  <a:lnTo>
                    <a:pt x="12794" y="26160"/>
                  </a:lnTo>
                  <a:lnTo>
                    <a:pt x="12794" y="26169"/>
                  </a:lnTo>
                  <a:lnTo>
                    <a:pt x="12794" y="26186"/>
                  </a:lnTo>
                  <a:lnTo>
                    <a:pt x="12794" y="26194"/>
                  </a:lnTo>
                  <a:lnTo>
                    <a:pt x="12794" y="26211"/>
                  </a:lnTo>
                  <a:lnTo>
                    <a:pt x="12794" y="26220"/>
                  </a:lnTo>
                  <a:lnTo>
                    <a:pt x="12794" y="26237"/>
                  </a:lnTo>
                  <a:lnTo>
                    <a:pt x="12794" y="26245"/>
                  </a:lnTo>
                  <a:lnTo>
                    <a:pt x="12794" y="26254"/>
                  </a:lnTo>
                  <a:lnTo>
                    <a:pt x="12803" y="26399"/>
                  </a:lnTo>
                  <a:lnTo>
                    <a:pt x="12820" y="26536"/>
                  </a:lnTo>
                  <a:lnTo>
                    <a:pt x="12820" y="26553"/>
                  </a:lnTo>
                  <a:lnTo>
                    <a:pt x="12820" y="26561"/>
                  </a:lnTo>
                  <a:lnTo>
                    <a:pt x="12820" y="26578"/>
                  </a:lnTo>
                  <a:lnTo>
                    <a:pt x="12820" y="26587"/>
                  </a:lnTo>
                  <a:lnTo>
                    <a:pt x="12820" y="26604"/>
                  </a:lnTo>
                  <a:lnTo>
                    <a:pt x="12820" y="26612"/>
                  </a:lnTo>
                  <a:lnTo>
                    <a:pt x="12820" y="26621"/>
                  </a:lnTo>
                  <a:lnTo>
                    <a:pt x="12820" y="26638"/>
                  </a:lnTo>
                  <a:lnTo>
                    <a:pt x="12820" y="26647"/>
                  </a:lnTo>
                  <a:lnTo>
                    <a:pt x="12820" y="26664"/>
                  </a:lnTo>
                  <a:lnTo>
                    <a:pt x="12820" y="26672"/>
                  </a:lnTo>
                  <a:lnTo>
                    <a:pt x="12820" y="26689"/>
                  </a:lnTo>
                  <a:lnTo>
                    <a:pt x="12820" y="26698"/>
                  </a:lnTo>
                  <a:lnTo>
                    <a:pt x="12820" y="26706"/>
                  </a:lnTo>
                  <a:lnTo>
                    <a:pt x="12820" y="26723"/>
                  </a:lnTo>
                  <a:lnTo>
                    <a:pt x="12820" y="26732"/>
                  </a:lnTo>
                  <a:lnTo>
                    <a:pt x="12820" y="26749"/>
                  </a:lnTo>
                  <a:lnTo>
                    <a:pt x="12820" y="26757"/>
                  </a:lnTo>
                  <a:lnTo>
                    <a:pt x="12820" y="26775"/>
                  </a:lnTo>
                  <a:lnTo>
                    <a:pt x="12837" y="26792"/>
                  </a:lnTo>
                  <a:lnTo>
                    <a:pt x="12863" y="26800"/>
                  </a:lnTo>
                  <a:lnTo>
                    <a:pt x="12897" y="26809"/>
                  </a:lnTo>
                  <a:lnTo>
                    <a:pt x="12999" y="26809"/>
                  </a:lnTo>
                  <a:lnTo>
                    <a:pt x="13136" y="26800"/>
                  </a:lnTo>
                  <a:lnTo>
                    <a:pt x="13452" y="26766"/>
                  </a:lnTo>
                  <a:lnTo>
                    <a:pt x="13776" y="26723"/>
                  </a:lnTo>
                  <a:lnTo>
                    <a:pt x="13938" y="26689"/>
                  </a:lnTo>
                  <a:lnTo>
                    <a:pt x="14117" y="26647"/>
                  </a:lnTo>
                  <a:lnTo>
                    <a:pt x="14305" y="26587"/>
                  </a:lnTo>
                  <a:lnTo>
                    <a:pt x="14493" y="26519"/>
                  </a:lnTo>
                  <a:lnTo>
                    <a:pt x="14826" y="26390"/>
                  </a:lnTo>
                  <a:lnTo>
                    <a:pt x="15056" y="26297"/>
                  </a:lnTo>
                  <a:lnTo>
                    <a:pt x="15090" y="26280"/>
                  </a:lnTo>
                  <a:lnTo>
                    <a:pt x="15107" y="26262"/>
                  </a:lnTo>
                  <a:lnTo>
                    <a:pt x="15124" y="26237"/>
                  </a:lnTo>
                  <a:lnTo>
                    <a:pt x="15141" y="26220"/>
                  </a:lnTo>
                  <a:lnTo>
                    <a:pt x="15150" y="26169"/>
                  </a:lnTo>
                  <a:lnTo>
                    <a:pt x="15159" y="26109"/>
                  </a:lnTo>
                  <a:lnTo>
                    <a:pt x="15159" y="26100"/>
                  </a:lnTo>
                  <a:lnTo>
                    <a:pt x="15159" y="26083"/>
                  </a:lnTo>
                  <a:lnTo>
                    <a:pt x="15159" y="26075"/>
                  </a:lnTo>
                  <a:lnTo>
                    <a:pt x="15159" y="26058"/>
                  </a:lnTo>
                  <a:lnTo>
                    <a:pt x="15159" y="26049"/>
                  </a:lnTo>
                  <a:lnTo>
                    <a:pt x="15159" y="26041"/>
                  </a:lnTo>
                  <a:lnTo>
                    <a:pt x="15159" y="26023"/>
                  </a:lnTo>
                  <a:lnTo>
                    <a:pt x="15159" y="26015"/>
                  </a:lnTo>
                  <a:lnTo>
                    <a:pt x="15159" y="25998"/>
                  </a:lnTo>
                  <a:lnTo>
                    <a:pt x="15159" y="25989"/>
                  </a:lnTo>
                  <a:lnTo>
                    <a:pt x="15159" y="25972"/>
                  </a:lnTo>
                  <a:lnTo>
                    <a:pt x="15159" y="25964"/>
                  </a:lnTo>
                  <a:lnTo>
                    <a:pt x="15159" y="25955"/>
                  </a:lnTo>
                  <a:lnTo>
                    <a:pt x="15159" y="25938"/>
                  </a:lnTo>
                  <a:lnTo>
                    <a:pt x="15159" y="25930"/>
                  </a:lnTo>
                  <a:lnTo>
                    <a:pt x="15159" y="25913"/>
                  </a:lnTo>
                  <a:lnTo>
                    <a:pt x="15176" y="25861"/>
                  </a:lnTo>
                  <a:lnTo>
                    <a:pt x="15201" y="25836"/>
                  </a:lnTo>
                  <a:lnTo>
                    <a:pt x="15227" y="25802"/>
                  </a:lnTo>
                  <a:lnTo>
                    <a:pt x="15355" y="25716"/>
                  </a:lnTo>
                  <a:lnTo>
                    <a:pt x="15457" y="25656"/>
                  </a:lnTo>
                  <a:lnTo>
                    <a:pt x="15534" y="25622"/>
                  </a:lnTo>
                  <a:lnTo>
                    <a:pt x="15594" y="25614"/>
                  </a:lnTo>
                  <a:lnTo>
                    <a:pt x="15611" y="25614"/>
                  </a:lnTo>
                  <a:lnTo>
                    <a:pt x="15637" y="25622"/>
                  </a:lnTo>
                  <a:lnTo>
                    <a:pt x="15662" y="25648"/>
                  </a:lnTo>
                  <a:lnTo>
                    <a:pt x="15688" y="25682"/>
                  </a:lnTo>
                  <a:lnTo>
                    <a:pt x="15696" y="25733"/>
                  </a:lnTo>
                  <a:lnTo>
                    <a:pt x="15722" y="25853"/>
                  </a:lnTo>
                  <a:lnTo>
                    <a:pt x="15730" y="25913"/>
                  </a:lnTo>
                  <a:lnTo>
                    <a:pt x="15747" y="25981"/>
                  </a:lnTo>
                  <a:lnTo>
                    <a:pt x="15782" y="26041"/>
                  </a:lnTo>
                  <a:lnTo>
                    <a:pt x="15816" y="26092"/>
                  </a:lnTo>
                  <a:lnTo>
                    <a:pt x="15867" y="26134"/>
                  </a:lnTo>
                  <a:lnTo>
                    <a:pt x="15901" y="26160"/>
                  </a:lnTo>
                  <a:lnTo>
                    <a:pt x="15944" y="26169"/>
                  </a:lnTo>
                  <a:lnTo>
                    <a:pt x="16004" y="26194"/>
                  </a:lnTo>
                  <a:lnTo>
                    <a:pt x="16055" y="26203"/>
                  </a:lnTo>
                  <a:lnTo>
                    <a:pt x="16166" y="26203"/>
                  </a:lnTo>
                  <a:lnTo>
                    <a:pt x="16208" y="26186"/>
                  </a:lnTo>
                  <a:lnTo>
                    <a:pt x="16251" y="26177"/>
                  </a:lnTo>
                  <a:lnTo>
                    <a:pt x="16336" y="26134"/>
                  </a:lnTo>
                  <a:lnTo>
                    <a:pt x="16507" y="26015"/>
                  </a:lnTo>
                  <a:lnTo>
                    <a:pt x="16592" y="25964"/>
                  </a:lnTo>
                  <a:lnTo>
                    <a:pt x="16695" y="25913"/>
                  </a:lnTo>
                  <a:lnTo>
                    <a:pt x="16874" y="25853"/>
                  </a:lnTo>
                  <a:lnTo>
                    <a:pt x="17045" y="25810"/>
                  </a:lnTo>
                  <a:lnTo>
                    <a:pt x="17233" y="25767"/>
                  </a:lnTo>
                  <a:lnTo>
                    <a:pt x="17412" y="25742"/>
                  </a:lnTo>
                  <a:lnTo>
                    <a:pt x="17779" y="25682"/>
                  </a:lnTo>
                  <a:lnTo>
                    <a:pt x="17949" y="25656"/>
                  </a:lnTo>
                  <a:lnTo>
                    <a:pt x="18120" y="25622"/>
                  </a:lnTo>
                  <a:lnTo>
                    <a:pt x="18282" y="25580"/>
                  </a:lnTo>
                  <a:lnTo>
                    <a:pt x="18427" y="25528"/>
                  </a:lnTo>
                  <a:lnTo>
                    <a:pt x="18496" y="25494"/>
                  </a:lnTo>
                  <a:lnTo>
                    <a:pt x="18555" y="25460"/>
                  </a:lnTo>
                  <a:lnTo>
                    <a:pt x="18615" y="25426"/>
                  </a:lnTo>
                  <a:lnTo>
                    <a:pt x="18675" y="25383"/>
                  </a:lnTo>
                  <a:lnTo>
                    <a:pt x="18726" y="25332"/>
                  </a:lnTo>
                  <a:lnTo>
                    <a:pt x="18769" y="25281"/>
                  </a:lnTo>
                  <a:lnTo>
                    <a:pt x="18811" y="25221"/>
                  </a:lnTo>
                  <a:lnTo>
                    <a:pt x="18846" y="25153"/>
                  </a:lnTo>
                  <a:lnTo>
                    <a:pt x="18871" y="25085"/>
                  </a:lnTo>
                  <a:lnTo>
                    <a:pt x="18897" y="24999"/>
                  </a:lnTo>
                  <a:lnTo>
                    <a:pt x="18914" y="24914"/>
                  </a:lnTo>
                  <a:lnTo>
                    <a:pt x="18922" y="24829"/>
                  </a:lnTo>
                  <a:lnTo>
                    <a:pt x="18940" y="24760"/>
                  </a:lnTo>
                  <a:lnTo>
                    <a:pt x="18957" y="24692"/>
                  </a:lnTo>
                  <a:lnTo>
                    <a:pt x="18982" y="24624"/>
                  </a:lnTo>
                  <a:lnTo>
                    <a:pt x="19016" y="24564"/>
                  </a:lnTo>
                  <a:lnTo>
                    <a:pt x="19059" y="24504"/>
                  </a:lnTo>
                  <a:lnTo>
                    <a:pt x="19102" y="24453"/>
                  </a:lnTo>
                  <a:lnTo>
                    <a:pt x="19204" y="24351"/>
                  </a:lnTo>
                  <a:lnTo>
                    <a:pt x="19307" y="24265"/>
                  </a:lnTo>
                  <a:lnTo>
                    <a:pt x="19409" y="24197"/>
                  </a:lnTo>
                  <a:lnTo>
                    <a:pt x="19503" y="24154"/>
                  </a:lnTo>
                  <a:lnTo>
                    <a:pt x="19571" y="24137"/>
                  </a:lnTo>
                  <a:lnTo>
                    <a:pt x="19563" y="24282"/>
                  </a:lnTo>
                  <a:lnTo>
                    <a:pt x="19563" y="24410"/>
                  </a:lnTo>
                  <a:lnTo>
                    <a:pt x="19563" y="24419"/>
                  </a:lnTo>
                  <a:lnTo>
                    <a:pt x="19563" y="24436"/>
                  </a:lnTo>
                  <a:lnTo>
                    <a:pt x="19563" y="24445"/>
                  </a:lnTo>
                  <a:lnTo>
                    <a:pt x="19563" y="24462"/>
                  </a:lnTo>
                  <a:lnTo>
                    <a:pt x="19563" y="24470"/>
                  </a:lnTo>
                  <a:lnTo>
                    <a:pt x="19563" y="24479"/>
                  </a:lnTo>
                  <a:lnTo>
                    <a:pt x="19563" y="24496"/>
                  </a:lnTo>
                  <a:lnTo>
                    <a:pt x="19563" y="24504"/>
                  </a:lnTo>
                  <a:lnTo>
                    <a:pt x="19563" y="24521"/>
                  </a:lnTo>
                  <a:lnTo>
                    <a:pt x="19563" y="24530"/>
                  </a:lnTo>
                  <a:lnTo>
                    <a:pt x="19563" y="24547"/>
                  </a:lnTo>
                  <a:lnTo>
                    <a:pt x="19563" y="24555"/>
                  </a:lnTo>
                  <a:lnTo>
                    <a:pt x="19563" y="24573"/>
                  </a:lnTo>
                  <a:lnTo>
                    <a:pt x="19563" y="24581"/>
                  </a:lnTo>
                  <a:lnTo>
                    <a:pt x="19563" y="24590"/>
                  </a:lnTo>
                  <a:lnTo>
                    <a:pt x="19563" y="24607"/>
                  </a:lnTo>
                  <a:lnTo>
                    <a:pt x="19563" y="24615"/>
                  </a:lnTo>
                  <a:lnTo>
                    <a:pt x="19563" y="24632"/>
                  </a:lnTo>
                  <a:lnTo>
                    <a:pt x="19563" y="24641"/>
                  </a:lnTo>
                  <a:lnTo>
                    <a:pt x="19563" y="24658"/>
                  </a:lnTo>
                  <a:lnTo>
                    <a:pt x="19563" y="24666"/>
                  </a:lnTo>
                  <a:lnTo>
                    <a:pt x="19563" y="24675"/>
                  </a:lnTo>
                  <a:lnTo>
                    <a:pt x="19563" y="24692"/>
                  </a:lnTo>
                  <a:lnTo>
                    <a:pt x="19563" y="24701"/>
                  </a:lnTo>
                  <a:lnTo>
                    <a:pt x="19563" y="24718"/>
                  </a:lnTo>
                  <a:lnTo>
                    <a:pt x="19563" y="24726"/>
                  </a:lnTo>
                  <a:lnTo>
                    <a:pt x="19563" y="24743"/>
                  </a:lnTo>
                  <a:lnTo>
                    <a:pt x="19563" y="24752"/>
                  </a:lnTo>
                  <a:lnTo>
                    <a:pt x="19563" y="24760"/>
                  </a:lnTo>
                  <a:lnTo>
                    <a:pt x="19563" y="24777"/>
                  </a:lnTo>
                  <a:lnTo>
                    <a:pt x="19563" y="24786"/>
                  </a:lnTo>
                  <a:lnTo>
                    <a:pt x="19563" y="24803"/>
                  </a:lnTo>
                  <a:lnTo>
                    <a:pt x="19563" y="24812"/>
                  </a:lnTo>
                  <a:lnTo>
                    <a:pt x="19563" y="24829"/>
                  </a:lnTo>
                  <a:lnTo>
                    <a:pt x="19563" y="24837"/>
                  </a:lnTo>
                  <a:lnTo>
                    <a:pt x="19563" y="24846"/>
                  </a:lnTo>
                  <a:lnTo>
                    <a:pt x="19563" y="24863"/>
                  </a:lnTo>
                  <a:lnTo>
                    <a:pt x="19563" y="24871"/>
                  </a:lnTo>
                  <a:lnTo>
                    <a:pt x="19563" y="24888"/>
                  </a:lnTo>
                  <a:lnTo>
                    <a:pt x="19563" y="24897"/>
                  </a:lnTo>
                  <a:lnTo>
                    <a:pt x="19563" y="24914"/>
                  </a:lnTo>
                  <a:lnTo>
                    <a:pt x="19563" y="24922"/>
                  </a:lnTo>
                  <a:lnTo>
                    <a:pt x="19563" y="24940"/>
                  </a:lnTo>
                  <a:lnTo>
                    <a:pt x="19563" y="24948"/>
                  </a:lnTo>
                  <a:lnTo>
                    <a:pt x="19563" y="24957"/>
                  </a:lnTo>
                  <a:lnTo>
                    <a:pt x="19563" y="25068"/>
                  </a:lnTo>
                  <a:lnTo>
                    <a:pt x="19580" y="25161"/>
                  </a:lnTo>
                  <a:lnTo>
                    <a:pt x="19588" y="25196"/>
                  </a:lnTo>
                  <a:lnTo>
                    <a:pt x="19605" y="25221"/>
                  </a:lnTo>
                  <a:lnTo>
                    <a:pt x="19622" y="25238"/>
                  </a:lnTo>
                  <a:lnTo>
                    <a:pt x="19648" y="25255"/>
                  </a:lnTo>
                  <a:lnTo>
                    <a:pt x="19759" y="25272"/>
                  </a:lnTo>
                  <a:lnTo>
                    <a:pt x="19912" y="25281"/>
                  </a:lnTo>
                  <a:lnTo>
                    <a:pt x="20271" y="25281"/>
                  </a:lnTo>
                  <a:lnTo>
                    <a:pt x="20578" y="25264"/>
                  </a:lnTo>
                  <a:lnTo>
                    <a:pt x="20715" y="25255"/>
                  </a:lnTo>
                  <a:lnTo>
                    <a:pt x="20740" y="25289"/>
                  </a:lnTo>
                  <a:lnTo>
                    <a:pt x="20817" y="25358"/>
                  </a:lnTo>
                  <a:lnTo>
                    <a:pt x="20868" y="25400"/>
                  </a:lnTo>
                  <a:lnTo>
                    <a:pt x="20928" y="25426"/>
                  </a:lnTo>
                  <a:lnTo>
                    <a:pt x="20988" y="25452"/>
                  </a:lnTo>
                  <a:lnTo>
                    <a:pt x="21056" y="25452"/>
                  </a:lnTo>
                  <a:lnTo>
                    <a:pt x="21124" y="25435"/>
                  </a:lnTo>
                  <a:lnTo>
                    <a:pt x="21193" y="25400"/>
                  </a:lnTo>
                  <a:lnTo>
                    <a:pt x="21261" y="25358"/>
                  </a:lnTo>
                  <a:lnTo>
                    <a:pt x="21329" y="25298"/>
                  </a:lnTo>
                  <a:lnTo>
                    <a:pt x="21398" y="25230"/>
                  </a:lnTo>
                  <a:lnTo>
                    <a:pt x="21449" y="25161"/>
                  </a:lnTo>
                  <a:lnTo>
                    <a:pt x="21483" y="25085"/>
                  </a:lnTo>
                  <a:lnTo>
                    <a:pt x="21509" y="25008"/>
                  </a:lnTo>
                  <a:lnTo>
                    <a:pt x="21509" y="24957"/>
                  </a:lnTo>
                  <a:lnTo>
                    <a:pt x="21509" y="24948"/>
                  </a:lnTo>
                  <a:lnTo>
                    <a:pt x="21509" y="24940"/>
                  </a:lnTo>
                  <a:lnTo>
                    <a:pt x="21509" y="24922"/>
                  </a:lnTo>
                  <a:lnTo>
                    <a:pt x="21509" y="24914"/>
                  </a:lnTo>
                  <a:lnTo>
                    <a:pt x="21509" y="24897"/>
                  </a:lnTo>
                  <a:lnTo>
                    <a:pt x="21509" y="24888"/>
                  </a:lnTo>
                  <a:lnTo>
                    <a:pt x="21509" y="24871"/>
                  </a:lnTo>
                  <a:lnTo>
                    <a:pt x="21509" y="24863"/>
                  </a:lnTo>
                  <a:lnTo>
                    <a:pt x="21509" y="24846"/>
                  </a:lnTo>
                  <a:lnTo>
                    <a:pt x="21509" y="24837"/>
                  </a:lnTo>
                  <a:lnTo>
                    <a:pt x="21509" y="24829"/>
                  </a:lnTo>
                  <a:lnTo>
                    <a:pt x="21509" y="24812"/>
                  </a:lnTo>
                  <a:lnTo>
                    <a:pt x="21509" y="24803"/>
                  </a:lnTo>
                  <a:lnTo>
                    <a:pt x="21509" y="24786"/>
                  </a:lnTo>
                  <a:lnTo>
                    <a:pt x="21509" y="24777"/>
                  </a:lnTo>
                  <a:lnTo>
                    <a:pt x="21509" y="24760"/>
                  </a:lnTo>
                  <a:lnTo>
                    <a:pt x="21509" y="24752"/>
                  </a:lnTo>
                  <a:lnTo>
                    <a:pt x="21509" y="24743"/>
                  </a:lnTo>
                  <a:lnTo>
                    <a:pt x="21509" y="24726"/>
                  </a:lnTo>
                  <a:lnTo>
                    <a:pt x="21509" y="24718"/>
                  </a:lnTo>
                  <a:lnTo>
                    <a:pt x="21509" y="24701"/>
                  </a:lnTo>
                  <a:lnTo>
                    <a:pt x="21509" y="24692"/>
                  </a:lnTo>
                  <a:lnTo>
                    <a:pt x="21509" y="24675"/>
                  </a:lnTo>
                  <a:lnTo>
                    <a:pt x="21509" y="24666"/>
                  </a:lnTo>
                  <a:lnTo>
                    <a:pt x="21509" y="24658"/>
                  </a:lnTo>
                  <a:lnTo>
                    <a:pt x="21509" y="24641"/>
                  </a:lnTo>
                  <a:lnTo>
                    <a:pt x="21509" y="24632"/>
                  </a:lnTo>
                  <a:lnTo>
                    <a:pt x="21509" y="24615"/>
                  </a:lnTo>
                  <a:lnTo>
                    <a:pt x="21509" y="24607"/>
                  </a:lnTo>
                  <a:lnTo>
                    <a:pt x="21509" y="24590"/>
                  </a:lnTo>
                  <a:lnTo>
                    <a:pt x="21509" y="24581"/>
                  </a:lnTo>
                  <a:lnTo>
                    <a:pt x="21509" y="24573"/>
                  </a:lnTo>
                  <a:lnTo>
                    <a:pt x="21509" y="24555"/>
                  </a:lnTo>
                  <a:lnTo>
                    <a:pt x="21509" y="24547"/>
                  </a:lnTo>
                  <a:lnTo>
                    <a:pt x="21509" y="24530"/>
                  </a:lnTo>
                  <a:lnTo>
                    <a:pt x="21509" y="24521"/>
                  </a:lnTo>
                  <a:lnTo>
                    <a:pt x="21509" y="24504"/>
                  </a:lnTo>
                  <a:lnTo>
                    <a:pt x="21509" y="24496"/>
                  </a:lnTo>
                  <a:lnTo>
                    <a:pt x="21509" y="24479"/>
                  </a:lnTo>
                  <a:lnTo>
                    <a:pt x="21509" y="24470"/>
                  </a:lnTo>
                  <a:lnTo>
                    <a:pt x="21509" y="24462"/>
                  </a:lnTo>
                  <a:lnTo>
                    <a:pt x="21509" y="24445"/>
                  </a:lnTo>
                  <a:lnTo>
                    <a:pt x="21509" y="24436"/>
                  </a:lnTo>
                  <a:lnTo>
                    <a:pt x="21509" y="24419"/>
                  </a:lnTo>
                  <a:lnTo>
                    <a:pt x="21509" y="24410"/>
                  </a:lnTo>
                  <a:lnTo>
                    <a:pt x="21509" y="24393"/>
                  </a:lnTo>
                  <a:lnTo>
                    <a:pt x="21509" y="24385"/>
                  </a:lnTo>
                  <a:lnTo>
                    <a:pt x="21509" y="24376"/>
                  </a:lnTo>
                  <a:lnTo>
                    <a:pt x="21509" y="24359"/>
                  </a:lnTo>
                  <a:lnTo>
                    <a:pt x="21509" y="24351"/>
                  </a:lnTo>
                  <a:lnTo>
                    <a:pt x="21509" y="24299"/>
                  </a:lnTo>
                  <a:lnTo>
                    <a:pt x="21662" y="24410"/>
                  </a:lnTo>
                  <a:lnTo>
                    <a:pt x="21824" y="24521"/>
                  </a:lnTo>
                  <a:lnTo>
                    <a:pt x="21995" y="24624"/>
                  </a:lnTo>
                  <a:lnTo>
                    <a:pt x="22174" y="24718"/>
                  </a:lnTo>
                  <a:lnTo>
                    <a:pt x="22345" y="24794"/>
                  </a:lnTo>
                  <a:lnTo>
                    <a:pt x="22516" y="24846"/>
                  </a:lnTo>
                  <a:lnTo>
                    <a:pt x="22601" y="24863"/>
                  </a:lnTo>
                  <a:lnTo>
                    <a:pt x="22678" y="24880"/>
                  </a:lnTo>
                  <a:lnTo>
                    <a:pt x="22746" y="24880"/>
                  </a:lnTo>
                  <a:lnTo>
                    <a:pt x="22814" y="24871"/>
                  </a:lnTo>
                  <a:lnTo>
                    <a:pt x="22891" y="24863"/>
                  </a:lnTo>
                  <a:lnTo>
                    <a:pt x="22942" y="24837"/>
                  </a:lnTo>
                  <a:lnTo>
                    <a:pt x="22968" y="24812"/>
                  </a:lnTo>
                  <a:lnTo>
                    <a:pt x="22977" y="24777"/>
                  </a:lnTo>
                  <a:lnTo>
                    <a:pt x="22977" y="24760"/>
                  </a:lnTo>
                  <a:lnTo>
                    <a:pt x="22977" y="24752"/>
                  </a:lnTo>
                  <a:lnTo>
                    <a:pt x="22977" y="24743"/>
                  </a:lnTo>
                  <a:lnTo>
                    <a:pt x="22977" y="24726"/>
                  </a:lnTo>
                  <a:lnTo>
                    <a:pt x="22977" y="24718"/>
                  </a:lnTo>
                  <a:lnTo>
                    <a:pt x="22977" y="24701"/>
                  </a:lnTo>
                  <a:lnTo>
                    <a:pt x="22977" y="24692"/>
                  </a:lnTo>
                  <a:lnTo>
                    <a:pt x="22977" y="24675"/>
                  </a:lnTo>
                  <a:lnTo>
                    <a:pt x="22977" y="24666"/>
                  </a:lnTo>
                  <a:lnTo>
                    <a:pt x="22977" y="24658"/>
                  </a:lnTo>
                  <a:lnTo>
                    <a:pt x="22977" y="24641"/>
                  </a:lnTo>
                  <a:lnTo>
                    <a:pt x="22977" y="24632"/>
                  </a:lnTo>
                  <a:lnTo>
                    <a:pt x="22977" y="24615"/>
                  </a:lnTo>
                  <a:lnTo>
                    <a:pt x="22977" y="24607"/>
                  </a:lnTo>
                  <a:lnTo>
                    <a:pt x="22977" y="24590"/>
                  </a:lnTo>
                  <a:lnTo>
                    <a:pt x="22977" y="24581"/>
                  </a:lnTo>
                  <a:lnTo>
                    <a:pt x="22977" y="24573"/>
                  </a:lnTo>
                  <a:lnTo>
                    <a:pt x="22977" y="24555"/>
                  </a:lnTo>
                  <a:lnTo>
                    <a:pt x="22977" y="24547"/>
                  </a:lnTo>
                  <a:lnTo>
                    <a:pt x="22977" y="24530"/>
                  </a:lnTo>
                  <a:lnTo>
                    <a:pt x="22977" y="24521"/>
                  </a:lnTo>
                  <a:lnTo>
                    <a:pt x="22977" y="24504"/>
                  </a:lnTo>
                  <a:lnTo>
                    <a:pt x="22977" y="24496"/>
                  </a:lnTo>
                  <a:lnTo>
                    <a:pt x="22977" y="24479"/>
                  </a:lnTo>
                  <a:lnTo>
                    <a:pt x="22977" y="24470"/>
                  </a:lnTo>
                  <a:lnTo>
                    <a:pt x="22977" y="24462"/>
                  </a:lnTo>
                  <a:lnTo>
                    <a:pt x="22977" y="24445"/>
                  </a:lnTo>
                  <a:lnTo>
                    <a:pt x="22977" y="24436"/>
                  </a:lnTo>
                  <a:lnTo>
                    <a:pt x="22977" y="24419"/>
                  </a:lnTo>
                  <a:lnTo>
                    <a:pt x="22977" y="24410"/>
                  </a:lnTo>
                  <a:lnTo>
                    <a:pt x="22977" y="24393"/>
                  </a:lnTo>
                  <a:lnTo>
                    <a:pt x="22977" y="24385"/>
                  </a:lnTo>
                  <a:lnTo>
                    <a:pt x="22977" y="24376"/>
                  </a:lnTo>
                  <a:lnTo>
                    <a:pt x="22977" y="24359"/>
                  </a:lnTo>
                  <a:lnTo>
                    <a:pt x="22977" y="24351"/>
                  </a:lnTo>
                  <a:lnTo>
                    <a:pt x="22977" y="24334"/>
                  </a:lnTo>
                  <a:lnTo>
                    <a:pt x="22977" y="24325"/>
                  </a:lnTo>
                  <a:lnTo>
                    <a:pt x="22977" y="24308"/>
                  </a:lnTo>
                  <a:lnTo>
                    <a:pt x="22977" y="24299"/>
                  </a:lnTo>
                  <a:lnTo>
                    <a:pt x="22977" y="24291"/>
                  </a:lnTo>
                  <a:lnTo>
                    <a:pt x="22977" y="24274"/>
                  </a:lnTo>
                  <a:lnTo>
                    <a:pt x="22977" y="24265"/>
                  </a:lnTo>
                  <a:lnTo>
                    <a:pt x="22977" y="24248"/>
                  </a:lnTo>
                  <a:lnTo>
                    <a:pt x="22977" y="24240"/>
                  </a:lnTo>
                  <a:lnTo>
                    <a:pt x="22977" y="24223"/>
                  </a:lnTo>
                  <a:lnTo>
                    <a:pt x="22977" y="24214"/>
                  </a:lnTo>
                  <a:lnTo>
                    <a:pt x="22977" y="24206"/>
                  </a:lnTo>
                  <a:lnTo>
                    <a:pt x="22977" y="24188"/>
                  </a:lnTo>
                  <a:lnTo>
                    <a:pt x="22977" y="24180"/>
                  </a:lnTo>
                  <a:lnTo>
                    <a:pt x="22977" y="24163"/>
                  </a:lnTo>
                  <a:lnTo>
                    <a:pt x="22968" y="24129"/>
                  </a:lnTo>
                  <a:lnTo>
                    <a:pt x="22951" y="24086"/>
                  </a:lnTo>
                  <a:lnTo>
                    <a:pt x="22908" y="24043"/>
                  </a:lnTo>
                  <a:lnTo>
                    <a:pt x="22857" y="24001"/>
                  </a:lnTo>
                  <a:lnTo>
                    <a:pt x="22729" y="23898"/>
                  </a:lnTo>
                  <a:lnTo>
                    <a:pt x="22575" y="23796"/>
                  </a:lnTo>
                  <a:lnTo>
                    <a:pt x="22720" y="23557"/>
                  </a:lnTo>
                  <a:lnTo>
                    <a:pt x="22900" y="23292"/>
                  </a:lnTo>
                  <a:lnTo>
                    <a:pt x="23096" y="23019"/>
                  </a:lnTo>
                  <a:lnTo>
                    <a:pt x="23301" y="22755"/>
                  </a:lnTo>
                  <a:lnTo>
                    <a:pt x="23514" y="22490"/>
                  </a:lnTo>
                  <a:lnTo>
                    <a:pt x="23728" y="22242"/>
                  </a:lnTo>
                  <a:lnTo>
                    <a:pt x="23932" y="22029"/>
                  </a:lnTo>
                  <a:lnTo>
                    <a:pt x="24112" y="21850"/>
                  </a:lnTo>
                  <a:lnTo>
                    <a:pt x="24001" y="22004"/>
                  </a:lnTo>
                  <a:lnTo>
                    <a:pt x="23890" y="22157"/>
                  </a:lnTo>
                  <a:lnTo>
                    <a:pt x="23787" y="22311"/>
                  </a:lnTo>
                  <a:lnTo>
                    <a:pt x="23702" y="22464"/>
                  </a:lnTo>
                  <a:lnTo>
                    <a:pt x="23625" y="22610"/>
                  </a:lnTo>
                  <a:lnTo>
                    <a:pt x="23574" y="22746"/>
                  </a:lnTo>
                  <a:lnTo>
                    <a:pt x="23531" y="22857"/>
                  </a:lnTo>
                  <a:lnTo>
                    <a:pt x="23514" y="22951"/>
                  </a:lnTo>
                  <a:lnTo>
                    <a:pt x="23514" y="22968"/>
                  </a:lnTo>
                  <a:lnTo>
                    <a:pt x="23514" y="22977"/>
                  </a:lnTo>
                  <a:lnTo>
                    <a:pt x="23514" y="22994"/>
                  </a:lnTo>
                  <a:lnTo>
                    <a:pt x="23514" y="23002"/>
                  </a:lnTo>
                  <a:lnTo>
                    <a:pt x="23514" y="23011"/>
                  </a:lnTo>
                  <a:lnTo>
                    <a:pt x="23514" y="23028"/>
                  </a:lnTo>
                  <a:lnTo>
                    <a:pt x="23514" y="23036"/>
                  </a:lnTo>
                  <a:lnTo>
                    <a:pt x="23514" y="23053"/>
                  </a:lnTo>
                  <a:lnTo>
                    <a:pt x="23514" y="23062"/>
                  </a:lnTo>
                  <a:lnTo>
                    <a:pt x="23514" y="23079"/>
                  </a:lnTo>
                  <a:lnTo>
                    <a:pt x="23514" y="23087"/>
                  </a:lnTo>
                  <a:lnTo>
                    <a:pt x="23514" y="23096"/>
                  </a:lnTo>
                  <a:lnTo>
                    <a:pt x="23514" y="23113"/>
                  </a:lnTo>
                  <a:lnTo>
                    <a:pt x="23514" y="23122"/>
                  </a:lnTo>
                  <a:lnTo>
                    <a:pt x="23514" y="23139"/>
                  </a:lnTo>
                  <a:lnTo>
                    <a:pt x="23514" y="23147"/>
                  </a:lnTo>
                  <a:lnTo>
                    <a:pt x="23514" y="23164"/>
                  </a:lnTo>
                  <a:lnTo>
                    <a:pt x="23514" y="23173"/>
                  </a:lnTo>
                  <a:lnTo>
                    <a:pt x="23514" y="23181"/>
                  </a:lnTo>
                  <a:lnTo>
                    <a:pt x="23514" y="23198"/>
                  </a:lnTo>
                  <a:lnTo>
                    <a:pt x="23514" y="23207"/>
                  </a:lnTo>
                  <a:lnTo>
                    <a:pt x="23514" y="23224"/>
                  </a:lnTo>
                  <a:lnTo>
                    <a:pt x="23514" y="23233"/>
                  </a:lnTo>
                  <a:lnTo>
                    <a:pt x="23514" y="23250"/>
                  </a:lnTo>
                  <a:lnTo>
                    <a:pt x="23514" y="23258"/>
                  </a:lnTo>
                  <a:lnTo>
                    <a:pt x="23514" y="23275"/>
                  </a:lnTo>
                  <a:lnTo>
                    <a:pt x="23514" y="23284"/>
                  </a:lnTo>
                  <a:lnTo>
                    <a:pt x="23514" y="23292"/>
                  </a:lnTo>
                  <a:lnTo>
                    <a:pt x="23514" y="23309"/>
                  </a:lnTo>
                  <a:lnTo>
                    <a:pt x="23514" y="23318"/>
                  </a:lnTo>
                  <a:lnTo>
                    <a:pt x="23514" y="23335"/>
                  </a:lnTo>
                  <a:lnTo>
                    <a:pt x="23514" y="23344"/>
                  </a:lnTo>
                  <a:lnTo>
                    <a:pt x="23514" y="23361"/>
                  </a:lnTo>
                  <a:lnTo>
                    <a:pt x="23514" y="23369"/>
                  </a:lnTo>
                  <a:lnTo>
                    <a:pt x="23514" y="23378"/>
                  </a:lnTo>
                  <a:lnTo>
                    <a:pt x="23514" y="23395"/>
                  </a:lnTo>
                  <a:lnTo>
                    <a:pt x="23514" y="23403"/>
                  </a:lnTo>
                  <a:lnTo>
                    <a:pt x="23514" y="23420"/>
                  </a:lnTo>
                  <a:lnTo>
                    <a:pt x="23514" y="23429"/>
                  </a:lnTo>
                  <a:lnTo>
                    <a:pt x="23514" y="23446"/>
                  </a:lnTo>
                  <a:lnTo>
                    <a:pt x="23514" y="23454"/>
                  </a:lnTo>
                  <a:lnTo>
                    <a:pt x="23514" y="23463"/>
                  </a:lnTo>
                  <a:lnTo>
                    <a:pt x="23514" y="23480"/>
                  </a:lnTo>
                  <a:lnTo>
                    <a:pt x="23514" y="23489"/>
                  </a:lnTo>
                  <a:lnTo>
                    <a:pt x="23514" y="23506"/>
                  </a:lnTo>
                  <a:lnTo>
                    <a:pt x="23514" y="23514"/>
                  </a:lnTo>
                  <a:lnTo>
                    <a:pt x="23514" y="23531"/>
                  </a:lnTo>
                  <a:lnTo>
                    <a:pt x="23514" y="23540"/>
                  </a:lnTo>
                  <a:lnTo>
                    <a:pt x="23514" y="23548"/>
                  </a:lnTo>
                  <a:lnTo>
                    <a:pt x="23514" y="23565"/>
                  </a:lnTo>
                  <a:lnTo>
                    <a:pt x="23514" y="23625"/>
                  </a:lnTo>
                  <a:lnTo>
                    <a:pt x="23540" y="23719"/>
                  </a:lnTo>
                  <a:lnTo>
                    <a:pt x="23574" y="23787"/>
                  </a:lnTo>
                  <a:lnTo>
                    <a:pt x="23608" y="23839"/>
                  </a:lnTo>
                  <a:lnTo>
                    <a:pt x="23651" y="23873"/>
                  </a:lnTo>
                  <a:lnTo>
                    <a:pt x="23685" y="23898"/>
                  </a:lnTo>
                  <a:lnTo>
                    <a:pt x="23719" y="23924"/>
                  </a:lnTo>
                  <a:lnTo>
                    <a:pt x="23745" y="23949"/>
                  </a:lnTo>
                  <a:lnTo>
                    <a:pt x="23745" y="23992"/>
                  </a:lnTo>
                  <a:lnTo>
                    <a:pt x="23762" y="24180"/>
                  </a:lnTo>
                  <a:lnTo>
                    <a:pt x="23779" y="24325"/>
                  </a:lnTo>
                  <a:lnTo>
                    <a:pt x="23804" y="24470"/>
                  </a:lnTo>
                  <a:lnTo>
                    <a:pt x="23839" y="24615"/>
                  </a:lnTo>
                  <a:lnTo>
                    <a:pt x="23856" y="24675"/>
                  </a:lnTo>
                  <a:lnTo>
                    <a:pt x="23881" y="24735"/>
                  </a:lnTo>
                  <a:lnTo>
                    <a:pt x="23907" y="24786"/>
                  </a:lnTo>
                  <a:lnTo>
                    <a:pt x="23941" y="24820"/>
                  </a:lnTo>
                  <a:lnTo>
                    <a:pt x="23967" y="24846"/>
                  </a:lnTo>
                  <a:lnTo>
                    <a:pt x="24009" y="24854"/>
                  </a:lnTo>
                  <a:lnTo>
                    <a:pt x="24334" y="24837"/>
                  </a:lnTo>
                  <a:lnTo>
                    <a:pt x="24880" y="24829"/>
                  </a:lnTo>
                  <a:lnTo>
                    <a:pt x="25443" y="24812"/>
                  </a:lnTo>
                  <a:lnTo>
                    <a:pt x="25674" y="24803"/>
                  </a:lnTo>
                  <a:lnTo>
                    <a:pt x="25827" y="24786"/>
                  </a:lnTo>
                  <a:lnTo>
                    <a:pt x="25887" y="24777"/>
                  </a:lnTo>
                  <a:lnTo>
                    <a:pt x="25955" y="24752"/>
                  </a:lnTo>
                  <a:lnTo>
                    <a:pt x="26092" y="24692"/>
                  </a:lnTo>
                  <a:lnTo>
                    <a:pt x="26245" y="24607"/>
                  </a:lnTo>
                  <a:lnTo>
                    <a:pt x="26399" y="24504"/>
                  </a:lnTo>
                  <a:lnTo>
                    <a:pt x="26561" y="24410"/>
                  </a:lnTo>
                  <a:lnTo>
                    <a:pt x="26706" y="24334"/>
                  </a:lnTo>
                  <a:lnTo>
                    <a:pt x="26783" y="24299"/>
                  </a:lnTo>
                  <a:lnTo>
                    <a:pt x="26843" y="24282"/>
                  </a:lnTo>
                  <a:lnTo>
                    <a:pt x="26911" y="24265"/>
                  </a:lnTo>
                  <a:lnTo>
                    <a:pt x="27022" y="24265"/>
                  </a:lnTo>
                  <a:lnTo>
                    <a:pt x="27065" y="24282"/>
                  </a:lnTo>
                  <a:lnTo>
                    <a:pt x="27107" y="24308"/>
                  </a:lnTo>
                  <a:lnTo>
                    <a:pt x="27150" y="24334"/>
                  </a:lnTo>
                  <a:lnTo>
                    <a:pt x="27184" y="24368"/>
                  </a:lnTo>
                  <a:lnTo>
                    <a:pt x="27210" y="24410"/>
                  </a:lnTo>
                  <a:lnTo>
                    <a:pt x="27270" y="24496"/>
                  </a:lnTo>
                  <a:lnTo>
                    <a:pt x="27321" y="24590"/>
                  </a:lnTo>
                  <a:lnTo>
                    <a:pt x="27381" y="24666"/>
                  </a:lnTo>
                  <a:lnTo>
                    <a:pt x="27415" y="24701"/>
                  </a:lnTo>
                  <a:lnTo>
                    <a:pt x="27440" y="24735"/>
                  </a:lnTo>
                  <a:lnTo>
                    <a:pt x="27483" y="24752"/>
                  </a:lnTo>
                  <a:lnTo>
                    <a:pt x="27517" y="24760"/>
                  </a:lnTo>
                  <a:lnTo>
                    <a:pt x="27602" y="24786"/>
                  </a:lnTo>
                  <a:lnTo>
                    <a:pt x="27705" y="24820"/>
                  </a:lnTo>
                  <a:lnTo>
                    <a:pt x="27824" y="24863"/>
                  </a:lnTo>
                  <a:lnTo>
                    <a:pt x="27978" y="24905"/>
                  </a:lnTo>
                  <a:lnTo>
                    <a:pt x="28072" y="24914"/>
                  </a:lnTo>
                  <a:lnTo>
                    <a:pt x="28183" y="24922"/>
                  </a:lnTo>
                  <a:lnTo>
                    <a:pt x="28294" y="24931"/>
                  </a:lnTo>
                  <a:lnTo>
                    <a:pt x="28422" y="24931"/>
                  </a:lnTo>
                  <a:lnTo>
                    <a:pt x="28567" y="24922"/>
                  </a:lnTo>
                  <a:lnTo>
                    <a:pt x="28729" y="24905"/>
                  </a:lnTo>
                  <a:lnTo>
                    <a:pt x="28908" y="24880"/>
                  </a:lnTo>
                  <a:lnTo>
                    <a:pt x="29096" y="24837"/>
                  </a:lnTo>
                  <a:lnTo>
                    <a:pt x="29446" y="24752"/>
                  </a:lnTo>
                  <a:lnTo>
                    <a:pt x="29574" y="24709"/>
                  </a:lnTo>
                  <a:lnTo>
                    <a:pt x="29685" y="24675"/>
                  </a:lnTo>
                  <a:lnTo>
                    <a:pt x="29856" y="24598"/>
                  </a:lnTo>
                  <a:lnTo>
                    <a:pt x="29967" y="24538"/>
                  </a:lnTo>
                  <a:lnTo>
                    <a:pt x="30052" y="24479"/>
                  </a:lnTo>
                  <a:lnTo>
                    <a:pt x="30129" y="24427"/>
                  </a:lnTo>
                  <a:lnTo>
                    <a:pt x="30231" y="24376"/>
                  </a:lnTo>
                  <a:lnTo>
                    <a:pt x="30291" y="24359"/>
                  </a:lnTo>
                  <a:lnTo>
                    <a:pt x="30368" y="24334"/>
                  </a:lnTo>
                  <a:lnTo>
                    <a:pt x="30453" y="24325"/>
                  </a:lnTo>
                  <a:lnTo>
                    <a:pt x="30547" y="24325"/>
                  </a:lnTo>
                  <a:lnTo>
                    <a:pt x="30632" y="24342"/>
                  </a:lnTo>
                  <a:lnTo>
                    <a:pt x="30726" y="24376"/>
                  </a:lnTo>
                  <a:lnTo>
                    <a:pt x="30820" y="24410"/>
                  </a:lnTo>
                  <a:lnTo>
                    <a:pt x="30914" y="24453"/>
                  </a:lnTo>
                  <a:lnTo>
                    <a:pt x="31093" y="24555"/>
                  </a:lnTo>
                  <a:lnTo>
                    <a:pt x="31051" y="24624"/>
                  </a:lnTo>
                  <a:lnTo>
                    <a:pt x="31016" y="24683"/>
                  </a:lnTo>
                  <a:lnTo>
                    <a:pt x="30991" y="24743"/>
                  </a:lnTo>
                  <a:lnTo>
                    <a:pt x="30982" y="24803"/>
                  </a:lnTo>
                  <a:lnTo>
                    <a:pt x="30982" y="24812"/>
                  </a:lnTo>
                  <a:lnTo>
                    <a:pt x="30982" y="24829"/>
                  </a:lnTo>
                  <a:lnTo>
                    <a:pt x="30982" y="24837"/>
                  </a:lnTo>
                  <a:lnTo>
                    <a:pt x="30982" y="24854"/>
                  </a:lnTo>
                  <a:lnTo>
                    <a:pt x="30982" y="24863"/>
                  </a:lnTo>
                  <a:lnTo>
                    <a:pt x="30982" y="24871"/>
                  </a:lnTo>
                  <a:lnTo>
                    <a:pt x="30982" y="24888"/>
                  </a:lnTo>
                  <a:lnTo>
                    <a:pt x="30982" y="24897"/>
                  </a:lnTo>
                  <a:lnTo>
                    <a:pt x="30982" y="24914"/>
                  </a:lnTo>
                  <a:lnTo>
                    <a:pt x="30982" y="24922"/>
                  </a:lnTo>
                  <a:lnTo>
                    <a:pt x="30982" y="24940"/>
                  </a:lnTo>
                  <a:lnTo>
                    <a:pt x="30982" y="24948"/>
                  </a:lnTo>
                  <a:lnTo>
                    <a:pt x="30982" y="24957"/>
                  </a:lnTo>
                  <a:lnTo>
                    <a:pt x="30982" y="24974"/>
                  </a:lnTo>
                  <a:lnTo>
                    <a:pt x="30982" y="24982"/>
                  </a:lnTo>
                  <a:lnTo>
                    <a:pt x="30982" y="24999"/>
                  </a:lnTo>
                  <a:lnTo>
                    <a:pt x="30982" y="25008"/>
                  </a:lnTo>
                  <a:lnTo>
                    <a:pt x="30982" y="25025"/>
                  </a:lnTo>
                  <a:lnTo>
                    <a:pt x="30982" y="25033"/>
                  </a:lnTo>
                  <a:lnTo>
                    <a:pt x="30982" y="25042"/>
                  </a:lnTo>
                  <a:lnTo>
                    <a:pt x="30982" y="25059"/>
                  </a:lnTo>
                  <a:lnTo>
                    <a:pt x="30982" y="25068"/>
                  </a:lnTo>
                  <a:lnTo>
                    <a:pt x="30982" y="25085"/>
                  </a:lnTo>
                  <a:lnTo>
                    <a:pt x="30982" y="25093"/>
                  </a:lnTo>
                  <a:lnTo>
                    <a:pt x="30982" y="25110"/>
                  </a:lnTo>
                  <a:lnTo>
                    <a:pt x="30982" y="25119"/>
                  </a:lnTo>
                  <a:lnTo>
                    <a:pt x="30982" y="25127"/>
                  </a:lnTo>
                  <a:lnTo>
                    <a:pt x="30982" y="25144"/>
                  </a:lnTo>
                  <a:lnTo>
                    <a:pt x="30982" y="25153"/>
                  </a:lnTo>
                  <a:lnTo>
                    <a:pt x="30982" y="25170"/>
                  </a:lnTo>
                  <a:lnTo>
                    <a:pt x="30982" y="25179"/>
                  </a:lnTo>
                  <a:lnTo>
                    <a:pt x="30982" y="25196"/>
                  </a:lnTo>
                  <a:lnTo>
                    <a:pt x="30982" y="25204"/>
                  </a:lnTo>
                  <a:lnTo>
                    <a:pt x="30982" y="25221"/>
                  </a:lnTo>
                  <a:lnTo>
                    <a:pt x="30982" y="25230"/>
                  </a:lnTo>
                  <a:lnTo>
                    <a:pt x="30982" y="25238"/>
                  </a:lnTo>
                  <a:lnTo>
                    <a:pt x="30982" y="25255"/>
                  </a:lnTo>
                  <a:lnTo>
                    <a:pt x="30982" y="25264"/>
                  </a:lnTo>
                  <a:lnTo>
                    <a:pt x="30982" y="25281"/>
                  </a:lnTo>
                  <a:lnTo>
                    <a:pt x="30982" y="25289"/>
                  </a:lnTo>
                  <a:lnTo>
                    <a:pt x="30982" y="25307"/>
                  </a:lnTo>
                  <a:lnTo>
                    <a:pt x="30982" y="25315"/>
                  </a:lnTo>
                  <a:lnTo>
                    <a:pt x="30982" y="25324"/>
                  </a:lnTo>
                  <a:lnTo>
                    <a:pt x="30982" y="25341"/>
                  </a:lnTo>
                  <a:lnTo>
                    <a:pt x="30982" y="25349"/>
                  </a:lnTo>
                  <a:lnTo>
                    <a:pt x="30982" y="25366"/>
                  </a:lnTo>
                  <a:lnTo>
                    <a:pt x="30982" y="25375"/>
                  </a:lnTo>
                  <a:lnTo>
                    <a:pt x="30982" y="25392"/>
                  </a:lnTo>
                  <a:lnTo>
                    <a:pt x="30982" y="25400"/>
                  </a:lnTo>
                  <a:lnTo>
                    <a:pt x="30982" y="25409"/>
                  </a:lnTo>
                  <a:lnTo>
                    <a:pt x="30982" y="25460"/>
                  </a:lnTo>
                  <a:lnTo>
                    <a:pt x="30991" y="25511"/>
                  </a:lnTo>
                  <a:lnTo>
                    <a:pt x="31008" y="25554"/>
                  </a:lnTo>
                  <a:lnTo>
                    <a:pt x="31042" y="25597"/>
                  </a:lnTo>
                  <a:lnTo>
                    <a:pt x="31102" y="25648"/>
                  </a:lnTo>
                  <a:lnTo>
                    <a:pt x="31162" y="25708"/>
                  </a:lnTo>
                  <a:lnTo>
                    <a:pt x="31238" y="25750"/>
                  </a:lnTo>
                  <a:lnTo>
                    <a:pt x="31307" y="25793"/>
                  </a:lnTo>
                  <a:lnTo>
                    <a:pt x="31477" y="25878"/>
                  </a:lnTo>
                  <a:lnTo>
                    <a:pt x="31657" y="25955"/>
                  </a:lnTo>
                  <a:lnTo>
                    <a:pt x="31844" y="26023"/>
                  </a:lnTo>
                  <a:lnTo>
                    <a:pt x="32049" y="26083"/>
                  </a:lnTo>
                  <a:lnTo>
                    <a:pt x="32467" y="26211"/>
                  </a:lnTo>
                  <a:lnTo>
                    <a:pt x="32578" y="26245"/>
                  </a:lnTo>
                  <a:lnTo>
                    <a:pt x="32681" y="26280"/>
                  </a:lnTo>
                  <a:lnTo>
                    <a:pt x="32783" y="26322"/>
                  </a:lnTo>
                  <a:lnTo>
                    <a:pt x="32869" y="26365"/>
                  </a:lnTo>
                  <a:lnTo>
                    <a:pt x="32945" y="26408"/>
                  </a:lnTo>
                  <a:lnTo>
                    <a:pt x="33022" y="26450"/>
                  </a:lnTo>
                  <a:lnTo>
                    <a:pt x="33082" y="26501"/>
                  </a:lnTo>
                  <a:lnTo>
                    <a:pt x="33133" y="26553"/>
                  </a:lnTo>
                  <a:lnTo>
                    <a:pt x="33090" y="26621"/>
                  </a:lnTo>
                  <a:lnTo>
                    <a:pt x="33031" y="26681"/>
                  </a:lnTo>
                  <a:lnTo>
                    <a:pt x="32954" y="26732"/>
                  </a:lnTo>
                  <a:lnTo>
                    <a:pt x="32860" y="26775"/>
                  </a:lnTo>
                  <a:lnTo>
                    <a:pt x="32749" y="26800"/>
                  </a:lnTo>
                  <a:lnTo>
                    <a:pt x="32621" y="26817"/>
                  </a:lnTo>
                  <a:lnTo>
                    <a:pt x="32459" y="26817"/>
                  </a:lnTo>
                  <a:lnTo>
                    <a:pt x="32280" y="26800"/>
                  </a:lnTo>
                  <a:lnTo>
                    <a:pt x="32126" y="26766"/>
                  </a:lnTo>
                  <a:lnTo>
                    <a:pt x="31955" y="26715"/>
                  </a:lnTo>
                  <a:lnTo>
                    <a:pt x="31767" y="26655"/>
                  </a:lnTo>
                  <a:lnTo>
                    <a:pt x="31571" y="26578"/>
                  </a:lnTo>
                  <a:lnTo>
                    <a:pt x="31153" y="26399"/>
                  </a:lnTo>
                  <a:lnTo>
                    <a:pt x="30735" y="26211"/>
                  </a:lnTo>
                  <a:lnTo>
                    <a:pt x="30342" y="26023"/>
                  </a:lnTo>
                  <a:lnTo>
                    <a:pt x="30009" y="25870"/>
                  </a:lnTo>
                  <a:lnTo>
                    <a:pt x="29864" y="25810"/>
                  </a:lnTo>
                  <a:lnTo>
                    <a:pt x="29753" y="25767"/>
                  </a:lnTo>
                  <a:lnTo>
                    <a:pt x="29659" y="25742"/>
                  </a:lnTo>
                  <a:lnTo>
                    <a:pt x="29600" y="25742"/>
                  </a:lnTo>
                  <a:lnTo>
                    <a:pt x="29489" y="25776"/>
                  </a:lnTo>
                  <a:lnTo>
                    <a:pt x="29344" y="25836"/>
                  </a:lnTo>
                  <a:lnTo>
                    <a:pt x="29181" y="25921"/>
                  </a:lnTo>
                  <a:lnTo>
                    <a:pt x="29002" y="26023"/>
                  </a:lnTo>
                  <a:lnTo>
                    <a:pt x="28823" y="26134"/>
                  </a:lnTo>
                  <a:lnTo>
                    <a:pt x="28669" y="26254"/>
                  </a:lnTo>
                  <a:lnTo>
                    <a:pt x="28601" y="26314"/>
                  </a:lnTo>
                  <a:lnTo>
                    <a:pt x="28541" y="26365"/>
                  </a:lnTo>
                  <a:lnTo>
                    <a:pt x="28490" y="26425"/>
                  </a:lnTo>
                  <a:lnTo>
                    <a:pt x="28447" y="26476"/>
                  </a:lnTo>
                  <a:lnTo>
                    <a:pt x="28388" y="26587"/>
                  </a:lnTo>
                  <a:lnTo>
                    <a:pt x="28328" y="26715"/>
                  </a:lnTo>
                  <a:lnTo>
                    <a:pt x="28285" y="26834"/>
                  </a:lnTo>
                  <a:lnTo>
                    <a:pt x="28243" y="26954"/>
                  </a:lnTo>
                  <a:lnTo>
                    <a:pt x="28191" y="27133"/>
                  </a:lnTo>
                  <a:lnTo>
                    <a:pt x="28183" y="27210"/>
                  </a:lnTo>
                  <a:lnTo>
                    <a:pt x="28183" y="27227"/>
                  </a:lnTo>
                  <a:lnTo>
                    <a:pt x="28183" y="27235"/>
                  </a:lnTo>
                  <a:lnTo>
                    <a:pt x="28183" y="27253"/>
                  </a:lnTo>
                  <a:lnTo>
                    <a:pt x="28183" y="27261"/>
                  </a:lnTo>
                  <a:lnTo>
                    <a:pt x="28183" y="27270"/>
                  </a:lnTo>
                  <a:lnTo>
                    <a:pt x="28183" y="27287"/>
                  </a:lnTo>
                  <a:lnTo>
                    <a:pt x="28183" y="27295"/>
                  </a:lnTo>
                  <a:lnTo>
                    <a:pt x="28183" y="27312"/>
                  </a:lnTo>
                  <a:lnTo>
                    <a:pt x="28183" y="27321"/>
                  </a:lnTo>
                  <a:lnTo>
                    <a:pt x="28183" y="27338"/>
                  </a:lnTo>
                  <a:lnTo>
                    <a:pt x="28183" y="27346"/>
                  </a:lnTo>
                  <a:lnTo>
                    <a:pt x="28183" y="27355"/>
                  </a:lnTo>
                  <a:lnTo>
                    <a:pt x="28183" y="27372"/>
                  </a:lnTo>
                  <a:lnTo>
                    <a:pt x="28183" y="27381"/>
                  </a:lnTo>
                  <a:lnTo>
                    <a:pt x="28183" y="27398"/>
                  </a:lnTo>
                  <a:lnTo>
                    <a:pt x="28183" y="27406"/>
                  </a:lnTo>
                  <a:lnTo>
                    <a:pt x="28183" y="27423"/>
                  </a:lnTo>
                  <a:lnTo>
                    <a:pt x="28183" y="27432"/>
                  </a:lnTo>
                  <a:lnTo>
                    <a:pt x="28183" y="27449"/>
                  </a:lnTo>
                  <a:lnTo>
                    <a:pt x="28183" y="27457"/>
                  </a:lnTo>
                  <a:lnTo>
                    <a:pt x="28183" y="27466"/>
                  </a:lnTo>
                  <a:lnTo>
                    <a:pt x="28183" y="27483"/>
                  </a:lnTo>
                  <a:lnTo>
                    <a:pt x="28183" y="27491"/>
                  </a:lnTo>
                  <a:lnTo>
                    <a:pt x="28183" y="27509"/>
                  </a:lnTo>
                  <a:lnTo>
                    <a:pt x="28183" y="27517"/>
                  </a:lnTo>
                  <a:lnTo>
                    <a:pt x="28183" y="27534"/>
                  </a:lnTo>
                  <a:lnTo>
                    <a:pt x="28183" y="27543"/>
                  </a:lnTo>
                  <a:lnTo>
                    <a:pt x="28183" y="27551"/>
                  </a:lnTo>
                  <a:lnTo>
                    <a:pt x="28183" y="27568"/>
                  </a:lnTo>
                  <a:lnTo>
                    <a:pt x="28183" y="27577"/>
                  </a:lnTo>
                  <a:lnTo>
                    <a:pt x="28183" y="27594"/>
                  </a:lnTo>
                  <a:lnTo>
                    <a:pt x="28183" y="27602"/>
                  </a:lnTo>
                  <a:lnTo>
                    <a:pt x="28183" y="27620"/>
                  </a:lnTo>
                  <a:lnTo>
                    <a:pt x="28183" y="27628"/>
                  </a:lnTo>
                  <a:lnTo>
                    <a:pt x="28183" y="27637"/>
                  </a:lnTo>
                  <a:lnTo>
                    <a:pt x="28183" y="27654"/>
                  </a:lnTo>
                  <a:lnTo>
                    <a:pt x="28183" y="27662"/>
                  </a:lnTo>
                  <a:lnTo>
                    <a:pt x="28183" y="27679"/>
                  </a:lnTo>
                  <a:lnTo>
                    <a:pt x="28183" y="27688"/>
                  </a:lnTo>
                  <a:lnTo>
                    <a:pt x="28183" y="27705"/>
                  </a:lnTo>
                  <a:lnTo>
                    <a:pt x="28183" y="27713"/>
                  </a:lnTo>
                  <a:lnTo>
                    <a:pt x="28183" y="27722"/>
                  </a:lnTo>
                  <a:lnTo>
                    <a:pt x="28183" y="27739"/>
                  </a:lnTo>
                  <a:lnTo>
                    <a:pt x="28183" y="27748"/>
                  </a:lnTo>
                  <a:lnTo>
                    <a:pt x="28183" y="27765"/>
                  </a:lnTo>
                  <a:lnTo>
                    <a:pt x="28183" y="27773"/>
                  </a:lnTo>
                  <a:lnTo>
                    <a:pt x="28183" y="27790"/>
                  </a:lnTo>
                  <a:lnTo>
                    <a:pt x="28183" y="27799"/>
                  </a:lnTo>
                  <a:lnTo>
                    <a:pt x="28183" y="27816"/>
                  </a:lnTo>
                  <a:lnTo>
                    <a:pt x="28183" y="27824"/>
                  </a:lnTo>
                  <a:lnTo>
                    <a:pt x="28183" y="27833"/>
                  </a:lnTo>
                  <a:lnTo>
                    <a:pt x="28917" y="28115"/>
                  </a:lnTo>
                  <a:lnTo>
                    <a:pt x="29514" y="28336"/>
                  </a:lnTo>
                  <a:lnTo>
                    <a:pt x="29958" y="28499"/>
                  </a:lnTo>
                  <a:lnTo>
                    <a:pt x="30393" y="28644"/>
                  </a:lnTo>
                  <a:lnTo>
                    <a:pt x="30982" y="28857"/>
                  </a:lnTo>
                  <a:lnTo>
                    <a:pt x="31563" y="29062"/>
                  </a:lnTo>
                  <a:lnTo>
                    <a:pt x="31785" y="29156"/>
                  </a:lnTo>
                  <a:lnTo>
                    <a:pt x="31947" y="29216"/>
                  </a:lnTo>
                  <a:lnTo>
                    <a:pt x="32066" y="29275"/>
                  </a:lnTo>
                  <a:lnTo>
                    <a:pt x="32177" y="29335"/>
                  </a:lnTo>
                  <a:lnTo>
                    <a:pt x="32382" y="29446"/>
                  </a:lnTo>
                  <a:lnTo>
                    <a:pt x="32484" y="29497"/>
                  </a:lnTo>
                  <a:lnTo>
                    <a:pt x="32595" y="29531"/>
                  </a:lnTo>
                  <a:lnTo>
                    <a:pt x="32706" y="29548"/>
                  </a:lnTo>
                  <a:lnTo>
                    <a:pt x="32817" y="29548"/>
                  </a:lnTo>
                  <a:lnTo>
                    <a:pt x="32851" y="29540"/>
                  </a:lnTo>
                  <a:lnTo>
                    <a:pt x="32886" y="29531"/>
                  </a:lnTo>
                  <a:lnTo>
                    <a:pt x="32962" y="29472"/>
                  </a:lnTo>
                  <a:lnTo>
                    <a:pt x="33056" y="29395"/>
                  </a:lnTo>
                  <a:lnTo>
                    <a:pt x="33150" y="29284"/>
                  </a:lnTo>
                  <a:lnTo>
                    <a:pt x="33261" y="29156"/>
                  </a:lnTo>
                  <a:lnTo>
                    <a:pt x="33372" y="29019"/>
                  </a:lnTo>
                  <a:lnTo>
                    <a:pt x="33611" y="28703"/>
                  </a:lnTo>
                  <a:lnTo>
                    <a:pt x="33850" y="28379"/>
                  </a:lnTo>
                  <a:lnTo>
                    <a:pt x="34080" y="28072"/>
                  </a:lnTo>
                  <a:lnTo>
                    <a:pt x="34183" y="27935"/>
                  </a:lnTo>
                  <a:lnTo>
                    <a:pt x="34277" y="27816"/>
                  </a:lnTo>
                  <a:lnTo>
                    <a:pt x="34371" y="27722"/>
                  </a:lnTo>
                  <a:lnTo>
                    <a:pt x="34447" y="27654"/>
                  </a:lnTo>
                  <a:lnTo>
                    <a:pt x="34567" y="27551"/>
                  </a:lnTo>
                  <a:lnTo>
                    <a:pt x="34661" y="27449"/>
                  </a:lnTo>
                  <a:lnTo>
                    <a:pt x="34814" y="27270"/>
                  </a:lnTo>
                  <a:lnTo>
                    <a:pt x="34874" y="27210"/>
                  </a:lnTo>
                  <a:lnTo>
                    <a:pt x="34908" y="27184"/>
                  </a:lnTo>
                  <a:lnTo>
                    <a:pt x="34942" y="27167"/>
                  </a:lnTo>
                  <a:lnTo>
                    <a:pt x="34977" y="27150"/>
                  </a:lnTo>
                  <a:lnTo>
                    <a:pt x="35011" y="27142"/>
                  </a:lnTo>
                  <a:lnTo>
                    <a:pt x="35053" y="27142"/>
                  </a:lnTo>
                  <a:lnTo>
                    <a:pt x="35096" y="27150"/>
                  </a:lnTo>
                  <a:lnTo>
                    <a:pt x="35455" y="27244"/>
                  </a:lnTo>
                  <a:lnTo>
                    <a:pt x="35822" y="27355"/>
                  </a:lnTo>
                  <a:lnTo>
                    <a:pt x="36197" y="27483"/>
                  </a:lnTo>
                  <a:lnTo>
                    <a:pt x="36590" y="27611"/>
                  </a:lnTo>
                  <a:lnTo>
                    <a:pt x="36974" y="27765"/>
                  </a:lnTo>
                  <a:lnTo>
                    <a:pt x="37366" y="27918"/>
                  </a:lnTo>
                  <a:lnTo>
                    <a:pt x="37759" y="28080"/>
                  </a:lnTo>
                  <a:lnTo>
                    <a:pt x="38143" y="28260"/>
                  </a:lnTo>
                  <a:lnTo>
                    <a:pt x="38527" y="28439"/>
                  </a:lnTo>
                  <a:lnTo>
                    <a:pt x="38903" y="28627"/>
                  </a:lnTo>
                  <a:lnTo>
                    <a:pt x="39270" y="28823"/>
                  </a:lnTo>
                  <a:lnTo>
                    <a:pt x="39620" y="29019"/>
                  </a:lnTo>
                  <a:lnTo>
                    <a:pt x="39952" y="29224"/>
                  </a:lnTo>
                  <a:lnTo>
                    <a:pt x="40277" y="29429"/>
                  </a:lnTo>
                  <a:lnTo>
                    <a:pt x="40576" y="29642"/>
                  </a:lnTo>
                  <a:lnTo>
                    <a:pt x="40849" y="29856"/>
                  </a:lnTo>
                  <a:lnTo>
                    <a:pt x="40883" y="29881"/>
                  </a:lnTo>
                  <a:lnTo>
                    <a:pt x="40934" y="29907"/>
                  </a:lnTo>
                  <a:lnTo>
                    <a:pt x="40985" y="29924"/>
                  </a:lnTo>
                  <a:lnTo>
                    <a:pt x="41036" y="29941"/>
                  </a:lnTo>
                  <a:lnTo>
                    <a:pt x="41147" y="29950"/>
                  </a:lnTo>
                  <a:lnTo>
                    <a:pt x="41275" y="29950"/>
                  </a:lnTo>
                  <a:lnTo>
                    <a:pt x="41403" y="29941"/>
                  </a:lnTo>
                  <a:lnTo>
                    <a:pt x="41523" y="29907"/>
                  </a:lnTo>
                  <a:lnTo>
                    <a:pt x="41642" y="29873"/>
                  </a:lnTo>
                  <a:lnTo>
                    <a:pt x="41745" y="29822"/>
                  </a:lnTo>
                  <a:lnTo>
                    <a:pt x="41890" y="29719"/>
                  </a:lnTo>
                  <a:lnTo>
                    <a:pt x="41950" y="29685"/>
                  </a:lnTo>
                  <a:lnTo>
                    <a:pt x="42001" y="29659"/>
                  </a:lnTo>
                  <a:lnTo>
                    <a:pt x="42061" y="29634"/>
                  </a:lnTo>
                  <a:lnTo>
                    <a:pt x="42129" y="29617"/>
                  </a:lnTo>
                  <a:lnTo>
                    <a:pt x="42206" y="29608"/>
                  </a:lnTo>
                  <a:lnTo>
                    <a:pt x="42359" y="29608"/>
                  </a:lnTo>
                  <a:lnTo>
                    <a:pt x="42411" y="29600"/>
                  </a:lnTo>
                  <a:lnTo>
                    <a:pt x="42462" y="29583"/>
                  </a:lnTo>
                  <a:lnTo>
                    <a:pt x="42504" y="29565"/>
                  </a:lnTo>
                  <a:lnTo>
                    <a:pt x="42607" y="29514"/>
                  </a:lnTo>
                  <a:lnTo>
                    <a:pt x="42701" y="29455"/>
                  </a:lnTo>
                  <a:lnTo>
                    <a:pt x="42795" y="29395"/>
                  </a:lnTo>
                  <a:lnTo>
                    <a:pt x="42897" y="29352"/>
                  </a:lnTo>
                  <a:lnTo>
                    <a:pt x="42948" y="29335"/>
                  </a:lnTo>
                  <a:lnTo>
                    <a:pt x="42999" y="29327"/>
                  </a:lnTo>
                  <a:lnTo>
                    <a:pt x="43102" y="29327"/>
                  </a:lnTo>
                  <a:lnTo>
                    <a:pt x="43162" y="29344"/>
                  </a:lnTo>
                  <a:lnTo>
                    <a:pt x="43230" y="29378"/>
                  </a:lnTo>
                  <a:lnTo>
                    <a:pt x="43392" y="29463"/>
                  </a:lnTo>
                  <a:lnTo>
                    <a:pt x="43597" y="29574"/>
                  </a:lnTo>
                  <a:lnTo>
                    <a:pt x="43827" y="29694"/>
                  </a:lnTo>
                  <a:lnTo>
                    <a:pt x="44075" y="29813"/>
                  </a:lnTo>
                  <a:lnTo>
                    <a:pt x="44211" y="29864"/>
                  </a:lnTo>
                  <a:lnTo>
                    <a:pt x="44339" y="29915"/>
                  </a:lnTo>
                  <a:lnTo>
                    <a:pt x="44476" y="29958"/>
                  </a:lnTo>
                  <a:lnTo>
                    <a:pt x="44621" y="29984"/>
                  </a:lnTo>
                  <a:lnTo>
                    <a:pt x="44758" y="30009"/>
                  </a:lnTo>
                  <a:lnTo>
                    <a:pt x="44903" y="30018"/>
                  </a:lnTo>
                  <a:lnTo>
                    <a:pt x="45338" y="30009"/>
                  </a:lnTo>
                  <a:lnTo>
                    <a:pt x="45509" y="30001"/>
                  </a:lnTo>
                  <a:lnTo>
                    <a:pt x="45654" y="29984"/>
                  </a:lnTo>
                  <a:lnTo>
                    <a:pt x="45953" y="29950"/>
                  </a:lnTo>
                  <a:lnTo>
                    <a:pt x="46345" y="29890"/>
                  </a:lnTo>
                  <a:lnTo>
                    <a:pt x="46345" y="29907"/>
                  </a:lnTo>
                  <a:lnTo>
                    <a:pt x="46345" y="29915"/>
                  </a:lnTo>
                  <a:lnTo>
                    <a:pt x="46345" y="29932"/>
                  </a:lnTo>
                  <a:lnTo>
                    <a:pt x="46345" y="29941"/>
                  </a:lnTo>
                  <a:lnTo>
                    <a:pt x="46345" y="29950"/>
                  </a:lnTo>
                  <a:lnTo>
                    <a:pt x="46345" y="29967"/>
                  </a:lnTo>
                  <a:lnTo>
                    <a:pt x="46345" y="29975"/>
                  </a:lnTo>
                  <a:lnTo>
                    <a:pt x="46345" y="29992"/>
                  </a:lnTo>
                  <a:lnTo>
                    <a:pt x="46345" y="30001"/>
                  </a:lnTo>
                  <a:lnTo>
                    <a:pt x="46345" y="30018"/>
                  </a:lnTo>
                  <a:lnTo>
                    <a:pt x="46345" y="30026"/>
                  </a:lnTo>
                  <a:lnTo>
                    <a:pt x="46345" y="30043"/>
                  </a:lnTo>
                  <a:lnTo>
                    <a:pt x="46345" y="30052"/>
                  </a:lnTo>
                  <a:lnTo>
                    <a:pt x="46345" y="30061"/>
                  </a:lnTo>
                  <a:lnTo>
                    <a:pt x="46345" y="30078"/>
                  </a:lnTo>
                  <a:lnTo>
                    <a:pt x="46345" y="30086"/>
                  </a:lnTo>
                  <a:lnTo>
                    <a:pt x="46345" y="30103"/>
                  </a:lnTo>
                  <a:lnTo>
                    <a:pt x="46345" y="30112"/>
                  </a:lnTo>
                  <a:lnTo>
                    <a:pt x="46345" y="30129"/>
                  </a:lnTo>
                  <a:lnTo>
                    <a:pt x="46345" y="30137"/>
                  </a:lnTo>
                  <a:lnTo>
                    <a:pt x="46345" y="30146"/>
                  </a:lnTo>
                  <a:lnTo>
                    <a:pt x="46345" y="30163"/>
                  </a:lnTo>
                  <a:lnTo>
                    <a:pt x="46345" y="30171"/>
                  </a:lnTo>
                  <a:lnTo>
                    <a:pt x="46345" y="30189"/>
                  </a:lnTo>
                  <a:lnTo>
                    <a:pt x="46345" y="30197"/>
                  </a:lnTo>
                  <a:lnTo>
                    <a:pt x="46345" y="30214"/>
                  </a:lnTo>
                  <a:lnTo>
                    <a:pt x="46345" y="30223"/>
                  </a:lnTo>
                  <a:lnTo>
                    <a:pt x="46345" y="30231"/>
                  </a:lnTo>
                  <a:lnTo>
                    <a:pt x="46345" y="30248"/>
                  </a:lnTo>
                  <a:lnTo>
                    <a:pt x="46345" y="30257"/>
                  </a:lnTo>
                  <a:lnTo>
                    <a:pt x="46345" y="30274"/>
                  </a:lnTo>
                  <a:lnTo>
                    <a:pt x="46345" y="30282"/>
                  </a:lnTo>
                  <a:lnTo>
                    <a:pt x="46345" y="30299"/>
                  </a:lnTo>
                  <a:lnTo>
                    <a:pt x="46345" y="30308"/>
                  </a:lnTo>
                  <a:lnTo>
                    <a:pt x="46345" y="30317"/>
                  </a:lnTo>
                  <a:lnTo>
                    <a:pt x="46345" y="30334"/>
                  </a:lnTo>
                  <a:lnTo>
                    <a:pt x="46345" y="30342"/>
                  </a:lnTo>
                  <a:lnTo>
                    <a:pt x="46345" y="30359"/>
                  </a:lnTo>
                  <a:lnTo>
                    <a:pt x="46345" y="30368"/>
                  </a:lnTo>
                  <a:lnTo>
                    <a:pt x="46345" y="30385"/>
                  </a:lnTo>
                  <a:lnTo>
                    <a:pt x="46345" y="30393"/>
                  </a:lnTo>
                  <a:lnTo>
                    <a:pt x="46345" y="30410"/>
                  </a:lnTo>
                  <a:lnTo>
                    <a:pt x="46345" y="30419"/>
                  </a:lnTo>
                  <a:lnTo>
                    <a:pt x="46345" y="30428"/>
                  </a:lnTo>
                  <a:lnTo>
                    <a:pt x="46345" y="30445"/>
                  </a:lnTo>
                  <a:lnTo>
                    <a:pt x="46345" y="30453"/>
                  </a:lnTo>
                  <a:lnTo>
                    <a:pt x="46345" y="30470"/>
                  </a:lnTo>
                  <a:lnTo>
                    <a:pt x="46345" y="30521"/>
                  </a:lnTo>
                  <a:lnTo>
                    <a:pt x="46362" y="30581"/>
                  </a:lnTo>
                  <a:lnTo>
                    <a:pt x="46388" y="30641"/>
                  </a:lnTo>
                  <a:lnTo>
                    <a:pt x="46430" y="30709"/>
                  </a:lnTo>
                  <a:lnTo>
                    <a:pt x="46490" y="30769"/>
                  </a:lnTo>
                  <a:lnTo>
                    <a:pt x="46550" y="30829"/>
                  </a:lnTo>
                  <a:lnTo>
                    <a:pt x="46618" y="30888"/>
                  </a:lnTo>
                  <a:lnTo>
                    <a:pt x="46695" y="30948"/>
                  </a:lnTo>
                  <a:lnTo>
                    <a:pt x="46541" y="30940"/>
                  </a:lnTo>
                  <a:lnTo>
                    <a:pt x="46465" y="30940"/>
                  </a:lnTo>
                  <a:lnTo>
                    <a:pt x="46430" y="30948"/>
                  </a:lnTo>
                  <a:lnTo>
                    <a:pt x="46302" y="30846"/>
                  </a:lnTo>
                  <a:lnTo>
                    <a:pt x="46149" y="30735"/>
                  </a:lnTo>
                  <a:lnTo>
                    <a:pt x="45961" y="30615"/>
                  </a:lnTo>
                  <a:lnTo>
                    <a:pt x="45731" y="30487"/>
                  </a:lnTo>
                  <a:lnTo>
                    <a:pt x="45603" y="30428"/>
                  </a:lnTo>
                  <a:lnTo>
                    <a:pt x="45466" y="30368"/>
                  </a:lnTo>
                  <a:lnTo>
                    <a:pt x="45329" y="30325"/>
                  </a:lnTo>
                  <a:lnTo>
                    <a:pt x="45193" y="30282"/>
                  </a:lnTo>
                  <a:lnTo>
                    <a:pt x="45048" y="30248"/>
                  </a:lnTo>
                  <a:lnTo>
                    <a:pt x="44903" y="30223"/>
                  </a:lnTo>
                  <a:lnTo>
                    <a:pt x="44595" y="30197"/>
                  </a:lnTo>
                  <a:lnTo>
                    <a:pt x="44263" y="30189"/>
                  </a:lnTo>
                  <a:lnTo>
                    <a:pt x="43921" y="30180"/>
                  </a:lnTo>
                  <a:lnTo>
                    <a:pt x="43580" y="30180"/>
                  </a:lnTo>
                  <a:lnTo>
                    <a:pt x="42923" y="30197"/>
                  </a:lnTo>
                  <a:lnTo>
                    <a:pt x="42291" y="30197"/>
                  </a:lnTo>
                  <a:lnTo>
                    <a:pt x="42206" y="30206"/>
                  </a:lnTo>
                  <a:lnTo>
                    <a:pt x="42120" y="30223"/>
                  </a:lnTo>
                  <a:lnTo>
                    <a:pt x="42044" y="30248"/>
                  </a:lnTo>
                  <a:lnTo>
                    <a:pt x="42052" y="30257"/>
                  </a:lnTo>
                  <a:lnTo>
                    <a:pt x="42044" y="30257"/>
                  </a:lnTo>
                  <a:lnTo>
                    <a:pt x="42052" y="30265"/>
                  </a:lnTo>
                  <a:lnTo>
                    <a:pt x="42061" y="30274"/>
                  </a:lnTo>
                  <a:lnTo>
                    <a:pt x="42052" y="30274"/>
                  </a:lnTo>
                  <a:lnTo>
                    <a:pt x="42061" y="30282"/>
                  </a:lnTo>
                  <a:lnTo>
                    <a:pt x="42044" y="30282"/>
                  </a:lnTo>
                  <a:lnTo>
                    <a:pt x="42052" y="30291"/>
                  </a:lnTo>
                  <a:lnTo>
                    <a:pt x="42061" y="30299"/>
                  </a:lnTo>
                  <a:lnTo>
                    <a:pt x="42052" y="30299"/>
                  </a:lnTo>
                  <a:lnTo>
                    <a:pt x="42061" y="30308"/>
                  </a:lnTo>
                  <a:lnTo>
                    <a:pt x="42044" y="30308"/>
                  </a:lnTo>
                  <a:lnTo>
                    <a:pt x="42052" y="30317"/>
                  </a:lnTo>
                  <a:lnTo>
                    <a:pt x="42044" y="30317"/>
                  </a:lnTo>
                  <a:lnTo>
                    <a:pt x="42052" y="30325"/>
                  </a:lnTo>
                  <a:lnTo>
                    <a:pt x="42061" y="30334"/>
                  </a:lnTo>
                  <a:lnTo>
                    <a:pt x="42044" y="30334"/>
                  </a:lnTo>
                  <a:lnTo>
                    <a:pt x="42052" y="30342"/>
                  </a:lnTo>
                  <a:lnTo>
                    <a:pt x="42044" y="30342"/>
                  </a:lnTo>
                  <a:lnTo>
                    <a:pt x="42052" y="30351"/>
                  </a:lnTo>
                  <a:lnTo>
                    <a:pt x="42061" y="30359"/>
                  </a:lnTo>
                  <a:lnTo>
                    <a:pt x="42044" y="30359"/>
                  </a:lnTo>
                  <a:lnTo>
                    <a:pt x="42052" y="30368"/>
                  </a:lnTo>
                  <a:lnTo>
                    <a:pt x="42044" y="30368"/>
                  </a:lnTo>
                  <a:lnTo>
                    <a:pt x="42052" y="30376"/>
                  </a:lnTo>
                  <a:lnTo>
                    <a:pt x="42061" y="30385"/>
                  </a:lnTo>
                  <a:lnTo>
                    <a:pt x="42052" y="30385"/>
                  </a:lnTo>
                  <a:lnTo>
                    <a:pt x="42061" y="30393"/>
                  </a:lnTo>
                  <a:lnTo>
                    <a:pt x="42044" y="30393"/>
                  </a:lnTo>
                  <a:lnTo>
                    <a:pt x="42052" y="30402"/>
                  </a:lnTo>
                  <a:lnTo>
                    <a:pt x="42061" y="30410"/>
                  </a:lnTo>
                  <a:lnTo>
                    <a:pt x="42052" y="30410"/>
                  </a:lnTo>
                  <a:lnTo>
                    <a:pt x="42061" y="30419"/>
                  </a:lnTo>
                  <a:lnTo>
                    <a:pt x="42044" y="30419"/>
                  </a:lnTo>
                  <a:lnTo>
                    <a:pt x="42052" y="30428"/>
                  </a:lnTo>
                  <a:lnTo>
                    <a:pt x="42044" y="30428"/>
                  </a:lnTo>
                  <a:lnTo>
                    <a:pt x="42052" y="30436"/>
                  </a:lnTo>
                  <a:lnTo>
                    <a:pt x="42061" y="30445"/>
                  </a:lnTo>
                  <a:lnTo>
                    <a:pt x="42044" y="30445"/>
                  </a:lnTo>
                  <a:lnTo>
                    <a:pt x="42052" y="30453"/>
                  </a:lnTo>
                  <a:lnTo>
                    <a:pt x="42044" y="30453"/>
                  </a:lnTo>
                  <a:lnTo>
                    <a:pt x="42052" y="30462"/>
                  </a:lnTo>
                  <a:lnTo>
                    <a:pt x="42061" y="30470"/>
                  </a:lnTo>
                  <a:lnTo>
                    <a:pt x="42052" y="30470"/>
                  </a:lnTo>
                  <a:lnTo>
                    <a:pt x="42061" y="30479"/>
                  </a:lnTo>
                  <a:lnTo>
                    <a:pt x="42044" y="30479"/>
                  </a:lnTo>
                  <a:lnTo>
                    <a:pt x="42052" y="30487"/>
                  </a:lnTo>
                  <a:lnTo>
                    <a:pt x="42061" y="30496"/>
                  </a:lnTo>
                  <a:lnTo>
                    <a:pt x="42052" y="30496"/>
                  </a:lnTo>
                  <a:lnTo>
                    <a:pt x="42061" y="30504"/>
                  </a:lnTo>
                  <a:lnTo>
                    <a:pt x="42044" y="30504"/>
                  </a:lnTo>
                  <a:lnTo>
                    <a:pt x="42052" y="30513"/>
                  </a:lnTo>
                  <a:lnTo>
                    <a:pt x="42044" y="30513"/>
                  </a:lnTo>
                  <a:lnTo>
                    <a:pt x="42052" y="30521"/>
                  </a:lnTo>
                  <a:lnTo>
                    <a:pt x="42061" y="30530"/>
                  </a:lnTo>
                  <a:lnTo>
                    <a:pt x="42044" y="30530"/>
                  </a:lnTo>
                  <a:lnTo>
                    <a:pt x="42052" y="30538"/>
                  </a:lnTo>
                  <a:lnTo>
                    <a:pt x="42044" y="30538"/>
                  </a:lnTo>
                  <a:lnTo>
                    <a:pt x="42052" y="30547"/>
                  </a:lnTo>
                  <a:lnTo>
                    <a:pt x="42061" y="30556"/>
                  </a:lnTo>
                  <a:lnTo>
                    <a:pt x="42052" y="30556"/>
                  </a:lnTo>
                  <a:lnTo>
                    <a:pt x="42061" y="30564"/>
                  </a:lnTo>
                  <a:lnTo>
                    <a:pt x="42044" y="30564"/>
                  </a:lnTo>
                  <a:lnTo>
                    <a:pt x="42052" y="30573"/>
                  </a:lnTo>
                  <a:lnTo>
                    <a:pt x="42061" y="30581"/>
                  </a:lnTo>
                  <a:lnTo>
                    <a:pt x="42052" y="30581"/>
                  </a:lnTo>
                  <a:lnTo>
                    <a:pt x="42061" y="30590"/>
                  </a:lnTo>
                  <a:lnTo>
                    <a:pt x="42044" y="30590"/>
                  </a:lnTo>
                  <a:lnTo>
                    <a:pt x="42052" y="30598"/>
                  </a:lnTo>
                  <a:lnTo>
                    <a:pt x="42044" y="30598"/>
                  </a:lnTo>
                  <a:lnTo>
                    <a:pt x="42052" y="30607"/>
                  </a:lnTo>
                  <a:lnTo>
                    <a:pt x="42061" y="30615"/>
                  </a:lnTo>
                  <a:lnTo>
                    <a:pt x="42044" y="30615"/>
                  </a:lnTo>
                  <a:lnTo>
                    <a:pt x="42052" y="30624"/>
                  </a:lnTo>
                  <a:lnTo>
                    <a:pt x="42044" y="30624"/>
                  </a:lnTo>
                  <a:lnTo>
                    <a:pt x="42052" y="30632"/>
                  </a:lnTo>
                  <a:lnTo>
                    <a:pt x="42061" y="30641"/>
                  </a:lnTo>
                  <a:lnTo>
                    <a:pt x="42052" y="30641"/>
                  </a:lnTo>
                  <a:lnTo>
                    <a:pt x="42061" y="30649"/>
                  </a:lnTo>
                  <a:lnTo>
                    <a:pt x="42044" y="30649"/>
                  </a:lnTo>
                  <a:lnTo>
                    <a:pt x="42052" y="30658"/>
                  </a:lnTo>
                  <a:lnTo>
                    <a:pt x="42061" y="30666"/>
                  </a:lnTo>
                  <a:lnTo>
                    <a:pt x="42052" y="30666"/>
                  </a:lnTo>
                  <a:lnTo>
                    <a:pt x="42061" y="30675"/>
                  </a:lnTo>
                  <a:lnTo>
                    <a:pt x="42044" y="30675"/>
                  </a:lnTo>
                  <a:lnTo>
                    <a:pt x="42052" y="30684"/>
                  </a:lnTo>
                  <a:lnTo>
                    <a:pt x="42044" y="30684"/>
                  </a:lnTo>
                  <a:lnTo>
                    <a:pt x="42052" y="30692"/>
                  </a:lnTo>
                  <a:lnTo>
                    <a:pt x="42061" y="30701"/>
                  </a:lnTo>
                  <a:lnTo>
                    <a:pt x="42044" y="30701"/>
                  </a:lnTo>
                  <a:lnTo>
                    <a:pt x="42052" y="30709"/>
                  </a:lnTo>
                  <a:lnTo>
                    <a:pt x="42044" y="30709"/>
                  </a:lnTo>
                  <a:lnTo>
                    <a:pt x="42052" y="30718"/>
                  </a:lnTo>
                  <a:lnTo>
                    <a:pt x="42061" y="30726"/>
                  </a:lnTo>
                  <a:lnTo>
                    <a:pt x="42044" y="30726"/>
                  </a:lnTo>
                  <a:lnTo>
                    <a:pt x="42052" y="30735"/>
                  </a:lnTo>
                  <a:lnTo>
                    <a:pt x="42044" y="30735"/>
                  </a:lnTo>
                  <a:lnTo>
                    <a:pt x="42052" y="30743"/>
                  </a:lnTo>
                  <a:lnTo>
                    <a:pt x="42061" y="30752"/>
                  </a:lnTo>
                  <a:lnTo>
                    <a:pt x="42052" y="30752"/>
                  </a:lnTo>
                  <a:lnTo>
                    <a:pt x="42061" y="30760"/>
                  </a:lnTo>
                  <a:lnTo>
                    <a:pt x="42044" y="30760"/>
                  </a:lnTo>
                  <a:lnTo>
                    <a:pt x="42052" y="30769"/>
                  </a:lnTo>
                  <a:lnTo>
                    <a:pt x="42061" y="30777"/>
                  </a:lnTo>
                  <a:lnTo>
                    <a:pt x="42052" y="30777"/>
                  </a:lnTo>
                  <a:lnTo>
                    <a:pt x="42061" y="30786"/>
                  </a:lnTo>
                  <a:lnTo>
                    <a:pt x="42044" y="30786"/>
                  </a:lnTo>
                  <a:lnTo>
                    <a:pt x="42052" y="30795"/>
                  </a:lnTo>
                  <a:lnTo>
                    <a:pt x="42044" y="30795"/>
                  </a:lnTo>
                  <a:lnTo>
                    <a:pt x="42052" y="30803"/>
                  </a:lnTo>
                  <a:lnTo>
                    <a:pt x="42061" y="30812"/>
                  </a:lnTo>
                  <a:lnTo>
                    <a:pt x="42044" y="30812"/>
                  </a:lnTo>
                  <a:lnTo>
                    <a:pt x="42052" y="30820"/>
                  </a:lnTo>
                  <a:lnTo>
                    <a:pt x="42044" y="30820"/>
                  </a:lnTo>
                  <a:lnTo>
                    <a:pt x="42052" y="30829"/>
                  </a:lnTo>
                  <a:lnTo>
                    <a:pt x="42061" y="30837"/>
                  </a:lnTo>
                  <a:lnTo>
                    <a:pt x="42052" y="30837"/>
                  </a:lnTo>
                  <a:lnTo>
                    <a:pt x="42061" y="30846"/>
                  </a:lnTo>
                  <a:lnTo>
                    <a:pt x="42044" y="30846"/>
                  </a:lnTo>
                  <a:lnTo>
                    <a:pt x="42052" y="30854"/>
                  </a:lnTo>
                  <a:lnTo>
                    <a:pt x="42061" y="30863"/>
                  </a:lnTo>
                  <a:lnTo>
                    <a:pt x="42052" y="30863"/>
                  </a:lnTo>
                  <a:lnTo>
                    <a:pt x="42061" y="30871"/>
                  </a:lnTo>
                  <a:lnTo>
                    <a:pt x="42044" y="30871"/>
                  </a:lnTo>
                  <a:lnTo>
                    <a:pt x="42069" y="30914"/>
                  </a:lnTo>
                  <a:lnTo>
                    <a:pt x="42112" y="30965"/>
                  </a:lnTo>
                  <a:lnTo>
                    <a:pt x="42154" y="31016"/>
                  </a:lnTo>
                  <a:lnTo>
                    <a:pt x="42214" y="31068"/>
                  </a:lnTo>
                  <a:lnTo>
                    <a:pt x="42342" y="31162"/>
                  </a:lnTo>
                  <a:lnTo>
                    <a:pt x="42496" y="31264"/>
                  </a:lnTo>
                  <a:lnTo>
                    <a:pt x="42812" y="31452"/>
                  </a:lnTo>
                  <a:lnTo>
                    <a:pt x="42957" y="31529"/>
                  </a:lnTo>
                  <a:lnTo>
                    <a:pt x="43076" y="31605"/>
                  </a:lnTo>
                  <a:lnTo>
                    <a:pt x="43964" y="32169"/>
                  </a:lnTo>
                  <a:lnTo>
                    <a:pt x="44416" y="32442"/>
                  </a:lnTo>
                  <a:lnTo>
                    <a:pt x="44877" y="32706"/>
                  </a:lnTo>
                  <a:lnTo>
                    <a:pt x="45236" y="32903"/>
                  </a:lnTo>
                  <a:lnTo>
                    <a:pt x="45415" y="32997"/>
                  </a:lnTo>
                  <a:lnTo>
                    <a:pt x="45586" y="33099"/>
                  </a:lnTo>
                  <a:lnTo>
                    <a:pt x="45756" y="33201"/>
                  </a:lnTo>
                  <a:lnTo>
                    <a:pt x="45918" y="33321"/>
                  </a:lnTo>
                  <a:lnTo>
                    <a:pt x="46072" y="33440"/>
                  </a:lnTo>
                  <a:lnTo>
                    <a:pt x="46217" y="33577"/>
                  </a:lnTo>
                  <a:lnTo>
                    <a:pt x="46337" y="33688"/>
                  </a:lnTo>
                  <a:lnTo>
                    <a:pt x="46448" y="33799"/>
                  </a:lnTo>
                  <a:lnTo>
                    <a:pt x="46567" y="33901"/>
                  </a:lnTo>
                  <a:lnTo>
                    <a:pt x="46712" y="33995"/>
                  </a:lnTo>
                  <a:lnTo>
                    <a:pt x="46806" y="34038"/>
                  </a:lnTo>
                  <a:lnTo>
                    <a:pt x="46917" y="34080"/>
                  </a:lnTo>
                  <a:lnTo>
                    <a:pt x="47019" y="34115"/>
                  </a:lnTo>
                  <a:lnTo>
                    <a:pt x="47071" y="34140"/>
                  </a:lnTo>
                  <a:lnTo>
                    <a:pt x="47113" y="34166"/>
                  </a:lnTo>
                  <a:lnTo>
                    <a:pt x="47156" y="34200"/>
                  </a:lnTo>
                  <a:lnTo>
                    <a:pt x="47190" y="34243"/>
                  </a:lnTo>
                  <a:lnTo>
                    <a:pt x="47258" y="34328"/>
                  </a:lnTo>
                  <a:lnTo>
                    <a:pt x="47335" y="34422"/>
                  </a:lnTo>
                  <a:lnTo>
                    <a:pt x="47378" y="34456"/>
                  </a:lnTo>
                  <a:lnTo>
                    <a:pt x="47429" y="34490"/>
                  </a:lnTo>
                  <a:lnTo>
                    <a:pt x="47506" y="34533"/>
                  </a:lnTo>
                  <a:lnTo>
                    <a:pt x="47583" y="34558"/>
                  </a:lnTo>
                  <a:lnTo>
                    <a:pt x="47668" y="34584"/>
                  </a:lnTo>
                  <a:lnTo>
                    <a:pt x="47762" y="34601"/>
                  </a:lnTo>
                  <a:lnTo>
                    <a:pt x="47950" y="34618"/>
                  </a:lnTo>
                  <a:lnTo>
                    <a:pt x="48146" y="34627"/>
                  </a:lnTo>
                  <a:lnTo>
                    <a:pt x="48351" y="34618"/>
                  </a:lnTo>
                  <a:lnTo>
                    <a:pt x="48547" y="34601"/>
                  </a:lnTo>
                  <a:lnTo>
                    <a:pt x="48897" y="34558"/>
                  </a:lnTo>
                  <a:lnTo>
                    <a:pt x="48957" y="34541"/>
                  </a:lnTo>
                  <a:lnTo>
                    <a:pt x="49008" y="34524"/>
                  </a:lnTo>
                  <a:lnTo>
                    <a:pt x="49110" y="34490"/>
                  </a:lnTo>
                  <a:lnTo>
                    <a:pt x="49162" y="34473"/>
                  </a:lnTo>
                  <a:lnTo>
                    <a:pt x="49213" y="34465"/>
                  </a:lnTo>
                  <a:lnTo>
                    <a:pt x="49264" y="34465"/>
                  </a:lnTo>
                  <a:lnTo>
                    <a:pt x="49332" y="34473"/>
                  </a:lnTo>
                  <a:lnTo>
                    <a:pt x="49366" y="34482"/>
                  </a:lnTo>
                  <a:lnTo>
                    <a:pt x="49401" y="34507"/>
                  </a:lnTo>
                  <a:lnTo>
                    <a:pt x="49460" y="34567"/>
                  </a:lnTo>
                  <a:lnTo>
                    <a:pt x="49495" y="34593"/>
                  </a:lnTo>
                  <a:lnTo>
                    <a:pt x="49529" y="34618"/>
                  </a:lnTo>
                  <a:lnTo>
                    <a:pt x="49571" y="34635"/>
                  </a:lnTo>
                  <a:lnTo>
                    <a:pt x="49623" y="34644"/>
                  </a:lnTo>
                  <a:lnTo>
                    <a:pt x="49674" y="34627"/>
                  </a:lnTo>
                  <a:lnTo>
                    <a:pt x="49742" y="34601"/>
                  </a:lnTo>
                  <a:lnTo>
                    <a:pt x="49827" y="34550"/>
                  </a:lnTo>
                  <a:lnTo>
                    <a:pt x="49930" y="34482"/>
                  </a:lnTo>
                  <a:lnTo>
                    <a:pt x="50160" y="34311"/>
                  </a:lnTo>
                  <a:lnTo>
                    <a:pt x="50408" y="34106"/>
                  </a:lnTo>
                  <a:lnTo>
                    <a:pt x="50655" y="33884"/>
                  </a:lnTo>
                  <a:lnTo>
                    <a:pt x="50886" y="33662"/>
                  </a:lnTo>
                  <a:lnTo>
                    <a:pt x="51073" y="33474"/>
                  </a:lnTo>
                  <a:lnTo>
                    <a:pt x="51150" y="33389"/>
                  </a:lnTo>
                  <a:lnTo>
                    <a:pt x="51202" y="33321"/>
                  </a:lnTo>
                  <a:lnTo>
                    <a:pt x="51295" y="33201"/>
                  </a:lnTo>
                  <a:lnTo>
                    <a:pt x="51398" y="33082"/>
                  </a:lnTo>
                  <a:lnTo>
                    <a:pt x="51603" y="32860"/>
                  </a:lnTo>
                  <a:lnTo>
                    <a:pt x="51697" y="32749"/>
                  </a:lnTo>
                  <a:lnTo>
                    <a:pt x="51765" y="32630"/>
                  </a:lnTo>
                  <a:lnTo>
                    <a:pt x="51799" y="32570"/>
                  </a:lnTo>
                  <a:lnTo>
                    <a:pt x="51816" y="32510"/>
                  </a:lnTo>
                  <a:lnTo>
                    <a:pt x="51833" y="32450"/>
                  </a:lnTo>
                  <a:lnTo>
                    <a:pt x="51842" y="32391"/>
                  </a:lnTo>
                  <a:lnTo>
                    <a:pt x="51842" y="32373"/>
                  </a:lnTo>
                  <a:lnTo>
                    <a:pt x="51842" y="32365"/>
                  </a:lnTo>
                  <a:lnTo>
                    <a:pt x="51842" y="32356"/>
                  </a:lnTo>
                  <a:lnTo>
                    <a:pt x="51842" y="32339"/>
                  </a:lnTo>
                  <a:lnTo>
                    <a:pt x="51842" y="32331"/>
                  </a:lnTo>
                  <a:lnTo>
                    <a:pt x="51842" y="32314"/>
                  </a:lnTo>
                  <a:lnTo>
                    <a:pt x="51842" y="32305"/>
                  </a:lnTo>
                  <a:lnTo>
                    <a:pt x="51842" y="32288"/>
                  </a:lnTo>
                  <a:lnTo>
                    <a:pt x="51842" y="32280"/>
                  </a:lnTo>
                  <a:lnTo>
                    <a:pt x="51842" y="32263"/>
                  </a:lnTo>
                  <a:lnTo>
                    <a:pt x="51842" y="32254"/>
                  </a:lnTo>
                  <a:lnTo>
                    <a:pt x="51842" y="32245"/>
                  </a:lnTo>
                  <a:lnTo>
                    <a:pt x="51842" y="32228"/>
                  </a:lnTo>
                  <a:lnTo>
                    <a:pt x="51842" y="32220"/>
                  </a:lnTo>
                  <a:lnTo>
                    <a:pt x="51842" y="32203"/>
                  </a:lnTo>
                  <a:lnTo>
                    <a:pt x="51842" y="32194"/>
                  </a:lnTo>
                  <a:lnTo>
                    <a:pt x="51842" y="32177"/>
                  </a:lnTo>
                  <a:lnTo>
                    <a:pt x="51842" y="32169"/>
                  </a:lnTo>
                  <a:lnTo>
                    <a:pt x="51842" y="32160"/>
                  </a:lnTo>
                  <a:lnTo>
                    <a:pt x="51842" y="32143"/>
                  </a:lnTo>
                  <a:lnTo>
                    <a:pt x="51842" y="32135"/>
                  </a:lnTo>
                  <a:lnTo>
                    <a:pt x="51842" y="32117"/>
                  </a:lnTo>
                  <a:lnTo>
                    <a:pt x="51842" y="32109"/>
                  </a:lnTo>
                  <a:lnTo>
                    <a:pt x="51842" y="32092"/>
                  </a:lnTo>
                  <a:lnTo>
                    <a:pt x="51842" y="32083"/>
                  </a:lnTo>
                  <a:lnTo>
                    <a:pt x="51842" y="32075"/>
                  </a:lnTo>
                  <a:lnTo>
                    <a:pt x="51842" y="32058"/>
                  </a:lnTo>
                  <a:lnTo>
                    <a:pt x="51842" y="32049"/>
                  </a:lnTo>
                  <a:lnTo>
                    <a:pt x="51842" y="32032"/>
                  </a:lnTo>
                  <a:lnTo>
                    <a:pt x="51842" y="32024"/>
                  </a:lnTo>
                  <a:lnTo>
                    <a:pt x="51842" y="32006"/>
                  </a:lnTo>
                  <a:lnTo>
                    <a:pt x="51842" y="31998"/>
                  </a:lnTo>
                  <a:lnTo>
                    <a:pt x="51842" y="31989"/>
                  </a:lnTo>
                  <a:lnTo>
                    <a:pt x="51842" y="31972"/>
                  </a:lnTo>
                  <a:lnTo>
                    <a:pt x="51842" y="31964"/>
                  </a:lnTo>
                  <a:lnTo>
                    <a:pt x="51842" y="31947"/>
                  </a:lnTo>
                  <a:lnTo>
                    <a:pt x="51842" y="31938"/>
                  </a:lnTo>
                  <a:lnTo>
                    <a:pt x="51842" y="31921"/>
                  </a:lnTo>
                  <a:lnTo>
                    <a:pt x="51842" y="31913"/>
                  </a:lnTo>
                  <a:lnTo>
                    <a:pt x="51842" y="31896"/>
                  </a:lnTo>
                  <a:lnTo>
                    <a:pt x="51842" y="31887"/>
                  </a:lnTo>
                  <a:lnTo>
                    <a:pt x="51842" y="31878"/>
                  </a:lnTo>
                  <a:lnTo>
                    <a:pt x="51842" y="31861"/>
                  </a:lnTo>
                  <a:lnTo>
                    <a:pt x="51842" y="31853"/>
                  </a:lnTo>
                  <a:lnTo>
                    <a:pt x="51842" y="31836"/>
                  </a:lnTo>
                  <a:lnTo>
                    <a:pt x="51842" y="31827"/>
                  </a:lnTo>
                  <a:lnTo>
                    <a:pt x="51842" y="31810"/>
                  </a:lnTo>
                  <a:lnTo>
                    <a:pt x="51842" y="31802"/>
                  </a:lnTo>
                  <a:lnTo>
                    <a:pt x="51842" y="31793"/>
                  </a:lnTo>
                  <a:lnTo>
                    <a:pt x="51842" y="31776"/>
                  </a:lnTo>
                  <a:lnTo>
                    <a:pt x="51842" y="31767"/>
                  </a:lnTo>
                  <a:lnTo>
                    <a:pt x="51842" y="31708"/>
                  </a:lnTo>
                  <a:lnTo>
                    <a:pt x="51833" y="31648"/>
                  </a:lnTo>
                  <a:lnTo>
                    <a:pt x="51825" y="31597"/>
                  </a:lnTo>
                  <a:lnTo>
                    <a:pt x="51807" y="31546"/>
                  </a:lnTo>
                  <a:lnTo>
                    <a:pt x="51765" y="31460"/>
                  </a:lnTo>
                  <a:lnTo>
                    <a:pt x="51714" y="31383"/>
                  </a:lnTo>
                  <a:lnTo>
                    <a:pt x="51645" y="31324"/>
                  </a:lnTo>
                  <a:lnTo>
                    <a:pt x="51569" y="31281"/>
                  </a:lnTo>
                  <a:lnTo>
                    <a:pt x="51492" y="31255"/>
                  </a:lnTo>
                  <a:lnTo>
                    <a:pt x="51406" y="31247"/>
                  </a:lnTo>
                  <a:lnTo>
                    <a:pt x="51312" y="31255"/>
                  </a:lnTo>
                  <a:lnTo>
                    <a:pt x="51184" y="31264"/>
                  </a:lnTo>
                  <a:lnTo>
                    <a:pt x="51031" y="31290"/>
                  </a:lnTo>
                  <a:lnTo>
                    <a:pt x="50869" y="31324"/>
                  </a:lnTo>
                  <a:lnTo>
                    <a:pt x="50698" y="31375"/>
                  </a:lnTo>
                  <a:lnTo>
                    <a:pt x="50527" y="31435"/>
                  </a:lnTo>
                  <a:lnTo>
                    <a:pt x="50442" y="31477"/>
                  </a:lnTo>
                  <a:lnTo>
                    <a:pt x="50365" y="31520"/>
                  </a:lnTo>
                  <a:lnTo>
                    <a:pt x="50288" y="31563"/>
                  </a:lnTo>
                  <a:lnTo>
                    <a:pt x="50220" y="31614"/>
                  </a:lnTo>
                  <a:lnTo>
                    <a:pt x="50109" y="31725"/>
                  </a:lnTo>
                  <a:lnTo>
                    <a:pt x="50015" y="31810"/>
                  </a:lnTo>
                  <a:lnTo>
                    <a:pt x="49930" y="31887"/>
                  </a:lnTo>
                  <a:lnTo>
                    <a:pt x="49896" y="31913"/>
                  </a:lnTo>
                  <a:lnTo>
                    <a:pt x="49853" y="31938"/>
                  </a:lnTo>
                  <a:lnTo>
                    <a:pt x="49810" y="31947"/>
                  </a:lnTo>
                  <a:lnTo>
                    <a:pt x="49759" y="31955"/>
                  </a:lnTo>
                  <a:lnTo>
                    <a:pt x="49708" y="31964"/>
                  </a:lnTo>
                  <a:lnTo>
                    <a:pt x="49648" y="31955"/>
                  </a:lnTo>
                  <a:lnTo>
                    <a:pt x="49571" y="31938"/>
                  </a:lnTo>
                  <a:lnTo>
                    <a:pt x="49495" y="31913"/>
                  </a:lnTo>
                  <a:lnTo>
                    <a:pt x="49290" y="31836"/>
                  </a:lnTo>
                  <a:lnTo>
                    <a:pt x="49110" y="31708"/>
                  </a:lnTo>
                  <a:lnTo>
                    <a:pt x="48906" y="31571"/>
                  </a:lnTo>
                  <a:lnTo>
                    <a:pt x="48641" y="31426"/>
                  </a:lnTo>
                  <a:lnTo>
                    <a:pt x="48999" y="31452"/>
                  </a:lnTo>
                  <a:lnTo>
                    <a:pt x="49247" y="31460"/>
                  </a:lnTo>
                  <a:lnTo>
                    <a:pt x="49315" y="31452"/>
                  </a:lnTo>
                  <a:lnTo>
                    <a:pt x="49384" y="31435"/>
                  </a:lnTo>
                  <a:lnTo>
                    <a:pt x="49452" y="31409"/>
                  </a:lnTo>
                  <a:lnTo>
                    <a:pt x="49512" y="31375"/>
                  </a:lnTo>
                  <a:lnTo>
                    <a:pt x="49563" y="31332"/>
                  </a:lnTo>
                  <a:lnTo>
                    <a:pt x="49614" y="31281"/>
                  </a:lnTo>
                  <a:lnTo>
                    <a:pt x="49657" y="31221"/>
                  </a:lnTo>
                  <a:lnTo>
                    <a:pt x="49699" y="31162"/>
                  </a:lnTo>
                  <a:lnTo>
                    <a:pt x="49733" y="31093"/>
                  </a:lnTo>
                  <a:lnTo>
                    <a:pt x="49768" y="31025"/>
                  </a:lnTo>
                  <a:lnTo>
                    <a:pt x="49819" y="30880"/>
                  </a:lnTo>
                  <a:lnTo>
                    <a:pt x="49844" y="30735"/>
                  </a:lnTo>
                  <a:lnTo>
                    <a:pt x="49853" y="30590"/>
                  </a:lnTo>
                  <a:lnTo>
                    <a:pt x="49853" y="30581"/>
                  </a:lnTo>
                  <a:lnTo>
                    <a:pt x="49853" y="30564"/>
                  </a:lnTo>
                  <a:lnTo>
                    <a:pt x="49853" y="30556"/>
                  </a:lnTo>
                  <a:lnTo>
                    <a:pt x="49853" y="30538"/>
                  </a:lnTo>
                  <a:lnTo>
                    <a:pt x="49853" y="30530"/>
                  </a:lnTo>
                  <a:lnTo>
                    <a:pt x="49853" y="30513"/>
                  </a:lnTo>
                  <a:lnTo>
                    <a:pt x="49853" y="30504"/>
                  </a:lnTo>
                  <a:lnTo>
                    <a:pt x="49853" y="30496"/>
                  </a:lnTo>
                  <a:lnTo>
                    <a:pt x="49853" y="30479"/>
                  </a:lnTo>
                  <a:lnTo>
                    <a:pt x="49853" y="30470"/>
                  </a:lnTo>
                  <a:lnTo>
                    <a:pt x="49853" y="30453"/>
                  </a:lnTo>
                  <a:lnTo>
                    <a:pt x="49853" y="30445"/>
                  </a:lnTo>
                  <a:lnTo>
                    <a:pt x="49853" y="30428"/>
                  </a:lnTo>
                  <a:lnTo>
                    <a:pt x="49853" y="30419"/>
                  </a:lnTo>
                  <a:lnTo>
                    <a:pt x="49853" y="30410"/>
                  </a:lnTo>
                  <a:lnTo>
                    <a:pt x="49853" y="30393"/>
                  </a:lnTo>
                  <a:lnTo>
                    <a:pt x="49853" y="30385"/>
                  </a:lnTo>
                  <a:lnTo>
                    <a:pt x="49853" y="30368"/>
                  </a:lnTo>
                  <a:lnTo>
                    <a:pt x="49853" y="30359"/>
                  </a:lnTo>
                  <a:lnTo>
                    <a:pt x="49853" y="30342"/>
                  </a:lnTo>
                  <a:lnTo>
                    <a:pt x="49853" y="30334"/>
                  </a:lnTo>
                  <a:lnTo>
                    <a:pt x="49853" y="30317"/>
                  </a:lnTo>
                  <a:lnTo>
                    <a:pt x="49853" y="30308"/>
                  </a:lnTo>
                  <a:lnTo>
                    <a:pt x="49853" y="30299"/>
                  </a:lnTo>
                  <a:lnTo>
                    <a:pt x="49853" y="30282"/>
                  </a:lnTo>
                  <a:lnTo>
                    <a:pt x="49853" y="30274"/>
                  </a:lnTo>
                  <a:lnTo>
                    <a:pt x="49853" y="30257"/>
                  </a:lnTo>
                  <a:lnTo>
                    <a:pt x="49853" y="30248"/>
                  </a:lnTo>
                  <a:lnTo>
                    <a:pt x="49853" y="30231"/>
                  </a:lnTo>
                  <a:lnTo>
                    <a:pt x="49853" y="30223"/>
                  </a:lnTo>
                  <a:lnTo>
                    <a:pt x="49853" y="30214"/>
                  </a:lnTo>
                  <a:lnTo>
                    <a:pt x="49853" y="30197"/>
                  </a:lnTo>
                  <a:lnTo>
                    <a:pt x="49853" y="30189"/>
                  </a:lnTo>
                  <a:lnTo>
                    <a:pt x="49853" y="30171"/>
                  </a:lnTo>
                  <a:lnTo>
                    <a:pt x="49853" y="30163"/>
                  </a:lnTo>
                  <a:lnTo>
                    <a:pt x="49853" y="30146"/>
                  </a:lnTo>
                  <a:lnTo>
                    <a:pt x="49853" y="30137"/>
                  </a:lnTo>
                  <a:lnTo>
                    <a:pt x="49853" y="30129"/>
                  </a:lnTo>
                  <a:lnTo>
                    <a:pt x="49853" y="30112"/>
                  </a:lnTo>
                  <a:lnTo>
                    <a:pt x="49853" y="30103"/>
                  </a:lnTo>
                  <a:lnTo>
                    <a:pt x="49853" y="30086"/>
                  </a:lnTo>
                  <a:lnTo>
                    <a:pt x="49853" y="30078"/>
                  </a:lnTo>
                  <a:lnTo>
                    <a:pt x="49853" y="30061"/>
                  </a:lnTo>
                  <a:lnTo>
                    <a:pt x="49853" y="30052"/>
                  </a:lnTo>
                  <a:lnTo>
                    <a:pt x="49853" y="30043"/>
                  </a:lnTo>
                  <a:lnTo>
                    <a:pt x="49853" y="30026"/>
                  </a:lnTo>
                  <a:lnTo>
                    <a:pt x="49853" y="30018"/>
                  </a:lnTo>
                  <a:lnTo>
                    <a:pt x="49853" y="30001"/>
                  </a:lnTo>
                  <a:lnTo>
                    <a:pt x="49853" y="29992"/>
                  </a:lnTo>
                  <a:lnTo>
                    <a:pt x="49853" y="29975"/>
                  </a:lnTo>
                  <a:lnTo>
                    <a:pt x="49853" y="29890"/>
                  </a:lnTo>
                  <a:lnTo>
                    <a:pt x="49836" y="29804"/>
                  </a:lnTo>
                  <a:lnTo>
                    <a:pt x="49810" y="29736"/>
                  </a:lnTo>
                  <a:lnTo>
                    <a:pt x="49785" y="29668"/>
                  </a:lnTo>
                  <a:lnTo>
                    <a:pt x="49733" y="29617"/>
                  </a:lnTo>
                  <a:lnTo>
                    <a:pt x="49674" y="29565"/>
                  </a:lnTo>
                  <a:lnTo>
                    <a:pt x="49597" y="29506"/>
                  </a:lnTo>
                  <a:lnTo>
                    <a:pt x="49520" y="29455"/>
                  </a:lnTo>
                  <a:lnTo>
                    <a:pt x="49349" y="29361"/>
                  </a:lnTo>
                  <a:lnTo>
                    <a:pt x="49196" y="29267"/>
                  </a:lnTo>
                  <a:lnTo>
                    <a:pt x="49290" y="29233"/>
                  </a:lnTo>
                  <a:lnTo>
                    <a:pt x="49409" y="29190"/>
                  </a:lnTo>
                  <a:lnTo>
                    <a:pt x="49529" y="29156"/>
                  </a:lnTo>
                  <a:lnTo>
                    <a:pt x="49640" y="29139"/>
                  </a:lnTo>
                  <a:lnTo>
                    <a:pt x="49742" y="29130"/>
                  </a:lnTo>
                  <a:lnTo>
                    <a:pt x="49836" y="29139"/>
                  </a:lnTo>
                  <a:lnTo>
                    <a:pt x="49913" y="29147"/>
                  </a:lnTo>
                  <a:lnTo>
                    <a:pt x="49972" y="29173"/>
                  </a:lnTo>
                  <a:lnTo>
                    <a:pt x="50015" y="29207"/>
                  </a:lnTo>
                  <a:lnTo>
                    <a:pt x="50229" y="29395"/>
                  </a:lnTo>
                  <a:lnTo>
                    <a:pt x="50416" y="29548"/>
                  </a:lnTo>
                  <a:lnTo>
                    <a:pt x="50638" y="29719"/>
                  </a:lnTo>
                  <a:lnTo>
                    <a:pt x="50869" y="29881"/>
                  </a:lnTo>
                  <a:lnTo>
                    <a:pt x="51091" y="30026"/>
                  </a:lnTo>
                  <a:lnTo>
                    <a:pt x="51193" y="30078"/>
                  </a:lnTo>
                  <a:lnTo>
                    <a:pt x="51287" y="30120"/>
                  </a:lnTo>
                  <a:lnTo>
                    <a:pt x="51364" y="30154"/>
                  </a:lnTo>
                  <a:lnTo>
                    <a:pt x="51432" y="30163"/>
                  </a:lnTo>
                  <a:lnTo>
                    <a:pt x="51492" y="30154"/>
                  </a:lnTo>
                  <a:lnTo>
                    <a:pt x="51534" y="30146"/>
                  </a:lnTo>
                  <a:lnTo>
                    <a:pt x="51577" y="30129"/>
                  </a:lnTo>
                  <a:lnTo>
                    <a:pt x="51603" y="30112"/>
                  </a:lnTo>
                  <a:lnTo>
                    <a:pt x="51637" y="30086"/>
                  </a:lnTo>
                  <a:lnTo>
                    <a:pt x="51654" y="30061"/>
                  </a:lnTo>
                  <a:lnTo>
                    <a:pt x="51697" y="30001"/>
                  </a:lnTo>
                  <a:lnTo>
                    <a:pt x="51739" y="29941"/>
                  </a:lnTo>
                  <a:lnTo>
                    <a:pt x="51765" y="29915"/>
                  </a:lnTo>
                  <a:lnTo>
                    <a:pt x="51790" y="29890"/>
                  </a:lnTo>
                  <a:lnTo>
                    <a:pt x="51825" y="29864"/>
                  </a:lnTo>
                  <a:lnTo>
                    <a:pt x="51859" y="29856"/>
                  </a:lnTo>
                  <a:lnTo>
                    <a:pt x="51910" y="29847"/>
                  </a:lnTo>
                  <a:lnTo>
                    <a:pt x="52021" y="29847"/>
                  </a:lnTo>
                  <a:lnTo>
                    <a:pt x="52072" y="29864"/>
                  </a:lnTo>
                  <a:lnTo>
                    <a:pt x="52123" y="29898"/>
                  </a:lnTo>
                  <a:lnTo>
                    <a:pt x="52166" y="29932"/>
                  </a:lnTo>
                  <a:lnTo>
                    <a:pt x="52251" y="30018"/>
                  </a:lnTo>
                  <a:lnTo>
                    <a:pt x="52337" y="30112"/>
                  </a:lnTo>
                  <a:lnTo>
                    <a:pt x="52422" y="30206"/>
                  </a:lnTo>
                  <a:lnTo>
                    <a:pt x="52465" y="30248"/>
                  </a:lnTo>
                  <a:lnTo>
                    <a:pt x="52516" y="30282"/>
                  </a:lnTo>
                  <a:lnTo>
                    <a:pt x="52559" y="30308"/>
                  </a:lnTo>
                  <a:lnTo>
                    <a:pt x="52610" y="30325"/>
                  </a:lnTo>
                  <a:lnTo>
                    <a:pt x="52670" y="30334"/>
                  </a:lnTo>
                  <a:lnTo>
                    <a:pt x="52729" y="30325"/>
                  </a:lnTo>
                  <a:lnTo>
                    <a:pt x="52798" y="30299"/>
                  </a:lnTo>
                  <a:lnTo>
                    <a:pt x="52849" y="30282"/>
                  </a:lnTo>
                  <a:lnTo>
                    <a:pt x="52883" y="30257"/>
                  </a:lnTo>
                  <a:lnTo>
                    <a:pt x="52917" y="30231"/>
                  </a:lnTo>
                  <a:lnTo>
                    <a:pt x="52943" y="30197"/>
                  </a:lnTo>
                  <a:lnTo>
                    <a:pt x="52951" y="30171"/>
                  </a:lnTo>
                  <a:lnTo>
                    <a:pt x="52960" y="30137"/>
                  </a:lnTo>
                  <a:lnTo>
                    <a:pt x="52968" y="30103"/>
                  </a:lnTo>
                  <a:lnTo>
                    <a:pt x="52968" y="30086"/>
                  </a:lnTo>
                  <a:lnTo>
                    <a:pt x="52968" y="30078"/>
                  </a:lnTo>
                  <a:lnTo>
                    <a:pt x="52968" y="30061"/>
                  </a:lnTo>
                  <a:lnTo>
                    <a:pt x="52968" y="30052"/>
                  </a:lnTo>
                  <a:lnTo>
                    <a:pt x="52968" y="30043"/>
                  </a:lnTo>
                  <a:lnTo>
                    <a:pt x="52968" y="30026"/>
                  </a:lnTo>
                  <a:lnTo>
                    <a:pt x="52968" y="30018"/>
                  </a:lnTo>
                  <a:lnTo>
                    <a:pt x="52968" y="30001"/>
                  </a:lnTo>
                  <a:lnTo>
                    <a:pt x="52968" y="29992"/>
                  </a:lnTo>
                  <a:lnTo>
                    <a:pt x="52968" y="29975"/>
                  </a:lnTo>
                  <a:lnTo>
                    <a:pt x="52968" y="29967"/>
                  </a:lnTo>
                  <a:lnTo>
                    <a:pt x="52968" y="29950"/>
                  </a:lnTo>
                  <a:lnTo>
                    <a:pt x="52968" y="29941"/>
                  </a:lnTo>
                  <a:lnTo>
                    <a:pt x="52968" y="29932"/>
                  </a:lnTo>
                  <a:lnTo>
                    <a:pt x="52968" y="29915"/>
                  </a:lnTo>
                  <a:lnTo>
                    <a:pt x="52968" y="29907"/>
                  </a:lnTo>
                  <a:lnTo>
                    <a:pt x="52968" y="29890"/>
                  </a:lnTo>
                  <a:lnTo>
                    <a:pt x="52968" y="29881"/>
                  </a:lnTo>
                  <a:lnTo>
                    <a:pt x="52968" y="29864"/>
                  </a:lnTo>
                  <a:lnTo>
                    <a:pt x="52968" y="29856"/>
                  </a:lnTo>
                  <a:lnTo>
                    <a:pt x="52968" y="29847"/>
                  </a:lnTo>
                  <a:lnTo>
                    <a:pt x="52968" y="29830"/>
                  </a:lnTo>
                  <a:lnTo>
                    <a:pt x="52968" y="29822"/>
                  </a:lnTo>
                  <a:lnTo>
                    <a:pt x="52968" y="29804"/>
                  </a:lnTo>
                  <a:lnTo>
                    <a:pt x="52968" y="29796"/>
                  </a:lnTo>
                  <a:lnTo>
                    <a:pt x="52968" y="29779"/>
                  </a:lnTo>
                  <a:lnTo>
                    <a:pt x="52968" y="29770"/>
                  </a:lnTo>
                  <a:lnTo>
                    <a:pt x="52968" y="29762"/>
                  </a:lnTo>
                  <a:lnTo>
                    <a:pt x="52968" y="29745"/>
                  </a:lnTo>
                  <a:lnTo>
                    <a:pt x="52968" y="29736"/>
                  </a:lnTo>
                  <a:lnTo>
                    <a:pt x="52968" y="29719"/>
                  </a:lnTo>
                  <a:lnTo>
                    <a:pt x="52968" y="29711"/>
                  </a:lnTo>
                  <a:lnTo>
                    <a:pt x="52968" y="29694"/>
                  </a:lnTo>
                  <a:lnTo>
                    <a:pt x="52968" y="29685"/>
                  </a:lnTo>
                  <a:lnTo>
                    <a:pt x="52968" y="29676"/>
                  </a:lnTo>
                  <a:lnTo>
                    <a:pt x="52968" y="29659"/>
                  </a:lnTo>
                  <a:lnTo>
                    <a:pt x="52968" y="29651"/>
                  </a:lnTo>
                  <a:lnTo>
                    <a:pt x="52968" y="29634"/>
                  </a:lnTo>
                  <a:lnTo>
                    <a:pt x="52968" y="29625"/>
                  </a:lnTo>
                  <a:lnTo>
                    <a:pt x="52968" y="29608"/>
                  </a:lnTo>
                  <a:lnTo>
                    <a:pt x="52968" y="29600"/>
                  </a:lnTo>
                  <a:lnTo>
                    <a:pt x="52968" y="29583"/>
                  </a:lnTo>
                  <a:lnTo>
                    <a:pt x="52968" y="29574"/>
                  </a:lnTo>
                  <a:lnTo>
                    <a:pt x="52968" y="29565"/>
                  </a:lnTo>
                  <a:lnTo>
                    <a:pt x="52968" y="29548"/>
                  </a:lnTo>
                  <a:lnTo>
                    <a:pt x="52968" y="29540"/>
                  </a:lnTo>
                  <a:lnTo>
                    <a:pt x="52968" y="29523"/>
                  </a:lnTo>
                  <a:lnTo>
                    <a:pt x="52968" y="29514"/>
                  </a:lnTo>
                  <a:lnTo>
                    <a:pt x="52968" y="29497"/>
                  </a:lnTo>
                  <a:lnTo>
                    <a:pt x="52968" y="29489"/>
                  </a:lnTo>
                  <a:lnTo>
                    <a:pt x="52960" y="29429"/>
                  </a:lnTo>
                  <a:lnTo>
                    <a:pt x="52951" y="29369"/>
                  </a:lnTo>
                  <a:lnTo>
                    <a:pt x="52900" y="29216"/>
                  </a:lnTo>
                  <a:lnTo>
                    <a:pt x="52917" y="29088"/>
                  </a:lnTo>
                  <a:lnTo>
                    <a:pt x="52926" y="28960"/>
                  </a:lnTo>
                  <a:lnTo>
                    <a:pt x="52926" y="28951"/>
                  </a:lnTo>
                  <a:lnTo>
                    <a:pt x="52926" y="28934"/>
                  </a:lnTo>
                  <a:lnTo>
                    <a:pt x="52926" y="28925"/>
                  </a:lnTo>
                  <a:lnTo>
                    <a:pt x="52926" y="28917"/>
                  </a:lnTo>
                  <a:lnTo>
                    <a:pt x="52926" y="28900"/>
                  </a:lnTo>
                  <a:lnTo>
                    <a:pt x="52926" y="28891"/>
                  </a:lnTo>
                  <a:lnTo>
                    <a:pt x="52926" y="28874"/>
                  </a:lnTo>
                  <a:lnTo>
                    <a:pt x="52926" y="28866"/>
                  </a:lnTo>
                  <a:lnTo>
                    <a:pt x="52926" y="28849"/>
                  </a:lnTo>
                  <a:lnTo>
                    <a:pt x="52926" y="28840"/>
                  </a:lnTo>
                  <a:lnTo>
                    <a:pt x="52926" y="28831"/>
                  </a:lnTo>
                  <a:lnTo>
                    <a:pt x="52926" y="28814"/>
                  </a:lnTo>
                  <a:lnTo>
                    <a:pt x="52926" y="28806"/>
                  </a:lnTo>
                  <a:lnTo>
                    <a:pt x="52926" y="28789"/>
                  </a:lnTo>
                  <a:lnTo>
                    <a:pt x="52926" y="28780"/>
                  </a:lnTo>
                  <a:lnTo>
                    <a:pt x="52926" y="28763"/>
                  </a:lnTo>
                  <a:lnTo>
                    <a:pt x="52926" y="28755"/>
                  </a:lnTo>
                  <a:lnTo>
                    <a:pt x="52926" y="28746"/>
                  </a:lnTo>
                  <a:lnTo>
                    <a:pt x="52926" y="28729"/>
                  </a:lnTo>
                  <a:lnTo>
                    <a:pt x="52926" y="28721"/>
                  </a:lnTo>
                  <a:lnTo>
                    <a:pt x="52926" y="28703"/>
                  </a:lnTo>
                  <a:lnTo>
                    <a:pt x="52926" y="28695"/>
                  </a:lnTo>
                  <a:lnTo>
                    <a:pt x="52926" y="28678"/>
                  </a:lnTo>
                  <a:lnTo>
                    <a:pt x="52926" y="28669"/>
                  </a:lnTo>
                  <a:lnTo>
                    <a:pt x="52926" y="28652"/>
                  </a:lnTo>
                  <a:lnTo>
                    <a:pt x="52926" y="28644"/>
                  </a:lnTo>
                  <a:lnTo>
                    <a:pt x="52926" y="28635"/>
                  </a:lnTo>
                  <a:lnTo>
                    <a:pt x="52926" y="28618"/>
                  </a:lnTo>
                  <a:lnTo>
                    <a:pt x="52926" y="28610"/>
                  </a:lnTo>
                  <a:lnTo>
                    <a:pt x="52926" y="28592"/>
                  </a:lnTo>
                  <a:lnTo>
                    <a:pt x="52926" y="28584"/>
                  </a:lnTo>
                  <a:lnTo>
                    <a:pt x="52926" y="28567"/>
                  </a:lnTo>
                  <a:lnTo>
                    <a:pt x="52926" y="28558"/>
                  </a:lnTo>
                  <a:lnTo>
                    <a:pt x="52926" y="28550"/>
                  </a:lnTo>
                  <a:lnTo>
                    <a:pt x="52926" y="28533"/>
                  </a:lnTo>
                  <a:lnTo>
                    <a:pt x="52926" y="28524"/>
                  </a:lnTo>
                  <a:lnTo>
                    <a:pt x="52926" y="28507"/>
                  </a:lnTo>
                  <a:lnTo>
                    <a:pt x="52926" y="28499"/>
                  </a:lnTo>
                  <a:lnTo>
                    <a:pt x="52926" y="28482"/>
                  </a:lnTo>
                  <a:lnTo>
                    <a:pt x="52926" y="28473"/>
                  </a:lnTo>
                  <a:lnTo>
                    <a:pt x="52943" y="28388"/>
                  </a:lnTo>
                  <a:lnTo>
                    <a:pt x="52968" y="28311"/>
                  </a:lnTo>
                  <a:lnTo>
                    <a:pt x="53011" y="28234"/>
                  </a:lnTo>
                  <a:lnTo>
                    <a:pt x="53054" y="28174"/>
                  </a:lnTo>
                  <a:lnTo>
                    <a:pt x="53079" y="28149"/>
                  </a:lnTo>
                  <a:lnTo>
                    <a:pt x="53113" y="28123"/>
                  </a:lnTo>
                  <a:lnTo>
                    <a:pt x="53147" y="28106"/>
                  </a:lnTo>
                  <a:lnTo>
                    <a:pt x="53190" y="28089"/>
                  </a:lnTo>
                  <a:lnTo>
                    <a:pt x="53233" y="28080"/>
                  </a:lnTo>
                  <a:lnTo>
                    <a:pt x="53284" y="28072"/>
                  </a:lnTo>
                  <a:lnTo>
                    <a:pt x="53335" y="28072"/>
                  </a:lnTo>
                  <a:lnTo>
                    <a:pt x="53395" y="28080"/>
                  </a:lnTo>
                  <a:lnTo>
                    <a:pt x="53506" y="28106"/>
                  </a:lnTo>
                  <a:lnTo>
                    <a:pt x="53608" y="28140"/>
                  </a:lnTo>
                  <a:lnTo>
                    <a:pt x="53702" y="28183"/>
                  </a:lnTo>
                  <a:lnTo>
                    <a:pt x="53788" y="28243"/>
                  </a:lnTo>
                  <a:lnTo>
                    <a:pt x="53873" y="28302"/>
                  </a:lnTo>
                  <a:lnTo>
                    <a:pt x="53958" y="28371"/>
                  </a:lnTo>
                  <a:lnTo>
                    <a:pt x="54120" y="28516"/>
                  </a:lnTo>
                  <a:lnTo>
                    <a:pt x="54283" y="28661"/>
                  </a:lnTo>
                  <a:lnTo>
                    <a:pt x="54359" y="28729"/>
                  </a:lnTo>
                  <a:lnTo>
                    <a:pt x="54453" y="28789"/>
                  </a:lnTo>
                  <a:lnTo>
                    <a:pt x="54539" y="28840"/>
                  </a:lnTo>
                  <a:lnTo>
                    <a:pt x="54641" y="28883"/>
                  </a:lnTo>
                  <a:lnTo>
                    <a:pt x="54743" y="28908"/>
                  </a:lnTo>
                  <a:lnTo>
                    <a:pt x="54863" y="28925"/>
                  </a:lnTo>
                  <a:lnTo>
                    <a:pt x="54982" y="28925"/>
                  </a:lnTo>
                  <a:lnTo>
                    <a:pt x="55119" y="28908"/>
                  </a:lnTo>
                  <a:lnTo>
                    <a:pt x="55256" y="28874"/>
                  </a:lnTo>
                  <a:lnTo>
                    <a:pt x="55392" y="28823"/>
                  </a:lnTo>
                  <a:lnTo>
                    <a:pt x="55537" y="28763"/>
                  </a:lnTo>
                  <a:lnTo>
                    <a:pt x="55682" y="28686"/>
                  </a:lnTo>
                  <a:lnTo>
                    <a:pt x="55827" y="28610"/>
                  </a:lnTo>
                  <a:lnTo>
                    <a:pt x="55973" y="28524"/>
                  </a:lnTo>
                  <a:lnTo>
                    <a:pt x="56254" y="28345"/>
                  </a:lnTo>
                  <a:lnTo>
                    <a:pt x="56519" y="28166"/>
                  </a:lnTo>
                  <a:lnTo>
                    <a:pt x="56758" y="28012"/>
                  </a:lnTo>
                  <a:lnTo>
                    <a:pt x="56971" y="27884"/>
                  </a:lnTo>
                  <a:lnTo>
                    <a:pt x="57125" y="27799"/>
                  </a:lnTo>
                  <a:lnTo>
                    <a:pt x="57253" y="27722"/>
                  </a:lnTo>
                  <a:lnTo>
                    <a:pt x="57372" y="27645"/>
                  </a:lnTo>
                  <a:lnTo>
                    <a:pt x="57466" y="27568"/>
                  </a:lnTo>
                  <a:lnTo>
                    <a:pt x="57534" y="27491"/>
                  </a:lnTo>
                  <a:lnTo>
                    <a:pt x="57586" y="27423"/>
                  </a:lnTo>
                  <a:lnTo>
                    <a:pt x="57620" y="27338"/>
                  </a:lnTo>
                  <a:lnTo>
                    <a:pt x="57628" y="27304"/>
                  </a:lnTo>
                  <a:lnTo>
                    <a:pt x="57628" y="27261"/>
                  </a:lnTo>
                  <a:lnTo>
                    <a:pt x="57628" y="27253"/>
                  </a:lnTo>
                  <a:lnTo>
                    <a:pt x="57628" y="27235"/>
                  </a:lnTo>
                  <a:lnTo>
                    <a:pt x="57628" y="27227"/>
                  </a:lnTo>
                  <a:lnTo>
                    <a:pt x="57628" y="27210"/>
                  </a:lnTo>
                  <a:lnTo>
                    <a:pt x="57628" y="27201"/>
                  </a:lnTo>
                  <a:lnTo>
                    <a:pt x="57628" y="27184"/>
                  </a:lnTo>
                  <a:lnTo>
                    <a:pt x="57628" y="27176"/>
                  </a:lnTo>
                  <a:lnTo>
                    <a:pt x="57628" y="27167"/>
                  </a:lnTo>
                  <a:lnTo>
                    <a:pt x="57628" y="27150"/>
                  </a:lnTo>
                  <a:lnTo>
                    <a:pt x="57628" y="27142"/>
                  </a:lnTo>
                  <a:lnTo>
                    <a:pt x="57628" y="27124"/>
                  </a:lnTo>
                  <a:lnTo>
                    <a:pt x="57628" y="27116"/>
                  </a:lnTo>
                  <a:lnTo>
                    <a:pt x="57628" y="27099"/>
                  </a:lnTo>
                  <a:lnTo>
                    <a:pt x="57628" y="27090"/>
                  </a:lnTo>
                  <a:lnTo>
                    <a:pt x="57628" y="27082"/>
                  </a:lnTo>
                  <a:lnTo>
                    <a:pt x="57628" y="27065"/>
                  </a:lnTo>
                  <a:lnTo>
                    <a:pt x="57628" y="27056"/>
                  </a:lnTo>
                  <a:lnTo>
                    <a:pt x="57628" y="27039"/>
                  </a:lnTo>
                  <a:lnTo>
                    <a:pt x="57628" y="27031"/>
                  </a:lnTo>
                  <a:lnTo>
                    <a:pt x="57628" y="27014"/>
                  </a:lnTo>
                  <a:lnTo>
                    <a:pt x="57628" y="27005"/>
                  </a:lnTo>
                  <a:lnTo>
                    <a:pt x="57628" y="26988"/>
                  </a:lnTo>
                  <a:lnTo>
                    <a:pt x="57628" y="26979"/>
                  </a:lnTo>
                  <a:lnTo>
                    <a:pt x="57628" y="26971"/>
                  </a:lnTo>
                  <a:lnTo>
                    <a:pt x="57628" y="26954"/>
                  </a:lnTo>
                  <a:lnTo>
                    <a:pt x="57628" y="26945"/>
                  </a:lnTo>
                  <a:lnTo>
                    <a:pt x="57628" y="26928"/>
                  </a:lnTo>
                  <a:lnTo>
                    <a:pt x="57628" y="26920"/>
                  </a:lnTo>
                  <a:lnTo>
                    <a:pt x="57628" y="26903"/>
                  </a:lnTo>
                  <a:lnTo>
                    <a:pt x="57628" y="26894"/>
                  </a:lnTo>
                  <a:lnTo>
                    <a:pt x="57628" y="26886"/>
                  </a:lnTo>
                  <a:lnTo>
                    <a:pt x="57628" y="26868"/>
                  </a:lnTo>
                  <a:lnTo>
                    <a:pt x="57628" y="26860"/>
                  </a:lnTo>
                  <a:lnTo>
                    <a:pt x="57628" y="26843"/>
                  </a:lnTo>
                  <a:lnTo>
                    <a:pt x="57628" y="26834"/>
                  </a:lnTo>
                  <a:lnTo>
                    <a:pt x="57628" y="26817"/>
                  </a:lnTo>
                  <a:lnTo>
                    <a:pt x="57628" y="26809"/>
                  </a:lnTo>
                  <a:lnTo>
                    <a:pt x="57628" y="26800"/>
                  </a:lnTo>
                  <a:lnTo>
                    <a:pt x="57628" y="26783"/>
                  </a:lnTo>
                  <a:lnTo>
                    <a:pt x="57628" y="26775"/>
                  </a:lnTo>
                  <a:lnTo>
                    <a:pt x="57628" y="26757"/>
                  </a:lnTo>
                  <a:lnTo>
                    <a:pt x="57628" y="26749"/>
                  </a:lnTo>
                  <a:lnTo>
                    <a:pt x="57628" y="26732"/>
                  </a:lnTo>
                  <a:lnTo>
                    <a:pt x="57628" y="26723"/>
                  </a:lnTo>
                  <a:lnTo>
                    <a:pt x="57628" y="26715"/>
                  </a:lnTo>
                  <a:lnTo>
                    <a:pt x="57628" y="26698"/>
                  </a:lnTo>
                  <a:lnTo>
                    <a:pt x="57628" y="26689"/>
                  </a:lnTo>
                  <a:lnTo>
                    <a:pt x="57628" y="26672"/>
                  </a:lnTo>
                  <a:lnTo>
                    <a:pt x="57628" y="26664"/>
                  </a:lnTo>
                  <a:lnTo>
                    <a:pt x="57628" y="26647"/>
                  </a:lnTo>
                  <a:lnTo>
                    <a:pt x="57620" y="26587"/>
                  </a:lnTo>
                  <a:lnTo>
                    <a:pt x="57603" y="26527"/>
                  </a:lnTo>
                  <a:lnTo>
                    <a:pt x="57577" y="26450"/>
                  </a:lnTo>
                  <a:lnTo>
                    <a:pt x="57534" y="26382"/>
                  </a:lnTo>
                  <a:lnTo>
                    <a:pt x="57475" y="26305"/>
                  </a:lnTo>
                  <a:lnTo>
                    <a:pt x="57406" y="26220"/>
                  </a:lnTo>
                  <a:lnTo>
                    <a:pt x="57321" y="26134"/>
                  </a:lnTo>
                  <a:lnTo>
                    <a:pt x="57227" y="26041"/>
                  </a:lnTo>
                  <a:lnTo>
                    <a:pt x="57150" y="25972"/>
                  </a:lnTo>
                  <a:lnTo>
                    <a:pt x="57074" y="25913"/>
                  </a:lnTo>
                  <a:lnTo>
                    <a:pt x="56920" y="25802"/>
                  </a:lnTo>
                  <a:lnTo>
                    <a:pt x="56749" y="25699"/>
                  </a:lnTo>
                  <a:lnTo>
                    <a:pt x="56570" y="25614"/>
                  </a:lnTo>
                  <a:lnTo>
                    <a:pt x="56391" y="25537"/>
                  </a:lnTo>
                  <a:lnTo>
                    <a:pt x="56211" y="25469"/>
                  </a:lnTo>
                  <a:lnTo>
                    <a:pt x="55879" y="25341"/>
                  </a:lnTo>
                  <a:lnTo>
                    <a:pt x="55896" y="25324"/>
                  </a:lnTo>
                  <a:lnTo>
                    <a:pt x="55913" y="25289"/>
                  </a:lnTo>
                  <a:lnTo>
                    <a:pt x="55930" y="25255"/>
                  </a:lnTo>
                  <a:lnTo>
                    <a:pt x="55938" y="25213"/>
                  </a:lnTo>
                  <a:lnTo>
                    <a:pt x="55947" y="25153"/>
                  </a:lnTo>
                  <a:lnTo>
                    <a:pt x="55947" y="25093"/>
                  </a:lnTo>
                  <a:lnTo>
                    <a:pt x="55947" y="25085"/>
                  </a:lnTo>
                  <a:lnTo>
                    <a:pt x="55947" y="25068"/>
                  </a:lnTo>
                  <a:lnTo>
                    <a:pt x="55947" y="25059"/>
                  </a:lnTo>
                  <a:lnTo>
                    <a:pt x="55947" y="25042"/>
                  </a:lnTo>
                  <a:lnTo>
                    <a:pt x="55947" y="25033"/>
                  </a:lnTo>
                  <a:lnTo>
                    <a:pt x="55947" y="25025"/>
                  </a:lnTo>
                  <a:lnTo>
                    <a:pt x="55947" y="25008"/>
                  </a:lnTo>
                  <a:lnTo>
                    <a:pt x="55947" y="24999"/>
                  </a:lnTo>
                  <a:lnTo>
                    <a:pt x="55947" y="24982"/>
                  </a:lnTo>
                  <a:lnTo>
                    <a:pt x="55947" y="24974"/>
                  </a:lnTo>
                  <a:lnTo>
                    <a:pt x="55947" y="24957"/>
                  </a:lnTo>
                  <a:lnTo>
                    <a:pt x="55947" y="24948"/>
                  </a:lnTo>
                  <a:lnTo>
                    <a:pt x="55947" y="24940"/>
                  </a:lnTo>
                  <a:lnTo>
                    <a:pt x="55947" y="24922"/>
                  </a:lnTo>
                  <a:lnTo>
                    <a:pt x="55947" y="24914"/>
                  </a:lnTo>
                  <a:lnTo>
                    <a:pt x="55947" y="24897"/>
                  </a:lnTo>
                  <a:lnTo>
                    <a:pt x="55947" y="24888"/>
                  </a:lnTo>
                  <a:lnTo>
                    <a:pt x="55947" y="24871"/>
                  </a:lnTo>
                  <a:lnTo>
                    <a:pt x="55947" y="24863"/>
                  </a:lnTo>
                  <a:lnTo>
                    <a:pt x="55947" y="24854"/>
                  </a:lnTo>
                  <a:lnTo>
                    <a:pt x="55947" y="24837"/>
                  </a:lnTo>
                  <a:lnTo>
                    <a:pt x="55947" y="24829"/>
                  </a:lnTo>
                  <a:lnTo>
                    <a:pt x="55947" y="24812"/>
                  </a:lnTo>
                  <a:lnTo>
                    <a:pt x="55947" y="24803"/>
                  </a:lnTo>
                  <a:lnTo>
                    <a:pt x="55947" y="24786"/>
                  </a:lnTo>
                  <a:lnTo>
                    <a:pt x="55947" y="24777"/>
                  </a:lnTo>
                  <a:lnTo>
                    <a:pt x="55947" y="24760"/>
                  </a:lnTo>
                  <a:lnTo>
                    <a:pt x="55947" y="24752"/>
                  </a:lnTo>
                  <a:lnTo>
                    <a:pt x="55947" y="24743"/>
                  </a:lnTo>
                  <a:lnTo>
                    <a:pt x="55947" y="24726"/>
                  </a:lnTo>
                  <a:lnTo>
                    <a:pt x="55947" y="24718"/>
                  </a:lnTo>
                  <a:lnTo>
                    <a:pt x="55947" y="24701"/>
                  </a:lnTo>
                  <a:lnTo>
                    <a:pt x="55947" y="24692"/>
                  </a:lnTo>
                  <a:lnTo>
                    <a:pt x="55947" y="24675"/>
                  </a:lnTo>
                  <a:lnTo>
                    <a:pt x="55947" y="24666"/>
                  </a:lnTo>
                  <a:lnTo>
                    <a:pt x="55947" y="24658"/>
                  </a:lnTo>
                  <a:lnTo>
                    <a:pt x="55947" y="24641"/>
                  </a:lnTo>
                  <a:lnTo>
                    <a:pt x="55947" y="24632"/>
                  </a:lnTo>
                  <a:lnTo>
                    <a:pt x="55947" y="24615"/>
                  </a:lnTo>
                  <a:lnTo>
                    <a:pt x="55947" y="24607"/>
                  </a:lnTo>
                  <a:lnTo>
                    <a:pt x="55947" y="24590"/>
                  </a:lnTo>
                  <a:lnTo>
                    <a:pt x="55947" y="24581"/>
                  </a:lnTo>
                  <a:lnTo>
                    <a:pt x="55947" y="24573"/>
                  </a:lnTo>
                  <a:lnTo>
                    <a:pt x="55947" y="24555"/>
                  </a:lnTo>
                  <a:lnTo>
                    <a:pt x="55947" y="24547"/>
                  </a:lnTo>
                  <a:lnTo>
                    <a:pt x="55947" y="24530"/>
                  </a:lnTo>
                  <a:lnTo>
                    <a:pt x="55947" y="24521"/>
                  </a:lnTo>
                  <a:lnTo>
                    <a:pt x="55947" y="24504"/>
                  </a:lnTo>
                  <a:lnTo>
                    <a:pt x="55947" y="24496"/>
                  </a:lnTo>
                  <a:lnTo>
                    <a:pt x="55947" y="24487"/>
                  </a:lnTo>
                  <a:lnTo>
                    <a:pt x="55955" y="24402"/>
                  </a:lnTo>
                  <a:lnTo>
                    <a:pt x="55947" y="24308"/>
                  </a:lnTo>
                  <a:lnTo>
                    <a:pt x="55921" y="24112"/>
                  </a:lnTo>
                  <a:lnTo>
                    <a:pt x="55853" y="23659"/>
                  </a:lnTo>
                  <a:lnTo>
                    <a:pt x="55930" y="23600"/>
                  </a:lnTo>
                  <a:lnTo>
                    <a:pt x="56015" y="23548"/>
                  </a:lnTo>
                  <a:lnTo>
                    <a:pt x="56118" y="23497"/>
                  </a:lnTo>
                  <a:lnTo>
                    <a:pt x="56229" y="23463"/>
                  </a:lnTo>
                  <a:lnTo>
                    <a:pt x="56340" y="23429"/>
                  </a:lnTo>
                  <a:lnTo>
                    <a:pt x="56459" y="23403"/>
                  </a:lnTo>
                  <a:lnTo>
                    <a:pt x="56664" y="23369"/>
                  </a:lnTo>
                  <a:lnTo>
                    <a:pt x="56647" y="23420"/>
                  </a:lnTo>
                  <a:lnTo>
                    <a:pt x="56647" y="23463"/>
                  </a:lnTo>
                  <a:lnTo>
                    <a:pt x="56647" y="23480"/>
                  </a:lnTo>
                  <a:lnTo>
                    <a:pt x="56647" y="23489"/>
                  </a:lnTo>
                  <a:lnTo>
                    <a:pt x="56647" y="23506"/>
                  </a:lnTo>
                  <a:lnTo>
                    <a:pt x="56647" y="23514"/>
                  </a:lnTo>
                  <a:lnTo>
                    <a:pt x="56647" y="23531"/>
                  </a:lnTo>
                  <a:lnTo>
                    <a:pt x="56647" y="23540"/>
                  </a:lnTo>
                  <a:lnTo>
                    <a:pt x="56647" y="23557"/>
                  </a:lnTo>
                  <a:lnTo>
                    <a:pt x="56647" y="23565"/>
                  </a:lnTo>
                  <a:lnTo>
                    <a:pt x="56647" y="23574"/>
                  </a:lnTo>
                  <a:lnTo>
                    <a:pt x="56647" y="23591"/>
                  </a:lnTo>
                  <a:lnTo>
                    <a:pt x="56647" y="23600"/>
                  </a:lnTo>
                  <a:lnTo>
                    <a:pt x="56647" y="23617"/>
                  </a:lnTo>
                  <a:lnTo>
                    <a:pt x="56647" y="23625"/>
                  </a:lnTo>
                  <a:lnTo>
                    <a:pt x="56647" y="23642"/>
                  </a:lnTo>
                  <a:lnTo>
                    <a:pt x="56647" y="23651"/>
                  </a:lnTo>
                  <a:lnTo>
                    <a:pt x="56647" y="23659"/>
                  </a:lnTo>
                  <a:lnTo>
                    <a:pt x="56647" y="23676"/>
                  </a:lnTo>
                  <a:lnTo>
                    <a:pt x="56647" y="23685"/>
                  </a:lnTo>
                  <a:lnTo>
                    <a:pt x="56647" y="23702"/>
                  </a:lnTo>
                  <a:lnTo>
                    <a:pt x="56647" y="23711"/>
                  </a:lnTo>
                  <a:lnTo>
                    <a:pt x="56647" y="23728"/>
                  </a:lnTo>
                  <a:lnTo>
                    <a:pt x="56647" y="23736"/>
                  </a:lnTo>
                  <a:lnTo>
                    <a:pt x="56647" y="23745"/>
                  </a:lnTo>
                  <a:lnTo>
                    <a:pt x="56647" y="23762"/>
                  </a:lnTo>
                  <a:lnTo>
                    <a:pt x="56647" y="23770"/>
                  </a:lnTo>
                  <a:lnTo>
                    <a:pt x="56647" y="23787"/>
                  </a:lnTo>
                  <a:lnTo>
                    <a:pt x="56647" y="23796"/>
                  </a:lnTo>
                  <a:lnTo>
                    <a:pt x="56647" y="23813"/>
                  </a:lnTo>
                  <a:lnTo>
                    <a:pt x="56647" y="23821"/>
                  </a:lnTo>
                  <a:lnTo>
                    <a:pt x="56647" y="23839"/>
                  </a:lnTo>
                  <a:lnTo>
                    <a:pt x="56647" y="23847"/>
                  </a:lnTo>
                  <a:lnTo>
                    <a:pt x="56647" y="23856"/>
                  </a:lnTo>
                  <a:lnTo>
                    <a:pt x="56647" y="23873"/>
                  </a:lnTo>
                  <a:lnTo>
                    <a:pt x="56647" y="23881"/>
                  </a:lnTo>
                  <a:lnTo>
                    <a:pt x="56647" y="23898"/>
                  </a:lnTo>
                  <a:lnTo>
                    <a:pt x="56647" y="23907"/>
                  </a:lnTo>
                  <a:lnTo>
                    <a:pt x="56647" y="23924"/>
                  </a:lnTo>
                  <a:lnTo>
                    <a:pt x="56647" y="23932"/>
                  </a:lnTo>
                  <a:lnTo>
                    <a:pt x="56647" y="23941"/>
                  </a:lnTo>
                  <a:lnTo>
                    <a:pt x="56647" y="23958"/>
                  </a:lnTo>
                  <a:lnTo>
                    <a:pt x="56647" y="23967"/>
                  </a:lnTo>
                  <a:lnTo>
                    <a:pt x="56647" y="23984"/>
                  </a:lnTo>
                  <a:lnTo>
                    <a:pt x="56647" y="23992"/>
                  </a:lnTo>
                  <a:lnTo>
                    <a:pt x="56647" y="24009"/>
                  </a:lnTo>
                  <a:lnTo>
                    <a:pt x="56647" y="24018"/>
                  </a:lnTo>
                  <a:lnTo>
                    <a:pt x="56647" y="24026"/>
                  </a:lnTo>
                  <a:lnTo>
                    <a:pt x="56647" y="24043"/>
                  </a:lnTo>
                  <a:lnTo>
                    <a:pt x="56647" y="24052"/>
                  </a:lnTo>
                  <a:lnTo>
                    <a:pt x="56647" y="24069"/>
                  </a:lnTo>
                  <a:lnTo>
                    <a:pt x="56647" y="24078"/>
                  </a:lnTo>
                  <a:lnTo>
                    <a:pt x="56647" y="24154"/>
                  </a:lnTo>
                  <a:lnTo>
                    <a:pt x="56655" y="24240"/>
                  </a:lnTo>
                  <a:lnTo>
                    <a:pt x="56672" y="24325"/>
                  </a:lnTo>
                  <a:lnTo>
                    <a:pt x="56698" y="24419"/>
                  </a:lnTo>
                  <a:lnTo>
                    <a:pt x="56732" y="24521"/>
                  </a:lnTo>
                  <a:lnTo>
                    <a:pt x="56775" y="24624"/>
                  </a:lnTo>
                  <a:lnTo>
                    <a:pt x="56869" y="24829"/>
                  </a:lnTo>
                  <a:lnTo>
                    <a:pt x="56988" y="25050"/>
                  </a:lnTo>
                  <a:lnTo>
                    <a:pt x="57116" y="25264"/>
                  </a:lnTo>
                  <a:lnTo>
                    <a:pt x="57244" y="25469"/>
                  </a:lnTo>
                  <a:lnTo>
                    <a:pt x="57381" y="25656"/>
                  </a:lnTo>
                  <a:lnTo>
                    <a:pt x="57569" y="25895"/>
                  </a:lnTo>
                  <a:lnTo>
                    <a:pt x="57756" y="26109"/>
                  </a:lnTo>
                  <a:lnTo>
                    <a:pt x="57850" y="26203"/>
                  </a:lnTo>
                  <a:lnTo>
                    <a:pt x="57944" y="26297"/>
                  </a:lnTo>
                  <a:lnTo>
                    <a:pt x="58047" y="26373"/>
                  </a:lnTo>
                  <a:lnTo>
                    <a:pt x="58140" y="26442"/>
                  </a:lnTo>
                  <a:lnTo>
                    <a:pt x="58234" y="26510"/>
                  </a:lnTo>
                  <a:lnTo>
                    <a:pt x="58328" y="26561"/>
                  </a:lnTo>
                  <a:lnTo>
                    <a:pt x="58422" y="26612"/>
                  </a:lnTo>
                  <a:lnTo>
                    <a:pt x="58507" y="26647"/>
                  </a:lnTo>
                  <a:lnTo>
                    <a:pt x="58601" y="26672"/>
                  </a:lnTo>
                  <a:lnTo>
                    <a:pt x="58687" y="26681"/>
                  </a:lnTo>
                  <a:lnTo>
                    <a:pt x="58781" y="26681"/>
                  </a:lnTo>
                  <a:lnTo>
                    <a:pt x="58866" y="26672"/>
                  </a:lnTo>
                  <a:lnTo>
                    <a:pt x="59011" y="26638"/>
                  </a:lnTo>
                  <a:lnTo>
                    <a:pt x="59130" y="26604"/>
                  </a:lnTo>
                  <a:lnTo>
                    <a:pt x="59216" y="26561"/>
                  </a:lnTo>
                  <a:lnTo>
                    <a:pt x="59284" y="26519"/>
                  </a:lnTo>
                  <a:lnTo>
                    <a:pt x="59395" y="26442"/>
                  </a:lnTo>
                  <a:lnTo>
                    <a:pt x="59446" y="26408"/>
                  </a:lnTo>
                  <a:lnTo>
                    <a:pt x="59515" y="26382"/>
                  </a:lnTo>
                  <a:lnTo>
                    <a:pt x="59702" y="26305"/>
                  </a:lnTo>
                  <a:lnTo>
                    <a:pt x="60103" y="26134"/>
                  </a:lnTo>
                  <a:lnTo>
                    <a:pt x="60641" y="25895"/>
                  </a:lnTo>
                  <a:lnTo>
                    <a:pt x="61281" y="25631"/>
                  </a:lnTo>
                  <a:lnTo>
                    <a:pt x="61964" y="25358"/>
                  </a:lnTo>
                  <a:lnTo>
                    <a:pt x="62297" y="25230"/>
                  </a:lnTo>
                  <a:lnTo>
                    <a:pt x="62621" y="25110"/>
                  </a:lnTo>
                  <a:lnTo>
                    <a:pt x="62928" y="24999"/>
                  </a:lnTo>
                  <a:lnTo>
                    <a:pt x="63219" y="24905"/>
                  </a:lnTo>
                  <a:lnTo>
                    <a:pt x="63466" y="24837"/>
                  </a:lnTo>
                  <a:lnTo>
                    <a:pt x="63688" y="24786"/>
                  </a:lnTo>
                  <a:lnTo>
                    <a:pt x="64038" y="24726"/>
                  </a:lnTo>
                  <a:lnTo>
                    <a:pt x="64345" y="24675"/>
                  </a:lnTo>
                  <a:lnTo>
                    <a:pt x="64832" y="24598"/>
                  </a:lnTo>
                  <a:lnTo>
                    <a:pt x="65199" y="24547"/>
                  </a:lnTo>
                  <a:lnTo>
                    <a:pt x="65344" y="24521"/>
                  </a:lnTo>
                  <a:lnTo>
                    <a:pt x="65489" y="24496"/>
                  </a:lnTo>
                  <a:lnTo>
                    <a:pt x="65745" y="24419"/>
                  </a:lnTo>
                  <a:lnTo>
                    <a:pt x="65993" y="24342"/>
                  </a:lnTo>
                  <a:lnTo>
                    <a:pt x="66112" y="24316"/>
                  </a:lnTo>
                  <a:lnTo>
                    <a:pt x="66240" y="24291"/>
                  </a:lnTo>
                  <a:lnTo>
                    <a:pt x="66368" y="24274"/>
                  </a:lnTo>
                  <a:lnTo>
                    <a:pt x="66581" y="24274"/>
                  </a:lnTo>
                  <a:lnTo>
                    <a:pt x="66701" y="24257"/>
                  </a:lnTo>
                  <a:lnTo>
                    <a:pt x="67017" y="24197"/>
                  </a:lnTo>
                  <a:lnTo>
                    <a:pt x="67870" y="24009"/>
                  </a:lnTo>
                  <a:lnTo>
                    <a:pt x="68348" y="23907"/>
                  </a:lnTo>
                  <a:lnTo>
                    <a:pt x="68826" y="23813"/>
                  </a:lnTo>
                  <a:lnTo>
                    <a:pt x="69048" y="23779"/>
                  </a:lnTo>
                  <a:lnTo>
                    <a:pt x="69261" y="23753"/>
                  </a:lnTo>
                  <a:lnTo>
                    <a:pt x="69458" y="23745"/>
                  </a:lnTo>
                  <a:lnTo>
                    <a:pt x="69637" y="23736"/>
                  </a:lnTo>
                  <a:lnTo>
                    <a:pt x="70226" y="23736"/>
                  </a:lnTo>
                  <a:lnTo>
                    <a:pt x="70746" y="23719"/>
                  </a:lnTo>
                  <a:lnTo>
                    <a:pt x="71318" y="23693"/>
                  </a:lnTo>
                  <a:lnTo>
                    <a:pt x="72044" y="23676"/>
                  </a:lnTo>
                  <a:lnTo>
                    <a:pt x="72308" y="23659"/>
                  </a:lnTo>
                  <a:lnTo>
                    <a:pt x="72667" y="23634"/>
                  </a:lnTo>
                  <a:lnTo>
                    <a:pt x="73631" y="23557"/>
                  </a:lnTo>
                  <a:lnTo>
                    <a:pt x="74835" y="23463"/>
                  </a:lnTo>
                  <a:lnTo>
                    <a:pt x="76183" y="23352"/>
                  </a:lnTo>
                  <a:lnTo>
                    <a:pt x="77591" y="23258"/>
                  </a:lnTo>
                  <a:lnTo>
                    <a:pt x="78274" y="23215"/>
                  </a:lnTo>
                  <a:lnTo>
                    <a:pt x="78940" y="23181"/>
                  </a:lnTo>
                  <a:lnTo>
                    <a:pt x="79572" y="23156"/>
                  </a:lnTo>
                  <a:lnTo>
                    <a:pt x="80152" y="23147"/>
                  </a:lnTo>
                  <a:lnTo>
                    <a:pt x="80673" y="23147"/>
                  </a:lnTo>
                  <a:lnTo>
                    <a:pt x="81116" y="23164"/>
                  </a:lnTo>
                  <a:lnTo>
                    <a:pt x="82414" y="23241"/>
                  </a:lnTo>
                  <a:lnTo>
                    <a:pt x="82875" y="23275"/>
                  </a:lnTo>
                  <a:lnTo>
                    <a:pt x="83233" y="23318"/>
                  </a:lnTo>
                  <a:lnTo>
                    <a:pt x="83532" y="23369"/>
                  </a:lnTo>
                  <a:lnTo>
                    <a:pt x="83660" y="23395"/>
                  </a:lnTo>
                  <a:lnTo>
                    <a:pt x="83779" y="23429"/>
                  </a:lnTo>
                  <a:lnTo>
                    <a:pt x="83899" y="23472"/>
                  </a:lnTo>
                  <a:lnTo>
                    <a:pt x="84018" y="23514"/>
                  </a:lnTo>
                  <a:lnTo>
                    <a:pt x="84257" y="23617"/>
                  </a:lnTo>
                  <a:lnTo>
                    <a:pt x="84377" y="23676"/>
                  </a:lnTo>
                  <a:lnTo>
                    <a:pt x="84479" y="23736"/>
                  </a:lnTo>
                  <a:lnTo>
                    <a:pt x="84556" y="23804"/>
                  </a:lnTo>
                  <a:lnTo>
                    <a:pt x="84624" y="23864"/>
                  </a:lnTo>
                  <a:lnTo>
                    <a:pt x="84675" y="23924"/>
                  </a:lnTo>
                  <a:lnTo>
                    <a:pt x="84718" y="23992"/>
                  </a:lnTo>
                  <a:lnTo>
                    <a:pt x="84795" y="24112"/>
                  </a:lnTo>
                  <a:lnTo>
                    <a:pt x="84838" y="24171"/>
                  </a:lnTo>
                  <a:lnTo>
                    <a:pt x="84872" y="24223"/>
                  </a:lnTo>
                  <a:lnTo>
                    <a:pt x="84923" y="24274"/>
                  </a:lnTo>
                  <a:lnTo>
                    <a:pt x="84974" y="24316"/>
                  </a:lnTo>
                  <a:lnTo>
                    <a:pt x="85042" y="24351"/>
                  </a:lnTo>
                  <a:lnTo>
                    <a:pt x="85128" y="24385"/>
                  </a:lnTo>
                  <a:lnTo>
                    <a:pt x="85230" y="24410"/>
                  </a:lnTo>
                  <a:lnTo>
                    <a:pt x="85350" y="24436"/>
                  </a:lnTo>
                  <a:lnTo>
                    <a:pt x="85469" y="24445"/>
                  </a:lnTo>
                  <a:lnTo>
                    <a:pt x="85657" y="24445"/>
                  </a:lnTo>
                  <a:lnTo>
                    <a:pt x="85734" y="24427"/>
                  </a:lnTo>
                  <a:lnTo>
                    <a:pt x="85794" y="24410"/>
                  </a:lnTo>
                  <a:lnTo>
                    <a:pt x="85836" y="24393"/>
                  </a:lnTo>
                  <a:lnTo>
                    <a:pt x="85870" y="24368"/>
                  </a:lnTo>
                  <a:lnTo>
                    <a:pt x="85904" y="24342"/>
                  </a:lnTo>
                  <a:lnTo>
                    <a:pt x="85947" y="24291"/>
                  </a:lnTo>
                  <a:lnTo>
                    <a:pt x="85973" y="24248"/>
                  </a:lnTo>
                  <a:lnTo>
                    <a:pt x="85990" y="24231"/>
                  </a:lnTo>
                  <a:lnTo>
                    <a:pt x="86007" y="24214"/>
                  </a:lnTo>
                  <a:lnTo>
                    <a:pt x="86058" y="24214"/>
                  </a:lnTo>
                  <a:lnTo>
                    <a:pt x="86212" y="24248"/>
                  </a:lnTo>
                  <a:lnTo>
                    <a:pt x="86357" y="24282"/>
                  </a:lnTo>
                  <a:lnTo>
                    <a:pt x="86638" y="24368"/>
                  </a:lnTo>
                  <a:lnTo>
                    <a:pt x="86895" y="24470"/>
                  </a:lnTo>
                  <a:lnTo>
                    <a:pt x="87134" y="24573"/>
                  </a:lnTo>
                  <a:lnTo>
                    <a:pt x="87364" y="24675"/>
                  </a:lnTo>
                  <a:lnTo>
                    <a:pt x="87577" y="24786"/>
                  </a:lnTo>
                  <a:lnTo>
                    <a:pt x="87987" y="24991"/>
                  </a:lnTo>
                  <a:lnTo>
                    <a:pt x="88192" y="25076"/>
                  </a:lnTo>
                  <a:lnTo>
                    <a:pt x="88397" y="25153"/>
                  </a:lnTo>
                  <a:lnTo>
                    <a:pt x="88602" y="25221"/>
                  </a:lnTo>
                  <a:lnTo>
                    <a:pt x="88704" y="25247"/>
                  </a:lnTo>
                  <a:lnTo>
                    <a:pt x="88815" y="25264"/>
                  </a:lnTo>
                  <a:lnTo>
                    <a:pt x="88926" y="25281"/>
                  </a:lnTo>
                  <a:lnTo>
                    <a:pt x="89037" y="25289"/>
                  </a:lnTo>
                  <a:lnTo>
                    <a:pt x="89156" y="25289"/>
                  </a:lnTo>
                  <a:lnTo>
                    <a:pt x="89276" y="25281"/>
                  </a:lnTo>
                  <a:lnTo>
                    <a:pt x="89395" y="25272"/>
                  </a:lnTo>
                  <a:lnTo>
                    <a:pt x="89523" y="25255"/>
                  </a:lnTo>
                  <a:lnTo>
                    <a:pt x="89660" y="25230"/>
                  </a:lnTo>
                  <a:lnTo>
                    <a:pt x="89796" y="25196"/>
                  </a:lnTo>
                  <a:lnTo>
                    <a:pt x="90104" y="25110"/>
                  </a:lnTo>
                  <a:lnTo>
                    <a:pt x="90360" y="25042"/>
                  </a:lnTo>
                  <a:lnTo>
                    <a:pt x="90599" y="24999"/>
                  </a:lnTo>
                  <a:lnTo>
                    <a:pt x="90710" y="24982"/>
                  </a:lnTo>
                  <a:lnTo>
                    <a:pt x="90812" y="24982"/>
                  </a:lnTo>
                  <a:lnTo>
                    <a:pt x="90923" y="24974"/>
                  </a:lnTo>
                  <a:lnTo>
                    <a:pt x="91034" y="24982"/>
                  </a:lnTo>
                  <a:lnTo>
                    <a:pt x="91153" y="24991"/>
                  </a:lnTo>
                  <a:lnTo>
                    <a:pt x="91273" y="25016"/>
                  </a:lnTo>
                  <a:lnTo>
                    <a:pt x="91401" y="25042"/>
                  </a:lnTo>
                  <a:lnTo>
                    <a:pt x="91546" y="25076"/>
                  </a:lnTo>
                  <a:lnTo>
                    <a:pt x="91862" y="25170"/>
                  </a:lnTo>
                  <a:lnTo>
                    <a:pt x="92442" y="25349"/>
                  </a:lnTo>
                  <a:lnTo>
                    <a:pt x="92818" y="25469"/>
                  </a:lnTo>
                  <a:lnTo>
                    <a:pt x="93074" y="25563"/>
                  </a:lnTo>
                  <a:lnTo>
                    <a:pt x="93134" y="25682"/>
                  </a:lnTo>
                  <a:lnTo>
                    <a:pt x="93193" y="25802"/>
                  </a:lnTo>
                  <a:lnTo>
                    <a:pt x="93270" y="25955"/>
                  </a:lnTo>
                  <a:lnTo>
                    <a:pt x="93364" y="26109"/>
                  </a:lnTo>
                  <a:lnTo>
                    <a:pt x="93458" y="26254"/>
                  </a:lnTo>
                  <a:lnTo>
                    <a:pt x="93509" y="26314"/>
                  </a:lnTo>
                  <a:lnTo>
                    <a:pt x="93560" y="26373"/>
                  </a:lnTo>
                  <a:lnTo>
                    <a:pt x="93612" y="26416"/>
                  </a:lnTo>
                  <a:lnTo>
                    <a:pt x="93663" y="26450"/>
                  </a:lnTo>
                  <a:lnTo>
                    <a:pt x="93868" y="26561"/>
                  </a:lnTo>
                  <a:lnTo>
                    <a:pt x="94072" y="26664"/>
                  </a:lnTo>
                  <a:lnTo>
                    <a:pt x="94294" y="26757"/>
                  </a:lnTo>
                  <a:lnTo>
                    <a:pt x="94448" y="26587"/>
                  </a:lnTo>
                  <a:lnTo>
                    <a:pt x="94431" y="26587"/>
                  </a:lnTo>
                  <a:lnTo>
                    <a:pt x="94448" y="26578"/>
                  </a:lnTo>
                  <a:lnTo>
                    <a:pt x="94431" y="26578"/>
                  </a:lnTo>
                  <a:lnTo>
                    <a:pt x="94448" y="26561"/>
                  </a:lnTo>
                  <a:lnTo>
                    <a:pt x="94431" y="26561"/>
                  </a:lnTo>
                  <a:lnTo>
                    <a:pt x="94448" y="26553"/>
                  </a:lnTo>
                  <a:lnTo>
                    <a:pt x="94431" y="26553"/>
                  </a:lnTo>
                  <a:lnTo>
                    <a:pt x="94448" y="26536"/>
                  </a:lnTo>
                  <a:lnTo>
                    <a:pt x="94431" y="26536"/>
                  </a:lnTo>
                  <a:lnTo>
                    <a:pt x="94448" y="26527"/>
                  </a:lnTo>
                  <a:lnTo>
                    <a:pt x="94431" y="26527"/>
                  </a:lnTo>
                  <a:lnTo>
                    <a:pt x="94448" y="26519"/>
                  </a:lnTo>
                  <a:lnTo>
                    <a:pt x="94431" y="26519"/>
                  </a:lnTo>
                  <a:lnTo>
                    <a:pt x="94448" y="26501"/>
                  </a:lnTo>
                  <a:lnTo>
                    <a:pt x="94431" y="26501"/>
                  </a:lnTo>
                  <a:lnTo>
                    <a:pt x="94448" y="26493"/>
                  </a:lnTo>
                  <a:lnTo>
                    <a:pt x="94431" y="26493"/>
                  </a:lnTo>
                  <a:lnTo>
                    <a:pt x="94448" y="26476"/>
                  </a:lnTo>
                  <a:lnTo>
                    <a:pt x="94431" y="26476"/>
                  </a:lnTo>
                  <a:lnTo>
                    <a:pt x="94448" y="26467"/>
                  </a:lnTo>
                  <a:lnTo>
                    <a:pt x="94431" y="26467"/>
                  </a:lnTo>
                  <a:lnTo>
                    <a:pt x="94448" y="26450"/>
                  </a:lnTo>
                  <a:lnTo>
                    <a:pt x="94431" y="26450"/>
                  </a:lnTo>
                  <a:lnTo>
                    <a:pt x="94448" y="26442"/>
                  </a:lnTo>
                  <a:lnTo>
                    <a:pt x="94431" y="26442"/>
                  </a:lnTo>
                  <a:lnTo>
                    <a:pt x="94448" y="26433"/>
                  </a:lnTo>
                  <a:lnTo>
                    <a:pt x="94431" y="26433"/>
                  </a:lnTo>
                  <a:lnTo>
                    <a:pt x="94448" y="26416"/>
                  </a:lnTo>
                  <a:lnTo>
                    <a:pt x="94431" y="26416"/>
                  </a:lnTo>
                  <a:lnTo>
                    <a:pt x="94448" y="26408"/>
                  </a:lnTo>
                  <a:lnTo>
                    <a:pt x="94431" y="26408"/>
                  </a:lnTo>
                  <a:lnTo>
                    <a:pt x="94448" y="26390"/>
                  </a:lnTo>
                  <a:lnTo>
                    <a:pt x="94431" y="26390"/>
                  </a:lnTo>
                  <a:lnTo>
                    <a:pt x="94448" y="26382"/>
                  </a:lnTo>
                  <a:lnTo>
                    <a:pt x="94431" y="26382"/>
                  </a:lnTo>
                  <a:lnTo>
                    <a:pt x="94448" y="26365"/>
                  </a:lnTo>
                  <a:lnTo>
                    <a:pt x="94431" y="26365"/>
                  </a:lnTo>
                  <a:lnTo>
                    <a:pt x="94448" y="26356"/>
                  </a:lnTo>
                  <a:lnTo>
                    <a:pt x="94431" y="26356"/>
                  </a:lnTo>
                  <a:lnTo>
                    <a:pt x="94448" y="26339"/>
                  </a:lnTo>
                  <a:lnTo>
                    <a:pt x="94431" y="26339"/>
                  </a:lnTo>
                  <a:lnTo>
                    <a:pt x="94448" y="26331"/>
                  </a:lnTo>
                  <a:lnTo>
                    <a:pt x="94431" y="26331"/>
                  </a:lnTo>
                  <a:lnTo>
                    <a:pt x="94448" y="26322"/>
                  </a:lnTo>
                  <a:lnTo>
                    <a:pt x="94431" y="26322"/>
                  </a:lnTo>
                  <a:lnTo>
                    <a:pt x="94448" y="26305"/>
                  </a:lnTo>
                  <a:lnTo>
                    <a:pt x="94431" y="26305"/>
                  </a:lnTo>
                  <a:lnTo>
                    <a:pt x="94448" y="26297"/>
                  </a:lnTo>
                  <a:lnTo>
                    <a:pt x="94431" y="26297"/>
                  </a:lnTo>
                  <a:lnTo>
                    <a:pt x="94448" y="26280"/>
                  </a:lnTo>
                  <a:lnTo>
                    <a:pt x="94431" y="26280"/>
                  </a:lnTo>
                  <a:lnTo>
                    <a:pt x="94448" y="26271"/>
                  </a:lnTo>
                  <a:lnTo>
                    <a:pt x="94431" y="26271"/>
                  </a:lnTo>
                  <a:lnTo>
                    <a:pt x="94448" y="26254"/>
                  </a:lnTo>
                  <a:lnTo>
                    <a:pt x="94431" y="26254"/>
                  </a:lnTo>
                  <a:lnTo>
                    <a:pt x="94448" y="26245"/>
                  </a:lnTo>
                  <a:lnTo>
                    <a:pt x="94431" y="26245"/>
                  </a:lnTo>
                  <a:lnTo>
                    <a:pt x="94448" y="26237"/>
                  </a:lnTo>
                  <a:lnTo>
                    <a:pt x="94431" y="26237"/>
                  </a:lnTo>
                  <a:lnTo>
                    <a:pt x="94448" y="26220"/>
                  </a:lnTo>
                  <a:lnTo>
                    <a:pt x="94431" y="26220"/>
                  </a:lnTo>
                  <a:lnTo>
                    <a:pt x="94448" y="26211"/>
                  </a:lnTo>
                  <a:lnTo>
                    <a:pt x="94431" y="26211"/>
                  </a:lnTo>
                  <a:lnTo>
                    <a:pt x="94448" y="26194"/>
                  </a:lnTo>
                  <a:lnTo>
                    <a:pt x="94431" y="26194"/>
                  </a:lnTo>
                  <a:lnTo>
                    <a:pt x="94448" y="26186"/>
                  </a:lnTo>
                  <a:lnTo>
                    <a:pt x="94431" y="26186"/>
                  </a:lnTo>
                  <a:lnTo>
                    <a:pt x="94448" y="26169"/>
                  </a:lnTo>
                  <a:lnTo>
                    <a:pt x="94431" y="26169"/>
                  </a:lnTo>
                  <a:lnTo>
                    <a:pt x="94448" y="26160"/>
                  </a:lnTo>
                  <a:lnTo>
                    <a:pt x="94431" y="26160"/>
                  </a:lnTo>
                  <a:lnTo>
                    <a:pt x="94448" y="26152"/>
                  </a:lnTo>
                  <a:lnTo>
                    <a:pt x="94431" y="26152"/>
                  </a:lnTo>
                  <a:lnTo>
                    <a:pt x="94448" y="26134"/>
                  </a:lnTo>
                  <a:lnTo>
                    <a:pt x="94431" y="26134"/>
                  </a:lnTo>
                  <a:lnTo>
                    <a:pt x="94448" y="26126"/>
                  </a:lnTo>
                  <a:lnTo>
                    <a:pt x="94431" y="26126"/>
                  </a:lnTo>
                  <a:lnTo>
                    <a:pt x="94448" y="26109"/>
                  </a:lnTo>
                  <a:lnTo>
                    <a:pt x="94431" y="26109"/>
                  </a:lnTo>
                  <a:lnTo>
                    <a:pt x="94448" y="26100"/>
                  </a:lnTo>
                  <a:lnTo>
                    <a:pt x="94431" y="26100"/>
                  </a:lnTo>
                  <a:lnTo>
                    <a:pt x="94448" y="26083"/>
                  </a:lnTo>
                  <a:lnTo>
                    <a:pt x="94431" y="26083"/>
                  </a:lnTo>
                  <a:lnTo>
                    <a:pt x="94448" y="26075"/>
                  </a:lnTo>
                  <a:lnTo>
                    <a:pt x="94431" y="26075"/>
                  </a:lnTo>
                  <a:lnTo>
                    <a:pt x="94448" y="26066"/>
                  </a:lnTo>
                  <a:lnTo>
                    <a:pt x="94431" y="26066"/>
                  </a:lnTo>
                  <a:lnTo>
                    <a:pt x="94448" y="26049"/>
                  </a:lnTo>
                  <a:lnTo>
                    <a:pt x="94431" y="26049"/>
                  </a:lnTo>
                  <a:lnTo>
                    <a:pt x="94448" y="26041"/>
                  </a:lnTo>
                  <a:lnTo>
                    <a:pt x="94431" y="26041"/>
                  </a:lnTo>
                  <a:lnTo>
                    <a:pt x="94448" y="26023"/>
                  </a:lnTo>
                  <a:lnTo>
                    <a:pt x="94431" y="26023"/>
                  </a:lnTo>
                  <a:lnTo>
                    <a:pt x="94448" y="26015"/>
                  </a:lnTo>
                  <a:lnTo>
                    <a:pt x="94431" y="26015"/>
                  </a:lnTo>
                  <a:lnTo>
                    <a:pt x="94448" y="25998"/>
                  </a:lnTo>
                  <a:lnTo>
                    <a:pt x="94431" y="25998"/>
                  </a:lnTo>
                  <a:lnTo>
                    <a:pt x="94448" y="25989"/>
                  </a:lnTo>
                  <a:lnTo>
                    <a:pt x="94431" y="25989"/>
                  </a:lnTo>
                  <a:lnTo>
                    <a:pt x="94448" y="25972"/>
                  </a:lnTo>
                  <a:lnTo>
                    <a:pt x="94431" y="25972"/>
                  </a:lnTo>
                  <a:lnTo>
                    <a:pt x="94448" y="25964"/>
                  </a:lnTo>
                  <a:lnTo>
                    <a:pt x="94388" y="25938"/>
                  </a:lnTo>
                  <a:lnTo>
                    <a:pt x="94311" y="25895"/>
                  </a:lnTo>
                  <a:lnTo>
                    <a:pt x="94226" y="25844"/>
                  </a:lnTo>
                  <a:lnTo>
                    <a:pt x="94124" y="25759"/>
                  </a:lnTo>
                  <a:lnTo>
                    <a:pt x="94013" y="25656"/>
                  </a:lnTo>
                  <a:lnTo>
                    <a:pt x="93893" y="25520"/>
                  </a:lnTo>
                  <a:lnTo>
                    <a:pt x="93833" y="25443"/>
                  </a:lnTo>
                  <a:lnTo>
                    <a:pt x="93774" y="25349"/>
                  </a:lnTo>
                  <a:lnTo>
                    <a:pt x="93688" y="25204"/>
                  </a:lnTo>
                  <a:lnTo>
                    <a:pt x="93612" y="25085"/>
                  </a:lnTo>
                  <a:lnTo>
                    <a:pt x="93774" y="25119"/>
                  </a:lnTo>
                  <a:lnTo>
                    <a:pt x="93936" y="25161"/>
                  </a:lnTo>
                  <a:lnTo>
                    <a:pt x="94081" y="25213"/>
                  </a:lnTo>
                  <a:lnTo>
                    <a:pt x="94175" y="25255"/>
                  </a:lnTo>
                  <a:lnTo>
                    <a:pt x="94277" y="25307"/>
                  </a:lnTo>
                  <a:lnTo>
                    <a:pt x="94363" y="25358"/>
                  </a:lnTo>
                  <a:lnTo>
                    <a:pt x="94431" y="25409"/>
                  </a:lnTo>
                  <a:lnTo>
                    <a:pt x="94491" y="25460"/>
                  </a:lnTo>
                  <a:lnTo>
                    <a:pt x="94482" y="25520"/>
                  </a:lnTo>
                  <a:lnTo>
                    <a:pt x="94474" y="25537"/>
                  </a:lnTo>
                  <a:lnTo>
                    <a:pt x="94482" y="25563"/>
                  </a:lnTo>
                  <a:lnTo>
                    <a:pt x="94482" y="25571"/>
                  </a:lnTo>
                  <a:lnTo>
                    <a:pt x="94482" y="25588"/>
                  </a:lnTo>
                  <a:lnTo>
                    <a:pt x="94482" y="25597"/>
                  </a:lnTo>
                  <a:lnTo>
                    <a:pt x="94482" y="25605"/>
                  </a:lnTo>
                  <a:lnTo>
                    <a:pt x="94482" y="25622"/>
                  </a:lnTo>
                  <a:lnTo>
                    <a:pt x="94482" y="25631"/>
                  </a:lnTo>
                  <a:lnTo>
                    <a:pt x="94482" y="25648"/>
                  </a:lnTo>
                  <a:lnTo>
                    <a:pt x="94482" y="25656"/>
                  </a:lnTo>
                  <a:lnTo>
                    <a:pt x="94482" y="25674"/>
                  </a:lnTo>
                  <a:lnTo>
                    <a:pt x="94482" y="25682"/>
                  </a:lnTo>
                  <a:lnTo>
                    <a:pt x="94482" y="25691"/>
                  </a:lnTo>
                  <a:lnTo>
                    <a:pt x="94482" y="25708"/>
                  </a:lnTo>
                  <a:lnTo>
                    <a:pt x="94482" y="25716"/>
                  </a:lnTo>
                  <a:lnTo>
                    <a:pt x="94482" y="25733"/>
                  </a:lnTo>
                  <a:lnTo>
                    <a:pt x="94482" y="25742"/>
                  </a:lnTo>
                  <a:lnTo>
                    <a:pt x="94482" y="25759"/>
                  </a:lnTo>
                  <a:lnTo>
                    <a:pt x="94482" y="25767"/>
                  </a:lnTo>
                  <a:lnTo>
                    <a:pt x="94482" y="25785"/>
                  </a:lnTo>
                  <a:lnTo>
                    <a:pt x="94482" y="25793"/>
                  </a:lnTo>
                  <a:lnTo>
                    <a:pt x="94482" y="25802"/>
                  </a:lnTo>
                  <a:lnTo>
                    <a:pt x="94482" y="25819"/>
                  </a:lnTo>
                  <a:lnTo>
                    <a:pt x="94482" y="25827"/>
                  </a:lnTo>
                  <a:lnTo>
                    <a:pt x="94482" y="25844"/>
                  </a:lnTo>
                  <a:lnTo>
                    <a:pt x="94482" y="25853"/>
                  </a:lnTo>
                  <a:lnTo>
                    <a:pt x="94482" y="25870"/>
                  </a:lnTo>
                  <a:lnTo>
                    <a:pt x="94482" y="25878"/>
                  </a:lnTo>
                  <a:lnTo>
                    <a:pt x="94482" y="25887"/>
                  </a:lnTo>
                  <a:lnTo>
                    <a:pt x="94482" y="25904"/>
                  </a:lnTo>
                  <a:lnTo>
                    <a:pt x="94482" y="25913"/>
                  </a:lnTo>
                  <a:lnTo>
                    <a:pt x="94482" y="25930"/>
                  </a:lnTo>
                  <a:lnTo>
                    <a:pt x="94482" y="25938"/>
                  </a:lnTo>
                  <a:lnTo>
                    <a:pt x="94482" y="25955"/>
                  </a:lnTo>
                  <a:lnTo>
                    <a:pt x="94482" y="25964"/>
                  </a:lnTo>
                  <a:lnTo>
                    <a:pt x="94482" y="25972"/>
                  </a:lnTo>
                  <a:lnTo>
                    <a:pt x="94482" y="25989"/>
                  </a:lnTo>
                  <a:lnTo>
                    <a:pt x="94482" y="25998"/>
                  </a:lnTo>
                  <a:lnTo>
                    <a:pt x="94482" y="26015"/>
                  </a:lnTo>
                  <a:lnTo>
                    <a:pt x="94482" y="26023"/>
                  </a:lnTo>
                  <a:lnTo>
                    <a:pt x="94482" y="26041"/>
                  </a:lnTo>
                  <a:lnTo>
                    <a:pt x="94482" y="26049"/>
                  </a:lnTo>
                  <a:lnTo>
                    <a:pt x="94482" y="26066"/>
                  </a:lnTo>
                  <a:lnTo>
                    <a:pt x="94482" y="26075"/>
                  </a:lnTo>
                  <a:lnTo>
                    <a:pt x="94482" y="26083"/>
                  </a:lnTo>
                  <a:lnTo>
                    <a:pt x="94482" y="26100"/>
                  </a:lnTo>
                  <a:lnTo>
                    <a:pt x="94482" y="26109"/>
                  </a:lnTo>
                  <a:lnTo>
                    <a:pt x="94482" y="26126"/>
                  </a:lnTo>
                  <a:lnTo>
                    <a:pt x="94482" y="26134"/>
                  </a:lnTo>
                  <a:lnTo>
                    <a:pt x="94482" y="26152"/>
                  </a:lnTo>
                  <a:lnTo>
                    <a:pt x="94482" y="26160"/>
                  </a:lnTo>
                  <a:lnTo>
                    <a:pt x="94482" y="26169"/>
                  </a:lnTo>
                  <a:lnTo>
                    <a:pt x="94491" y="26220"/>
                  </a:lnTo>
                  <a:lnTo>
                    <a:pt x="94508" y="26254"/>
                  </a:lnTo>
                  <a:lnTo>
                    <a:pt x="94533" y="26297"/>
                  </a:lnTo>
                  <a:lnTo>
                    <a:pt x="94576" y="26331"/>
                  </a:lnTo>
                  <a:lnTo>
                    <a:pt x="94619" y="26365"/>
                  </a:lnTo>
                  <a:lnTo>
                    <a:pt x="94670" y="26399"/>
                  </a:lnTo>
                  <a:lnTo>
                    <a:pt x="94789" y="26459"/>
                  </a:lnTo>
                  <a:lnTo>
                    <a:pt x="95054" y="26570"/>
                  </a:lnTo>
                  <a:lnTo>
                    <a:pt x="95182" y="26621"/>
                  </a:lnTo>
                  <a:lnTo>
                    <a:pt x="95301" y="26689"/>
                  </a:lnTo>
                  <a:lnTo>
                    <a:pt x="95327" y="26664"/>
                  </a:lnTo>
                  <a:lnTo>
                    <a:pt x="95344" y="26638"/>
                  </a:lnTo>
                  <a:lnTo>
                    <a:pt x="95378" y="26578"/>
                  </a:lnTo>
                  <a:lnTo>
                    <a:pt x="95395" y="26510"/>
                  </a:lnTo>
                  <a:lnTo>
                    <a:pt x="95412" y="26433"/>
                  </a:lnTo>
                  <a:lnTo>
                    <a:pt x="95412" y="26416"/>
                  </a:lnTo>
                  <a:lnTo>
                    <a:pt x="95412" y="26408"/>
                  </a:lnTo>
                  <a:lnTo>
                    <a:pt x="95412" y="26390"/>
                  </a:lnTo>
                  <a:lnTo>
                    <a:pt x="95412" y="26382"/>
                  </a:lnTo>
                  <a:lnTo>
                    <a:pt x="95412" y="26365"/>
                  </a:lnTo>
                  <a:lnTo>
                    <a:pt x="95412" y="26356"/>
                  </a:lnTo>
                  <a:lnTo>
                    <a:pt x="95412" y="26339"/>
                  </a:lnTo>
                  <a:lnTo>
                    <a:pt x="95412" y="26331"/>
                  </a:lnTo>
                  <a:lnTo>
                    <a:pt x="95412" y="26322"/>
                  </a:lnTo>
                  <a:lnTo>
                    <a:pt x="95412" y="26305"/>
                  </a:lnTo>
                  <a:lnTo>
                    <a:pt x="95412" y="26297"/>
                  </a:lnTo>
                  <a:lnTo>
                    <a:pt x="95412" y="26280"/>
                  </a:lnTo>
                  <a:lnTo>
                    <a:pt x="95412" y="26271"/>
                  </a:lnTo>
                  <a:lnTo>
                    <a:pt x="95412" y="26254"/>
                  </a:lnTo>
                  <a:lnTo>
                    <a:pt x="95412" y="26245"/>
                  </a:lnTo>
                  <a:lnTo>
                    <a:pt x="95412" y="26237"/>
                  </a:lnTo>
                  <a:lnTo>
                    <a:pt x="95412" y="26220"/>
                  </a:lnTo>
                  <a:lnTo>
                    <a:pt x="95412" y="26211"/>
                  </a:lnTo>
                  <a:lnTo>
                    <a:pt x="95412" y="26194"/>
                  </a:lnTo>
                  <a:lnTo>
                    <a:pt x="95412" y="26186"/>
                  </a:lnTo>
                  <a:lnTo>
                    <a:pt x="95412" y="26169"/>
                  </a:lnTo>
                  <a:lnTo>
                    <a:pt x="95412" y="26160"/>
                  </a:lnTo>
                  <a:lnTo>
                    <a:pt x="95412" y="26152"/>
                  </a:lnTo>
                  <a:lnTo>
                    <a:pt x="95412" y="26134"/>
                  </a:lnTo>
                  <a:lnTo>
                    <a:pt x="95412" y="26126"/>
                  </a:lnTo>
                  <a:lnTo>
                    <a:pt x="95412" y="26109"/>
                  </a:lnTo>
                  <a:lnTo>
                    <a:pt x="95412" y="26100"/>
                  </a:lnTo>
                  <a:lnTo>
                    <a:pt x="95412" y="26083"/>
                  </a:lnTo>
                  <a:lnTo>
                    <a:pt x="95412" y="26075"/>
                  </a:lnTo>
                  <a:lnTo>
                    <a:pt x="95412" y="26066"/>
                  </a:lnTo>
                  <a:lnTo>
                    <a:pt x="95412" y="26049"/>
                  </a:lnTo>
                  <a:lnTo>
                    <a:pt x="95412" y="26041"/>
                  </a:lnTo>
                  <a:lnTo>
                    <a:pt x="95412" y="26023"/>
                  </a:lnTo>
                  <a:lnTo>
                    <a:pt x="95412" y="26015"/>
                  </a:lnTo>
                  <a:lnTo>
                    <a:pt x="95412" y="25998"/>
                  </a:lnTo>
                  <a:lnTo>
                    <a:pt x="95412" y="25989"/>
                  </a:lnTo>
                  <a:lnTo>
                    <a:pt x="95412" y="25972"/>
                  </a:lnTo>
                  <a:lnTo>
                    <a:pt x="95412" y="25964"/>
                  </a:lnTo>
                  <a:lnTo>
                    <a:pt x="95412" y="25955"/>
                  </a:lnTo>
                  <a:lnTo>
                    <a:pt x="95412" y="25938"/>
                  </a:lnTo>
                  <a:lnTo>
                    <a:pt x="95412" y="25930"/>
                  </a:lnTo>
                  <a:lnTo>
                    <a:pt x="95412" y="25913"/>
                  </a:lnTo>
                  <a:lnTo>
                    <a:pt x="95412" y="25904"/>
                  </a:lnTo>
                  <a:lnTo>
                    <a:pt x="95412" y="25887"/>
                  </a:lnTo>
                  <a:lnTo>
                    <a:pt x="95412" y="25878"/>
                  </a:lnTo>
                  <a:lnTo>
                    <a:pt x="95412" y="25870"/>
                  </a:lnTo>
                  <a:lnTo>
                    <a:pt x="95412" y="25853"/>
                  </a:lnTo>
                  <a:lnTo>
                    <a:pt x="95412" y="25844"/>
                  </a:lnTo>
                  <a:lnTo>
                    <a:pt x="95412" y="25827"/>
                  </a:lnTo>
                  <a:lnTo>
                    <a:pt x="95412" y="25819"/>
                  </a:lnTo>
                  <a:lnTo>
                    <a:pt x="95387" y="25537"/>
                  </a:lnTo>
                  <a:lnTo>
                    <a:pt x="95353" y="25298"/>
                  </a:lnTo>
                  <a:lnTo>
                    <a:pt x="95327" y="25093"/>
                  </a:lnTo>
                  <a:lnTo>
                    <a:pt x="95293" y="24914"/>
                  </a:lnTo>
                  <a:lnTo>
                    <a:pt x="95242" y="24649"/>
                  </a:lnTo>
                  <a:lnTo>
                    <a:pt x="95208" y="24470"/>
                  </a:lnTo>
                  <a:lnTo>
                    <a:pt x="95131" y="24009"/>
                  </a:lnTo>
                  <a:lnTo>
                    <a:pt x="95097" y="23779"/>
                  </a:lnTo>
                  <a:lnTo>
                    <a:pt x="95045" y="23548"/>
                  </a:lnTo>
                  <a:lnTo>
                    <a:pt x="95011" y="23437"/>
                  </a:lnTo>
                  <a:lnTo>
                    <a:pt x="94986" y="23386"/>
                  </a:lnTo>
                  <a:lnTo>
                    <a:pt x="94960" y="23344"/>
                  </a:lnTo>
                  <a:lnTo>
                    <a:pt x="94917" y="23292"/>
                  </a:lnTo>
                  <a:lnTo>
                    <a:pt x="94875" y="23250"/>
                  </a:lnTo>
                  <a:lnTo>
                    <a:pt x="94823" y="23207"/>
                  </a:lnTo>
                  <a:lnTo>
                    <a:pt x="94764" y="23164"/>
                  </a:lnTo>
                  <a:lnTo>
                    <a:pt x="94687" y="23130"/>
                  </a:lnTo>
                  <a:lnTo>
                    <a:pt x="94602" y="23087"/>
                  </a:lnTo>
                  <a:lnTo>
                    <a:pt x="94388" y="23011"/>
                  </a:lnTo>
                  <a:lnTo>
                    <a:pt x="94115" y="22934"/>
                  </a:lnTo>
                  <a:lnTo>
                    <a:pt x="93774" y="22857"/>
                  </a:lnTo>
                  <a:lnTo>
                    <a:pt x="93492" y="22789"/>
                  </a:lnTo>
                  <a:lnTo>
                    <a:pt x="93236" y="22720"/>
                  </a:lnTo>
                  <a:lnTo>
                    <a:pt x="93014" y="22644"/>
                  </a:lnTo>
                  <a:lnTo>
                    <a:pt x="92818" y="22567"/>
                  </a:lnTo>
                  <a:lnTo>
                    <a:pt x="92647" y="22490"/>
                  </a:lnTo>
                  <a:lnTo>
                    <a:pt x="92511" y="22405"/>
                  </a:lnTo>
                  <a:lnTo>
                    <a:pt x="92391" y="22311"/>
                  </a:lnTo>
                  <a:lnTo>
                    <a:pt x="92348" y="22268"/>
                  </a:lnTo>
                  <a:lnTo>
                    <a:pt x="92306" y="22217"/>
                  </a:lnTo>
                  <a:lnTo>
                    <a:pt x="92451" y="21833"/>
                  </a:lnTo>
                  <a:lnTo>
                    <a:pt x="92630" y="21398"/>
                  </a:lnTo>
                  <a:lnTo>
                    <a:pt x="93031" y="20467"/>
                  </a:lnTo>
                  <a:lnTo>
                    <a:pt x="93219" y="20032"/>
                  </a:lnTo>
                  <a:lnTo>
                    <a:pt x="93373" y="19648"/>
                  </a:lnTo>
                  <a:lnTo>
                    <a:pt x="93441" y="19486"/>
                  </a:lnTo>
                  <a:lnTo>
                    <a:pt x="93483" y="19349"/>
                  </a:lnTo>
                  <a:lnTo>
                    <a:pt x="93518" y="19238"/>
                  </a:lnTo>
                  <a:lnTo>
                    <a:pt x="93526" y="19161"/>
                  </a:lnTo>
                  <a:lnTo>
                    <a:pt x="93526" y="19144"/>
                  </a:lnTo>
                  <a:lnTo>
                    <a:pt x="93526" y="19136"/>
                  </a:lnTo>
                  <a:lnTo>
                    <a:pt x="93526" y="19119"/>
                  </a:lnTo>
                  <a:lnTo>
                    <a:pt x="93526" y="19110"/>
                  </a:lnTo>
                  <a:lnTo>
                    <a:pt x="93526" y="19093"/>
                  </a:lnTo>
                  <a:lnTo>
                    <a:pt x="93526" y="19085"/>
                  </a:lnTo>
                  <a:lnTo>
                    <a:pt x="93526" y="19076"/>
                  </a:lnTo>
                  <a:lnTo>
                    <a:pt x="93526" y="19059"/>
                  </a:lnTo>
                  <a:lnTo>
                    <a:pt x="93526" y="19050"/>
                  </a:lnTo>
                  <a:lnTo>
                    <a:pt x="93526" y="19033"/>
                  </a:lnTo>
                  <a:lnTo>
                    <a:pt x="93526" y="19025"/>
                  </a:lnTo>
                  <a:lnTo>
                    <a:pt x="93526" y="19008"/>
                  </a:lnTo>
                  <a:lnTo>
                    <a:pt x="93526" y="18999"/>
                  </a:lnTo>
                  <a:lnTo>
                    <a:pt x="93526" y="18991"/>
                  </a:lnTo>
                  <a:lnTo>
                    <a:pt x="93526" y="18974"/>
                  </a:lnTo>
                  <a:lnTo>
                    <a:pt x="93526" y="18965"/>
                  </a:lnTo>
                  <a:lnTo>
                    <a:pt x="93526" y="18948"/>
                  </a:lnTo>
                  <a:lnTo>
                    <a:pt x="93526" y="18939"/>
                  </a:lnTo>
                  <a:lnTo>
                    <a:pt x="93526" y="18922"/>
                  </a:lnTo>
                  <a:lnTo>
                    <a:pt x="93526" y="18914"/>
                  </a:lnTo>
                  <a:lnTo>
                    <a:pt x="93526" y="18905"/>
                  </a:lnTo>
                  <a:lnTo>
                    <a:pt x="93526" y="18888"/>
                  </a:lnTo>
                  <a:lnTo>
                    <a:pt x="93526" y="18880"/>
                  </a:lnTo>
                  <a:lnTo>
                    <a:pt x="93526" y="18863"/>
                  </a:lnTo>
                  <a:lnTo>
                    <a:pt x="93526" y="18854"/>
                  </a:lnTo>
                  <a:lnTo>
                    <a:pt x="93526" y="18837"/>
                  </a:lnTo>
                  <a:lnTo>
                    <a:pt x="93526" y="18829"/>
                  </a:lnTo>
                  <a:lnTo>
                    <a:pt x="93526" y="18820"/>
                  </a:lnTo>
                  <a:lnTo>
                    <a:pt x="93526" y="18803"/>
                  </a:lnTo>
                  <a:lnTo>
                    <a:pt x="93526" y="18794"/>
                  </a:lnTo>
                  <a:lnTo>
                    <a:pt x="93526" y="18777"/>
                  </a:lnTo>
                  <a:lnTo>
                    <a:pt x="93526" y="18769"/>
                  </a:lnTo>
                  <a:lnTo>
                    <a:pt x="93526" y="18752"/>
                  </a:lnTo>
                  <a:lnTo>
                    <a:pt x="93526" y="18743"/>
                  </a:lnTo>
                  <a:lnTo>
                    <a:pt x="93526" y="18726"/>
                  </a:lnTo>
                  <a:lnTo>
                    <a:pt x="93526" y="18718"/>
                  </a:lnTo>
                  <a:lnTo>
                    <a:pt x="93526" y="18709"/>
                  </a:lnTo>
                  <a:lnTo>
                    <a:pt x="93526" y="18692"/>
                  </a:lnTo>
                  <a:lnTo>
                    <a:pt x="93526" y="18683"/>
                  </a:lnTo>
                  <a:lnTo>
                    <a:pt x="93526" y="18666"/>
                  </a:lnTo>
                  <a:lnTo>
                    <a:pt x="93560" y="18641"/>
                  </a:lnTo>
                  <a:lnTo>
                    <a:pt x="93603" y="18615"/>
                  </a:lnTo>
                  <a:lnTo>
                    <a:pt x="93714" y="18555"/>
                  </a:lnTo>
                  <a:lnTo>
                    <a:pt x="93808" y="18513"/>
                  </a:lnTo>
                  <a:lnTo>
                    <a:pt x="93876" y="18462"/>
                  </a:lnTo>
                  <a:lnTo>
                    <a:pt x="93902" y="18444"/>
                  </a:lnTo>
                  <a:lnTo>
                    <a:pt x="93919" y="18419"/>
                  </a:lnTo>
                  <a:lnTo>
                    <a:pt x="93927" y="18393"/>
                  </a:lnTo>
                  <a:lnTo>
                    <a:pt x="93927" y="18359"/>
                  </a:lnTo>
                  <a:lnTo>
                    <a:pt x="93927" y="18351"/>
                  </a:lnTo>
                  <a:lnTo>
                    <a:pt x="93927" y="18342"/>
                  </a:lnTo>
                  <a:lnTo>
                    <a:pt x="93927" y="18325"/>
                  </a:lnTo>
                  <a:lnTo>
                    <a:pt x="93927" y="18316"/>
                  </a:lnTo>
                  <a:lnTo>
                    <a:pt x="93927" y="18299"/>
                  </a:lnTo>
                  <a:lnTo>
                    <a:pt x="93927" y="18291"/>
                  </a:lnTo>
                  <a:lnTo>
                    <a:pt x="93927" y="18274"/>
                  </a:lnTo>
                  <a:lnTo>
                    <a:pt x="93927" y="18265"/>
                  </a:lnTo>
                  <a:lnTo>
                    <a:pt x="93927" y="18257"/>
                  </a:lnTo>
                  <a:lnTo>
                    <a:pt x="93927" y="18240"/>
                  </a:lnTo>
                  <a:lnTo>
                    <a:pt x="93927" y="18231"/>
                  </a:lnTo>
                  <a:lnTo>
                    <a:pt x="93927" y="18214"/>
                  </a:lnTo>
                  <a:lnTo>
                    <a:pt x="93927" y="18205"/>
                  </a:lnTo>
                  <a:lnTo>
                    <a:pt x="93927" y="18188"/>
                  </a:lnTo>
                  <a:lnTo>
                    <a:pt x="93927" y="18180"/>
                  </a:lnTo>
                  <a:lnTo>
                    <a:pt x="93927" y="18171"/>
                  </a:lnTo>
                  <a:lnTo>
                    <a:pt x="93927" y="18154"/>
                  </a:lnTo>
                  <a:lnTo>
                    <a:pt x="93927" y="18146"/>
                  </a:lnTo>
                  <a:lnTo>
                    <a:pt x="93927" y="18129"/>
                  </a:lnTo>
                  <a:lnTo>
                    <a:pt x="93927" y="18120"/>
                  </a:lnTo>
                  <a:lnTo>
                    <a:pt x="93927" y="18103"/>
                  </a:lnTo>
                  <a:lnTo>
                    <a:pt x="93927" y="18095"/>
                  </a:lnTo>
                  <a:lnTo>
                    <a:pt x="93927" y="18077"/>
                  </a:lnTo>
                  <a:lnTo>
                    <a:pt x="93927" y="18069"/>
                  </a:lnTo>
                  <a:lnTo>
                    <a:pt x="93927" y="18060"/>
                  </a:lnTo>
                  <a:lnTo>
                    <a:pt x="93927" y="18043"/>
                  </a:lnTo>
                  <a:lnTo>
                    <a:pt x="93927" y="18035"/>
                  </a:lnTo>
                  <a:lnTo>
                    <a:pt x="93927" y="18018"/>
                  </a:lnTo>
                  <a:lnTo>
                    <a:pt x="93927" y="18009"/>
                  </a:lnTo>
                  <a:lnTo>
                    <a:pt x="93927" y="17992"/>
                  </a:lnTo>
                  <a:lnTo>
                    <a:pt x="93927" y="17984"/>
                  </a:lnTo>
                  <a:lnTo>
                    <a:pt x="93927" y="17975"/>
                  </a:lnTo>
                  <a:lnTo>
                    <a:pt x="93927" y="17958"/>
                  </a:lnTo>
                  <a:lnTo>
                    <a:pt x="93927" y="17949"/>
                  </a:lnTo>
                  <a:lnTo>
                    <a:pt x="93927" y="17932"/>
                  </a:lnTo>
                  <a:lnTo>
                    <a:pt x="93927" y="17924"/>
                  </a:lnTo>
                  <a:lnTo>
                    <a:pt x="93927" y="17907"/>
                  </a:lnTo>
                  <a:lnTo>
                    <a:pt x="93927" y="17898"/>
                  </a:lnTo>
                  <a:lnTo>
                    <a:pt x="93927" y="17890"/>
                  </a:lnTo>
                  <a:lnTo>
                    <a:pt x="93927" y="17873"/>
                  </a:lnTo>
                  <a:lnTo>
                    <a:pt x="93927" y="17864"/>
                  </a:lnTo>
                  <a:lnTo>
                    <a:pt x="93927" y="17847"/>
                  </a:lnTo>
                  <a:lnTo>
                    <a:pt x="93927" y="17838"/>
                  </a:lnTo>
                  <a:lnTo>
                    <a:pt x="93927" y="17821"/>
                  </a:lnTo>
                  <a:lnTo>
                    <a:pt x="93927" y="17813"/>
                  </a:lnTo>
                  <a:lnTo>
                    <a:pt x="93927" y="17804"/>
                  </a:lnTo>
                  <a:lnTo>
                    <a:pt x="93927" y="17787"/>
                  </a:lnTo>
                  <a:lnTo>
                    <a:pt x="93927" y="17779"/>
                  </a:lnTo>
                  <a:lnTo>
                    <a:pt x="93927" y="17762"/>
                  </a:lnTo>
                  <a:lnTo>
                    <a:pt x="93927" y="17753"/>
                  </a:lnTo>
                  <a:lnTo>
                    <a:pt x="93927" y="17719"/>
                  </a:lnTo>
                  <a:lnTo>
                    <a:pt x="93910" y="17693"/>
                  </a:lnTo>
                  <a:lnTo>
                    <a:pt x="93885" y="17659"/>
                  </a:lnTo>
                  <a:lnTo>
                    <a:pt x="93842" y="17617"/>
                  </a:lnTo>
                  <a:lnTo>
                    <a:pt x="93731" y="17531"/>
                  </a:lnTo>
                  <a:lnTo>
                    <a:pt x="93560" y="17420"/>
                  </a:lnTo>
                  <a:lnTo>
                    <a:pt x="93210" y="17215"/>
                  </a:lnTo>
                  <a:lnTo>
                    <a:pt x="92860" y="17019"/>
                  </a:lnTo>
                  <a:lnTo>
                    <a:pt x="92493" y="16831"/>
                  </a:lnTo>
                  <a:lnTo>
                    <a:pt x="92135" y="16652"/>
                  </a:lnTo>
                  <a:lnTo>
                    <a:pt x="90923" y="16046"/>
                  </a:lnTo>
                  <a:lnTo>
                    <a:pt x="89993" y="15577"/>
                  </a:lnTo>
                  <a:lnTo>
                    <a:pt x="89626" y="15397"/>
                  </a:lnTo>
                  <a:lnTo>
                    <a:pt x="89327" y="15252"/>
                  </a:lnTo>
                  <a:lnTo>
                    <a:pt x="89097" y="15150"/>
                  </a:lnTo>
                  <a:lnTo>
                    <a:pt x="88926" y="15099"/>
                  </a:lnTo>
                  <a:lnTo>
                    <a:pt x="88806" y="15065"/>
                  </a:lnTo>
                  <a:lnTo>
                    <a:pt x="88730" y="15056"/>
                  </a:lnTo>
                  <a:lnTo>
                    <a:pt x="88670" y="15056"/>
                  </a:lnTo>
                  <a:lnTo>
                    <a:pt x="88619" y="15065"/>
                  </a:lnTo>
                  <a:lnTo>
                    <a:pt x="88550" y="15073"/>
                  </a:lnTo>
                  <a:lnTo>
                    <a:pt x="88473" y="15073"/>
                  </a:lnTo>
                  <a:lnTo>
                    <a:pt x="88345" y="15065"/>
                  </a:lnTo>
                  <a:lnTo>
                    <a:pt x="88175" y="15030"/>
                  </a:lnTo>
                  <a:lnTo>
                    <a:pt x="87996" y="14996"/>
                  </a:lnTo>
                  <a:lnTo>
                    <a:pt x="87833" y="14945"/>
                  </a:lnTo>
                  <a:lnTo>
                    <a:pt x="87705" y="14894"/>
                  </a:lnTo>
                  <a:lnTo>
                    <a:pt x="87654" y="14860"/>
                  </a:lnTo>
                  <a:lnTo>
                    <a:pt x="87603" y="14826"/>
                  </a:lnTo>
                  <a:lnTo>
                    <a:pt x="87560" y="14783"/>
                  </a:lnTo>
                  <a:lnTo>
                    <a:pt x="87518" y="14740"/>
                  </a:lnTo>
                  <a:lnTo>
                    <a:pt x="87483" y="14698"/>
                  </a:lnTo>
                  <a:lnTo>
                    <a:pt x="87458" y="14646"/>
                  </a:lnTo>
                  <a:lnTo>
                    <a:pt x="87432" y="14587"/>
                  </a:lnTo>
                  <a:lnTo>
                    <a:pt x="87407" y="14527"/>
                  </a:lnTo>
                  <a:lnTo>
                    <a:pt x="87372" y="14382"/>
                  </a:lnTo>
                  <a:lnTo>
                    <a:pt x="87330" y="14237"/>
                  </a:lnTo>
                  <a:lnTo>
                    <a:pt x="87287" y="14109"/>
                  </a:lnTo>
                  <a:lnTo>
                    <a:pt x="87219" y="13981"/>
                  </a:lnTo>
                  <a:lnTo>
                    <a:pt x="87151" y="13861"/>
                  </a:lnTo>
                  <a:lnTo>
                    <a:pt x="87065" y="13750"/>
                  </a:lnTo>
                  <a:lnTo>
                    <a:pt x="86971" y="13639"/>
                  </a:lnTo>
                  <a:lnTo>
                    <a:pt x="86860" y="13520"/>
                  </a:lnTo>
                  <a:lnTo>
                    <a:pt x="86749" y="13409"/>
                  </a:lnTo>
                  <a:lnTo>
                    <a:pt x="86621" y="13289"/>
                  </a:lnTo>
                  <a:lnTo>
                    <a:pt x="86493" y="13195"/>
                  </a:lnTo>
                  <a:lnTo>
                    <a:pt x="86254" y="13008"/>
                  </a:lnTo>
                  <a:lnTo>
                    <a:pt x="86152" y="12931"/>
                  </a:lnTo>
                  <a:lnTo>
                    <a:pt x="86067" y="12846"/>
                  </a:lnTo>
                  <a:lnTo>
                    <a:pt x="86033" y="12803"/>
                  </a:lnTo>
                  <a:lnTo>
                    <a:pt x="86007" y="12760"/>
                  </a:lnTo>
                  <a:lnTo>
                    <a:pt x="85990" y="12717"/>
                  </a:lnTo>
                  <a:lnTo>
                    <a:pt x="85973" y="12675"/>
                  </a:lnTo>
                  <a:lnTo>
                    <a:pt x="85964" y="12581"/>
                  </a:lnTo>
                  <a:lnTo>
                    <a:pt x="85956" y="12487"/>
                  </a:lnTo>
                  <a:lnTo>
                    <a:pt x="85947" y="12402"/>
                  </a:lnTo>
                  <a:lnTo>
                    <a:pt x="85930" y="12308"/>
                  </a:lnTo>
                  <a:lnTo>
                    <a:pt x="85904" y="12222"/>
                  </a:lnTo>
                  <a:lnTo>
                    <a:pt x="85887" y="12180"/>
                  </a:lnTo>
                  <a:lnTo>
                    <a:pt x="85862" y="12137"/>
                  </a:lnTo>
                  <a:lnTo>
                    <a:pt x="85828" y="12094"/>
                  </a:lnTo>
                  <a:lnTo>
                    <a:pt x="85785" y="12052"/>
                  </a:lnTo>
                  <a:lnTo>
                    <a:pt x="85742" y="12018"/>
                  </a:lnTo>
                  <a:lnTo>
                    <a:pt x="85683" y="11975"/>
                  </a:lnTo>
                  <a:lnTo>
                    <a:pt x="85589" y="11915"/>
                  </a:lnTo>
                  <a:lnTo>
                    <a:pt x="85537" y="11890"/>
                  </a:lnTo>
                  <a:lnTo>
                    <a:pt x="85486" y="11890"/>
                  </a:lnTo>
                  <a:lnTo>
                    <a:pt x="85435" y="11898"/>
                  </a:lnTo>
                  <a:lnTo>
                    <a:pt x="85333" y="11890"/>
                  </a:lnTo>
                  <a:lnTo>
                    <a:pt x="85162" y="11864"/>
                  </a:lnTo>
                  <a:lnTo>
                    <a:pt x="84889" y="11804"/>
                  </a:lnTo>
                  <a:lnTo>
                    <a:pt x="84573" y="11719"/>
                  </a:lnTo>
                  <a:lnTo>
                    <a:pt x="84283" y="11625"/>
                  </a:lnTo>
                  <a:lnTo>
                    <a:pt x="83745" y="11437"/>
                  </a:lnTo>
                  <a:lnTo>
                    <a:pt x="83472" y="11343"/>
                  </a:lnTo>
                  <a:lnTo>
                    <a:pt x="83190" y="11258"/>
                  </a:lnTo>
                  <a:lnTo>
                    <a:pt x="82900" y="11181"/>
                  </a:lnTo>
                  <a:lnTo>
                    <a:pt x="82738" y="11147"/>
                  </a:lnTo>
                  <a:lnTo>
                    <a:pt x="82576" y="11121"/>
                  </a:lnTo>
                  <a:lnTo>
                    <a:pt x="82243" y="11062"/>
                  </a:lnTo>
                  <a:lnTo>
                    <a:pt x="81944" y="11002"/>
                  </a:lnTo>
                  <a:lnTo>
                    <a:pt x="81424" y="10891"/>
                  </a:lnTo>
                  <a:lnTo>
                    <a:pt x="81202" y="10848"/>
                  </a:lnTo>
                  <a:lnTo>
                    <a:pt x="80997" y="10814"/>
                  </a:lnTo>
                  <a:lnTo>
                    <a:pt x="80818" y="10789"/>
                  </a:lnTo>
                  <a:lnTo>
                    <a:pt x="80647" y="10789"/>
                  </a:lnTo>
                  <a:lnTo>
                    <a:pt x="80570" y="10797"/>
                  </a:lnTo>
                  <a:lnTo>
                    <a:pt x="80485" y="10814"/>
                  </a:lnTo>
                  <a:lnTo>
                    <a:pt x="80391" y="10848"/>
                  </a:lnTo>
                  <a:lnTo>
                    <a:pt x="80297" y="10891"/>
                  </a:lnTo>
                  <a:lnTo>
                    <a:pt x="80101" y="10993"/>
                  </a:lnTo>
                  <a:lnTo>
                    <a:pt x="79887" y="11113"/>
                  </a:lnTo>
                  <a:lnTo>
                    <a:pt x="79674" y="11232"/>
                  </a:lnTo>
                  <a:lnTo>
                    <a:pt x="79461" y="11335"/>
                  </a:lnTo>
                  <a:lnTo>
                    <a:pt x="79358" y="11378"/>
                  </a:lnTo>
                  <a:lnTo>
                    <a:pt x="79247" y="11420"/>
                  </a:lnTo>
                  <a:lnTo>
                    <a:pt x="79145" y="11446"/>
                  </a:lnTo>
                  <a:lnTo>
                    <a:pt x="79051" y="11463"/>
                  </a:lnTo>
                  <a:lnTo>
                    <a:pt x="78872" y="11471"/>
                  </a:lnTo>
                  <a:lnTo>
                    <a:pt x="78727" y="11480"/>
                  </a:lnTo>
                  <a:lnTo>
                    <a:pt x="78547" y="11471"/>
                  </a:lnTo>
                  <a:lnTo>
                    <a:pt x="78453" y="11463"/>
                  </a:lnTo>
                  <a:lnTo>
                    <a:pt x="78419" y="11471"/>
                  </a:lnTo>
                  <a:lnTo>
                    <a:pt x="78385" y="11488"/>
                  </a:lnTo>
                  <a:lnTo>
                    <a:pt x="78368" y="11497"/>
                  </a:lnTo>
                  <a:lnTo>
                    <a:pt x="78360" y="11514"/>
                  </a:lnTo>
                  <a:lnTo>
                    <a:pt x="78360" y="11531"/>
                  </a:lnTo>
                  <a:lnTo>
                    <a:pt x="78360" y="11557"/>
                  </a:lnTo>
                  <a:lnTo>
                    <a:pt x="78360" y="11574"/>
                  </a:lnTo>
                  <a:lnTo>
                    <a:pt x="78360" y="11582"/>
                  </a:lnTo>
                  <a:lnTo>
                    <a:pt x="78360" y="11591"/>
                  </a:lnTo>
                  <a:lnTo>
                    <a:pt x="78360" y="11608"/>
                  </a:lnTo>
                  <a:lnTo>
                    <a:pt x="78360" y="11616"/>
                  </a:lnTo>
                  <a:lnTo>
                    <a:pt x="78360" y="11634"/>
                  </a:lnTo>
                  <a:lnTo>
                    <a:pt x="78360" y="11642"/>
                  </a:lnTo>
                  <a:lnTo>
                    <a:pt x="78360" y="11659"/>
                  </a:lnTo>
                  <a:lnTo>
                    <a:pt x="78360" y="11668"/>
                  </a:lnTo>
                  <a:lnTo>
                    <a:pt x="78360" y="11676"/>
                  </a:lnTo>
                  <a:lnTo>
                    <a:pt x="78360" y="11693"/>
                  </a:lnTo>
                  <a:lnTo>
                    <a:pt x="78360" y="11702"/>
                  </a:lnTo>
                  <a:lnTo>
                    <a:pt x="78360" y="11719"/>
                  </a:lnTo>
                  <a:lnTo>
                    <a:pt x="78360" y="11727"/>
                  </a:lnTo>
                  <a:lnTo>
                    <a:pt x="78360" y="11745"/>
                  </a:lnTo>
                  <a:lnTo>
                    <a:pt x="78360" y="11753"/>
                  </a:lnTo>
                  <a:lnTo>
                    <a:pt x="78360" y="11770"/>
                  </a:lnTo>
                  <a:lnTo>
                    <a:pt x="78360" y="11779"/>
                  </a:lnTo>
                  <a:lnTo>
                    <a:pt x="78360" y="11787"/>
                  </a:lnTo>
                  <a:lnTo>
                    <a:pt x="78360" y="11804"/>
                  </a:lnTo>
                  <a:lnTo>
                    <a:pt x="78360" y="11813"/>
                  </a:lnTo>
                  <a:lnTo>
                    <a:pt x="78360" y="11830"/>
                  </a:lnTo>
                  <a:lnTo>
                    <a:pt x="78360" y="11838"/>
                  </a:lnTo>
                  <a:lnTo>
                    <a:pt x="78086" y="11813"/>
                  </a:lnTo>
                  <a:lnTo>
                    <a:pt x="77762" y="11787"/>
                  </a:lnTo>
                  <a:lnTo>
                    <a:pt x="77395" y="11745"/>
                  </a:lnTo>
                  <a:lnTo>
                    <a:pt x="76994" y="11685"/>
                  </a:lnTo>
                  <a:lnTo>
                    <a:pt x="76567" y="11616"/>
                  </a:lnTo>
                  <a:lnTo>
                    <a:pt x="76115" y="11531"/>
                  </a:lnTo>
                  <a:lnTo>
                    <a:pt x="75654" y="11420"/>
                  </a:lnTo>
                  <a:lnTo>
                    <a:pt x="75193" y="11301"/>
                  </a:lnTo>
                  <a:lnTo>
                    <a:pt x="74843" y="11198"/>
                  </a:lnTo>
                  <a:lnTo>
                    <a:pt x="74527" y="11104"/>
                  </a:lnTo>
                  <a:lnTo>
                    <a:pt x="74237" y="11002"/>
                  </a:lnTo>
                  <a:lnTo>
                    <a:pt x="73964" y="10908"/>
                  </a:lnTo>
                  <a:lnTo>
                    <a:pt x="73717" y="10814"/>
                  </a:lnTo>
                  <a:lnTo>
                    <a:pt x="73486" y="10720"/>
                  </a:lnTo>
                  <a:lnTo>
                    <a:pt x="73273" y="10635"/>
                  </a:lnTo>
                  <a:lnTo>
                    <a:pt x="73085" y="10550"/>
                  </a:lnTo>
                  <a:lnTo>
                    <a:pt x="72744" y="10379"/>
                  </a:lnTo>
                  <a:lnTo>
                    <a:pt x="72453" y="10217"/>
                  </a:lnTo>
                  <a:lnTo>
                    <a:pt x="72197" y="10072"/>
                  </a:lnTo>
                  <a:lnTo>
                    <a:pt x="71975" y="9927"/>
                  </a:lnTo>
                  <a:lnTo>
                    <a:pt x="71873" y="9858"/>
                  </a:lnTo>
                  <a:lnTo>
                    <a:pt x="71796" y="9790"/>
                  </a:lnTo>
                  <a:lnTo>
                    <a:pt x="71737" y="9705"/>
                  </a:lnTo>
                  <a:lnTo>
                    <a:pt x="71685" y="9619"/>
                  </a:lnTo>
                  <a:lnTo>
                    <a:pt x="71643" y="9534"/>
                  </a:lnTo>
                  <a:lnTo>
                    <a:pt x="71600" y="9449"/>
                  </a:lnTo>
                  <a:lnTo>
                    <a:pt x="71532" y="9261"/>
                  </a:lnTo>
                  <a:lnTo>
                    <a:pt x="71498" y="9175"/>
                  </a:lnTo>
                  <a:lnTo>
                    <a:pt x="71455" y="9090"/>
                  </a:lnTo>
                  <a:lnTo>
                    <a:pt x="71404" y="9013"/>
                  </a:lnTo>
                  <a:lnTo>
                    <a:pt x="71344" y="8937"/>
                  </a:lnTo>
                  <a:lnTo>
                    <a:pt x="71267" y="8868"/>
                  </a:lnTo>
                  <a:lnTo>
                    <a:pt x="71173" y="8808"/>
                  </a:lnTo>
                  <a:lnTo>
                    <a:pt x="71054" y="8757"/>
                  </a:lnTo>
                  <a:lnTo>
                    <a:pt x="70917" y="8715"/>
                  </a:lnTo>
                  <a:lnTo>
                    <a:pt x="70772" y="8689"/>
                  </a:lnTo>
                  <a:lnTo>
                    <a:pt x="70627" y="8663"/>
                  </a:lnTo>
                  <a:lnTo>
                    <a:pt x="70473" y="8646"/>
                  </a:lnTo>
                  <a:lnTo>
                    <a:pt x="70328" y="8638"/>
                  </a:lnTo>
                  <a:lnTo>
                    <a:pt x="70047" y="8638"/>
                  </a:lnTo>
                  <a:lnTo>
                    <a:pt x="69910" y="8646"/>
                  </a:lnTo>
                  <a:lnTo>
                    <a:pt x="69773" y="8663"/>
                  </a:lnTo>
                  <a:lnTo>
                    <a:pt x="69517" y="8698"/>
                  </a:lnTo>
                  <a:lnTo>
                    <a:pt x="69278" y="8757"/>
                  </a:lnTo>
                  <a:lnTo>
                    <a:pt x="69057" y="8817"/>
                  </a:lnTo>
                  <a:lnTo>
                    <a:pt x="68860" y="8894"/>
                  </a:lnTo>
                  <a:lnTo>
                    <a:pt x="68203" y="9158"/>
                  </a:lnTo>
                  <a:lnTo>
                    <a:pt x="68203" y="9150"/>
                  </a:lnTo>
                  <a:lnTo>
                    <a:pt x="68203" y="9133"/>
                  </a:lnTo>
                  <a:lnTo>
                    <a:pt x="68203" y="9124"/>
                  </a:lnTo>
                  <a:lnTo>
                    <a:pt x="68203" y="9107"/>
                  </a:lnTo>
                  <a:lnTo>
                    <a:pt x="68203" y="9099"/>
                  </a:lnTo>
                  <a:lnTo>
                    <a:pt x="68203" y="9082"/>
                  </a:lnTo>
                  <a:lnTo>
                    <a:pt x="68203" y="9073"/>
                  </a:lnTo>
                  <a:lnTo>
                    <a:pt x="68203" y="9065"/>
                  </a:lnTo>
                  <a:lnTo>
                    <a:pt x="68203" y="9047"/>
                  </a:lnTo>
                  <a:lnTo>
                    <a:pt x="68203" y="9039"/>
                  </a:lnTo>
                  <a:lnTo>
                    <a:pt x="68203" y="9022"/>
                  </a:lnTo>
                  <a:lnTo>
                    <a:pt x="68203" y="9013"/>
                  </a:lnTo>
                  <a:lnTo>
                    <a:pt x="68203" y="8996"/>
                  </a:lnTo>
                  <a:lnTo>
                    <a:pt x="68203" y="8988"/>
                  </a:lnTo>
                  <a:lnTo>
                    <a:pt x="68203" y="8979"/>
                  </a:lnTo>
                  <a:lnTo>
                    <a:pt x="68203" y="8962"/>
                  </a:lnTo>
                  <a:lnTo>
                    <a:pt x="68203" y="8954"/>
                  </a:lnTo>
                  <a:lnTo>
                    <a:pt x="68203" y="8937"/>
                  </a:lnTo>
                  <a:lnTo>
                    <a:pt x="68203" y="8928"/>
                  </a:lnTo>
                  <a:lnTo>
                    <a:pt x="68203" y="8911"/>
                  </a:lnTo>
                  <a:lnTo>
                    <a:pt x="68203" y="8902"/>
                  </a:lnTo>
                  <a:lnTo>
                    <a:pt x="68203" y="8894"/>
                  </a:lnTo>
                  <a:lnTo>
                    <a:pt x="68203" y="8877"/>
                  </a:lnTo>
                  <a:lnTo>
                    <a:pt x="68203" y="8868"/>
                  </a:lnTo>
                  <a:lnTo>
                    <a:pt x="68203" y="8851"/>
                  </a:lnTo>
                  <a:lnTo>
                    <a:pt x="68203" y="8843"/>
                  </a:lnTo>
                  <a:lnTo>
                    <a:pt x="68203" y="8826"/>
                  </a:lnTo>
                  <a:lnTo>
                    <a:pt x="68203" y="8817"/>
                  </a:lnTo>
                  <a:lnTo>
                    <a:pt x="68203" y="8800"/>
                  </a:lnTo>
                  <a:lnTo>
                    <a:pt x="68203" y="8791"/>
                  </a:lnTo>
                  <a:lnTo>
                    <a:pt x="68203" y="8783"/>
                  </a:lnTo>
                  <a:lnTo>
                    <a:pt x="68203" y="8766"/>
                  </a:lnTo>
                  <a:lnTo>
                    <a:pt x="68203" y="8757"/>
                  </a:lnTo>
                  <a:lnTo>
                    <a:pt x="68203" y="8740"/>
                  </a:lnTo>
                  <a:lnTo>
                    <a:pt x="68203" y="8732"/>
                  </a:lnTo>
                  <a:lnTo>
                    <a:pt x="68203" y="8715"/>
                  </a:lnTo>
                  <a:lnTo>
                    <a:pt x="68203" y="8706"/>
                  </a:lnTo>
                  <a:lnTo>
                    <a:pt x="68203" y="8698"/>
                  </a:lnTo>
                  <a:lnTo>
                    <a:pt x="68203" y="8680"/>
                  </a:lnTo>
                  <a:lnTo>
                    <a:pt x="68203" y="8672"/>
                  </a:lnTo>
                  <a:lnTo>
                    <a:pt x="68203" y="8655"/>
                  </a:lnTo>
                  <a:lnTo>
                    <a:pt x="68203" y="8646"/>
                  </a:lnTo>
                  <a:lnTo>
                    <a:pt x="68203" y="8629"/>
                  </a:lnTo>
                  <a:lnTo>
                    <a:pt x="68203" y="8544"/>
                  </a:lnTo>
                  <a:lnTo>
                    <a:pt x="68186" y="8459"/>
                  </a:lnTo>
                  <a:lnTo>
                    <a:pt x="68152" y="8305"/>
                  </a:lnTo>
                  <a:lnTo>
                    <a:pt x="68109" y="8168"/>
                  </a:lnTo>
                  <a:lnTo>
                    <a:pt x="68066" y="8066"/>
                  </a:lnTo>
                  <a:lnTo>
                    <a:pt x="68041" y="8032"/>
                  </a:lnTo>
                  <a:lnTo>
                    <a:pt x="67990" y="7989"/>
                  </a:lnTo>
                  <a:lnTo>
                    <a:pt x="67819" y="7861"/>
                  </a:lnTo>
                  <a:lnTo>
                    <a:pt x="67589" y="7699"/>
                  </a:lnTo>
                  <a:lnTo>
                    <a:pt x="67307" y="7520"/>
                  </a:lnTo>
                  <a:lnTo>
                    <a:pt x="66735" y="7153"/>
                  </a:lnTo>
                  <a:lnTo>
                    <a:pt x="66496" y="6991"/>
                  </a:lnTo>
                  <a:lnTo>
                    <a:pt x="66317" y="6871"/>
                  </a:lnTo>
                  <a:lnTo>
                    <a:pt x="66325" y="6786"/>
                  </a:lnTo>
                  <a:lnTo>
                    <a:pt x="66334" y="6735"/>
                  </a:lnTo>
                  <a:lnTo>
                    <a:pt x="66334" y="6726"/>
                  </a:lnTo>
                  <a:lnTo>
                    <a:pt x="66334" y="6709"/>
                  </a:lnTo>
                  <a:lnTo>
                    <a:pt x="66334" y="6700"/>
                  </a:lnTo>
                  <a:lnTo>
                    <a:pt x="66334" y="6683"/>
                  </a:lnTo>
                  <a:lnTo>
                    <a:pt x="66334" y="6641"/>
                  </a:lnTo>
                  <a:lnTo>
                    <a:pt x="66342" y="6581"/>
                  </a:lnTo>
                  <a:lnTo>
                    <a:pt x="66351" y="6521"/>
                  </a:lnTo>
                  <a:lnTo>
                    <a:pt x="66351" y="6470"/>
                  </a:lnTo>
                  <a:lnTo>
                    <a:pt x="66351" y="6453"/>
                  </a:lnTo>
                  <a:lnTo>
                    <a:pt x="66351" y="6444"/>
                  </a:lnTo>
                  <a:lnTo>
                    <a:pt x="66351" y="6427"/>
                  </a:lnTo>
                  <a:lnTo>
                    <a:pt x="66351" y="6419"/>
                  </a:lnTo>
                  <a:lnTo>
                    <a:pt x="66351" y="6402"/>
                  </a:lnTo>
                  <a:lnTo>
                    <a:pt x="66351" y="6393"/>
                  </a:lnTo>
                  <a:lnTo>
                    <a:pt x="66351" y="6385"/>
                  </a:lnTo>
                  <a:lnTo>
                    <a:pt x="66351" y="6367"/>
                  </a:lnTo>
                  <a:lnTo>
                    <a:pt x="66351" y="6359"/>
                  </a:lnTo>
                  <a:lnTo>
                    <a:pt x="66351" y="6342"/>
                  </a:lnTo>
                  <a:lnTo>
                    <a:pt x="66351" y="6333"/>
                  </a:lnTo>
                  <a:lnTo>
                    <a:pt x="66351" y="6316"/>
                  </a:lnTo>
                  <a:lnTo>
                    <a:pt x="66351" y="6308"/>
                  </a:lnTo>
                  <a:lnTo>
                    <a:pt x="66351" y="6299"/>
                  </a:lnTo>
                  <a:lnTo>
                    <a:pt x="66351" y="6282"/>
                  </a:lnTo>
                  <a:lnTo>
                    <a:pt x="66351" y="6274"/>
                  </a:lnTo>
                  <a:lnTo>
                    <a:pt x="66351" y="6257"/>
                  </a:lnTo>
                  <a:lnTo>
                    <a:pt x="66351" y="6248"/>
                  </a:lnTo>
                  <a:lnTo>
                    <a:pt x="66351" y="6231"/>
                  </a:lnTo>
                  <a:lnTo>
                    <a:pt x="66351" y="6222"/>
                  </a:lnTo>
                  <a:lnTo>
                    <a:pt x="66351" y="6205"/>
                  </a:lnTo>
                  <a:lnTo>
                    <a:pt x="66351" y="6197"/>
                  </a:lnTo>
                  <a:lnTo>
                    <a:pt x="66351" y="6188"/>
                  </a:lnTo>
                  <a:lnTo>
                    <a:pt x="66351" y="6171"/>
                  </a:lnTo>
                  <a:lnTo>
                    <a:pt x="66351" y="6163"/>
                  </a:lnTo>
                  <a:lnTo>
                    <a:pt x="66351" y="6146"/>
                  </a:lnTo>
                  <a:lnTo>
                    <a:pt x="66351" y="6137"/>
                  </a:lnTo>
                  <a:lnTo>
                    <a:pt x="66351" y="6120"/>
                  </a:lnTo>
                  <a:lnTo>
                    <a:pt x="66351" y="6111"/>
                  </a:lnTo>
                  <a:lnTo>
                    <a:pt x="66351" y="6103"/>
                  </a:lnTo>
                  <a:lnTo>
                    <a:pt x="66351" y="6086"/>
                  </a:lnTo>
                  <a:lnTo>
                    <a:pt x="66351" y="6077"/>
                  </a:lnTo>
                  <a:lnTo>
                    <a:pt x="66351" y="6060"/>
                  </a:lnTo>
                  <a:lnTo>
                    <a:pt x="66351" y="6052"/>
                  </a:lnTo>
                  <a:lnTo>
                    <a:pt x="66351" y="6035"/>
                  </a:lnTo>
                  <a:lnTo>
                    <a:pt x="66351" y="6026"/>
                  </a:lnTo>
                  <a:lnTo>
                    <a:pt x="66351" y="6018"/>
                  </a:lnTo>
                  <a:lnTo>
                    <a:pt x="66351" y="6000"/>
                  </a:lnTo>
                  <a:lnTo>
                    <a:pt x="66351" y="5992"/>
                  </a:lnTo>
                  <a:lnTo>
                    <a:pt x="66351" y="5975"/>
                  </a:lnTo>
                  <a:lnTo>
                    <a:pt x="66351" y="5966"/>
                  </a:lnTo>
                  <a:lnTo>
                    <a:pt x="66351" y="5949"/>
                  </a:lnTo>
                  <a:lnTo>
                    <a:pt x="66351" y="5941"/>
                  </a:lnTo>
                  <a:lnTo>
                    <a:pt x="66351" y="5924"/>
                  </a:lnTo>
                  <a:lnTo>
                    <a:pt x="66351" y="5915"/>
                  </a:lnTo>
                  <a:lnTo>
                    <a:pt x="66351" y="5907"/>
                  </a:lnTo>
                  <a:lnTo>
                    <a:pt x="66351" y="5890"/>
                  </a:lnTo>
                  <a:lnTo>
                    <a:pt x="66351" y="5881"/>
                  </a:lnTo>
                  <a:lnTo>
                    <a:pt x="66351" y="5864"/>
                  </a:lnTo>
                  <a:lnTo>
                    <a:pt x="66351" y="5855"/>
                  </a:lnTo>
                  <a:lnTo>
                    <a:pt x="66351" y="5813"/>
                  </a:lnTo>
                  <a:lnTo>
                    <a:pt x="66342" y="5779"/>
                  </a:lnTo>
                  <a:lnTo>
                    <a:pt x="66325" y="5744"/>
                  </a:lnTo>
                  <a:lnTo>
                    <a:pt x="66300" y="5710"/>
                  </a:lnTo>
                  <a:lnTo>
                    <a:pt x="66257" y="5693"/>
                  </a:lnTo>
                  <a:lnTo>
                    <a:pt x="66206" y="5676"/>
                  </a:lnTo>
                  <a:lnTo>
                    <a:pt x="66138" y="5668"/>
                  </a:lnTo>
                  <a:lnTo>
                    <a:pt x="66052" y="5668"/>
                  </a:lnTo>
                  <a:lnTo>
                    <a:pt x="65480" y="5736"/>
                  </a:lnTo>
                  <a:lnTo>
                    <a:pt x="64635" y="5830"/>
                  </a:lnTo>
                  <a:lnTo>
                    <a:pt x="64200" y="5890"/>
                  </a:lnTo>
                  <a:lnTo>
                    <a:pt x="63808" y="5941"/>
                  </a:lnTo>
                  <a:lnTo>
                    <a:pt x="63475" y="6000"/>
                  </a:lnTo>
                  <a:lnTo>
                    <a:pt x="63347" y="6026"/>
                  </a:lnTo>
                  <a:lnTo>
                    <a:pt x="63244" y="6052"/>
                  </a:lnTo>
                  <a:lnTo>
                    <a:pt x="63167" y="6086"/>
                  </a:lnTo>
                  <a:lnTo>
                    <a:pt x="63099" y="6129"/>
                  </a:lnTo>
                  <a:lnTo>
                    <a:pt x="63039" y="6180"/>
                  </a:lnTo>
                  <a:lnTo>
                    <a:pt x="62997" y="6239"/>
                  </a:lnTo>
                  <a:lnTo>
                    <a:pt x="62954" y="6308"/>
                  </a:lnTo>
                  <a:lnTo>
                    <a:pt x="62911" y="6385"/>
                  </a:lnTo>
                  <a:lnTo>
                    <a:pt x="62886" y="6461"/>
                  </a:lnTo>
                  <a:lnTo>
                    <a:pt x="62860" y="6538"/>
                  </a:lnTo>
                  <a:lnTo>
                    <a:pt x="62818" y="6692"/>
                  </a:lnTo>
                  <a:lnTo>
                    <a:pt x="62783" y="6837"/>
                  </a:lnTo>
                  <a:lnTo>
                    <a:pt x="62749" y="6956"/>
                  </a:lnTo>
                  <a:lnTo>
                    <a:pt x="62732" y="7008"/>
                  </a:lnTo>
                  <a:lnTo>
                    <a:pt x="62707" y="7042"/>
                  </a:lnTo>
                  <a:lnTo>
                    <a:pt x="62681" y="7084"/>
                  </a:lnTo>
                  <a:lnTo>
                    <a:pt x="62664" y="7127"/>
                  </a:lnTo>
                  <a:lnTo>
                    <a:pt x="62655" y="7161"/>
                  </a:lnTo>
                  <a:lnTo>
                    <a:pt x="62655" y="7187"/>
                  </a:lnTo>
                  <a:lnTo>
                    <a:pt x="62655" y="7204"/>
                  </a:lnTo>
                  <a:lnTo>
                    <a:pt x="62655" y="7212"/>
                  </a:lnTo>
                  <a:lnTo>
                    <a:pt x="62655" y="7230"/>
                  </a:lnTo>
                  <a:lnTo>
                    <a:pt x="62655" y="7238"/>
                  </a:lnTo>
                  <a:lnTo>
                    <a:pt x="62655" y="7247"/>
                  </a:lnTo>
                  <a:lnTo>
                    <a:pt x="62655" y="7264"/>
                  </a:lnTo>
                  <a:lnTo>
                    <a:pt x="62655" y="7272"/>
                  </a:lnTo>
                  <a:lnTo>
                    <a:pt x="62655" y="7289"/>
                  </a:lnTo>
                  <a:lnTo>
                    <a:pt x="62655" y="7298"/>
                  </a:lnTo>
                  <a:lnTo>
                    <a:pt x="62655" y="7315"/>
                  </a:lnTo>
                  <a:lnTo>
                    <a:pt x="62655" y="7323"/>
                  </a:lnTo>
                  <a:lnTo>
                    <a:pt x="62655" y="7332"/>
                  </a:lnTo>
                  <a:lnTo>
                    <a:pt x="62544" y="7323"/>
                  </a:lnTo>
                  <a:lnTo>
                    <a:pt x="62476" y="7315"/>
                  </a:lnTo>
                  <a:lnTo>
                    <a:pt x="62391" y="7323"/>
                  </a:lnTo>
                  <a:lnTo>
                    <a:pt x="62408" y="7289"/>
                  </a:lnTo>
                  <a:lnTo>
                    <a:pt x="62416" y="7264"/>
                  </a:lnTo>
                  <a:lnTo>
                    <a:pt x="62416" y="7247"/>
                  </a:lnTo>
                  <a:lnTo>
                    <a:pt x="62416" y="7238"/>
                  </a:lnTo>
                  <a:lnTo>
                    <a:pt x="62416" y="7230"/>
                  </a:lnTo>
                  <a:lnTo>
                    <a:pt x="62416" y="7212"/>
                  </a:lnTo>
                  <a:lnTo>
                    <a:pt x="62416" y="7204"/>
                  </a:lnTo>
                  <a:lnTo>
                    <a:pt x="62416" y="7187"/>
                  </a:lnTo>
                  <a:lnTo>
                    <a:pt x="62416" y="7178"/>
                  </a:lnTo>
                  <a:lnTo>
                    <a:pt x="62416" y="7161"/>
                  </a:lnTo>
                  <a:lnTo>
                    <a:pt x="62416" y="7153"/>
                  </a:lnTo>
                  <a:lnTo>
                    <a:pt x="62416" y="7136"/>
                  </a:lnTo>
                  <a:lnTo>
                    <a:pt x="62416" y="7127"/>
                  </a:lnTo>
                  <a:lnTo>
                    <a:pt x="62416" y="7119"/>
                  </a:lnTo>
                  <a:lnTo>
                    <a:pt x="62416" y="7102"/>
                  </a:lnTo>
                  <a:lnTo>
                    <a:pt x="62416" y="7093"/>
                  </a:lnTo>
                  <a:lnTo>
                    <a:pt x="62416" y="7076"/>
                  </a:lnTo>
                  <a:lnTo>
                    <a:pt x="62416" y="7067"/>
                  </a:lnTo>
                  <a:lnTo>
                    <a:pt x="62416" y="7050"/>
                  </a:lnTo>
                  <a:lnTo>
                    <a:pt x="62416" y="7042"/>
                  </a:lnTo>
                  <a:lnTo>
                    <a:pt x="62416" y="7033"/>
                  </a:lnTo>
                  <a:lnTo>
                    <a:pt x="62416" y="7016"/>
                  </a:lnTo>
                  <a:lnTo>
                    <a:pt x="62416" y="7008"/>
                  </a:lnTo>
                  <a:lnTo>
                    <a:pt x="62416" y="6991"/>
                  </a:lnTo>
                  <a:lnTo>
                    <a:pt x="62416" y="6982"/>
                  </a:lnTo>
                  <a:lnTo>
                    <a:pt x="62416" y="6965"/>
                  </a:lnTo>
                  <a:lnTo>
                    <a:pt x="62416" y="6956"/>
                  </a:lnTo>
                  <a:lnTo>
                    <a:pt x="62416" y="6948"/>
                  </a:lnTo>
                  <a:lnTo>
                    <a:pt x="62416" y="6931"/>
                  </a:lnTo>
                  <a:lnTo>
                    <a:pt x="62416" y="6922"/>
                  </a:lnTo>
                  <a:lnTo>
                    <a:pt x="62416" y="6905"/>
                  </a:lnTo>
                  <a:lnTo>
                    <a:pt x="62416" y="6897"/>
                  </a:lnTo>
                  <a:lnTo>
                    <a:pt x="62416" y="6880"/>
                  </a:lnTo>
                  <a:lnTo>
                    <a:pt x="62416" y="6871"/>
                  </a:lnTo>
                  <a:lnTo>
                    <a:pt x="62416" y="6854"/>
                  </a:lnTo>
                  <a:lnTo>
                    <a:pt x="62416" y="6845"/>
                  </a:lnTo>
                  <a:lnTo>
                    <a:pt x="62416" y="6837"/>
                  </a:lnTo>
                  <a:lnTo>
                    <a:pt x="62416" y="6820"/>
                  </a:lnTo>
                  <a:lnTo>
                    <a:pt x="62416" y="6811"/>
                  </a:lnTo>
                  <a:lnTo>
                    <a:pt x="62416" y="6794"/>
                  </a:lnTo>
                  <a:lnTo>
                    <a:pt x="62416" y="6786"/>
                  </a:lnTo>
                  <a:lnTo>
                    <a:pt x="62416" y="6769"/>
                  </a:lnTo>
                  <a:lnTo>
                    <a:pt x="62416" y="6760"/>
                  </a:lnTo>
                  <a:lnTo>
                    <a:pt x="62416" y="6752"/>
                  </a:lnTo>
                  <a:lnTo>
                    <a:pt x="62416" y="6735"/>
                  </a:lnTo>
                  <a:lnTo>
                    <a:pt x="62416" y="6726"/>
                  </a:lnTo>
                  <a:lnTo>
                    <a:pt x="62416" y="6709"/>
                  </a:lnTo>
                  <a:lnTo>
                    <a:pt x="62416" y="6700"/>
                  </a:lnTo>
                  <a:lnTo>
                    <a:pt x="62416" y="6683"/>
                  </a:lnTo>
                  <a:lnTo>
                    <a:pt x="62416" y="6675"/>
                  </a:lnTo>
                  <a:lnTo>
                    <a:pt x="62416" y="6666"/>
                  </a:lnTo>
                  <a:lnTo>
                    <a:pt x="62416" y="6649"/>
                  </a:lnTo>
                  <a:lnTo>
                    <a:pt x="62416" y="6641"/>
                  </a:lnTo>
                  <a:lnTo>
                    <a:pt x="62408" y="6615"/>
                  </a:lnTo>
                  <a:lnTo>
                    <a:pt x="62391" y="6589"/>
                  </a:lnTo>
                  <a:lnTo>
                    <a:pt x="62348" y="6572"/>
                  </a:lnTo>
                  <a:lnTo>
                    <a:pt x="62305" y="6547"/>
                  </a:lnTo>
                  <a:lnTo>
                    <a:pt x="62169" y="6504"/>
                  </a:lnTo>
                  <a:lnTo>
                    <a:pt x="61998" y="6453"/>
                  </a:lnTo>
                  <a:lnTo>
                    <a:pt x="61554" y="6350"/>
                  </a:lnTo>
                  <a:lnTo>
                    <a:pt x="61034" y="6231"/>
                  </a:lnTo>
                  <a:lnTo>
                    <a:pt x="60778" y="6171"/>
                  </a:lnTo>
                  <a:lnTo>
                    <a:pt x="60564" y="6111"/>
                  </a:lnTo>
                  <a:lnTo>
                    <a:pt x="60231" y="6000"/>
                  </a:lnTo>
                  <a:lnTo>
                    <a:pt x="60095" y="5958"/>
                  </a:lnTo>
                  <a:lnTo>
                    <a:pt x="59975" y="5924"/>
                  </a:lnTo>
                  <a:lnTo>
                    <a:pt x="59873" y="5907"/>
                  </a:lnTo>
                  <a:lnTo>
                    <a:pt x="59745" y="5907"/>
                  </a:lnTo>
                  <a:lnTo>
                    <a:pt x="59711" y="5924"/>
                  </a:lnTo>
                  <a:lnTo>
                    <a:pt x="59694" y="5941"/>
                  </a:lnTo>
                  <a:lnTo>
                    <a:pt x="59677" y="5958"/>
                  </a:lnTo>
                  <a:lnTo>
                    <a:pt x="59668" y="5975"/>
                  </a:lnTo>
                  <a:lnTo>
                    <a:pt x="59660" y="6000"/>
                  </a:lnTo>
                  <a:lnTo>
                    <a:pt x="59660" y="6060"/>
                  </a:lnTo>
                  <a:lnTo>
                    <a:pt x="59660" y="6077"/>
                  </a:lnTo>
                  <a:lnTo>
                    <a:pt x="59660" y="6086"/>
                  </a:lnTo>
                  <a:lnTo>
                    <a:pt x="59660" y="6103"/>
                  </a:lnTo>
                  <a:lnTo>
                    <a:pt x="59660" y="6111"/>
                  </a:lnTo>
                  <a:lnTo>
                    <a:pt x="59660" y="6120"/>
                  </a:lnTo>
                  <a:lnTo>
                    <a:pt x="59660" y="6137"/>
                  </a:lnTo>
                  <a:lnTo>
                    <a:pt x="59660" y="6146"/>
                  </a:lnTo>
                  <a:lnTo>
                    <a:pt x="59660" y="6163"/>
                  </a:lnTo>
                  <a:lnTo>
                    <a:pt x="59660" y="6171"/>
                  </a:lnTo>
                  <a:lnTo>
                    <a:pt x="59660" y="6188"/>
                  </a:lnTo>
                  <a:lnTo>
                    <a:pt x="59660" y="6197"/>
                  </a:lnTo>
                  <a:lnTo>
                    <a:pt x="59660" y="6205"/>
                  </a:lnTo>
                  <a:lnTo>
                    <a:pt x="59660" y="6222"/>
                  </a:lnTo>
                  <a:lnTo>
                    <a:pt x="59660" y="6231"/>
                  </a:lnTo>
                  <a:lnTo>
                    <a:pt x="59660" y="6248"/>
                  </a:lnTo>
                  <a:lnTo>
                    <a:pt x="59660" y="6257"/>
                  </a:lnTo>
                  <a:lnTo>
                    <a:pt x="59651" y="6291"/>
                  </a:lnTo>
                  <a:lnTo>
                    <a:pt x="59634" y="6308"/>
                  </a:lnTo>
                  <a:lnTo>
                    <a:pt x="59608" y="6325"/>
                  </a:lnTo>
                  <a:lnTo>
                    <a:pt x="59583" y="6333"/>
                  </a:lnTo>
                  <a:lnTo>
                    <a:pt x="59523" y="6333"/>
                  </a:lnTo>
                  <a:lnTo>
                    <a:pt x="59455" y="6291"/>
                  </a:lnTo>
                  <a:lnTo>
                    <a:pt x="59386" y="6239"/>
                  </a:lnTo>
                  <a:lnTo>
                    <a:pt x="59310" y="6171"/>
                  </a:lnTo>
                  <a:lnTo>
                    <a:pt x="59241" y="6103"/>
                  </a:lnTo>
                  <a:lnTo>
                    <a:pt x="59122" y="5975"/>
                  </a:lnTo>
                  <a:lnTo>
                    <a:pt x="59054" y="5924"/>
                  </a:lnTo>
                  <a:lnTo>
                    <a:pt x="58943" y="5855"/>
                  </a:lnTo>
                  <a:lnTo>
                    <a:pt x="58635" y="5685"/>
                  </a:lnTo>
                  <a:lnTo>
                    <a:pt x="58285" y="5488"/>
                  </a:lnTo>
                  <a:lnTo>
                    <a:pt x="58115" y="5386"/>
                  </a:lnTo>
                  <a:lnTo>
                    <a:pt x="57961" y="5275"/>
                  </a:lnTo>
                  <a:lnTo>
                    <a:pt x="57825" y="5181"/>
                  </a:lnTo>
                  <a:lnTo>
                    <a:pt x="57688" y="5087"/>
                  </a:lnTo>
                  <a:lnTo>
                    <a:pt x="57551" y="5010"/>
                  </a:lnTo>
                  <a:lnTo>
                    <a:pt x="57406" y="4942"/>
                  </a:lnTo>
                  <a:lnTo>
                    <a:pt x="57330" y="4917"/>
                  </a:lnTo>
                  <a:lnTo>
                    <a:pt x="57244" y="4891"/>
                  </a:lnTo>
                  <a:lnTo>
                    <a:pt x="57150" y="4865"/>
                  </a:lnTo>
                  <a:lnTo>
                    <a:pt x="57048" y="4848"/>
                  </a:lnTo>
                  <a:lnTo>
                    <a:pt x="56937" y="4840"/>
                  </a:lnTo>
                  <a:lnTo>
                    <a:pt x="56817" y="4831"/>
                  </a:lnTo>
                  <a:lnTo>
                    <a:pt x="56689" y="4823"/>
                  </a:lnTo>
                  <a:lnTo>
                    <a:pt x="56553" y="4823"/>
                  </a:lnTo>
                  <a:lnTo>
                    <a:pt x="56297" y="4831"/>
                  </a:lnTo>
                  <a:lnTo>
                    <a:pt x="56109" y="4857"/>
                  </a:lnTo>
                  <a:lnTo>
                    <a:pt x="56041" y="4865"/>
                  </a:lnTo>
                  <a:lnTo>
                    <a:pt x="55981" y="4882"/>
                  </a:lnTo>
                  <a:lnTo>
                    <a:pt x="55938" y="4908"/>
                  </a:lnTo>
                  <a:lnTo>
                    <a:pt x="55896" y="4925"/>
                  </a:lnTo>
                  <a:lnTo>
                    <a:pt x="55870" y="4951"/>
                  </a:lnTo>
                  <a:lnTo>
                    <a:pt x="55844" y="4985"/>
                  </a:lnTo>
                  <a:lnTo>
                    <a:pt x="55810" y="5062"/>
                  </a:lnTo>
                  <a:lnTo>
                    <a:pt x="55742" y="5266"/>
                  </a:lnTo>
                  <a:lnTo>
                    <a:pt x="55708" y="5335"/>
                  </a:lnTo>
                  <a:lnTo>
                    <a:pt x="55657" y="5403"/>
                  </a:lnTo>
                  <a:lnTo>
                    <a:pt x="55580" y="5471"/>
                  </a:lnTo>
                  <a:lnTo>
                    <a:pt x="55486" y="5548"/>
                  </a:lnTo>
                  <a:lnTo>
                    <a:pt x="55384" y="5616"/>
                  </a:lnTo>
                  <a:lnTo>
                    <a:pt x="55273" y="5693"/>
                  </a:lnTo>
                  <a:lnTo>
                    <a:pt x="55025" y="5847"/>
                  </a:lnTo>
                  <a:lnTo>
                    <a:pt x="54761" y="6000"/>
                  </a:lnTo>
                  <a:lnTo>
                    <a:pt x="54505" y="6137"/>
                  </a:lnTo>
                  <a:lnTo>
                    <a:pt x="54283" y="6257"/>
                  </a:lnTo>
                  <a:lnTo>
                    <a:pt x="54103" y="6359"/>
                  </a:lnTo>
                  <a:lnTo>
                    <a:pt x="53967" y="6427"/>
                  </a:lnTo>
                  <a:lnTo>
                    <a:pt x="53830" y="6496"/>
                  </a:lnTo>
                  <a:lnTo>
                    <a:pt x="53549" y="6615"/>
                  </a:lnTo>
                  <a:lnTo>
                    <a:pt x="52951" y="6845"/>
                  </a:lnTo>
                  <a:lnTo>
                    <a:pt x="52951" y="6845"/>
                  </a:lnTo>
                  <a:lnTo>
                    <a:pt x="53088" y="6743"/>
                  </a:lnTo>
                  <a:lnTo>
                    <a:pt x="53224" y="6624"/>
                  </a:lnTo>
                  <a:lnTo>
                    <a:pt x="53352" y="6487"/>
                  </a:lnTo>
                  <a:lnTo>
                    <a:pt x="53412" y="6410"/>
                  </a:lnTo>
                  <a:lnTo>
                    <a:pt x="53463" y="6333"/>
                  </a:lnTo>
                  <a:lnTo>
                    <a:pt x="53566" y="6205"/>
                  </a:lnTo>
                  <a:lnTo>
                    <a:pt x="53660" y="6086"/>
                  </a:lnTo>
                  <a:lnTo>
                    <a:pt x="53762" y="5992"/>
                  </a:lnTo>
                  <a:lnTo>
                    <a:pt x="53856" y="5898"/>
                  </a:lnTo>
                  <a:lnTo>
                    <a:pt x="53941" y="5821"/>
                  </a:lnTo>
                  <a:lnTo>
                    <a:pt x="54035" y="5762"/>
                  </a:lnTo>
                  <a:lnTo>
                    <a:pt x="54206" y="5642"/>
                  </a:lnTo>
                  <a:lnTo>
                    <a:pt x="54359" y="5548"/>
                  </a:lnTo>
                  <a:lnTo>
                    <a:pt x="54505" y="5454"/>
                  </a:lnTo>
                  <a:lnTo>
                    <a:pt x="54564" y="5403"/>
                  </a:lnTo>
                  <a:lnTo>
                    <a:pt x="54615" y="5352"/>
                  </a:lnTo>
                  <a:lnTo>
                    <a:pt x="54667" y="5292"/>
                  </a:lnTo>
                  <a:lnTo>
                    <a:pt x="54718" y="5232"/>
                  </a:lnTo>
                  <a:lnTo>
                    <a:pt x="54761" y="5164"/>
                  </a:lnTo>
                  <a:lnTo>
                    <a:pt x="54803" y="5113"/>
                  </a:lnTo>
                  <a:lnTo>
                    <a:pt x="54897" y="5002"/>
                  </a:lnTo>
                  <a:lnTo>
                    <a:pt x="55093" y="4823"/>
                  </a:lnTo>
                  <a:lnTo>
                    <a:pt x="55187" y="4737"/>
                  </a:lnTo>
                  <a:lnTo>
                    <a:pt x="55221" y="4686"/>
                  </a:lnTo>
                  <a:lnTo>
                    <a:pt x="55256" y="4635"/>
                  </a:lnTo>
                  <a:lnTo>
                    <a:pt x="55290" y="4584"/>
                  </a:lnTo>
                  <a:lnTo>
                    <a:pt x="55307" y="4524"/>
                  </a:lnTo>
                  <a:lnTo>
                    <a:pt x="55332" y="4456"/>
                  </a:lnTo>
                  <a:lnTo>
                    <a:pt x="55341" y="4387"/>
                  </a:lnTo>
                  <a:lnTo>
                    <a:pt x="55341" y="4302"/>
                  </a:lnTo>
                  <a:lnTo>
                    <a:pt x="55341" y="4285"/>
                  </a:lnTo>
                  <a:lnTo>
                    <a:pt x="55341" y="4276"/>
                  </a:lnTo>
                  <a:lnTo>
                    <a:pt x="55341" y="4259"/>
                  </a:lnTo>
                  <a:lnTo>
                    <a:pt x="55341" y="4251"/>
                  </a:lnTo>
                  <a:lnTo>
                    <a:pt x="55341" y="4242"/>
                  </a:lnTo>
                  <a:lnTo>
                    <a:pt x="55341" y="4225"/>
                  </a:lnTo>
                  <a:lnTo>
                    <a:pt x="55341" y="4217"/>
                  </a:lnTo>
                  <a:lnTo>
                    <a:pt x="55341" y="4200"/>
                  </a:lnTo>
                  <a:lnTo>
                    <a:pt x="55341" y="4191"/>
                  </a:lnTo>
                  <a:lnTo>
                    <a:pt x="55341" y="4174"/>
                  </a:lnTo>
                  <a:lnTo>
                    <a:pt x="55341" y="4165"/>
                  </a:lnTo>
                  <a:lnTo>
                    <a:pt x="55341" y="4157"/>
                  </a:lnTo>
                  <a:lnTo>
                    <a:pt x="55341" y="4140"/>
                  </a:lnTo>
                  <a:lnTo>
                    <a:pt x="55341" y="4131"/>
                  </a:lnTo>
                  <a:lnTo>
                    <a:pt x="55341" y="4114"/>
                  </a:lnTo>
                  <a:lnTo>
                    <a:pt x="55341" y="4106"/>
                  </a:lnTo>
                  <a:lnTo>
                    <a:pt x="55341" y="4089"/>
                  </a:lnTo>
                  <a:lnTo>
                    <a:pt x="55341" y="4080"/>
                  </a:lnTo>
                  <a:lnTo>
                    <a:pt x="55341" y="4072"/>
                  </a:lnTo>
                  <a:lnTo>
                    <a:pt x="55341" y="4055"/>
                  </a:lnTo>
                  <a:lnTo>
                    <a:pt x="55341" y="4046"/>
                  </a:lnTo>
                  <a:lnTo>
                    <a:pt x="55341" y="4029"/>
                  </a:lnTo>
                  <a:lnTo>
                    <a:pt x="55341" y="4020"/>
                  </a:lnTo>
                  <a:lnTo>
                    <a:pt x="55341" y="4003"/>
                  </a:lnTo>
                  <a:lnTo>
                    <a:pt x="55341" y="3995"/>
                  </a:lnTo>
                  <a:lnTo>
                    <a:pt x="55341" y="3978"/>
                  </a:lnTo>
                  <a:lnTo>
                    <a:pt x="55341" y="3969"/>
                  </a:lnTo>
                  <a:lnTo>
                    <a:pt x="55341" y="3961"/>
                  </a:lnTo>
                  <a:lnTo>
                    <a:pt x="55341" y="3944"/>
                  </a:lnTo>
                  <a:lnTo>
                    <a:pt x="55341" y="3935"/>
                  </a:lnTo>
                  <a:lnTo>
                    <a:pt x="55341" y="3918"/>
                  </a:lnTo>
                  <a:lnTo>
                    <a:pt x="55341" y="3909"/>
                  </a:lnTo>
                  <a:lnTo>
                    <a:pt x="55341" y="3892"/>
                  </a:lnTo>
                  <a:lnTo>
                    <a:pt x="55341" y="3884"/>
                  </a:lnTo>
                  <a:lnTo>
                    <a:pt x="55341" y="3875"/>
                  </a:lnTo>
                  <a:lnTo>
                    <a:pt x="55341" y="3858"/>
                  </a:lnTo>
                  <a:lnTo>
                    <a:pt x="55341" y="3850"/>
                  </a:lnTo>
                  <a:lnTo>
                    <a:pt x="55341" y="3833"/>
                  </a:lnTo>
                  <a:lnTo>
                    <a:pt x="55341" y="3824"/>
                  </a:lnTo>
                  <a:lnTo>
                    <a:pt x="55341" y="3807"/>
                  </a:lnTo>
                  <a:lnTo>
                    <a:pt x="55341" y="3798"/>
                  </a:lnTo>
                  <a:lnTo>
                    <a:pt x="55341" y="3790"/>
                  </a:lnTo>
                  <a:lnTo>
                    <a:pt x="55341" y="3773"/>
                  </a:lnTo>
                  <a:lnTo>
                    <a:pt x="55341" y="3764"/>
                  </a:lnTo>
                  <a:lnTo>
                    <a:pt x="55341" y="3747"/>
                  </a:lnTo>
                  <a:lnTo>
                    <a:pt x="55341" y="3739"/>
                  </a:lnTo>
                  <a:lnTo>
                    <a:pt x="55341" y="3722"/>
                  </a:lnTo>
                  <a:lnTo>
                    <a:pt x="55341" y="3713"/>
                  </a:lnTo>
                  <a:lnTo>
                    <a:pt x="55341" y="3705"/>
                  </a:lnTo>
                  <a:lnTo>
                    <a:pt x="55341" y="3688"/>
                  </a:lnTo>
                  <a:lnTo>
                    <a:pt x="55332" y="3568"/>
                  </a:lnTo>
                  <a:lnTo>
                    <a:pt x="55324" y="3508"/>
                  </a:lnTo>
                  <a:lnTo>
                    <a:pt x="55307" y="3457"/>
                  </a:lnTo>
                  <a:lnTo>
                    <a:pt x="55290" y="3414"/>
                  </a:lnTo>
                  <a:lnTo>
                    <a:pt x="55264" y="3372"/>
                  </a:lnTo>
                  <a:lnTo>
                    <a:pt x="55230" y="3329"/>
                  </a:lnTo>
                  <a:lnTo>
                    <a:pt x="55187" y="3295"/>
                  </a:lnTo>
                  <a:lnTo>
                    <a:pt x="55136" y="3261"/>
                  </a:lnTo>
                  <a:lnTo>
                    <a:pt x="55085" y="3235"/>
                  </a:lnTo>
                  <a:lnTo>
                    <a:pt x="55017" y="3210"/>
                  </a:lnTo>
                  <a:lnTo>
                    <a:pt x="54948" y="3184"/>
                  </a:lnTo>
                  <a:lnTo>
                    <a:pt x="54872" y="3167"/>
                  </a:lnTo>
                  <a:lnTo>
                    <a:pt x="54778" y="3158"/>
                  </a:lnTo>
                  <a:lnTo>
                    <a:pt x="54564" y="3141"/>
                  </a:lnTo>
                  <a:lnTo>
                    <a:pt x="54470" y="3133"/>
                  </a:lnTo>
                  <a:lnTo>
                    <a:pt x="54376" y="3133"/>
                  </a:lnTo>
                  <a:lnTo>
                    <a:pt x="54212" y="3148"/>
                  </a:lnTo>
                  <a:lnTo>
                    <a:pt x="54212" y="3148"/>
                  </a:lnTo>
                  <a:lnTo>
                    <a:pt x="54197" y="3141"/>
                  </a:lnTo>
                  <a:lnTo>
                    <a:pt x="54214" y="3141"/>
                  </a:lnTo>
                  <a:lnTo>
                    <a:pt x="54197" y="3124"/>
                  </a:lnTo>
                  <a:lnTo>
                    <a:pt x="54214" y="3124"/>
                  </a:lnTo>
                  <a:lnTo>
                    <a:pt x="54197" y="3116"/>
                  </a:lnTo>
                  <a:lnTo>
                    <a:pt x="54214" y="3116"/>
                  </a:lnTo>
                  <a:lnTo>
                    <a:pt x="54197" y="3099"/>
                  </a:lnTo>
                  <a:lnTo>
                    <a:pt x="54214" y="3099"/>
                  </a:lnTo>
                  <a:lnTo>
                    <a:pt x="54197" y="3090"/>
                  </a:lnTo>
                  <a:lnTo>
                    <a:pt x="54214" y="3090"/>
                  </a:lnTo>
                  <a:lnTo>
                    <a:pt x="54197" y="3073"/>
                  </a:lnTo>
                  <a:lnTo>
                    <a:pt x="54214" y="3073"/>
                  </a:lnTo>
                  <a:lnTo>
                    <a:pt x="54197" y="3064"/>
                  </a:lnTo>
                  <a:lnTo>
                    <a:pt x="54214" y="3064"/>
                  </a:lnTo>
                  <a:lnTo>
                    <a:pt x="54197" y="3056"/>
                  </a:lnTo>
                  <a:lnTo>
                    <a:pt x="54214" y="3056"/>
                  </a:lnTo>
                  <a:lnTo>
                    <a:pt x="54197" y="3039"/>
                  </a:lnTo>
                  <a:lnTo>
                    <a:pt x="54214" y="3039"/>
                  </a:lnTo>
                  <a:lnTo>
                    <a:pt x="54197" y="3030"/>
                  </a:lnTo>
                  <a:lnTo>
                    <a:pt x="54214" y="3030"/>
                  </a:lnTo>
                  <a:lnTo>
                    <a:pt x="54197" y="3013"/>
                  </a:lnTo>
                  <a:lnTo>
                    <a:pt x="54214" y="3013"/>
                  </a:lnTo>
                  <a:lnTo>
                    <a:pt x="54197" y="3005"/>
                  </a:lnTo>
                  <a:lnTo>
                    <a:pt x="54214" y="3005"/>
                  </a:lnTo>
                  <a:lnTo>
                    <a:pt x="54197" y="2988"/>
                  </a:lnTo>
                  <a:lnTo>
                    <a:pt x="54214" y="2988"/>
                  </a:lnTo>
                  <a:lnTo>
                    <a:pt x="54197" y="2979"/>
                  </a:lnTo>
                  <a:lnTo>
                    <a:pt x="54214" y="2979"/>
                  </a:lnTo>
                  <a:lnTo>
                    <a:pt x="54197" y="2962"/>
                  </a:lnTo>
                  <a:lnTo>
                    <a:pt x="54214" y="2962"/>
                  </a:lnTo>
                  <a:lnTo>
                    <a:pt x="54197" y="2954"/>
                  </a:lnTo>
                  <a:lnTo>
                    <a:pt x="54214" y="2954"/>
                  </a:lnTo>
                  <a:lnTo>
                    <a:pt x="54197" y="2945"/>
                  </a:lnTo>
                  <a:lnTo>
                    <a:pt x="54214" y="2945"/>
                  </a:lnTo>
                  <a:lnTo>
                    <a:pt x="54197" y="2928"/>
                  </a:lnTo>
                  <a:lnTo>
                    <a:pt x="54214" y="2928"/>
                  </a:lnTo>
                  <a:lnTo>
                    <a:pt x="54197" y="2919"/>
                  </a:lnTo>
                  <a:lnTo>
                    <a:pt x="54214" y="2919"/>
                  </a:lnTo>
                  <a:lnTo>
                    <a:pt x="54197" y="2902"/>
                  </a:lnTo>
                  <a:lnTo>
                    <a:pt x="54214" y="2902"/>
                  </a:lnTo>
                  <a:lnTo>
                    <a:pt x="54197" y="2894"/>
                  </a:lnTo>
                  <a:lnTo>
                    <a:pt x="54214" y="2894"/>
                  </a:lnTo>
                  <a:lnTo>
                    <a:pt x="54197" y="2877"/>
                  </a:lnTo>
                  <a:lnTo>
                    <a:pt x="54214" y="2877"/>
                  </a:lnTo>
                  <a:lnTo>
                    <a:pt x="54197" y="2868"/>
                  </a:lnTo>
                  <a:lnTo>
                    <a:pt x="54214" y="2868"/>
                  </a:lnTo>
                  <a:lnTo>
                    <a:pt x="54197" y="2860"/>
                  </a:lnTo>
                  <a:lnTo>
                    <a:pt x="54214" y="2860"/>
                  </a:lnTo>
                  <a:lnTo>
                    <a:pt x="54197" y="2843"/>
                  </a:lnTo>
                  <a:lnTo>
                    <a:pt x="54214" y="2843"/>
                  </a:lnTo>
                  <a:lnTo>
                    <a:pt x="54197" y="2834"/>
                  </a:lnTo>
                  <a:lnTo>
                    <a:pt x="54214" y="2834"/>
                  </a:lnTo>
                  <a:lnTo>
                    <a:pt x="54197" y="2817"/>
                  </a:lnTo>
                  <a:lnTo>
                    <a:pt x="54214" y="2817"/>
                  </a:lnTo>
                  <a:lnTo>
                    <a:pt x="54197" y="2808"/>
                  </a:lnTo>
                  <a:lnTo>
                    <a:pt x="54214" y="2808"/>
                  </a:lnTo>
                  <a:lnTo>
                    <a:pt x="54197" y="2791"/>
                  </a:lnTo>
                  <a:lnTo>
                    <a:pt x="54214" y="2791"/>
                  </a:lnTo>
                  <a:lnTo>
                    <a:pt x="54197" y="2783"/>
                  </a:lnTo>
                  <a:lnTo>
                    <a:pt x="54214" y="2783"/>
                  </a:lnTo>
                  <a:lnTo>
                    <a:pt x="54197" y="2774"/>
                  </a:lnTo>
                  <a:lnTo>
                    <a:pt x="54214" y="2774"/>
                  </a:lnTo>
                  <a:lnTo>
                    <a:pt x="54163" y="2715"/>
                  </a:lnTo>
                  <a:lnTo>
                    <a:pt x="54044" y="2587"/>
                  </a:lnTo>
                  <a:lnTo>
                    <a:pt x="53967" y="2510"/>
                  </a:lnTo>
                  <a:lnTo>
                    <a:pt x="53881" y="2433"/>
                  </a:lnTo>
                  <a:lnTo>
                    <a:pt x="53796" y="2365"/>
                  </a:lnTo>
                  <a:lnTo>
                    <a:pt x="53711" y="2313"/>
                  </a:lnTo>
                  <a:lnTo>
                    <a:pt x="53651" y="2296"/>
                  </a:lnTo>
                  <a:lnTo>
                    <a:pt x="53591" y="2279"/>
                  </a:lnTo>
                  <a:lnTo>
                    <a:pt x="53429" y="2262"/>
                  </a:lnTo>
                  <a:lnTo>
                    <a:pt x="53267" y="2245"/>
                  </a:lnTo>
                  <a:lnTo>
                    <a:pt x="53096" y="2220"/>
                  </a:lnTo>
                  <a:lnTo>
                    <a:pt x="53096" y="2211"/>
                  </a:lnTo>
                  <a:lnTo>
                    <a:pt x="53096" y="2194"/>
                  </a:lnTo>
                  <a:lnTo>
                    <a:pt x="53096" y="2185"/>
                  </a:lnTo>
                  <a:lnTo>
                    <a:pt x="53096" y="2168"/>
                  </a:lnTo>
                  <a:lnTo>
                    <a:pt x="53096" y="2160"/>
                  </a:lnTo>
                  <a:lnTo>
                    <a:pt x="53096" y="2143"/>
                  </a:lnTo>
                  <a:lnTo>
                    <a:pt x="53096" y="2134"/>
                  </a:lnTo>
                  <a:lnTo>
                    <a:pt x="53096" y="2126"/>
                  </a:lnTo>
                  <a:lnTo>
                    <a:pt x="53096" y="2109"/>
                  </a:lnTo>
                  <a:lnTo>
                    <a:pt x="53096" y="2100"/>
                  </a:lnTo>
                  <a:lnTo>
                    <a:pt x="53096" y="2083"/>
                  </a:lnTo>
                  <a:lnTo>
                    <a:pt x="53096" y="2074"/>
                  </a:lnTo>
                  <a:lnTo>
                    <a:pt x="53096" y="2057"/>
                  </a:lnTo>
                  <a:lnTo>
                    <a:pt x="53096" y="2049"/>
                  </a:lnTo>
                  <a:lnTo>
                    <a:pt x="53096" y="2040"/>
                  </a:lnTo>
                  <a:lnTo>
                    <a:pt x="53096" y="2023"/>
                  </a:lnTo>
                  <a:lnTo>
                    <a:pt x="53096" y="2015"/>
                  </a:lnTo>
                  <a:lnTo>
                    <a:pt x="53096" y="1998"/>
                  </a:lnTo>
                  <a:lnTo>
                    <a:pt x="53096" y="1989"/>
                  </a:lnTo>
                  <a:lnTo>
                    <a:pt x="53096" y="1972"/>
                  </a:lnTo>
                  <a:lnTo>
                    <a:pt x="53096" y="1963"/>
                  </a:lnTo>
                  <a:lnTo>
                    <a:pt x="53096" y="1946"/>
                  </a:lnTo>
                  <a:lnTo>
                    <a:pt x="53096" y="1938"/>
                  </a:lnTo>
                  <a:lnTo>
                    <a:pt x="53096" y="1929"/>
                  </a:lnTo>
                  <a:lnTo>
                    <a:pt x="53096" y="1912"/>
                  </a:lnTo>
                  <a:lnTo>
                    <a:pt x="53096" y="1904"/>
                  </a:lnTo>
                  <a:lnTo>
                    <a:pt x="53096" y="1887"/>
                  </a:lnTo>
                  <a:lnTo>
                    <a:pt x="53096" y="1878"/>
                  </a:lnTo>
                  <a:lnTo>
                    <a:pt x="53096" y="1861"/>
                  </a:lnTo>
                  <a:lnTo>
                    <a:pt x="53096" y="1853"/>
                  </a:lnTo>
                  <a:lnTo>
                    <a:pt x="53096" y="1844"/>
                  </a:lnTo>
                  <a:lnTo>
                    <a:pt x="53096" y="1827"/>
                  </a:lnTo>
                  <a:lnTo>
                    <a:pt x="53096" y="1818"/>
                  </a:lnTo>
                  <a:lnTo>
                    <a:pt x="53096" y="1801"/>
                  </a:lnTo>
                  <a:lnTo>
                    <a:pt x="53096" y="1793"/>
                  </a:lnTo>
                  <a:lnTo>
                    <a:pt x="53096" y="1776"/>
                  </a:lnTo>
                  <a:lnTo>
                    <a:pt x="53096" y="1767"/>
                  </a:lnTo>
                  <a:lnTo>
                    <a:pt x="53096" y="1759"/>
                  </a:lnTo>
                  <a:lnTo>
                    <a:pt x="53096" y="1742"/>
                  </a:lnTo>
                  <a:lnTo>
                    <a:pt x="53096" y="1733"/>
                  </a:lnTo>
                  <a:lnTo>
                    <a:pt x="53096" y="1716"/>
                  </a:lnTo>
                  <a:lnTo>
                    <a:pt x="53096" y="1707"/>
                  </a:lnTo>
                  <a:lnTo>
                    <a:pt x="53096" y="1690"/>
                  </a:lnTo>
                  <a:lnTo>
                    <a:pt x="53096" y="1656"/>
                  </a:lnTo>
                  <a:lnTo>
                    <a:pt x="53088" y="1639"/>
                  </a:lnTo>
                  <a:lnTo>
                    <a:pt x="53071" y="1622"/>
                  </a:lnTo>
                  <a:lnTo>
                    <a:pt x="53019" y="1588"/>
                  </a:lnTo>
                  <a:lnTo>
                    <a:pt x="52943" y="1554"/>
                  </a:lnTo>
                  <a:lnTo>
                    <a:pt x="52832" y="1511"/>
                  </a:lnTo>
                  <a:lnTo>
                    <a:pt x="52670" y="1468"/>
                  </a:lnTo>
                  <a:lnTo>
                    <a:pt x="52217" y="1340"/>
                  </a:lnTo>
                  <a:lnTo>
                    <a:pt x="51833" y="1221"/>
                  </a:lnTo>
                  <a:lnTo>
                    <a:pt x="51483" y="1110"/>
                  </a:lnTo>
                  <a:lnTo>
                    <a:pt x="50911" y="914"/>
                  </a:lnTo>
                  <a:lnTo>
                    <a:pt x="50672" y="828"/>
                  </a:lnTo>
                  <a:lnTo>
                    <a:pt x="50450" y="752"/>
                  </a:lnTo>
                  <a:lnTo>
                    <a:pt x="50254" y="692"/>
                  </a:lnTo>
                  <a:lnTo>
                    <a:pt x="50066" y="649"/>
                  </a:lnTo>
                  <a:lnTo>
                    <a:pt x="49879" y="615"/>
                  </a:lnTo>
                  <a:lnTo>
                    <a:pt x="49708" y="564"/>
                  </a:lnTo>
                  <a:lnTo>
                    <a:pt x="49537" y="504"/>
                  </a:lnTo>
                  <a:lnTo>
                    <a:pt x="49384" y="436"/>
                  </a:lnTo>
                  <a:lnTo>
                    <a:pt x="49230" y="359"/>
                  </a:lnTo>
                  <a:lnTo>
                    <a:pt x="49102" y="282"/>
                  </a:lnTo>
                  <a:lnTo>
                    <a:pt x="48982" y="197"/>
                  </a:lnTo>
                  <a:lnTo>
                    <a:pt x="48889" y="111"/>
                  </a:lnTo>
                  <a:lnTo>
                    <a:pt x="48846" y="77"/>
                  </a:lnTo>
                  <a:lnTo>
                    <a:pt x="48803" y="52"/>
                  </a:lnTo>
                  <a:lnTo>
                    <a:pt x="48761" y="26"/>
                  </a:lnTo>
                  <a:lnTo>
                    <a:pt x="48718" y="17"/>
                  </a:lnTo>
                  <a:lnTo>
                    <a:pt x="48667" y="9"/>
                  </a:lnTo>
                  <a:lnTo>
                    <a:pt x="4862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4"/>
            <p:cNvSpPr/>
            <p:nvPr/>
          </p:nvSpPr>
          <p:spPr>
            <a:xfrm>
              <a:off x="3138818" y="4591724"/>
              <a:ext cx="262286" cy="153723"/>
            </a:xfrm>
            <a:custGeom>
              <a:avLst/>
              <a:gdLst/>
              <a:ahLst/>
              <a:cxnLst/>
              <a:rect l="l" t="t" r="r" b="b"/>
              <a:pathLst>
                <a:path w="6743" h="3952" extrusionOk="0">
                  <a:moveTo>
                    <a:pt x="4097" y="0"/>
                  </a:moveTo>
                  <a:lnTo>
                    <a:pt x="4029" y="9"/>
                  </a:lnTo>
                  <a:lnTo>
                    <a:pt x="3969" y="17"/>
                  </a:lnTo>
                  <a:lnTo>
                    <a:pt x="3900" y="34"/>
                  </a:lnTo>
                  <a:lnTo>
                    <a:pt x="3832" y="60"/>
                  </a:lnTo>
                  <a:lnTo>
                    <a:pt x="3696" y="120"/>
                  </a:lnTo>
                  <a:lnTo>
                    <a:pt x="3576" y="188"/>
                  </a:lnTo>
                  <a:lnTo>
                    <a:pt x="3474" y="248"/>
                  </a:lnTo>
                  <a:lnTo>
                    <a:pt x="3380" y="308"/>
                  </a:lnTo>
                  <a:lnTo>
                    <a:pt x="3295" y="367"/>
                  </a:lnTo>
                  <a:lnTo>
                    <a:pt x="3192" y="436"/>
                  </a:lnTo>
                  <a:lnTo>
                    <a:pt x="3064" y="504"/>
                  </a:lnTo>
                  <a:lnTo>
                    <a:pt x="2910" y="589"/>
                  </a:lnTo>
                  <a:lnTo>
                    <a:pt x="2740" y="675"/>
                  </a:lnTo>
                  <a:lnTo>
                    <a:pt x="2552" y="751"/>
                  </a:lnTo>
                  <a:lnTo>
                    <a:pt x="2347" y="811"/>
                  </a:lnTo>
                  <a:lnTo>
                    <a:pt x="2245" y="845"/>
                  </a:lnTo>
                  <a:lnTo>
                    <a:pt x="2151" y="879"/>
                  </a:lnTo>
                  <a:lnTo>
                    <a:pt x="2048" y="922"/>
                  </a:lnTo>
                  <a:lnTo>
                    <a:pt x="1955" y="965"/>
                  </a:lnTo>
                  <a:lnTo>
                    <a:pt x="1861" y="1016"/>
                  </a:lnTo>
                  <a:lnTo>
                    <a:pt x="1767" y="1076"/>
                  </a:lnTo>
                  <a:lnTo>
                    <a:pt x="1673" y="1135"/>
                  </a:lnTo>
                  <a:lnTo>
                    <a:pt x="1588" y="1204"/>
                  </a:lnTo>
                  <a:lnTo>
                    <a:pt x="1502" y="1281"/>
                  </a:lnTo>
                  <a:lnTo>
                    <a:pt x="1417" y="1366"/>
                  </a:lnTo>
                  <a:lnTo>
                    <a:pt x="1340" y="1451"/>
                  </a:lnTo>
                  <a:lnTo>
                    <a:pt x="1263" y="1545"/>
                  </a:lnTo>
                  <a:lnTo>
                    <a:pt x="1186" y="1639"/>
                  </a:lnTo>
                  <a:lnTo>
                    <a:pt x="1118" y="1750"/>
                  </a:lnTo>
                  <a:lnTo>
                    <a:pt x="1050" y="1861"/>
                  </a:lnTo>
                  <a:lnTo>
                    <a:pt x="982" y="1980"/>
                  </a:lnTo>
                  <a:lnTo>
                    <a:pt x="922" y="2074"/>
                  </a:lnTo>
                  <a:lnTo>
                    <a:pt x="854" y="2160"/>
                  </a:lnTo>
                  <a:lnTo>
                    <a:pt x="777" y="2236"/>
                  </a:lnTo>
                  <a:lnTo>
                    <a:pt x="700" y="2296"/>
                  </a:lnTo>
                  <a:lnTo>
                    <a:pt x="615" y="2356"/>
                  </a:lnTo>
                  <a:lnTo>
                    <a:pt x="538" y="2399"/>
                  </a:lnTo>
                  <a:lnTo>
                    <a:pt x="376" y="2475"/>
                  </a:lnTo>
                  <a:lnTo>
                    <a:pt x="230" y="2535"/>
                  </a:lnTo>
                  <a:lnTo>
                    <a:pt x="162" y="2561"/>
                  </a:lnTo>
                  <a:lnTo>
                    <a:pt x="111" y="2595"/>
                  </a:lnTo>
                  <a:lnTo>
                    <a:pt x="68" y="2629"/>
                  </a:lnTo>
                  <a:lnTo>
                    <a:pt x="34" y="2663"/>
                  </a:lnTo>
                  <a:lnTo>
                    <a:pt x="9" y="2706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3"/>
                  </a:lnTo>
                  <a:lnTo>
                    <a:pt x="0" y="2800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60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4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8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96"/>
                  </a:lnTo>
                  <a:lnTo>
                    <a:pt x="0" y="3005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0" y="3039"/>
                  </a:lnTo>
                  <a:lnTo>
                    <a:pt x="0" y="3056"/>
                  </a:lnTo>
                  <a:lnTo>
                    <a:pt x="0" y="3064"/>
                  </a:lnTo>
                  <a:lnTo>
                    <a:pt x="0" y="3081"/>
                  </a:lnTo>
                  <a:lnTo>
                    <a:pt x="0" y="3090"/>
                  </a:lnTo>
                  <a:lnTo>
                    <a:pt x="0" y="3099"/>
                  </a:lnTo>
                  <a:lnTo>
                    <a:pt x="0" y="3116"/>
                  </a:lnTo>
                  <a:lnTo>
                    <a:pt x="0" y="3124"/>
                  </a:lnTo>
                  <a:lnTo>
                    <a:pt x="0" y="3141"/>
                  </a:lnTo>
                  <a:lnTo>
                    <a:pt x="0" y="3150"/>
                  </a:lnTo>
                  <a:lnTo>
                    <a:pt x="0" y="3167"/>
                  </a:lnTo>
                  <a:lnTo>
                    <a:pt x="0" y="3175"/>
                  </a:lnTo>
                  <a:lnTo>
                    <a:pt x="0" y="3184"/>
                  </a:lnTo>
                  <a:lnTo>
                    <a:pt x="0" y="3201"/>
                  </a:lnTo>
                  <a:lnTo>
                    <a:pt x="0" y="3209"/>
                  </a:lnTo>
                  <a:lnTo>
                    <a:pt x="0" y="3227"/>
                  </a:lnTo>
                  <a:lnTo>
                    <a:pt x="0" y="3235"/>
                  </a:lnTo>
                  <a:lnTo>
                    <a:pt x="0" y="3252"/>
                  </a:lnTo>
                  <a:lnTo>
                    <a:pt x="0" y="3261"/>
                  </a:lnTo>
                  <a:lnTo>
                    <a:pt x="0" y="3269"/>
                  </a:lnTo>
                  <a:lnTo>
                    <a:pt x="0" y="3286"/>
                  </a:lnTo>
                  <a:lnTo>
                    <a:pt x="0" y="3295"/>
                  </a:lnTo>
                  <a:lnTo>
                    <a:pt x="0" y="3312"/>
                  </a:lnTo>
                  <a:lnTo>
                    <a:pt x="0" y="3320"/>
                  </a:lnTo>
                  <a:lnTo>
                    <a:pt x="0" y="3337"/>
                  </a:lnTo>
                  <a:lnTo>
                    <a:pt x="0" y="3346"/>
                  </a:lnTo>
                  <a:lnTo>
                    <a:pt x="0" y="3363"/>
                  </a:lnTo>
                  <a:lnTo>
                    <a:pt x="0" y="3372"/>
                  </a:lnTo>
                  <a:lnTo>
                    <a:pt x="0" y="3431"/>
                  </a:lnTo>
                  <a:lnTo>
                    <a:pt x="9" y="3474"/>
                  </a:lnTo>
                  <a:lnTo>
                    <a:pt x="26" y="3517"/>
                  </a:lnTo>
                  <a:lnTo>
                    <a:pt x="68" y="3602"/>
                  </a:lnTo>
                  <a:lnTo>
                    <a:pt x="137" y="3670"/>
                  </a:lnTo>
                  <a:lnTo>
                    <a:pt x="213" y="3739"/>
                  </a:lnTo>
                  <a:lnTo>
                    <a:pt x="299" y="3790"/>
                  </a:lnTo>
                  <a:lnTo>
                    <a:pt x="401" y="3833"/>
                  </a:lnTo>
                  <a:lnTo>
                    <a:pt x="512" y="3875"/>
                  </a:lnTo>
                  <a:lnTo>
                    <a:pt x="632" y="3901"/>
                  </a:lnTo>
                  <a:lnTo>
                    <a:pt x="760" y="3926"/>
                  </a:lnTo>
                  <a:lnTo>
                    <a:pt x="896" y="3943"/>
                  </a:lnTo>
                  <a:lnTo>
                    <a:pt x="1033" y="3952"/>
                  </a:lnTo>
                  <a:lnTo>
                    <a:pt x="1178" y="3952"/>
                  </a:lnTo>
                  <a:lnTo>
                    <a:pt x="1323" y="3943"/>
                  </a:lnTo>
                  <a:lnTo>
                    <a:pt x="1468" y="3935"/>
                  </a:lnTo>
                  <a:lnTo>
                    <a:pt x="1622" y="3918"/>
                  </a:lnTo>
                  <a:lnTo>
                    <a:pt x="1912" y="3875"/>
                  </a:lnTo>
                  <a:lnTo>
                    <a:pt x="2065" y="3841"/>
                  </a:lnTo>
                  <a:lnTo>
                    <a:pt x="2228" y="3798"/>
                  </a:lnTo>
                  <a:lnTo>
                    <a:pt x="2578" y="3679"/>
                  </a:lnTo>
                  <a:lnTo>
                    <a:pt x="2953" y="3542"/>
                  </a:lnTo>
                  <a:lnTo>
                    <a:pt x="3320" y="3397"/>
                  </a:lnTo>
                  <a:lnTo>
                    <a:pt x="3977" y="3133"/>
                  </a:lnTo>
                  <a:lnTo>
                    <a:pt x="4225" y="3039"/>
                  </a:lnTo>
                  <a:lnTo>
                    <a:pt x="4319" y="3013"/>
                  </a:lnTo>
                  <a:lnTo>
                    <a:pt x="4396" y="2996"/>
                  </a:lnTo>
                  <a:lnTo>
                    <a:pt x="4447" y="2988"/>
                  </a:lnTo>
                  <a:lnTo>
                    <a:pt x="4498" y="2979"/>
                  </a:lnTo>
                  <a:lnTo>
                    <a:pt x="4532" y="2988"/>
                  </a:lnTo>
                  <a:lnTo>
                    <a:pt x="4558" y="2996"/>
                  </a:lnTo>
                  <a:lnTo>
                    <a:pt x="4609" y="3022"/>
                  </a:lnTo>
                  <a:lnTo>
                    <a:pt x="4652" y="3056"/>
                  </a:lnTo>
                  <a:lnTo>
                    <a:pt x="4694" y="3090"/>
                  </a:lnTo>
                  <a:lnTo>
                    <a:pt x="4720" y="3107"/>
                  </a:lnTo>
                  <a:lnTo>
                    <a:pt x="4763" y="3116"/>
                  </a:lnTo>
                  <a:lnTo>
                    <a:pt x="4805" y="3124"/>
                  </a:lnTo>
                  <a:lnTo>
                    <a:pt x="4916" y="3124"/>
                  </a:lnTo>
                  <a:lnTo>
                    <a:pt x="4993" y="3116"/>
                  </a:lnTo>
                  <a:lnTo>
                    <a:pt x="5078" y="3099"/>
                  </a:lnTo>
                  <a:lnTo>
                    <a:pt x="5164" y="3073"/>
                  </a:lnTo>
                  <a:lnTo>
                    <a:pt x="5334" y="3005"/>
                  </a:lnTo>
                  <a:lnTo>
                    <a:pt x="5505" y="2919"/>
                  </a:lnTo>
                  <a:lnTo>
                    <a:pt x="5659" y="2834"/>
                  </a:lnTo>
                  <a:lnTo>
                    <a:pt x="5949" y="2680"/>
                  </a:lnTo>
                  <a:lnTo>
                    <a:pt x="6060" y="2621"/>
                  </a:lnTo>
                  <a:lnTo>
                    <a:pt x="6154" y="2586"/>
                  </a:lnTo>
                  <a:lnTo>
                    <a:pt x="6231" y="2586"/>
                  </a:lnTo>
                  <a:lnTo>
                    <a:pt x="6282" y="2595"/>
                  </a:lnTo>
                  <a:lnTo>
                    <a:pt x="6359" y="2638"/>
                  </a:lnTo>
                  <a:lnTo>
                    <a:pt x="6393" y="2646"/>
                  </a:lnTo>
                  <a:lnTo>
                    <a:pt x="6418" y="2646"/>
                  </a:lnTo>
                  <a:lnTo>
                    <a:pt x="6444" y="2638"/>
                  </a:lnTo>
                  <a:lnTo>
                    <a:pt x="6512" y="2595"/>
                  </a:lnTo>
                  <a:lnTo>
                    <a:pt x="6606" y="2518"/>
                  </a:lnTo>
                  <a:lnTo>
                    <a:pt x="6640" y="2484"/>
                  </a:lnTo>
                  <a:lnTo>
                    <a:pt x="6674" y="2450"/>
                  </a:lnTo>
                  <a:lnTo>
                    <a:pt x="6717" y="2373"/>
                  </a:lnTo>
                  <a:lnTo>
                    <a:pt x="6734" y="2296"/>
                  </a:lnTo>
                  <a:lnTo>
                    <a:pt x="6743" y="2219"/>
                  </a:lnTo>
                  <a:lnTo>
                    <a:pt x="6743" y="2211"/>
                  </a:lnTo>
                  <a:lnTo>
                    <a:pt x="6743" y="2194"/>
                  </a:lnTo>
                  <a:lnTo>
                    <a:pt x="6743" y="2185"/>
                  </a:lnTo>
                  <a:lnTo>
                    <a:pt x="6743" y="2168"/>
                  </a:lnTo>
                  <a:lnTo>
                    <a:pt x="6743" y="2160"/>
                  </a:lnTo>
                  <a:lnTo>
                    <a:pt x="6743" y="2151"/>
                  </a:lnTo>
                  <a:lnTo>
                    <a:pt x="6743" y="2134"/>
                  </a:lnTo>
                  <a:lnTo>
                    <a:pt x="6743" y="2126"/>
                  </a:lnTo>
                  <a:lnTo>
                    <a:pt x="6743" y="2108"/>
                  </a:lnTo>
                  <a:lnTo>
                    <a:pt x="6743" y="2100"/>
                  </a:lnTo>
                  <a:lnTo>
                    <a:pt x="6743" y="2083"/>
                  </a:lnTo>
                  <a:lnTo>
                    <a:pt x="6743" y="2074"/>
                  </a:lnTo>
                  <a:lnTo>
                    <a:pt x="6743" y="2066"/>
                  </a:lnTo>
                  <a:lnTo>
                    <a:pt x="6743" y="2049"/>
                  </a:lnTo>
                  <a:lnTo>
                    <a:pt x="6743" y="2040"/>
                  </a:lnTo>
                  <a:lnTo>
                    <a:pt x="6743" y="2023"/>
                  </a:lnTo>
                  <a:lnTo>
                    <a:pt x="6743" y="2015"/>
                  </a:lnTo>
                  <a:lnTo>
                    <a:pt x="6743" y="1998"/>
                  </a:lnTo>
                  <a:lnTo>
                    <a:pt x="6743" y="1989"/>
                  </a:lnTo>
                  <a:lnTo>
                    <a:pt x="6743" y="1972"/>
                  </a:lnTo>
                  <a:lnTo>
                    <a:pt x="6743" y="1963"/>
                  </a:lnTo>
                  <a:lnTo>
                    <a:pt x="6743" y="1955"/>
                  </a:lnTo>
                  <a:lnTo>
                    <a:pt x="6743" y="1938"/>
                  </a:lnTo>
                  <a:lnTo>
                    <a:pt x="6743" y="1929"/>
                  </a:lnTo>
                  <a:lnTo>
                    <a:pt x="6743" y="1912"/>
                  </a:lnTo>
                  <a:lnTo>
                    <a:pt x="6743" y="1904"/>
                  </a:lnTo>
                  <a:lnTo>
                    <a:pt x="6743" y="1887"/>
                  </a:lnTo>
                  <a:lnTo>
                    <a:pt x="6743" y="1878"/>
                  </a:lnTo>
                  <a:lnTo>
                    <a:pt x="6743" y="1869"/>
                  </a:lnTo>
                  <a:lnTo>
                    <a:pt x="6743" y="1852"/>
                  </a:lnTo>
                  <a:lnTo>
                    <a:pt x="6743" y="1844"/>
                  </a:lnTo>
                  <a:lnTo>
                    <a:pt x="6743" y="1827"/>
                  </a:lnTo>
                  <a:lnTo>
                    <a:pt x="6743" y="1818"/>
                  </a:lnTo>
                  <a:lnTo>
                    <a:pt x="6743" y="1801"/>
                  </a:lnTo>
                  <a:lnTo>
                    <a:pt x="6743" y="1793"/>
                  </a:lnTo>
                  <a:lnTo>
                    <a:pt x="6743" y="1784"/>
                  </a:lnTo>
                  <a:lnTo>
                    <a:pt x="6743" y="1767"/>
                  </a:lnTo>
                  <a:lnTo>
                    <a:pt x="6743" y="1759"/>
                  </a:lnTo>
                  <a:lnTo>
                    <a:pt x="6743" y="1741"/>
                  </a:lnTo>
                  <a:lnTo>
                    <a:pt x="6743" y="1733"/>
                  </a:lnTo>
                  <a:lnTo>
                    <a:pt x="6743" y="1716"/>
                  </a:lnTo>
                  <a:lnTo>
                    <a:pt x="6743" y="1707"/>
                  </a:lnTo>
                  <a:lnTo>
                    <a:pt x="6743" y="1699"/>
                  </a:lnTo>
                  <a:lnTo>
                    <a:pt x="6743" y="1682"/>
                  </a:lnTo>
                  <a:lnTo>
                    <a:pt x="6743" y="1673"/>
                  </a:lnTo>
                  <a:lnTo>
                    <a:pt x="6743" y="1656"/>
                  </a:lnTo>
                  <a:lnTo>
                    <a:pt x="6743" y="1648"/>
                  </a:lnTo>
                  <a:lnTo>
                    <a:pt x="6743" y="1631"/>
                  </a:lnTo>
                  <a:lnTo>
                    <a:pt x="6743" y="1622"/>
                  </a:lnTo>
                  <a:lnTo>
                    <a:pt x="6743" y="1605"/>
                  </a:lnTo>
                  <a:lnTo>
                    <a:pt x="6743" y="1545"/>
                  </a:lnTo>
                  <a:lnTo>
                    <a:pt x="6726" y="1485"/>
                  </a:lnTo>
                  <a:lnTo>
                    <a:pt x="6717" y="1426"/>
                  </a:lnTo>
                  <a:lnTo>
                    <a:pt x="6691" y="1374"/>
                  </a:lnTo>
                  <a:lnTo>
                    <a:pt x="6666" y="1323"/>
                  </a:lnTo>
                  <a:lnTo>
                    <a:pt x="6632" y="1281"/>
                  </a:lnTo>
                  <a:lnTo>
                    <a:pt x="6598" y="1238"/>
                  </a:lnTo>
                  <a:lnTo>
                    <a:pt x="6555" y="1204"/>
                  </a:lnTo>
                  <a:lnTo>
                    <a:pt x="6504" y="1170"/>
                  </a:lnTo>
                  <a:lnTo>
                    <a:pt x="6452" y="1144"/>
                  </a:lnTo>
                  <a:lnTo>
                    <a:pt x="6393" y="1118"/>
                  </a:lnTo>
                  <a:lnTo>
                    <a:pt x="6333" y="1101"/>
                  </a:lnTo>
                  <a:lnTo>
                    <a:pt x="6265" y="1093"/>
                  </a:lnTo>
                  <a:lnTo>
                    <a:pt x="6188" y="1084"/>
                  </a:lnTo>
                  <a:lnTo>
                    <a:pt x="6111" y="1093"/>
                  </a:lnTo>
                  <a:lnTo>
                    <a:pt x="5915" y="1093"/>
                  </a:lnTo>
                  <a:lnTo>
                    <a:pt x="5881" y="1084"/>
                  </a:lnTo>
                  <a:lnTo>
                    <a:pt x="5838" y="1076"/>
                  </a:lnTo>
                  <a:lnTo>
                    <a:pt x="5812" y="1059"/>
                  </a:lnTo>
                  <a:lnTo>
                    <a:pt x="5787" y="1042"/>
                  </a:lnTo>
                  <a:lnTo>
                    <a:pt x="5770" y="1016"/>
                  </a:lnTo>
                  <a:lnTo>
                    <a:pt x="5753" y="982"/>
                  </a:lnTo>
                  <a:lnTo>
                    <a:pt x="5753" y="973"/>
                  </a:lnTo>
                  <a:lnTo>
                    <a:pt x="5753" y="956"/>
                  </a:lnTo>
                  <a:lnTo>
                    <a:pt x="5753" y="948"/>
                  </a:lnTo>
                  <a:lnTo>
                    <a:pt x="5753" y="939"/>
                  </a:lnTo>
                  <a:lnTo>
                    <a:pt x="5753" y="922"/>
                  </a:lnTo>
                  <a:lnTo>
                    <a:pt x="5753" y="914"/>
                  </a:lnTo>
                  <a:lnTo>
                    <a:pt x="5753" y="896"/>
                  </a:lnTo>
                  <a:lnTo>
                    <a:pt x="5753" y="888"/>
                  </a:lnTo>
                  <a:lnTo>
                    <a:pt x="5753" y="871"/>
                  </a:lnTo>
                  <a:lnTo>
                    <a:pt x="5753" y="862"/>
                  </a:lnTo>
                  <a:lnTo>
                    <a:pt x="5753" y="854"/>
                  </a:lnTo>
                  <a:lnTo>
                    <a:pt x="5753" y="837"/>
                  </a:lnTo>
                  <a:lnTo>
                    <a:pt x="5753" y="828"/>
                  </a:lnTo>
                  <a:lnTo>
                    <a:pt x="5753" y="811"/>
                  </a:lnTo>
                  <a:lnTo>
                    <a:pt x="5753" y="803"/>
                  </a:lnTo>
                  <a:lnTo>
                    <a:pt x="5753" y="786"/>
                  </a:lnTo>
                  <a:lnTo>
                    <a:pt x="5753" y="777"/>
                  </a:lnTo>
                  <a:lnTo>
                    <a:pt x="5753" y="768"/>
                  </a:lnTo>
                  <a:lnTo>
                    <a:pt x="5753" y="751"/>
                  </a:lnTo>
                  <a:lnTo>
                    <a:pt x="5753" y="743"/>
                  </a:lnTo>
                  <a:lnTo>
                    <a:pt x="5753" y="726"/>
                  </a:lnTo>
                  <a:lnTo>
                    <a:pt x="5753" y="717"/>
                  </a:lnTo>
                  <a:lnTo>
                    <a:pt x="5753" y="700"/>
                  </a:lnTo>
                  <a:lnTo>
                    <a:pt x="5753" y="692"/>
                  </a:lnTo>
                  <a:lnTo>
                    <a:pt x="5753" y="675"/>
                  </a:lnTo>
                  <a:lnTo>
                    <a:pt x="5753" y="666"/>
                  </a:lnTo>
                  <a:lnTo>
                    <a:pt x="5753" y="658"/>
                  </a:lnTo>
                  <a:lnTo>
                    <a:pt x="5753" y="640"/>
                  </a:lnTo>
                  <a:lnTo>
                    <a:pt x="5753" y="632"/>
                  </a:lnTo>
                  <a:lnTo>
                    <a:pt x="5753" y="615"/>
                  </a:lnTo>
                  <a:lnTo>
                    <a:pt x="5753" y="606"/>
                  </a:lnTo>
                  <a:lnTo>
                    <a:pt x="5753" y="589"/>
                  </a:lnTo>
                  <a:lnTo>
                    <a:pt x="5753" y="581"/>
                  </a:lnTo>
                  <a:lnTo>
                    <a:pt x="5761" y="521"/>
                  </a:lnTo>
                  <a:lnTo>
                    <a:pt x="5761" y="453"/>
                  </a:lnTo>
                  <a:lnTo>
                    <a:pt x="5753" y="393"/>
                  </a:lnTo>
                  <a:lnTo>
                    <a:pt x="5744" y="333"/>
                  </a:lnTo>
                  <a:lnTo>
                    <a:pt x="5727" y="291"/>
                  </a:lnTo>
                  <a:lnTo>
                    <a:pt x="5701" y="256"/>
                  </a:lnTo>
                  <a:lnTo>
                    <a:pt x="5659" y="231"/>
                  </a:lnTo>
                  <a:lnTo>
                    <a:pt x="5607" y="222"/>
                  </a:lnTo>
                  <a:lnTo>
                    <a:pt x="5522" y="222"/>
                  </a:lnTo>
                  <a:lnTo>
                    <a:pt x="5471" y="248"/>
                  </a:lnTo>
                  <a:lnTo>
                    <a:pt x="5420" y="273"/>
                  </a:lnTo>
                  <a:lnTo>
                    <a:pt x="5309" y="316"/>
                  </a:lnTo>
                  <a:lnTo>
                    <a:pt x="5206" y="359"/>
                  </a:lnTo>
                  <a:lnTo>
                    <a:pt x="4993" y="461"/>
                  </a:lnTo>
                  <a:lnTo>
                    <a:pt x="4839" y="529"/>
                  </a:lnTo>
                  <a:lnTo>
                    <a:pt x="4686" y="589"/>
                  </a:lnTo>
                  <a:lnTo>
                    <a:pt x="4549" y="581"/>
                  </a:lnTo>
                  <a:lnTo>
                    <a:pt x="4413" y="564"/>
                  </a:lnTo>
                  <a:lnTo>
                    <a:pt x="4259" y="547"/>
                  </a:lnTo>
                  <a:lnTo>
                    <a:pt x="4259" y="529"/>
                  </a:lnTo>
                  <a:lnTo>
                    <a:pt x="4259" y="521"/>
                  </a:lnTo>
                  <a:lnTo>
                    <a:pt x="4259" y="504"/>
                  </a:lnTo>
                  <a:lnTo>
                    <a:pt x="4259" y="495"/>
                  </a:lnTo>
                  <a:lnTo>
                    <a:pt x="4259" y="487"/>
                  </a:lnTo>
                  <a:lnTo>
                    <a:pt x="4259" y="470"/>
                  </a:lnTo>
                  <a:lnTo>
                    <a:pt x="4259" y="461"/>
                  </a:lnTo>
                  <a:lnTo>
                    <a:pt x="4259" y="444"/>
                  </a:lnTo>
                  <a:lnTo>
                    <a:pt x="4259" y="436"/>
                  </a:lnTo>
                  <a:lnTo>
                    <a:pt x="4259" y="419"/>
                  </a:lnTo>
                  <a:lnTo>
                    <a:pt x="4259" y="410"/>
                  </a:lnTo>
                  <a:lnTo>
                    <a:pt x="4259" y="393"/>
                  </a:lnTo>
                  <a:lnTo>
                    <a:pt x="4259" y="384"/>
                  </a:lnTo>
                  <a:lnTo>
                    <a:pt x="4259" y="376"/>
                  </a:lnTo>
                  <a:lnTo>
                    <a:pt x="4259" y="359"/>
                  </a:lnTo>
                  <a:lnTo>
                    <a:pt x="4259" y="350"/>
                  </a:lnTo>
                  <a:lnTo>
                    <a:pt x="4259" y="333"/>
                  </a:lnTo>
                  <a:lnTo>
                    <a:pt x="4259" y="325"/>
                  </a:lnTo>
                  <a:lnTo>
                    <a:pt x="4259" y="308"/>
                  </a:lnTo>
                  <a:lnTo>
                    <a:pt x="4259" y="299"/>
                  </a:lnTo>
                  <a:lnTo>
                    <a:pt x="4259" y="291"/>
                  </a:lnTo>
                  <a:lnTo>
                    <a:pt x="4259" y="273"/>
                  </a:lnTo>
                  <a:lnTo>
                    <a:pt x="4259" y="265"/>
                  </a:lnTo>
                  <a:lnTo>
                    <a:pt x="4259" y="248"/>
                  </a:lnTo>
                  <a:lnTo>
                    <a:pt x="4259" y="239"/>
                  </a:lnTo>
                  <a:lnTo>
                    <a:pt x="4259" y="222"/>
                  </a:lnTo>
                  <a:lnTo>
                    <a:pt x="4259" y="214"/>
                  </a:lnTo>
                  <a:lnTo>
                    <a:pt x="4259" y="205"/>
                  </a:lnTo>
                  <a:lnTo>
                    <a:pt x="4259" y="188"/>
                  </a:lnTo>
                  <a:lnTo>
                    <a:pt x="4259" y="180"/>
                  </a:lnTo>
                  <a:lnTo>
                    <a:pt x="4259" y="162"/>
                  </a:lnTo>
                  <a:lnTo>
                    <a:pt x="4259" y="154"/>
                  </a:lnTo>
                  <a:lnTo>
                    <a:pt x="4259" y="137"/>
                  </a:lnTo>
                  <a:lnTo>
                    <a:pt x="4259" y="128"/>
                  </a:lnTo>
                  <a:lnTo>
                    <a:pt x="4259" y="103"/>
                  </a:lnTo>
                  <a:lnTo>
                    <a:pt x="4250" y="77"/>
                  </a:lnTo>
                  <a:lnTo>
                    <a:pt x="4225" y="52"/>
                  </a:lnTo>
                  <a:lnTo>
                    <a:pt x="4199" y="26"/>
                  </a:lnTo>
                  <a:lnTo>
                    <a:pt x="4148" y="9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4"/>
            <p:cNvSpPr/>
            <p:nvPr/>
          </p:nvSpPr>
          <p:spPr>
            <a:xfrm>
              <a:off x="3644758" y="4526999"/>
              <a:ext cx="243693" cy="181612"/>
            </a:xfrm>
            <a:custGeom>
              <a:avLst/>
              <a:gdLst/>
              <a:ahLst/>
              <a:cxnLst/>
              <a:rect l="l" t="t" r="r" b="b"/>
              <a:pathLst>
                <a:path w="6265" h="4669" extrusionOk="0">
                  <a:moveTo>
                    <a:pt x="5966" y="0"/>
                  </a:moveTo>
                  <a:lnTo>
                    <a:pt x="5906" y="9"/>
                  </a:lnTo>
                  <a:lnTo>
                    <a:pt x="5761" y="34"/>
                  </a:lnTo>
                  <a:lnTo>
                    <a:pt x="5591" y="85"/>
                  </a:lnTo>
                  <a:lnTo>
                    <a:pt x="5411" y="154"/>
                  </a:lnTo>
                  <a:lnTo>
                    <a:pt x="5207" y="230"/>
                  </a:lnTo>
                  <a:lnTo>
                    <a:pt x="5002" y="324"/>
                  </a:lnTo>
                  <a:lnTo>
                    <a:pt x="4575" y="521"/>
                  </a:lnTo>
                  <a:lnTo>
                    <a:pt x="4157" y="717"/>
                  </a:lnTo>
                  <a:lnTo>
                    <a:pt x="3773" y="888"/>
                  </a:lnTo>
                  <a:lnTo>
                    <a:pt x="3602" y="956"/>
                  </a:lnTo>
                  <a:lnTo>
                    <a:pt x="3457" y="1007"/>
                  </a:lnTo>
                  <a:lnTo>
                    <a:pt x="3320" y="1041"/>
                  </a:lnTo>
                  <a:lnTo>
                    <a:pt x="3192" y="1050"/>
                  </a:lnTo>
                  <a:lnTo>
                    <a:pt x="3064" y="1050"/>
                  </a:lnTo>
                  <a:lnTo>
                    <a:pt x="2936" y="1041"/>
                  </a:lnTo>
                  <a:lnTo>
                    <a:pt x="2808" y="1016"/>
                  </a:lnTo>
                  <a:lnTo>
                    <a:pt x="2680" y="982"/>
                  </a:lnTo>
                  <a:lnTo>
                    <a:pt x="2552" y="947"/>
                  </a:lnTo>
                  <a:lnTo>
                    <a:pt x="2433" y="896"/>
                  </a:lnTo>
                  <a:lnTo>
                    <a:pt x="2185" y="802"/>
                  </a:lnTo>
                  <a:lnTo>
                    <a:pt x="1946" y="700"/>
                  </a:lnTo>
                  <a:lnTo>
                    <a:pt x="1707" y="606"/>
                  </a:lnTo>
                  <a:lnTo>
                    <a:pt x="1588" y="572"/>
                  </a:lnTo>
                  <a:lnTo>
                    <a:pt x="1477" y="546"/>
                  </a:lnTo>
                  <a:lnTo>
                    <a:pt x="1383" y="529"/>
                  </a:lnTo>
                  <a:lnTo>
                    <a:pt x="1298" y="521"/>
                  </a:lnTo>
                  <a:lnTo>
                    <a:pt x="1212" y="521"/>
                  </a:lnTo>
                  <a:lnTo>
                    <a:pt x="1135" y="529"/>
                  </a:lnTo>
                  <a:lnTo>
                    <a:pt x="1059" y="538"/>
                  </a:lnTo>
                  <a:lnTo>
                    <a:pt x="982" y="563"/>
                  </a:lnTo>
                  <a:lnTo>
                    <a:pt x="913" y="580"/>
                  </a:lnTo>
                  <a:lnTo>
                    <a:pt x="845" y="615"/>
                  </a:lnTo>
                  <a:lnTo>
                    <a:pt x="777" y="649"/>
                  </a:lnTo>
                  <a:lnTo>
                    <a:pt x="717" y="683"/>
                  </a:lnTo>
                  <a:lnTo>
                    <a:pt x="657" y="734"/>
                  </a:lnTo>
                  <a:lnTo>
                    <a:pt x="606" y="777"/>
                  </a:lnTo>
                  <a:lnTo>
                    <a:pt x="504" y="888"/>
                  </a:lnTo>
                  <a:lnTo>
                    <a:pt x="410" y="1007"/>
                  </a:lnTo>
                  <a:lnTo>
                    <a:pt x="325" y="1144"/>
                  </a:lnTo>
                  <a:lnTo>
                    <a:pt x="256" y="1289"/>
                  </a:lnTo>
                  <a:lnTo>
                    <a:pt x="197" y="1442"/>
                  </a:lnTo>
                  <a:lnTo>
                    <a:pt x="145" y="1605"/>
                  </a:lnTo>
                  <a:lnTo>
                    <a:pt x="103" y="1767"/>
                  </a:lnTo>
                  <a:lnTo>
                    <a:pt x="60" y="1929"/>
                  </a:lnTo>
                  <a:lnTo>
                    <a:pt x="34" y="2091"/>
                  </a:lnTo>
                  <a:lnTo>
                    <a:pt x="17" y="2253"/>
                  </a:lnTo>
                  <a:lnTo>
                    <a:pt x="9" y="2339"/>
                  </a:lnTo>
                  <a:lnTo>
                    <a:pt x="0" y="2415"/>
                  </a:lnTo>
                  <a:lnTo>
                    <a:pt x="0" y="2432"/>
                  </a:lnTo>
                  <a:lnTo>
                    <a:pt x="0" y="2441"/>
                  </a:lnTo>
                  <a:lnTo>
                    <a:pt x="0" y="2450"/>
                  </a:lnTo>
                  <a:lnTo>
                    <a:pt x="0" y="2467"/>
                  </a:lnTo>
                  <a:lnTo>
                    <a:pt x="0" y="2475"/>
                  </a:lnTo>
                  <a:lnTo>
                    <a:pt x="0" y="2492"/>
                  </a:lnTo>
                  <a:lnTo>
                    <a:pt x="0" y="2501"/>
                  </a:lnTo>
                  <a:lnTo>
                    <a:pt x="0" y="2518"/>
                  </a:lnTo>
                  <a:lnTo>
                    <a:pt x="0" y="2526"/>
                  </a:lnTo>
                  <a:lnTo>
                    <a:pt x="0" y="2535"/>
                  </a:lnTo>
                  <a:lnTo>
                    <a:pt x="0" y="2552"/>
                  </a:lnTo>
                  <a:lnTo>
                    <a:pt x="0" y="2560"/>
                  </a:lnTo>
                  <a:lnTo>
                    <a:pt x="0" y="2578"/>
                  </a:lnTo>
                  <a:lnTo>
                    <a:pt x="0" y="2586"/>
                  </a:lnTo>
                  <a:lnTo>
                    <a:pt x="0" y="2603"/>
                  </a:lnTo>
                  <a:lnTo>
                    <a:pt x="0" y="2612"/>
                  </a:lnTo>
                  <a:lnTo>
                    <a:pt x="0" y="2620"/>
                  </a:lnTo>
                  <a:lnTo>
                    <a:pt x="0" y="2637"/>
                  </a:lnTo>
                  <a:lnTo>
                    <a:pt x="0" y="2646"/>
                  </a:lnTo>
                  <a:lnTo>
                    <a:pt x="0" y="2663"/>
                  </a:lnTo>
                  <a:lnTo>
                    <a:pt x="0" y="2671"/>
                  </a:lnTo>
                  <a:lnTo>
                    <a:pt x="0" y="2689"/>
                  </a:lnTo>
                  <a:lnTo>
                    <a:pt x="0" y="2697"/>
                  </a:lnTo>
                  <a:lnTo>
                    <a:pt x="0" y="2706"/>
                  </a:lnTo>
                  <a:lnTo>
                    <a:pt x="0" y="2723"/>
                  </a:lnTo>
                  <a:lnTo>
                    <a:pt x="0" y="2731"/>
                  </a:lnTo>
                  <a:lnTo>
                    <a:pt x="0" y="2748"/>
                  </a:lnTo>
                  <a:lnTo>
                    <a:pt x="0" y="2757"/>
                  </a:lnTo>
                  <a:lnTo>
                    <a:pt x="0" y="2774"/>
                  </a:lnTo>
                  <a:lnTo>
                    <a:pt x="0" y="2782"/>
                  </a:lnTo>
                  <a:lnTo>
                    <a:pt x="0" y="2799"/>
                  </a:lnTo>
                  <a:lnTo>
                    <a:pt x="0" y="2808"/>
                  </a:lnTo>
                  <a:lnTo>
                    <a:pt x="0" y="2817"/>
                  </a:lnTo>
                  <a:lnTo>
                    <a:pt x="0" y="2834"/>
                  </a:lnTo>
                  <a:lnTo>
                    <a:pt x="0" y="2842"/>
                  </a:lnTo>
                  <a:lnTo>
                    <a:pt x="0" y="2859"/>
                  </a:lnTo>
                  <a:lnTo>
                    <a:pt x="0" y="2868"/>
                  </a:lnTo>
                  <a:lnTo>
                    <a:pt x="0" y="2885"/>
                  </a:lnTo>
                  <a:lnTo>
                    <a:pt x="0" y="2893"/>
                  </a:lnTo>
                  <a:lnTo>
                    <a:pt x="0" y="2902"/>
                  </a:lnTo>
                  <a:lnTo>
                    <a:pt x="0" y="2919"/>
                  </a:lnTo>
                  <a:lnTo>
                    <a:pt x="0" y="2927"/>
                  </a:lnTo>
                  <a:lnTo>
                    <a:pt x="0" y="2945"/>
                  </a:lnTo>
                  <a:lnTo>
                    <a:pt x="0" y="2953"/>
                  </a:lnTo>
                  <a:lnTo>
                    <a:pt x="0" y="2970"/>
                  </a:lnTo>
                  <a:lnTo>
                    <a:pt x="0" y="2979"/>
                  </a:lnTo>
                  <a:lnTo>
                    <a:pt x="0" y="2987"/>
                  </a:lnTo>
                  <a:lnTo>
                    <a:pt x="0" y="3004"/>
                  </a:lnTo>
                  <a:lnTo>
                    <a:pt x="0" y="3013"/>
                  </a:lnTo>
                  <a:lnTo>
                    <a:pt x="0" y="3030"/>
                  </a:lnTo>
                  <a:lnTo>
                    <a:pt x="9" y="3158"/>
                  </a:lnTo>
                  <a:lnTo>
                    <a:pt x="17" y="3277"/>
                  </a:lnTo>
                  <a:lnTo>
                    <a:pt x="43" y="3397"/>
                  </a:lnTo>
                  <a:lnTo>
                    <a:pt x="69" y="3499"/>
                  </a:lnTo>
                  <a:lnTo>
                    <a:pt x="111" y="3602"/>
                  </a:lnTo>
                  <a:lnTo>
                    <a:pt x="145" y="3696"/>
                  </a:lnTo>
                  <a:lnTo>
                    <a:pt x="239" y="3866"/>
                  </a:lnTo>
                  <a:lnTo>
                    <a:pt x="342" y="4037"/>
                  </a:lnTo>
                  <a:lnTo>
                    <a:pt x="436" y="4199"/>
                  </a:lnTo>
                  <a:lnTo>
                    <a:pt x="478" y="4285"/>
                  </a:lnTo>
                  <a:lnTo>
                    <a:pt x="521" y="4370"/>
                  </a:lnTo>
                  <a:lnTo>
                    <a:pt x="555" y="4455"/>
                  </a:lnTo>
                  <a:lnTo>
                    <a:pt x="581" y="4549"/>
                  </a:lnTo>
                  <a:lnTo>
                    <a:pt x="598" y="4592"/>
                  </a:lnTo>
                  <a:lnTo>
                    <a:pt x="615" y="4626"/>
                  </a:lnTo>
                  <a:lnTo>
                    <a:pt x="632" y="4652"/>
                  </a:lnTo>
                  <a:lnTo>
                    <a:pt x="657" y="4660"/>
                  </a:lnTo>
                  <a:lnTo>
                    <a:pt x="692" y="4669"/>
                  </a:lnTo>
                  <a:lnTo>
                    <a:pt x="726" y="4669"/>
                  </a:lnTo>
                  <a:lnTo>
                    <a:pt x="760" y="4652"/>
                  </a:lnTo>
                  <a:lnTo>
                    <a:pt x="794" y="4634"/>
                  </a:lnTo>
                  <a:lnTo>
                    <a:pt x="879" y="4583"/>
                  </a:lnTo>
                  <a:lnTo>
                    <a:pt x="973" y="4506"/>
                  </a:lnTo>
                  <a:lnTo>
                    <a:pt x="1076" y="4413"/>
                  </a:lnTo>
                  <a:lnTo>
                    <a:pt x="1187" y="4302"/>
                  </a:lnTo>
                  <a:lnTo>
                    <a:pt x="1409" y="4071"/>
                  </a:lnTo>
                  <a:lnTo>
                    <a:pt x="1519" y="3960"/>
                  </a:lnTo>
                  <a:lnTo>
                    <a:pt x="1639" y="3849"/>
                  </a:lnTo>
                  <a:lnTo>
                    <a:pt x="1750" y="3755"/>
                  </a:lnTo>
                  <a:lnTo>
                    <a:pt x="1861" y="3670"/>
                  </a:lnTo>
                  <a:lnTo>
                    <a:pt x="1963" y="3610"/>
                  </a:lnTo>
                  <a:lnTo>
                    <a:pt x="2014" y="3593"/>
                  </a:lnTo>
                  <a:lnTo>
                    <a:pt x="2057" y="3576"/>
                  </a:lnTo>
                  <a:lnTo>
                    <a:pt x="2108" y="3568"/>
                  </a:lnTo>
                  <a:lnTo>
                    <a:pt x="2160" y="3568"/>
                  </a:lnTo>
                  <a:lnTo>
                    <a:pt x="2262" y="3576"/>
                  </a:lnTo>
                  <a:lnTo>
                    <a:pt x="2373" y="3602"/>
                  </a:lnTo>
                  <a:lnTo>
                    <a:pt x="2492" y="3644"/>
                  </a:lnTo>
                  <a:lnTo>
                    <a:pt x="2612" y="3696"/>
                  </a:lnTo>
                  <a:lnTo>
                    <a:pt x="2740" y="3755"/>
                  </a:lnTo>
                  <a:lnTo>
                    <a:pt x="2987" y="3892"/>
                  </a:lnTo>
                  <a:lnTo>
                    <a:pt x="3226" y="4029"/>
                  </a:lnTo>
                  <a:lnTo>
                    <a:pt x="3457" y="4148"/>
                  </a:lnTo>
                  <a:lnTo>
                    <a:pt x="3559" y="4199"/>
                  </a:lnTo>
                  <a:lnTo>
                    <a:pt x="3653" y="4233"/>
                  </a:lnTo>
                  <a:lnTo>
                    <a:pt x="3739" y="4250"/>
                  </a:lnTo>
                  <a:lnTo>
                    <a:pt x="3807" y="4250"/>
                  </a:lnTo>
                  <a:lnTo>
                    <a:pt x="3986" y="4233"/>
                  </a:lnTo>
                  <a:lnTo>
                    <a:pt x="4234" y="4199"/>
                  </a:lnTo>
                  <a:lnTo>
                    <a:pt x="4524" y="4139"/>
                  </a:lnTo>
                  <a:lnTo>
                    <a:pt x="4677" y="4105"/>
                  </a:lnTo>
                  <a:lnTo>
                    <a:pt x="4831" y="4054"/>
                  </a:lnTo>
                  <a:lnTo>
                    <a:pt x="4993" y="4003"/>
                  </a:lnTo>
                  <a:lnTo>
                    <a:pt x="5147" y="3935"/>
                  </a:lnTo>
                  <a:lnTo>
                    <a:pt x="5292" y="3866"/>
                  </a:lnTo>
                  <a:lnTo>
                    <a:pt x="5428" y="3781"/>
                  </a:lnTo>
                  <a:lnTo>
                    <a:pt x="5556" y="3679"/>
                  </a:lnTo>
                  <a:lnTo>
                    <a:pt x="5608" y="3627"/>
                  </a:lnTo>
                  <a:lnTo>
                    <a:pt x="5667" y="3568"/>
                  </a:lnTo>
                  <a:lnTo>
                    <a:pt x="5710" y="3508"/>
                  </a:lnTo>
                  <a:lnTo>
                    <a:pt x="5761" y="3448"/>
                  </a:lnTo>
                  <a:lnTo>
                    <a:pt x="5795" y="3380"/>
                  </a:lnTo>
                  <a:lnTo>
                    <a:pt x="5830" y="3312"/>
                  </a:lnTo>
                  <a:lnTo>
                    <a:pt x="5923" y="3081"/>
                  </a:lnTo>
                  <a:lnTo>
                    <a:pt x="6000" y="2817"/>
                  </a:lnTo>
                  <a:lnTo>
                    <a:pt x="6077" y="2535"/>
                  </a:lnTo>
                  <a:lnTo>
                    <a:pt x="6145" y="2245"/>
                  </a:lnTo>
                  <a:lnTo>
                    <a:pt x="6197" y="1946"/>
                  </a:lnTo>
                  <a:lnTo>
                    <a:pt x="6239" y="1664"/>
                  </a:lnTo>
                  <a:lnTo>
                    <a:pt x="6256" y="1391"/>
                  </a:lnTo>
                  <a:lnTo>
                    <a:pt x="6265" y="1263"/>
                  </a:lnTo>
                  <a:lnTo>
                    <a:pt x="6256" y="1144"/>
                  </a:lnTo>
                  <a:lnTo>
                    <a:pt x="6256" y="1127"/>
                  </a:lnTo>
                  <a:lnTo>
                    <a:pt x="6256" y="1118"/>
                  </a:lnTo>
                  <a:lnTo>
                    <a:pt x="6256" y="1110"/>
                  </a:lnTo>
                  <a:lnTo>
                    <a:pt x="6256" y="1092"/>
                  </a:lnTo>
                  <a:lnTo>
                    <a:pt x="6256" y="1084"/>
                  </a:lnTo>
                  <a:lnTo>
                    <a:pt x="6256" y="1067"/>
                  </a:lnTo>
                  <a:lnTo>
                    <a:pt x="6256" y="1058"/>
                  </a:lnTo>
                  <a:lnTo>
                    <a:pt x="6256" y="1041"/>
                  </a:lnTo>
                  <a:lnTo>
                    <a:pt x="6256" y="1033"/>
                  </a:lnTo>
                  <a:lnTo>
                    <a:pt x="6256" y="1024"/>
                  </a:lnTo>
                  <a:lnTo>
                    <a:pt x="6256" y="1007"/>
                  </a:lnTo>
                  <a:lnTo>
                    <a:pt x="6256" y="999"/>
                  </a:lnTo>
                  <a:lnTo>
                    <a:pt x="6256" y="982"/>
                  </a:lnTo>
                  <a:lnTo>
                    <a:pt x="6256" y="973"/>
                  </a:lnTo>
                  <a:lnTo>
                    <a:pt x="6256" y="956"/>
                  </a:lnTo>
                  <a:lnTo>
                    <a:pt x="6256" y="947"/>
                  </a:lnTo>
                  <a:lnTo>
                    <a:pt x="6256" y="939"/>
                  </a:lnTo>
                  <a:lnTo>
                    <a:pt x="6256" y="922"/>
                  </a:lnTo>
                  <a:lnTo>
                    <a:pt x="6256" y="913"/>
                  </a:lnTo>
                  <a:lnTo>
                    <a:pt x="6256" y="896"/>
                  </a:lnTo>
                  <a:lnTo>
                    <a:pt x="6256" y="888"/>
                  </a:lnTo>
                  <a:lnTo>
                    <a:pt x="6256" y="871"/>
                  </a:lnTo>
                  <a:lnTo>
                    <a:pt x="6256" y="862"/>
                  </a:lnTo>
                  <a:lnTo>
                    <a:pt x="6256" y="854"/>
                  </a:lnTo>
                  <a:lnTo>
                    <a:pt x="6256" y="836"/>
                  </a:lnTo>
                  <a:lnTo>
                    <a:pt x="6256" y="828"/>
                  </a:lnTo>
                  <a:lnTo>
                    <a:pt x="6256" y="811"/>
                  </a:lnTo>
                  <a:lnTo>
                    <a:pt x="6256" y="802"/>
                  </a:lnTo>
                  <a:lnTo>
                    <a:pt x="6256" y="785"/>
                  </a:lnTo>
                  <a:lnTo>
                    <a:pt x="6256" y="777"/>
                  </a:lnTo>
                  <a:lnTo>
                    <a:pt x="6256" y="760"/>
                  </a:lnTo>
                  <a:lnTo>
                    <a:pt x="6256" y="751"/>
                  </a:lnTo>
                  <a:lnTo>
                    <a:pt x="6256" y="743"/>
                  </a:lnTo>
                  <a:lnTo>
                    <a:pt x="6256" y="725"/>
                  </a:lnTo>
                  <a:lnTo>
                    <a:pt x="6256" y="717"/>
                  </a:lnTo>
                  <a:lnTo>
                    <a:pt x="6256" y="700"/>
                  </a:lnTo>
                  <a:lnTo>
                    <a:pt x="6256" y="691"/>
                  </a:lnTo>
                  <a:lnTo>
                    <a:pt x="6256" y="674"/>
                  </a:lnTo>
                  <a:lnTo>
                    <a:pt x="6256" y="666"/>
                  </a:lnTo>
                  <a:lnTo>
                    <a:pt x="6256" y="657"/>
                  </a:lnTo>
                  <a:lnTo>
                    <a:pt x="6256" y="640"/>
                  </a:lnTo>
                  <a:lnTo>
                    <a:pt x="6256" y="632"/>
                  </a:lnTo>
                  <a:lnTo>
                    <a:pt x="6256" y="615"/>
                  </a:lnTo>
                  <a:lnTo>
                    <a:pt x="6256" y="606"/>
                  </a:lnTo>
                  <a:lnTo>
                    <a:pt x="6256" y="589"/>
                  </a:lnTo>
                  <a:lnTo>
                    <a:pt x="6256" y="580"/>
                  </a:lnTo>
                  <a:lnTo>
                    <a:pt x="6256" y="572"/>
                  </a:lnTo>
                  <a:lnTo>
                    <a:pt x="6256" y="555"/>
                  </a:lnTo>
                  <a:lnTo>
                    <a:pt x="6256" y="546"/>
                  </a:lnTo>
                  <a:lnTo>
                    <a:pt x="6256" y="529"/>
                  </a:lnTo>
                  <a:lnTo>
                    <a:pt x="6265" y="393"/>
                  </a:lnTo>
                  <a:lnTo>
                    <a:pt x="6248" y="265"/>
                  </a:lnTo>
                  <a:lnTo>
                    <a:pt x="6222" y="162"/>
                  </a:lnTo>
                  <a:lnTo>
                    <a:pt x="6205" y="120"/>
                  </a:lnTo>
                  <a:lnTo>
                    <a:pt x="6188" y="77"/>
                  </a:lnTo>
                  <a:lnTo>
                    <a:pt x="6154" y="51"/>
                  </a:lnTo>
                  <a:lnTo>
                    <a:pt x="6120" y="26"/>
                  </a:lnTo>
                  <a:lnTo>
                    <a:pt x="6077" y="9"/>
                  </a:lnTo>
                  <a:lnTo>
                    <a:pt x="6026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4"/>
            <p:cNvSpPr/>
            <p:nvPr/>
          </p:nvSpPr>
          <p:spPr>
            <a:xfrm>
              <a:off x="2761668" y="3922104"/>
              <a:ext cx="795804" cy="622827"/>
            </a:xfrm>
            <a:custGeom>
              <a:avLst/>
              <a:gdLst/>
              <a:ahLst/>
              <a:cxnLst/>
              <a:rect l="l" t="t" r="r" b="b"/>
              <a:pathLst>
                <a:path w="20459" h="16012" extrusionOk="0">
                  <a:moveTo>
                    <a:pt x="13042" y="0"/>
                  </a:moveTo>
                  <a:lnTo>
                    <a:pt x="12982" y="9"/>
                  </a:lnTo>
                  <a:lnTo>
                    <a:pt x="12905" y="26"/>
                  </a:lnTo>
                  <a:lnTo>
                    <a:pt x="12828" y="60"/>
                  </a:lnTo>
                  <a:lnTo>
                    <a:pt x="12734" y="103"/>
                  </a:lnTo>
                  <a:lnTo>
                    <a:pt x="12641" y="154"/>
                  </a:lnTo>
                  <a:lnTo>
                    <a:pt x="12547" y="214"/>
                  </a:lnTo>
                  <a:lnTo>
                    <a:pt x="12461" y="282"/>
                  </a:lnTo>
                  <a:lnTo>
                    <a:pt x="12367" y="350"/>
                  </a:lnTo>
                  <a:lnTo>
                    <a:pt x="12291" y="419"/>
                  </a:lnTo>
                  <a:lnTo>
                    <a:pt x="12214" y="495"/>
                  </a:lnTo>
                  <a:lnTo>
                    <a:pt x="12154" y="564"/>
                  </a:lnTo>
                  <a:lnTo>
                    <a:pt x="12103" y="632"/>
                  </a:lnTo>
                  <a:lnTo>
                    <a:pt x="12069" y="700"/>
                  </a:lnTo>
                  <a:lnTo>
                    <a:pt x="12060" y="760"/>
                  </a:lnTo>
                  <a:lnTo>
                    <a:pt x="12060" y="768"/>
                  </a:lnTo>
                  <a:lnTo>
                    <a:pt x="12060" y="786"/>
                  </a:lnTo>
                  <a:lnTo>
                    <a:pt x="12060" y="794"/>
                  </a:lnTo>
                  <a:lnTo>
                    <a:pt x="12060" y="811"/>
                  </a:lnTo>
                  <a:lnTo>
                    <a:pt x="12060" y="820"/>
                  </a:lnTo>
                  <a:lnTo>
                    <a:pt x="12060" y="828"/>
                  </a:lnTo>
                  <a:lnTo>
                    <a:pt x="12060" y="845"/>
                  </a:lnTo>
                  <a:lnTo>
                    <a:pt x="12060" y="854"/>
                  </a:lnTo>
                  <a:lnTo>
                    <a:pt x="12060" y="871"/>
                  </a:lnTo>
                  <a:lnTo>
                    <a:pt x="12060" y="879"/>
                  </a:lnTo>
                  <a:lnTo>
                    <a:pt x="12060" y="897"/>
                  </a:lnTo>
                  <a:lnTo>
                    <a:pt x="12060" y="905"/>
                  </a:lnTo>
                  <a:lnTo>
                    <a:pt x="12060" y="914"/>
                  </a:lnTo>
                  <a:lnTo>
                    <a:pt x="12060" y="931"/>
                  </a:lnTo>
                  <a:lnTo>
                    <a:pt x="12060" y="939"/>
                  </a:lnTo>
                  <a:lnTo>
                    <a:pt x="12060" y="956"/>
                  </a:lnTo>
                  <a:lnTo>
                    <a:pt x="12060" y="965"/>
                  </a:lnTo>
                  <a:lnTo>
                    <a:pt x="12060" y="982"/>
                  </a:lnTo>
                  <a:lnTo>
                    <a:pt x="12060" y="990"/>
                  </a:lnTo>
                  <a:lnTo>
                    <a:pt x="12060" y="999"/>
                  </a:lnTo>
                  <a:lnTo>
                    <a:pt x="12060" y="1016"/>
                  </a:lnTo>
                  <a:lnTo>
                    <a:pt x="12060" y="1025"/>
                  </a:lnTo>
                  <a:lnTo>
                    <a:pt x="12060" y="1042"/>
                  </a:lnTo>
                  <a:lnTo>
                    <a:pt x="12060" y="1050"/>
                  </a:lnTo>
                  <a:lnTo>
                    <a:pt x="12060" y="1067"/>
                  </a:lnTo>
                  <a:lnTo>
                    <a:pt x="12060" y="1076"/>
                  </a:lnTo>
                  <a:lnTo>
                    <a:pt x="12060" y="1084"/>
                  </a:lnTo>
                  <a:lnTo>
                    <a:pt x="12060" y="1101"/>
                  </a:lnTo>
                  <a:lnTo>
                    <a:pt x="12060" y="1110"/>
                  </a:lnTo>
                  <a:lnTo>
                    <a:pt x="12060" y="1127"/>
                  </a:lnTo>
                  <a:lnTo>
                    <a:pt x="12060" y="1135"/>
                  </a:lnTo>
                  <a:lnTo>
                    <a:pt x="12060" y="1153"/>
                  </a:lnTo>
                  <a:lnTo>
                    <a:pt x="12060" y="1161"/>
                  </a:lnTo>
                  <a:lnTo>
                    <a:pt x="12060" y="1178"/>
                  </a:lnTo>
                  <a:lnTo>
                    <a:pt x="12060" y="1187"/>
                  </a:lnTo>
                  <a:lnTo>
                    <a:pt x="12060" y="1195"/>
                  </a:lnTo>
                  <a:lnTo>
                    <a:pt x="12060" y="1212"/>
                  </a:lnTo>
                  <a:lnTo>
                    <a:pt x="12060" y="1221"/>
                  </a:lnTo>
                  <a:lnTo>
                    <a:pt x="12060" y="1238"/>
                  </a:lnTo>
                  <a:lnTo>
                    <a:pt x="12060" y="1246"/>
                  </a:lnTo>
                  <a:lnTo>
                    <a:pt x="12060" y="1264"/>
                  </a:lnTo>
                  <a:lnTo>
                    <a:pt x="12060" y="1272"/>
                  </a:lnTo>
                  <a:lnTo>
                    <a:pt x="12060" y="1281"/>
                  </a:lnTo>
                  <a:lnTo>
                    <a:pt x="12060" y="1298"/>
                  </a:lnTo>
                  <a:lnTo>
                    <a:pt x="12060" y="1306"/>
                  </a:lnTo>
                  <a:lnTo>
                    <a:pt x="12060" y="1323"/>
                  </a:lnTo>
                  <a:lnTo>
                    <a:pt x="12060" y="1332"/>
                  </a:lnTo>
                  <a:lnTo>
                    <a:pt x="12060" y="1349"/>
                  </a:lnTo>
                  <a:lnTo>
                    <a:pt x="12060" y="1357"/>
                  </a:lnTo>
                  <a:lnTo>
                    <a:pt x="12060" y="1366"/>
                  </a:lnTo>
                  <a:lnTo>
                    <a:pt x="12060" y="1383"/>
                  </a:lnTo>
                  <a:lnTo>
                    <a:pt x="12060" y="1443"/>
                  </a:lnTo>
                  <a:lnTo>
                    <a:pt x="12069" y="1502"/>
                  </a:lnTo>
                  <a:lnTo>
                    <a:pt x="12094" y="1554"/>
                  </a:lnTo>
                  <a:lnTo>
                    <a:pt x="12120" y="1596"/>
                  </a:lnTo>
                  <a:lnTo>
                    <a:pt x="12154" y="1639"/>
                  </a:lnTo>
                  <a:lnTo>
                    <a:pt x="12205" y="1682"/>
                  </a:lnTo>
                  <a:lnTo>
                    <a:pt x="12299" y="1750"/>
                  </a:lnTo>
                  <a:lnTo>
                    <a:pt x="12419" y="1801"/>
                  </a:lnTo>
                  <a:lnTo>
                    <a:pt x="12538" y="1861"/>
                  </a:lnTo>
                  <a:lnTo>
                    <a:pt x="12649" y="1921"/>
                  </a:lnTo>
                  <a:lnTo>
                    <a:pt x="12760" y="1980"/>
                  </a:lnTo>
                  <a:lnTo>
                    <a:pt x="12683" y="2100"/>
                  </a:lnTo>
                  <a:lnTo>
                    <a:pt x="12624" y="2219"/>
                  </a:lnTo>
                  <a:lnTo>
                    <a:pt x="12598" y="2271"/>
                  </a:lnTo>
                  <a:lnTo>
                    <a:pt x="12572" y="2339"/>
                  </a:lnTo>
                  <a:lnTo>
                    <a:pt x="12555" y="2399"/>
                  </a:lnTo>
                  <a:lnTo>
                    <a:pt x="12547" y="2458"/>
                  </a:lnTo>
                  <a:lnTo>
                    <a:pt x="12547" y="2475"/>
                  </a:lnTo>
                  <a:lnTo>
                    <a:pt x="12547" y="2484"/>
                  </a:lnTo>
                  <a:lnTo>
                    <a:pt x="12547" y="2493"/>
                  </a:lnTo>
                  <a:lnTo>
                    <a:pt x="12547" y="2510"/>
                  </a:lnTo>
                  <a:lnTo>
                    <a:pt x="12547" y="2518"/>
                  </a:lnTo>
                  <a:lnTo>
                    <a:pt x="12547" y="2535"/>
                  </a:lnTo>
                  <a:lnTo>
                    <a:pt x="12547" y="2544"/>
                  </a:lnTo>
                  <a:lnTo>
                    <a:pt x="12547" y="2561"/>
                  </a:lnTo>
                  <a:lnTo>
                    <a:pt x="12547" y="2569"/>
                  </a:lnTo>
                  <a:lnTo>
                    <a:pt x="12547" y="2578"/>
                  </a:lnTo>
                  <a:lnTo>
                    <a:pt x="12547" y="2595"/>
                  </a:lnTo>
                  <a:lnTo>
                    <a:pt x="12547" y="2603"/>
                  </a:lnTo>
                  <a:lnTo>
                    <a:pt x="12547" y="2621"/>
                  </a:lnTo>
                  <a:lnTo>
                    <a:pt x="12547" y="2629"/>
                  </a:lnTo>
                  <a:lnTo>
                    <a:pt x="12547" y="2646"/>
                  </a:lnTo>
                  <a:lnTo>
                    <a:pt x="12547" y="2655"/>
                  </a:lnTo>
                  <a:lnTo>
                    <a:pt x="12547" y="2663"/>
                  </a:lnTo>
                  <a:lnTo>
                    <a:pt x="12547" y="2680"/>
                  </a:lnTo>
                  <a:lnTo>
                    <a:pt x="12547" y="2689"/>
                  </a:lnTo>
                  <a:lnTo>
                    <a:pt x="12547" y="2706"/>
                  </a:lnTo>
                  <a:lnTo>
                    <a:pt x="12547" y="2714"/>
                  </a:lnTo>
                  <a:lnTo>
                    <a:pt x="12547" y="2732"/>
                  </a:lnTo>
                  <a:lnTo>
                    <a:pt x="12547" y="2740"/>
                  </a:lnTo>
                  <a:lnTo>
                    <a:pt x="12547" y="2757"/>
                  </a:lnTo>
                  <a:lnTo>
                    <a:pt x="12547" y="2766"/>
                  </a:lnTo>
                  <a:lnTo>
                    <a:pt x="12547" y="2774"/>
                  </a:lnTo>
                  <a:lnTo>
                    <a:pt x="12547" y="2791"/>
                  </a:lnTo>
                  <a:lnTo>
                    <a:pt x="12547" y="2800"/>
                  </a:lnTo>
                  <a:lnTo>
                    <a:pt x="12547" y="2817"/>
                  </a:lnTo>
                  <a:lnTo>
                    <a:pt x="12547" y="2825"/>
                  </a:lnTo>
                  <a:lnTo>
                    <a:pt x="12547" y="2842"/>
                  </a:lnTo>
                  <a:lnTo>
                    <a:pt x="12547" y="2851"/>
                  </a:lnTo>
                  <a:lnTo>
                    <a:pt x="12547" y="2860"/>
                  </a:lnTo>
                  <a:lnTo>
                    <a:pt x="12547" y="2877"/>
                  </a:lnTo>
                  <a:lnTo>
                    <a:pt x="12547" y="2885"/>
                  </a:lnTo>
                  <a:lnTo>
                    <a:pt x="12547" y="2902"/>
                  </a:lnTo>
                  <a:lnTo>
                    <a:pt x="12547" y="2911"/>
                  </a:lnTo>
                  <a:lnTo>
                    <a:pt x="12547" y="2928"/>
                  </a:lnTo>
                  <a:lnTo>
                    <a:pt x="12547" y="2936"/>
                  </a:lnTo>
                  <a:lnTo>
                    <a:pt x="12547" y="2945"/>
                  </a:lnTo>
                  <a:lnTo>
                    <a:pt x="12547" y="2962"/>
                  </a:lnTo>
                  <a:lnTo>
                    <a:pt x="12547" y="2971"/>
                  </a:lnTo>
                  <a:lnTo>
                    <a:pt x="12547" y="2988"/>
                  </a:lnTo>
                  <a:lnTo>
                    <a:pt x="12547" y="2996"/>
                  </a:lnTo>
                  <a:lnTo>
                    <a:pt x="12547" y="3013"/>
                  </a:lnTo>
                  <a:lnTo>
                    <a:pt x="12547" y="3022"/>
                  </a:lnTo>
                  <a:lnTo>
                    <a:pt x="12547" y="3030"/>
                  </a:lnTo>
                  <a:lnTo>
                    <a:pt x="12547" y="3047"/>
                  </a:lnTo>
                  <a:lnTo>
                    <a:pt x="12547" y="3056"/>
                  </a:lnTo>
                  <a:lnTo>
                    <a:pt x="12547" y="3073"/>
                  </a:lnTo>
                  <a:lnTo>
                    <a:pt x="12547" y="3184"/>
                  </a:lnTo>
                  <a:lnTo>
                    <a:pt x="12547" y="3192"/>
                  </a:lnTo>
                  <a:lnTo>
                    <a:pt x="12393" y="3252"/>
                  </a:lnTo>
                  <a:lnTo>
                    <a:pt x="12231" y="3303"/>
                  </a:lnTo>
                  <a:lnTo>
                    <a:pt x="12077" y="3346"/>
                  </a:lnTo>
                  <a:lnTo>
                    <a:pt x="11924" y="3380"/>
                  </a:lnTo>
                  <a:lnTo>
                    <a:pt x="11813" y="3389"/>
                  </a:lnTo>
                  <a:lnTo>
                    <a:pt x="11727" y="3389"/>
                  </a:lnTo>
                  <a:lnTo>
                    <a:pt x="11753" y="3295"/>
                  </a:lnTo>
                  <a:lnTo>
                    <a:pt x="11761" y="3244"/>
                  </a:lnTo>
                  <a:lnTo>
                    <a:pt x="11761" y="3192"/>
                  </a:lnTo>
                  <a:lnTo>
                    <a:pt x="11761" y="3107"/>
                  </a:lnTo>
                  <a:lnTo>
                    <a:pt x="11761" y="3099"/>
                  </a:lnTo>
                  <a:lnTo>
                    <a:pt x="11761" y="3081"/>
                  </a:lnTo>
                  <a:lnTo>
                    <a:pt x="11761" y="3073"/>
                  </a:lnTo>
                  <a:lnTo>
                    <a:pt x="11761" y="3056"/>
                  </a:lnTo>
                  <a:lnTo>
                    <a:pt x="11761" y="3047"/>
                  </a:lnTo>
                  <a:lnTo>
                    <a:pt x="11761" y="3030"/>
                  </a:lnTo>
                  <a:lnTo>
                    <a:pt x="11761" y="3022"/>
                  </a:lnTo>
                  <a:lnTo>
                    <a:pt x="11761" y="3013"/>
                  </a:lnTo>
                  <a:lnTo>
                    <a:pt x="11761" y="2996"/>
                  </a:lnTo>
                  <a:lnTo>
                    <a:pt x="11761" y="2988"/>
                  </a:lnTo>
                  <a:lnTo>
                    <a:pt x="11761" y="2971"/>
                  </a:lnTo>
                  <a:lnTo>
                    <a:pt x="11761" y="2962"/>
                  </a:lnTo>
                  <a:lnTo>
                    <a:pt x="11761" y="2945"/>
                  </a:lnTo>
                  <a:lnTo>
                    <a:pt x="11761" y="2936"/>
                  </a:lnTo>
                  <a:lnTo>
                    <a:pt x="11761" y="2928"/>
                  </a:lnTo>
                  <a:lnTo>
                    <a:pt x="11761" y="2911"/>
                  </a:lnTo>
                  <a:lnTo>
                    <a:pt x="11761" y="2902"/>
                  </a:lnTo>
                  <a:lnTo>
                    <a:pt x="11761" y="2885"/>
                  </a:lnTo>
                  <a:lnTo>
                    <a:pt x="11761" y="2877"/>
                  </a:lnTo>
                  <a:lnTo>
                    <a:pt x="11761" y="2860"/>
                  </a:lnTo>
                  <a:lnTo>
                    <a:pt x="11761" y="2851"/>
                  </a:lnTo>
                  <a:lnTo>
                    <a:pt x="11761" y="2842"/>
                  </a:lnTo>
                  <a:lnTo>
                    <a:pt x="11761" y="2825"/>
                  </a:lnTo>
                  <a:lnTo>
                    <a:pt x="11761" y="2817"/>
                  </a:lnTo>
                  <a:lnTo>
                    <a:pt x="11761" y="2800"/>
                  </a:lnTo>
                  <a:lnTo>
                    <a:pt x="11761" y="2791"/>
                  </a:lnTo>
                  <a:lnTo>
                    <a:pt x="11761" y="2774"/>
                  </a:lnTo>
                  <a:lnTo>
                    <a:pt x="11761" y="2766"/>
                  </a:lnTo>
                  <a:lnTo>
                    <a:pt x="11761" y="2757"/>
                  </a:lnTo>
                  <a:lnTo>
                    <a:pt x="11761" y="2740"/>
                  </a:lnTo>
                  <a:lnTo>
                    <a:pt x="11761" y="2732"/>
                  </a:lnTo>
                  <a:lnTo>
                    <a:pt x="11761" y="2714"/>
                  </a:lnTo>
                  <a:lnTo>
                    <a:pt x="11761" y="2706"/>
                  </a:lnTo>
                  <a:lnTo>
                    <a:pt x="11761" y="2689"/>
                  </a:lnTo>
                  <a:lnTo>
                    <a:pt x="11761" y="2680"/>
                  </a:lnTo>
                  <a:lnTo>
                    <a:pt x="11761" y="2663"/>
                  </a:lnTo>
                  <a:lnTo>
                    <a:pt x="11761" y="2655"/>
                  </a:lnTo>
                  <a:lnTo>
                    <a:pt x="11761" y="2646"/>
                  </a:lnTo>
                  <a:lnTo>
                    <a:pt x="11761" y="2629"/>
                  </a:lnTo>
                  <a:lnTo>
                    <a:pt x="11761" y="2621"/>
                  </a:lnTo>
                  <a:lnTo>
                    <a:pt x="11761" y="2603"/>
                  </a:lnTo>
                  <a:lnTo>
                    <a:pt x="11761" y="2595"/>
                  </a:lnTo>
                  <a:lnTo>
                    <a:pt x="11761" y="2578"/>
                  </a:lnTo>
                  <a:lnTo>
                    <a:pt x="11761" y="2569"/>
                  </a:lnTo>
                  <a:lnTo>
                    <a:pt x="11761" y="2561"/>
                  </a:lnTo>
                  <a:lnTo>
                    <a:pt x="11761" y="2544"/>
                  </a:lnTo>
                  <a:lnTo>
                    <a:pt x="11761" y="2535"/>
                  </a:lnTo>
                  <a:lnTo>
                    <a:pt x="11761" y="2518"/>
                  </a:lnTo>
                  <a:lnTo>
                    <a:pt x="11761" y="2510"/>
                  </a:lnTo>
                  <a:lnTo>
                    <a:pt x="11761" y="2493"/>
                  </a:lnTo>
                  <a:lnTo>
                    <a:pt x="11753" y="2416"/>
                  </a:lnTo>
                  <a:lnTo>
                    <a:pt x="11736" y="2347"/>
                  </a:lnTo>
                  <a:lnTo>
                    <a:pt x="11710" y="2271"/>
                  </a:lnTo>
                  <a:lnTo>
                    <a:pt x="11676" y="2211"/>
                  </a:lnTo>
                  <a:lnTo>
                    <a:pt x="11625" y="2151"/>
                  </a:lnTo>
                  <a:lnTo>
                    <a:pt x="11574" y="2091"/>
                  </a:lnTo>
                  <a:lnTo>
                    <a:pt x="11523" y="2040"/>
                  </a:lnTo>
                  <a:lnTo>
                    <a:pt x="11463" y="1998"/>
                  </a:lnTo>
                  <a:lnTo>
                    <a:pt x="11394" y="1963"/>
                  </a:lnTo>
                  <a:lnTo>
                    <a:pt x="11326" y="1929"/>
                  </a:lnTo>
                  <a:lnTo>
                    <a:pt x="11258" y="1895"/>
                  </a:lnTo>
                  <a:lnTo>
                    <a:pt x="11190" y="1878"/>
                  </a:lnTo>
                  <a:lnTo>
                    <a:pt x="11121" y="1861"/>
                  </a:lnTo>
                  <a:lnTo>
                    <a:pt x="11053" y="1852"/>
                  </a:lnTo>
                  <a:lnTo>
                    <a:pt x="10993" y="1852"/>
                  </a:lnTo>
                  <a:lnTo>
                    <a:pt x="10934" y="1861"/>
                  </a:lnTo>
                  <a:lnTo>
                    <a:pt x="10874" y="1878"/>
                  </a:lnTo>
                  <a:lnTo>
                    <a:pt x="10814" y="1895"/>
                  </a:lnTo>
                  <a:lnTo>
                    <a:pt x="10763" y="1921"/>
                  </a:lnTo>
                  <a:lnTo>
                    <a:pt x="10712" y="1955"/>
                  </a:lnTo>
                  <a:lnTo>
                    <a:pt x="10601" y="2040"/>
                  </a:lnTo>
                  <a:lnTo>
                    <a:pt x="10490" y="2151"/>
                  </a:lnTo>
                  <a:lnTo>
                    <a:pt x="10234" y="2424"/>
                  </a:lnTo>
                  <a:lnTo>
                    <a:pt x="10063" y="2578"/>
                  </a:lnTo>
                  <a:lnTo>
                    <a:pt x="9867" y="2757"/>
                  </a:lnTo>
                  <a:lnTo>
                    <a:pt x="9764" y="2842"/>
                  </a:lnTo>
                  <a:lnTo>
                    <a:pt x="9679" y="2928"/>
                  </a:lnTo>
                  <a:lnTo>
                    <a:pt x="9611" y="3013"/>
                  </a:lnTo>
                  <a:lnTo>
                    <a:pt x="9559" y="3090"/>
                  </a:lnTo>
                  <a:lnTo>
                    <a:pt x="9517" y="3167"/>
                  </a:lnTo>
                  <a:lnTo>
                    <a:pt x="9483" y="3244"/>
                  </a:lnTo>
                  <a:lnTo>
                    <a:pt x="9457" y="3312"/>
                  </a:lnTo>
                  <a:lnTo>
                    <a:pt x="9431" y="3380"/>
                  </a:lnTo>
                  <a:lnTo>
                    <a:pt x="9406" y="3500"/>
                  </a:lnTo>
                  <a:lnTo>
                    <a:pt x="9389" y="3602"/>
                  </a:lnTo>
                  <a:lnTo>
                    <a:pt x="9372" y="3645"/>
                  </a:lnTo>
                  <a:lnTo>
                    <a:pt x="9355" y="3679"/>
                  </a:lnTo>
                  <a:lnTo>
                    <a:pt x="9338" y="3705"/>
                  </a:lnTo>
                  <a:lnTo>
                    <a:pt x="9303" y="3730"/>
                  </a:lnTo>
                  <a:lnTo>
                    <a:pt x="9227" y="3764"/>
                  </a:lnTo>
                  <a:lnTo>
                    <a:pt x="9133" y="3798"/>
                  </a:lnTo>
                  <a:lnTo>
                    <a:pt x="8911" y="3867"/>
                  </a:lnTo>
                  <a:lnTo>
                    <a:pt x="8646" y="3935"/>
                  </a:lnTo>
                  <a:lnTo>
                    <a:pt x="8365" y="4012"/>
                  </a:lnTo>
                  <a:lnTo>
                    <a:pt x="8254" y="4054"/>
                  </a:lnTo>
                  <a:lnTo>
                    <a:pt x="8134" y="4123"/>
                  </a:lnTo>
                  <a:lnTo>
                    <a:pt x="8015" y="4191"/>
                  </a:lnTo>
                  <a:lnTo>
                    <a:pt x="7887" y="4276"/>
                  </a:lnTo>
                  <a:lnTo>
                    <a:pt x="7639" y="4456"/>
                  </a:lnTo>
                  <a:lnTo>
                    <a:pt x="7520" y="4532"/>
                  </a:lnTo>
                  <a:lnTo>
                    <a:pt x="7392" y="4601"/>
                  </a:lnTo>
                  <a:lnTo>
                    <a:pt x="7392" y="4601"/>
                  </a:lnTo>
                  <a:lnTo>
                    <a:pt x="7537" y="4481"/>
                  </a:lnTo>
                  <a:lnTo>
                    <a:pt x="7699" y="4345"/>
                  </a:lnTo>
                  <a:lnTo>
                    <a:pt x="7887" y="4217"/>
                  </a:lnTo>
                  <a:lnTo>
                    <a:pt x="8091" y="4089"/>
                  </a:lnTo>
                  <a:lnTo>
                    <a:pt x="8288" y="3961"/>
                  </a:lnTo>
                  <a:lnTo>
                    <a:pt x="8476" y="3824"/>
                  </a:lnTo>
                  <a:lnTo>
                    <a:pt x="8646" y="3670"/>
                  </a:lnTo>
                  <a:lnTo>
                    <a:pt x="8817" y="3508"/>
                  </a:lnTo>
                  <a:lnTo>
                    <a:pt x="8971" y="3346"/>
                  </a:lnTo>
                  <a:lnTo>
                    <a:pt x="9124" y="3175"/>
                  </a:lnTo>
                  <a:lnTo>
                    <a:pt x="9261" y="3005"/>
                  </a:lnTo>
                  <a:lnTo>
                    <a:pt x="9397" y="2834"/>
                  </a:lnTo>
                  <a:lnTo>
                    <a:pt x="9517" y="2663"/>
                  </a:lnTo>
                  <a:lnTo>
                    <a:pt x="9619" y="2501"/>
                  </a:lnTo>
                  <a:lnTo>
                    <a:pt x="9807" y="2202"/>
                  </a:lnTo>
                  <a:lnTo>
                    <a:pt x="9952" y="1963"/>
                  </a:lnTo>
                  <a:lnTo>
                    <a:pt x="10055" y="1784"/>
                  </a:lnTo>
                  <a:lnTo>
                    <a:pt x="10080" y="1724"/>
                  </a:lnTo>
                  <a:lnTo>
                    <a:pt x="10089" y="1665"/>
                  </a:lnTo>
                  <a:lnTo>
                    <a:pt x="10089" y="1648"/>
                  </a:lnTo>
                  <a:lnTo>
                    <a:pt x="10089" y="1639"/>
                  </a:lnTo>
                  <a:lnTo>
                    <a:pt x="10089" y="1631"/>
                  </a:lnTo>
                  <a:lnTo>
                    <a:pt x="10089" y="1613"/>
                  </a:lnTo>
                  <a:lnTo>
                    <a:pt x="10089" y="1605"/>
                  </a:lnTo>
                  <a:lnTo>
                    <a:pt x="10089" y="1588"/>
                  </a:lnTo>
                  <a:lnTo>
                    <a:pt x="10089" y="1579"/>
                  </a:lnTo>
                  <a:lnTo>
                    <a:pt x="10089" y="1562"/>
                  </a:lnTo>
                  <a:lnTo>
                    <a:pt x="10089" y="1554"/>
                  </a:lnTo>
                  <a:lnTo>
                    <a:pt x="10089" y="1545"/>
                  </a:lnTo>
                  <a:lnTo>
                    <a:pt x="10089" y="1528"/>
                  </a:lnTo>
                  <a:lnTo>
                    <a:pt x="10089" y="1520"/>
                  </a:lnTo>
                  <a:lnTo>
                    <a:pt x="10089" y="1502"/>
                  </a:lnTo>
                  <a:lnTo>
                    <a:pt x="10089" y="1494"/>
                  </a:lnTo>
                  <a:lnTo>
                    <a:pt x="10089" y="1477"/>
                  </a:lnTo>
                  <a:lnTo>
                    <a:pt x="10089" y="1468"/>
                  </a:lnTo>
                  <a:lnTo>
                    <a:pt x="10089" y="1460"/>
                  </a:lnTo>
                  <a:lnTo>
                    <a:pt x="10089" y="1443"/>
                  </a:lnTo>
                  <a:lnTo>
                    <a:pt x="10089" y="1434"/>
                  </a:lnTo>
                  <a:lnTo>
                    <a:pt x="10089" y="1417"/>
                  </a:lnTo>
                  <a:lnTo>
                    <a:pt x="10089" y="1409"/>
                  </a:lnTo>
                  <a:lnTo>
                    <a:pt x="10089" y="1392"/>
                  </a:lnTo>
                  <a:lnTo>
                    <a:pt x="10089" y="1383"/>
                  </a:lnTo>
                  <a:lnTo>
                    <a:pt x="10089" y="1366"/>
                  </a:lnTo>
                  <a:lnTo>
                    <a:pt x="10089" y="1357"/>
                  </a:lnTo>
                  <a:lnTo>
                    <a:pt x="10089" y="1349"/>
                  </a:lnTo>
                  <a:lnTo>
                    <a:pt x="10089" y="1332"/>
                  </a:lnTo>
                  <a:lnTo>
                    <a:pt x="10089" y="1323"/>
                  </a:lnTo>
                  <a:lnTo>
                    <a:pt x="10089" y="1306"/>
                  </a:lnTo>
                  <a:lnTo>
                    <a:pt x="10089" y="1298"/>
                  </a:lnTo>
                  <a:lnTo>
                    <a:pt x="10089" y="1281"/>
                  </a:lnTo>
                  <a:lnTo>
                    <a:pt x="10089" y="1272"/>
                  </a:lnTo>
                  <a:lnTo>
                    <a:pt x="10089" y="1264"/>
                  </a:lnTo>
                  <a:lnTo>
                    <a:pt x="10089" y="1246"/>
                  </a:lnTo>
                  <a:lnTo>
                    <a:pt x="10089" y="1238"/>
                  </a:lnTo>
                  <a:lnTo>
                    <a:pt x="10089" y="1221"/>
                  </a:lnTo>
                  <a:lnTo>
                    <a:pt x="10089" y="1212"/>
                  </a:lnTo>
                  <a:lnTo>
                    <a:pt x="10089" y="1195"/>
                  </a:lnTo>
                  <a:lnTo>
                    <a:pt x="10089" y="1187"/>
                  </a:lnTo>
                  <a:lnTo>
                    <a:pt x="10089" y="1178"/>
                  </a:lnTo>
                  <a:lnTo>
                    <a:pt x="10089" y="1161"/>
                  </a:lnTo>
                  <a:lnTo>
                    <a:pt x="10089" y="1153"/>
                  </a:lnTo>
                  <a:lnTo>
                    <a:pt x="10089" y="1135"/>
                  </a:lnTo>
                  <a:lnTo>
                    <a:pt x="10089" y="1127"/>
                  </a:lnTo>
                  <a:lnTo>
                    <a:pt x="10089" y="1110"/>
                  </a:lnTo>
                  <a:lnTo>
                    <a:pt x="10089" y="1101"/>
                  </a:lnTo>
                  <a:lnTo>
                    <a:pt x="10089" y="1084"/>
                  </a:lnTo>
                  <a:lnTo>
                    <a:pt x="10089" y="1076"/>
                  </a:lnTo>
                  <a:lnTo>
                    <a:pt x="10089" y="1067"/>
                  </a:lnTo>
                  <a:lnTo>
                    <a:pt x="10089" y="1050"/>
                  </a:lnTo>
                  <a:lnTo>
                    <a:pt x="10089" y="1016"/>
                  </a:lnTo>
                  <a:lnTo>
                    <a:pt x="9978" y="1050"/>
                  </a:lnTo>
                  <a:lnTo>
                    <a:pt x="9850" y="1093"/>
                  </a:lnTo>
                  <a:lnTo>
                    <a:pt x="9730" y="1135"/>
                  </a:lnTo>
                  <a:lnTo>
                    <a:pt x="9670" y="1144"/>
                  </a:lnTo>
                  <a:lnTo>
                    <a:pt x="9619" y="1153"/>
                  </a:lnTo>
                  <a:lnTo>
                    <a:pt x="9559" y="1144"/>
                  </a:lnTo>
                  <a:lnTo>
                    <a:pt x="9500" y="1127"/>
                  </a:lnTo>
                  <a:lnTo>
                    <a:pt x="9449" y="1093"/>
                  </a:lnTo>
                  <a:lnTo>
                    <a:pt x="9406" y="1059"/>
                  </a:lnTo>
                  <a:lnTo>
                    <a:pt x="9355" y="1033"/>
                  </a:lnTo>
                  <a:lnTo>
                    <a:pt x="9303" y="999"/>
                  </a:lnTo>
                  <a:lnTo>
                    <a:pt x="9252" y="973"/>
                  </a:lnTo>
                  <a:lnTo>
                    <a:pt x="9184" y="965"/>
                  </a:lnTo>
                  <a:lnTo>
                    <a:pt x="9107" y="973"/>
                  </a:lnTo>
                  <a:lnTo>
                    <a:pt x="9013" y="990"/>
                  </a:lnTo>
                  <a:lnTo>
                    <a:pt x="8911" y="1016"/>
                  </a:lnTo>
                  <a:lnTo>
                    <a:pt x="8800" y="1050"/>
                  </a:lnTo>
                  <a:lnTo>
                    <a:pt x="8586" y="1127"/>
                  </a:lnTo>
                  <a:lnTo>
                    <a:pt x="8407" y="1195"/>
                  </a:lnTo>
                  <a:lnTo>
                    <a:pt x="8211" y="1289"/>
                  </a:lnTo>
                  <a:lnTo>
                    <a:pt x="8015" y="1383"/>
                  </a:lnTo>
                  <a:lnTo>
                    <a:pt x="7818" y="1494"/>
                  </a:lnTo>
                  <a:lnTo>
                    <a:pt x="7622" y="1605"/>
                  </a:lnTo>
                  <a:lnTo>
                    <a:pt x="7229" y="1827"/>
                  </a:lnTo>
                  <a:lnTo>
                    <a:pt x="7033" y="1929"/>
                  </a:lnTo>
                  <a:lnTo>
                    <a:pt x="6828" y="2032"/>
                  </a:lnTo>
                  <a:lnTo>
                    <a:pt x="6751" y="2074"/>
                  </a:lnTo>
                  <a:lnTo>
                    <a:pt x="6641" y="2126"/>
                  </a:lnTo>
                  <a:lnTo>
                    <a:pt x="6367" y="2296"/>
                  </a:lnTo>
                  <a:lnTo>
                    <a:pt x="6009" y="2527"/>
                  </a:lnTo>
                  <a:lnTo>
                    <a:pt x="5582" y="2800"/>
                  </a:lnTo>
                  <a:lnTo>
                    <a:pt x="4601" y="3474"/>
                  </a:lnTo>
                  <a:lnTo>
                    <a:pt x="3517" y="4234"/>
                  </a:lnTo>
                  <a:lnTo>
                    <a:pt x="2441" y="5002"/>
                  </a:lnTo>
                  <a:lnTo>
                    <a:pt x="1477" y="5710"/>
                  </a:lnTo>
                  <a:lnTo>
                    <a:pt x="1076" y="6017"/>
                  </a:lnTo>
                  <a:lnTo>
                    <a:pt x="734" y="6282"/>
                  </a:lnTo>
                  <a:lnTo>
                    <a:pt x="478" y="6487"/>
                  </a:lnTo>
                  <a:lnTo>
                    <a:pt x="325" y="6632"/>
                  </a:lnTo>
                  <a:lnTo>
                    <a:pt x="222" y="6734"/>
                  </a:lnTo>
                  <a:lnTo>
                    <a:pt x="145" y="6828"/>
                  </a:lnTo>
                  <a:lnTo>
                    <a:pt x="94" y="6914"/>
                  </a:lnTo>
                  <a:lnTo>
                    <a:pt x="43" y="6999"/>
                  </a:lnTo>
                  <a:lnTo>
                    <a:pt x="17" y="7084"/>
                  </a:lnTo>
                  <a:lnTo>
                    <a:pt x="0" y="7153"/>
                  </a:lnTo>
                  <a:lnTo>
                    <a:pt x="0" y="7229"/>
                  </a:lnTo>
                  <a:lnTo>
                    <a:pt x="0" y="7298"/>
                  </a:lnTo>
                  <a:lnTo>
                    <a:pt x="0" y="7306"/>
                  </a:lnTo>
                  <a:lnTo>
                    <a:pt x="0" y="7315"/>
                  </a:lnTo>
                  <a:lnTo>
                    <a:pt x="0" y="7332"/>
                  </a:lnTo>
                  <a:lnTo>
                    <a:pt x="0" y="7340"/>
                  </a:lnTo>
                  <a:lnTo>
                    <a:pt x="0" y="7357"/>
                  </a:lnTo>
                  <a:lnTo>
                    <a:pt x="0" y="7366"/>
                  </a:lnTo>
                  <a:lnTo>
                    <a:pt x="0" y="7383"/>
                  </a:lnTo>
                  <a:lnTo>
                    <a:pt x="0" y="7392"/>
                  </a:lnTo>
                  <a:lnTo>
                    <a:pt x="0" y="7400"/>
                  </a:lnTo>
                  <a:lnTo>
                    <a:pt x="0" y="7417"/>
                  </a:lnTo>
                  <a:lnTo>
                    <a:pt x="0" y="7426"/>
                  </a:lnTo>
                  <a:lnTo>
                    <a:pt x="0" y="7443"/>
                  </a:lnTo>
                  <a:lnTo>
                    <a:pt x="0" y="7451"/>
                  </a:lnTo>
                  <a:lnTo>
                    <a:pt x="0" y="7468"/>
                  </a:lnTo>
                  <a:lnTo>
                    <a:pt x="0" y="7477"/>
                  </a:lnTo>
                  <a:lnTo>
                    <a:pt x="0" y="7494"/>
                  </a:lnTo>
                  <a:lnTo>
                    <a:pt x="0" y="7503"/>
                  </a:lnTo>
                  <a:lnTo>
                    <a:pt x="0" y="7511"/>
                  </a:lnTo>
                  <a:lnTo>
                    <a:pt x="0" y="7528"/>
                  </a:lnTo>
                  <a:lnTo>
                    <a:pt x="0" y="7537"/>
                  </a:lnTo>
                  <a:lnTo>
                    <a:pt x="0" y="7554"/>
                  </a:lnTo>
                  <a:lnTo>
                    <a:pt x="0" y="7562"/>
                  </a:lnTo>
                  <a:lnTo>
                    <a:pt x="0" y="7579"/>
                  </a:lnTo>
                  <a:lnTo>
                    <a:pt x="0" y="7588"/>
                  </a:lnTo>
                  <a:lnTo>
                    <a:pt x="0" y="7596"/>
                  </a:lnTo>
                  <a:lnTo>
                    <a:pt x="0" y="7614"/>
                  </a:lnTo>
                  <a:lnTo>
                    <a:pt x="0" y="7622"/>
                  </a:lnTo>
                  <a:lnTo>
                    <a:pt x="0" y="7639"/>
                  </a:lnTo>
                  <a:lnTo>
                    <a:pt x="0" y="7648"/>
                  </a:lnTo>
                  <a:lnTo>
                    <a:pt x="0" y="7665"/>
                  </a:lnTo>
                  <a:lnTo>
                    <a:pt x="0" y="7673"/>
                  </a:lnTo>
                  <a:lnTo>
                    <a:pt x="0" y="7682"/>
                  </a:lnTo>
                  <a:lnTo>
                    <a:pt x="0" y="7699"/>
                  </a:lnTo>
                  <a:lnTo>
                    <a:pt x="0" y="7707"/>
                  </a:lnTo>
                  <a:lnTo>
                    <a:pt x="0" y="7724"/>
                  </a:lnTo>
                  <a:lnTo>
                    <a:pt x="0" y="7733"/>
                  </a:lnTo>
                  <a:lnTo>
                    <a:pt x="0" y="7750"/>
                  </a:lnTo>
                  <a:lnTo>
                    <a:pt x="0" y="7759"/>
                  </a:lnTo>
                  <a:lnTo>
                    <a:pt x="0" y="7767"/>
                  </a:lnTo>
                  <a:lnTo>
                    <a:pt x="0" y="7784"/>
                  </a:lnTo>
                  <a:lnTo>
                    <a:pt x="0" y="7793"/>
                  </a:lnTo>
                  <a:lnTo>
                    <a:pt x="0" y="7895"/>
                  </a:lnTo>
                  <a:lnTo>
                    <a:pt x="9" y="7981"/>
                  </a:lnTo>
                  <a:lnTo>
                    <a:pt x="35" y="8066"/>
                  </a:lnTo>
                  <a:lnTo>
                    <a:pt x="60" y="8143"/>
                  </a:lnTo>
                  <a:lnTo>
                    <a:pt x="120" y="8271"/>
                  </a:lnTo>
                  <a:lnTo>
                    <a:pt x="145" y="8322"/>
                  </a:lnTo>
                  <a:lnTo>
                    <a:pt x="145" y="8373"/>
                  </a:lnTo>
                  <a:lnTo>
                    <a:pt x="154" y="8424"/>
                  </a:lnTo>
                  <a:lnTo>
                    <a:pt x="180" y="8501"/>
                  </a:lnTo>
                  <a:lnTo>
                    <a:pt x="248" y="8749"/>
                  </a:lnTo>
                  <a:lnTo>
                    <a:pt x="470" y="9457"/>
                  </a:lnTo>
                  <a:lnTo>
                    <a:pt x="589" y="9850"/>
                  </a:lnTo>
                  <a:lnTo>
                    <a:pt x="692" y="10217"/>
                  </a:lnTo>
                  <a:lnTo>
                    <a:pt x="769" y="10524"/>
                  </a:lnTo>
                  <a:lnTo>
                    <a:pt x="794" y="10652"/>
                  </a:lnTo>
                  <a:lnTo>
                    <a:pt x="811" y="10746"/>
                  </a:lnTo>
                  <a:lnTo>
                    <a:pt x="828" y="10823"/>
                  </a:lnTo>
                  <a:lnTo>
                    <a:pt x="854" y="10899"/>
                  </a:lnTo>
                  <a:lnTo>
                    <a:pt x="888" y="10959"/>
                  </a:lnTo>
                  <a:lnTo>
                    <a:pt x="931" y="11019"/>
                  </a:lnTo>
                  <a:lnTo>
                    <a:pt x="982" y="11079"/>
                  </a:lnTo>
                  <a:lnTo>
                    <a:pt x="1042" y="11130"/>
                  </a:lnTo>
                  <a:lnTo>
                    <a:pt x="1161" y="11224"/>
                  </a:lnTo>
                  <a:lnTo>
                    <a:pt x="1289" y="11309"/>
                  </a:lnTo>
                  <a:lnTo>
                    <a:pt x="1400" y="11394"/>
                  </a:lnTo>
                  <a:lnTo>
                    <a:pt x="1443" y="11437"/>
                  </a:lnTo>
                  <a:lnTo>
                    <a:pt x="1485" y="11480"/>
                  </a:lnTo>
                  <a:lnTo>
                    <a:pt x="1511" y="11531"/>
                  </a:lnTo>
                  <a:lnTo>
                    <a:pt x="1537" y="11574"/>
                  </a:lnTo>
                  <a:lnTo>
                    <a:pt x="1741" y="12470"/>
                  </a:lnTo>
                  <a:lnTo>
                    <a:pt x="1844" y="12914"/>
                  </a:lnTo>
                  <a:lnTo>
                    <a:pt x="1963" y="13358"/>
                  </a:lnTo>
                  <a:lnTo>
                    <a:pt x="2083" y="13801"/>
                  </a:lnTo>
                  <a:lnTo>
                    <a:pt x="2219" y="14245"/>
                  </a:lnTo>
                  <a:lnTo>
                    <a:pt x="2373" y="14680"/>
                  </a:lnTo>
                  <a:lnTo>
                    <a:pt x="2535" y="15099"/>
                  </a:lnTo>
                  <a:lnTo>
                    <a:pt x="2663" y="15406"/>
                  </a:lnTo>
                  <a:lnTo>
                    <a:pt x="2732" y="15542"/>
                  </a:lnTo>
                  <a:lnTo>
                    <a:pt x="2800" y="15671"/>
                  </a:lnTo>
                  <a:lnTo>
                    <a:pt x="2868" y="15781"/>
                  </a:lnTo>
                  <a:lnTo>
                    <a:pt x="2945" y="15875"/>
                  </a:lnTo>
                  <a:lnTo>
                    <a:pt x="2979" y="15909"/>
                  </a:lnTo>
                  <a:lnTo>
                    <a:pt x="3022" y="15944"/>
                  </a:lnTo>
                  <a:lnTo>
                    <a:pt x="3064" y="15969"/>
                  </a:lnTo>
                  <a:lnTo>
                    <a:pt x="3107" y="15986"/>
                  </a:lnTo>
                  <a:lnTo>
                    <a:pt x="3158" y="16003"/>
                  </a:lnTo>
                  <a:lnTo>
                    <a:pt x="3209" y="16012"/>
                  </a:lnTo>
                  <a:lnTo>
                    <a:pt x="3261" y="16012"/>
                  </a:lnTo>
                  <a:lnTo>
                    <a:pt x="3312" y="16003"/>
                  </a:lnTo>
                  <a:lnTo>
                    <a:pt x="3363" y="15986"/>
                  </a:lnTo>
                  <a:lnTo>
                    <a:pt x="3423" y="15961"/>
                  </a:lnTo>
                  <a:lnTo>
                    <a:pt x="3483" y="15927"/>
                  </a:lnTo>
                  <a:lnTo>
                    <a:pt x="3551" y="15884"/>
                  </a:lnTo>
                  <a:lnTo>
                    <a:pt x="3619" y="15824"/>
                  </a:lnTo>
                  <a:lnTo>
                    <a:pt x="3687" y="15764"/>
                  </a:lnTo>
                  <a:lnTo>
                    <a:pt x="3841" y="15602"/>
                  </a:lnTo>
                  <a:lnTo>
                    <a:pt x="4003" y="15406"/>
                  </a:lnTo>
                  <a:lnTo>
                    <a:pt x="4191" y="15150"/>
                  </a:lnTo>
                  <a:lnTo>
                    <a:pt x="4259" y="15056"/>
                  </a:lnTo>
                  <a:lnTo>
                    <a:pt x="4336" y="14962"/>
                  </a:lnTo>
                  <a:lnTo>
                    <a:pt x="4515" y="14740"/>
                  </a:lnTo>
                  <a:lnTo>
                    <a:pt x="4618" y="14612"/>
                  </a:lnTo>
                  <a:lnTo>
                    <a:pt x="4712" y="14476"/>
                  </a:lnTo>
                  <a:lnTo>
                    <a:pt x="4814" y="14313"/>
                  </a:lnTo>
                  <a:lnTo>
                    <a:pt x="4908" y="14134"/>
                  </a:lnTo>
                  <a:lnTo>
                    <a:pt x="4968" y="14049"/>
                  </a:lnTo>
                  <a:lnTo>
                    <a:pt x="5027" y="13964"/>
                  </a:lnTo>
                  <a:lnTo>
                    <a:pt x="5104" y="13895"/>
                  </a:lnTo>
                  <a:lnTo>
                    <a:pt x="5190" y="13835"/>
                  </a:lnTo>
                  <a:lnTo>
                    <a:pt x="5275" y="13776"/>
                  </a:lnTo>
                  <a:lnTo>
                    <a:pt x="5369" y="13725"/>
                  </a:lnTo>
                  <a:lnTo>
                    <a:pt x="5565" y="13639"/>
                  </a:lnTo>
                  <a:lnTo>
                    <a:pt x="5761" y="13554"/>
                  </a:lnTo>
                  <a:lnTo>
                    <a:pt x="5932" y="13477"/>
                  </a:lnTo>
                  <a:lnTo>
                    <a:pt x="6009" y="13434"/>
                  </a:lnTo>
                  <a:lnTo>
                    <a:pt x="6077" y="13392"/>
                  </a:lnTo>
                  <a:lnTo>
                    <a:pt x="6137" y="13340"/>
                  </a:lnTo>
                  <a:lnTo>
                    <a:pt x="6180" y="13289"/>
                  </a:lnTo>
                  <a:lnTo>
                    <a:pt x="6384" y="13025"/>
                  </a:lnTo>
                  <a:lnTo>
                    <a:pt x="6504" y="12871"/>
                  </a:lnTo>
                  <a:lnTo>
                    <a:pt x="6615" y="12700"/>
                  </a:lnTo>
                  <a:lnTo>
                    <a:pt x="6726" y="12538"/>
                  </a:lnTo>
                  <a:lnTo>
                    <a:pt x="6811" y="12376"/>
                  </a:lnTo>
                  <a:lnTo>
                    <a:pt x="6845" y="12308"/>
                  </a:lnTo>
                  <a:lnTo>
                    <a:pt x="6871" y="12239"/>
                  </a:lnTo>
                  <a:lnTo>
                    <a:pt x="6888" y="12171"/>
                  </a:lnTo>
                  <a:lnTo>
                    <a:pt x="6897" y="12120"/>
                  </a:lnTo>
                  <a:lnTo>
                    <a:pt x="6897" y="12103"/>
                  </a:lnTo>
                  <a:lnTo>
                    <a:pt x="6897" y="12094"/>
                  </a:lnTo>
                  <a:lnTo>
                    <a:pt x="6897" y="12077"/>
                  </a:lnTo>
                  <a:lnTo>
                    <a:pt x="6897" y="12069"/>
                  </a:lnTo>
                  <a:lnTo>
                    <a:pt x="6897" y="12052"/>
                  </a:lnTo>
                  <a:lnTo>
                    <a:pt x="6897" y="12043"/>
                  </a:lnTo>
                  <a:lnTo>
                    <a:pt x="6897" y="12035"/>
                  </a:lnTo>
                  <a:lnTo>
                    <a:pt x="6897" y="12018"/>
                  </a:lnTo>
                  <a:lnTo>
                    <a:pt x="6897" y="12009"/>
                  </a:lnTo>
                  <a:lnTo>
                    <a:pt x="6897" y="11992"/>
                  </a:lnTo>
                  <a:lnTo>
                    <a:pt x="6897" y="11983"/>
                  </a:lnTo>
                  <a:lnTo>
                    <a:pt x="6897" y="11966"/>
                  </a:lnTo>
                  <a:lnTo>
                    <a:pt x="6897" y="11958"/>
                  </a:lnTo>
                  <a:lnTo>
                    <a:pt x="6897" y="11949"/>
                  </a:lnTo>
                  <a:lnTo>
                    <a:pt x="6897" y="11932"/>
                  </a:lnTo>
                  <a:lnTo>
                    <a:pt x="6897" y="11924"/>
                  </a:lnTo>
                  <a:lnTo>
                    <a:pt x="6897" y="11907"/>
                  </a:lnTo>
                  <a:lnTo>
                    <a:pt x="6897" y="11898"/>
                  </a:lnTo>
                  <a:lnTo>
                    <a:pt x="6897" y="11881"/>
                  </a:lnTo>
                  <a:lnTo>
                    <a:pt x="6897" y="11872"/>
                  </a:lnTo>
                  <a:lnTo>
                    <a:pt x="6897" y="11855"/>
                  </a:lnTo>
                  <a:lnTo>
                    <a:pt x="6897" y="11847"/>
                  </a:lnTo>
                  <a:lnTo>
                    <a:pt x="6897" y="11838"/>
                  </a:lnTo>
                  <a:lnTo>
                    <a:pt x="6897" y="11821"/>
                  </a:lnTo>
                  <a:lnTo>
                    <a:pt x="6897" y="11813"/>
                  </a:lnTo>
                  <a:lnTo>
                    <a:pt x="6897" y="11796"/>
                  </a:lnTo>
                  <a:lnTo>
                    <a:pt x="6897" y="11787"/>
                  </a:lnTo>
                  <a:lnTo>
                    <a:pt x="6897" y="11770"/>
                  </a:lnTo>
                  <a:lnTo>
                    <a:pt x="6897" y="11761"/>
                  </a:lnTo>
                  <a:lnTo>
                    <a:pt x="6897" y="11753"/>
                  </a:lnTo>
                  <a:lnTo>
                    <a:pt x="6897" y="11736"/>
                  </a:lnTo>
                  <a:lnTo>
                    <a:pt x="6897" y="11727"/>
                  </a:lnTo>
                  <a:lnTo>
                    <a:pt x="6897" y="11710"/>
                  </a:lnTo>
                  <a:lnTo>
                    <a:pt x="6897" y="11702"/>
                  </a:lnTo>
                  <a:lnTo>
                    <a:pt x="6897" y="11685"/>
                  </a:lnTo>
                  <a:lnTo>
                    <a:pt x="6897" y="11676"/>
                  </a:lnTo>
                  <a:lnTo>
                    <a:pt x="6897" y="11668"/>
                  </a:lnTo>
                  <a:lnTo>
                    <a:pt x="6897" y="11651"/>
                  </a:lnTo>
                  <a:lnTo>
                    <a:pt x="6897" y="11642"/>
                  </a:lnTo>
                  <a:lnTo>
                    <a:pt x="6897" y="11625"/>
                  </a:lnTo>
                  <a:lnTo>
                    <a:pt x="6897" y="11616"/>
                  </a:lnTo>
                  <a:lnTo>
                    <a:pt x="6897" y="11599"/>
                  </a:lnTo>
                  <a:lnTo>
                    <a:pt x="6897" y="11591"/>
                  </a:lnTo>
                  <a:lnTo>
                    <a:pt x="6897" y="11574"/>
                  </a:lnTo>
                  <a:lnTo>
                    <a:pt x="6897" y="11565"/>
                  </a:lnTo>
                  <a:lnTo>
                    <a:pt x="6897" y="11557"/>
                  </a:lnTo>
                  <a:lnTo>
                    <a:pt x="6897" y="11540"/>
                  </a:lnTo>
                  <a:lnTo>
                    <a:pt x="6897" y="11531"/>
                  </a:lnTo>
                  <a:lnTo>
                    <a:pt x="6897" y="11514"/>
                  </a:lnTo>
                  <a:lnTo>
                    <a:pt x="6897" y="11505"/>
                  </a:lnTo>
                  <a:lnTo>
                    <a:pt x="6897" y="11488"/>
                  </a:lnTo>
                  <a:lnTo>
                    <a:pt x="6888" y="11335"/>
                  </a:lnTo>
                  <a:lnTo>
                    <a:pt x="6854" y="11087"/>
                  </a:lnTo>
                  <a:lnTo>
                    <a:pt x="6811" y="10763"/>
                  </a:lnTo>
                  <a:lnTo>
                    <a:pt x="6751" y="10387"/>
                  </a:lnTo>
                  <a:lnTo>
                    <a:pt x="6683" y="9986"/>
                  </a:lnTo>
                  <a:lnTo>
                    <a:pt x="6606" y="9577"/>
                  </a:lnTo>
                  <a:lnTo>
                    <a:pt x="6521" y="9192"/>
                  </a:lnTo>
                  <a:lnTo>
                    <a:pt x="6427" y="8834"/>
                  </a:lnTo>
                  <a:lnTo>
                    <a:pt x="6384" y="8706"/>
                  </a:lnTo>
                  <a:lnTo>
                    <a:pt x="6342" y="8578"/>
                  </a:lnTo>
                  <a:lnTo>
                    <a:pt x="6299" y="8476"/>
                  </a:lnTo>
                  <a:lnTo>
                    <a:pt x="6248" y="8373"/>
                  </a:lnTo>
                  <a:lnTo>
                    <a:pt x="6197" y="8279"/>
                  </a:lnTo>
                  <a:lnTo>
                    <a:pt x="6146" y="8202"/>
                  </a:lnTo>
                  <a:lnTo>
                    <a:pt x="6043" y="8057"/>
                  </a:lnTo>
                  <a:lnTo>
                    <a:pt x="5941" y="7938"/>
                  </a:lnTo>
                  <a:lnTo>
                    <a:pt x="5838" y="7827"/>
                  </a:lnTo>
                  <a:lnTo>
                    <a:pt x="5753" y="7724"/>
                  </a:lnTo>
                  <a:lnTo>
                    <a:pt x="5668" y="7614"/>
                  </a:lnTo>
                  <a:lnTo>
                    <a:pt x="5727" y="7494"/>
                  </a:lnTo>
                  <a:lnTo>
                    <a:pt x="5804" y="7375"/>
                  </a:lnTo>
                  <a:lnTo>
                    <a:pt x="5872" y="7264"/>
                  </a:lnTo>
                  <a:lnTo>
                    <a:pt x="5949" y="7170"/>
                  </a:lnTo>
                  <a:lnTo>
                    <a:pt x="6026" y="7084"/>
                  </a:lnTo>
                  <a:lnTo>
                    <a:pt x="6094" y="7016"/>
                  </a:lnTo>
                  <a:lnTo>
                    <a:pt x="6163" y="6973"/>
                  </a:lnTo>
                  <a:lnTo>
                    <a:pt x="6205" y="6948"/>
                  </a:lnTo>
                  <a:lnTo>
                    <a:pt x="6256" y="6948"/>
                  </a:lnTo>
                  <a:lnTo>
                    <a:pt x="6316" y="6956"/>
                  </a:lnTo>
                  <a:lnTo>
                    <a:pt x="6513" y="6999"/>
                  </a:lnTo>
                  <a:lnTo>
                    <a:pt x="6760" y="7067"/>
                  </a:lnTo>
                  <a:lnTo>
                    <a:pt x="6905" y="7118"/>
                  </a:lnTo>
                  <a:lnTo>
                    <a:pt x="7050" y="7178"/>
                  </a:lnTo>
                  <a:lnTo>
                    <a:pt x="7195" y="7247"/>
                  </a:lnTo>
                  <a:lnTo>
                    <a:pt x="7340" y="7315"/>
                  </a:lnTo>
                  <a:lnTo>
                    <a:pt x="7485" y="7392"/>
                  </a:lnTo>
                  <a:lnTo>
                    <a:pt x="7631" y="7477"/>
                  </a:lnTo>
                  <a:lnTo>
                    <a:pt x="7759" y="7571"/>
                  </a:lnTo>
                  <a:lnTo>
                    <a:pt x="7878" y="7665"/>
                  </a:lnTo>
                  <a:lnTo>
                    <a:pt x="7981" y="7776"/>
                  </a:lnTo>
                  <a:lnTo>
                    <a:pt x="8066" y="7878"/>
                  </a:lnTo>
                  <a:lnTo>
                    <a:pt x="8151" y="8006"/>
                  </a:lnTo>
                  <a:lnTo>
                    <a:pt x="8219" y="8117"/>
                  </a:lnTo>
                  <a:lnTo>
                    <a:pt x="8288" y="8228"/>
                  </a:lnTo>
                  <a:lnTo>
                    <a:pt x="8339" y="8339"/>
                  </a:lnTo>
                  <a:lnTo>
                    <a:pt x="8382" y="8450"/>
                  </a:lnTo>
                  <a:lnTo>
                    <a:pt x="8424" y="8552"/>
                  </a:lnTo>
                  <a:lnTo>
                    <a:pt x="8450" y="8655"/>
                  </a:lnTo>
                  <a:lnTo>
                    <a:pt x="8476" y="8766"/>
                  </a:lnTo>
                  <a:lnTo>
                    <a:pt x="8467" y="8791"/>
                  </a:lnTo>
                  <a:lnTo>
                    <a:pt x="8458" y="8825"/>
                  </a:lnTo>
                  <a:lnTo>
                    <a:pt x="8458" y="8885"/>
                  </a:lnTo>
                  <a:lnTo>
                    <a:pt x="8458" y="8911"/>
                  </a:lnTo>
                  <a:lnTo>
                    <a:pt x="8458" y="8936"/>
                  </a:lnTo>
                  <a:lnTo>
                    <a:pt x="8458" y="8945"/>
                  </a:lnTo>
                  <a:lnTo>
                    <a:pt x="8458" y="8962"/>
                  </a:lnTo>
                  <a:lnTo>
                    <a:pt x="8458" y="8971"/>
                  </a:lnTo>
                  <a:lnTo>
                    <a:pt x="8458" y="8979"/>
                  </a:lnTo>
                  <a:lnTo>
                    <a:pt x="8458" y="8996"/>
                  </a:lnTo>
                  <a:lnTo>
                    <a:pt x="8458" y="9005"/>
                  </a:lnTo>
                  <a:lnTo>
                    <a:pt x="8458" y="9022"/>
                  </a:lnTo>
                  <a:lnTo>
                    <a:pt x="8458" y="9030"/>
                  </a:lnTo>
                  <a:lnTo>
                    <a:pt x="8458" y="9047"/>
                  </a:lnTo>
                  <a:lnTo>
                    <a:pt x="8458" y="9056"/>
                  </a:lnTo>
                  <a:lnTo>
                    <a:pt x="8458" y="9073"/>
                  </a:lnTo>
                  <a:lnTo>
                    <a:pt x="8458" y="9082"/>
                  </a:lnTo>
                  <a:lnTo>
                    <a:pt x="8458" y="9090"/>
                  </a:lnTo>
                  <a:lnTo>
                    <a:pt x="8458" y="9107"/>
                  </a:lnTo>
                  <a:lnTo>
                    <a:pt x="8458" y="9116"/>
                  </a:lnTo>
                  <a:lnTo>
                    <a:pt x="8458" y="9133"/>
                  </a:lnTo>
                  <a:lnTo>
                    <a:pt x="8458" y="9141"/>
                  </a:lnTo>
                  <a:lnTo>
                    <a:pt x="8458" y="9158"/>
                  </a:lnTo>
                  <a:lnTo>
                    <a:pt x="8458" y="9167"/>
                  </a:lnTo>
                  <a:lnTo>
                    <a:pt x="8458" y="9175"/>
                  </a:lnTo>
                  <a:lnTo>
                    <a:pt x="8458" y="9192"/>
                  </a:lnTo>
                  <a:lnTo>
                    <a:pt x="8458" y="9201"/>
                  </a:lnTo>
                  <a:lnTo>
                    <a:pt x="8458" y="9218"/>
                  </a:lnTo>
                  <a:lnTo>
                    <a:pt x="8458" y="9227"/>
                  </a:lnTo>
                  <a:lnTo>
                    <a:pt x="8458" y="9244"/>
                  </a:lnTo>
                  <a:lnTo>
                    <a:pt x="8458" y="9252"/>
                  </a:lnTo>
                  <a:lnTo>
                    <a:pt x="8458" y="9261"/>
                  </a:lnTo>
                  <a:lnTo>
                    <a:pt x="8458" y="9278"/>
                  </a:lnTo>
                  <a:lnTo>
                    <a:pt x="8458" y="9286"/>
                  </a:lnTo>
                  <a:lnTo>
                    <a:pt x="8458" y="9303"/>
                  </a:lnTo>
                  <a:lnTo>
                    <a:pt x="8458" y="9312"/>
                  </a:lnTo>
                  <a:lnTo>
                    <a:pt x="8458" y="9329"/>
                  </a:lnTo>
                  <a:lnTo>
                    <a:pt x="8458" y="9338"/>
                  </a:lnTo>
                  <a:lnTo>
                    <a:pt x="8458" y="9346"/>
                  </a:lnTo>
                  <a:lnTo>
                    <a:pt x="8458" y="9363"/>
                  </a:lnTo>
                  <a:lnTo>
                    <a:pt x="8458" y="9372"/>
                  </a:lnTo>
                  <a:lnTo>
                    <a:pt x="8458" y="9389"/>
                  </a:lnTo>
                  <a:lnTo>
                    <a:pt x="8458" y="9397"/>
                  </a:lnTo>
                  <a:lnTo>
                    <a:pt x="8458" y="9414"/>
                  </a:lnTo>
                  <a:lnTo>
                    <a:pt x="8458" y="9423"/>
                  </a:lnTo>
                  <a:lnTo>
                    <a:pt x="8458" y="9440"/>
                  </a:lnTo>
                  <a:lnTo>
                    <a:pt x="8458" y="9449"/>
                  </a:lnTo>
                  <a:lnTo>
                    <a:pt x="8458" y="9457"/>
                  </a:lnTo>
                  <a:lnTo>
                    <a:pt x="8458" y="9474"/>
                  </a:lnTo>
                  <a:lnTo>
                    <a:pt x="8458" y="9483"/>
                  </a:lnTo>
                  <a:lnTo>
                    <a:pt x="8458" y="9500"/>
                  </a:lnTo>
                  <a:lnTo>
                    <a:pt x="8458" y="9508"/>
                  </a:lnTo>
                  <a:lnTo>
                    <a:pt x="8458" y="9525"/>
                  </a:lnTo>
                  <a:lnTo>
                    <a:pt x="8458" y="9534"/>
                  </a:lnTo>
                  <a:lnTo>
                    <a:pt x="8458" y="9542"/>
                  </a:lnTo>
                  <a:lnTo>
                    <a:pt x="8467" y="9636"/>
                  </a:lnTo>
                  <a:lnTo>
                    <a:pt x="8484" y="9670"/>
                  </a:lnTo>
                  <a:lnTo>
                    <a:pt x="8493" y="9696"/>
                  </a:lnTo>
                  <a:lnTo>
                    <a:pt x="8518" y="9722"/>
                  </a:lnTo>
                  <a:lnTo>
                    <a:pt x="8535" y="9739"/>
                  </a:lnTo>
                  <a:lnTo>
                    <a:pt x="8561" y="9756"/>
                  </a:lnTo>
                  <a:lnTo>
                    <a:pt x="8586" y="9764"/>
                  </a:lnTo>
                  <a:lnTo>
                    <a:pt x="8655" y="9773"/>
                  </a:lnTo>
                  <a:lnTo>
                    <a:pt x="8732" y="9764"/>
                  </a:lnTo>
                  <a:lnTo>
                    <a:pt x="8808" y="9747"/>
                  </a:lnTo>
                  <a:lnTo>
                    <a:pt x="8902" y="9713"/>
                  </a:lnTo>
                  <a:lnTo>
                    <a:pt x="9116" y="9619"/>
                  </a:lnTo>
                  <a:lnTo>
                    <a:pt x="9338" y="9508"/>
                  </a:lnTo>
                  <a:lnTo>
                    <a:pt x="9577" y="9397"/>
                  </a:lnTo>
                  <a:lnTo>
                    <a:pt x="9816" y="9286"/>
                  </a:lnTo>
                  <a:lnTo>
                    <a:pt x="10063" y="9184"/>
                  </a:lnTo>
                  <a:lnTo>
                    <a:pt x="10285" y="9073"/>
                  </a:lnTo>
                  <a:lnTo>
                    <a:pt x="10498" y="8962"/>
                  </a:lnTo>
                  <a:lnTo>
                    <a:pt x="10703" y="8851"/>
                  </a:lnTo>
                  <a:lnTo>
                    <a:pt x="11087" y="8621"/>
                  </a:lnTo>
                  <a:lnTo>
                    <a:pt x="11471" y="8382"/>
                  </a:lnTo>
                  <a:lnTo>
                    <a:pt x="11915" y="8117"/>
                  </a:lnTo>
                  <a:lnTo>
                    <a:pt x="12163" y="7955"/>
                  </a:lnTo>
                  <a:lnTo>
                    <a:pt x="12410" y="7784"/>
                  </a:lnTo>
                  <a:lnTo>
                    <a:pt x="12530" y="7699"/>
                  </a:lnTo>
                  <a:lnTo>
                    <a:pt x="12632" y="7614"/>
                  </a:lnTo>
                  <a:lnTo>
                    <a:pt x="12734" y="7528"/>
                  </a:lnTo>
                  <a:lnTo>
                    <a:pt x="12811" y="7443"/>
                  </a:lnTo>
                  <a:lnTo>
                    <a:pt x="12880" y="7357"/>
                  </a:lnTo>
                  <a:lnTo>
                    <a:pt x="12931" y="7281"/>
                  </a:lnTo>
                  <a:lnTo>
                    <a:pt x="12956" y="7204"/>
                  </a:lnTo>
                  <a:lnTo>
                    <a:pt x="12965" y="7170"/>
                  </a:lnTo>
                  <a:lnTo>
                    <a:pt x="12965" y="7136"/>
                  </a:lnTo>
                  <a:lnTo>
                    <a:pt x="12965" y="7118"/>
                  </a:lnTo>
                  <a:lnTo>
                    <a:pt x="12965" y="7110"/>
                  </a:lnTo>
                  <a:lnTo>
                    <a:pt x="12965" y="7101"/>
                  </a:lnTo>
                  <a:lnTo>
                    <a:pt x="12965" y="7084"/>
                  </a:lnTo>
                  <a:lnTo>
                    <a:pt x="12965" y="7076"/>
                  </a:lnTo>
                  <a:lnTo>
                    <a:pt x="12965" y="7059"/>
                  </a:lnTo>
                  <a:lnTo>
                    <a:pt x="12965" y="7050"/>
                  </a:lnTo>
                  <a:lnTo>
                    <a:pt x="12965" y="7033"/>
                  </a:lnTo>
                  <a:lnTo>
                    <a:pt x="12965" y="7025"/>
                  </a:lnTo>
                  <a:lnTo>
                    <a:pt x="12965" y="7016"/>
                  </a:lnTo>
                  <a:lnTo>
                    <a:pt x="12965" y="6999"/>
                  </a:lnTo>
                  <a:lnTo>
                    <a:pt x="12965" y="6990"/>
                  </a:lnTo>
                  <a:lnTo>
                    <a:pt x="12965" y="6973"/>
                  </a:lnTo>
                  <a:lnTo>
                    <a:pt x="12965" y="6965"/>
                  </a:lnTo>
                  <a:lnTo>
                    <a:pt x="12965" y="6948"/>
                  </a:lnTo>
                  <a:lnTo>
                    <a:pt x="12965" y="6939"/>
                  </a:lnTo>
                  <a:lnTo>
                    <a:pt x="12965" y="6931"/>
                  </a:lnTo>
                  <a:lnTo>
                    <a:pt x="12965" y="6914"/>
                  </a:lnTo>
                  <a:lnTo>
                    <a:pt x="12965" y="6905"/>
                  </a:lnTo>
                  <a:lnTo>
                    <a:pt x="12965" y="6888"/>
                  </a:lnTo>
                  <a:lnTo>
                    <a:pt x="12965" y="6880"/>
                  </a:lnTo>
                  <a:lnTo>
                    <a:pt x="12965" y="6862"/>
                  </a:lnTo>
                  <a:lnTo>
                    <a:pt x="12965" y="6854"/>
                  </a:lnTo>
                  <a:lnTo>
                    <a:pt x="12965" y="6845"/>
                  </a:lnTo>
                  <a:lnTo>
                    <a:pt x="12965" y="6828"/>
                  </a:lnTo>
                  <a:lnTo>
                    <a:pt x="12965" y="6820"/>
                  </a:lnTo>
                  <a:lnTo>
                    <a:pt x="12965" y="6803"/>
                  </a:lnTo>
                  <a:lnTo>
                    <a:pt x="12965" y="6794"/>
                  </a:lnTo>
                  <a:lnTo>
                    <a:pt x="12965" y="6777"/>
                  </a:lnTo>
                  <a:lnTo>
                    <a:pt x="12965" y="6769"/>
                  </a:lnTo>
                  <a:lnTo>
                    <a:pt x="12965" y="6751"/>
                  </a:lnTo>
                  <a:lnTo>
                    <a:pt x="12965" y="6743"/>
                  </a:lnTo>
                  <a:lnTo>
                    <a:pt x="12965" y="6734"/>
                  </a:lnTo>
                  <a:lnTo>
                    <a:pt x="12965" y="6717"/>
                  </a:lnTo>
                  <a:lnTo>
                    <a:pt x="12965" y="6709"/>
                  </a:lnTo>
                  <a:lnTo>
                    <a:pt x="12965" y="6692"/>
                  </a:lnTo>
                  <a:lnTo>
                    <a:pt x="12965" y="6683"/>
                  </a:lnTo>
                  <a:lnTo>
                    <a:pt x="12965" y="6666"/>
                  </a:lnTo>
                  <a:lnTo>
                    <a:pt x="12965" y="6658"/>
                  </a:lnTo>
                  <a:lnTo>
                    <a:pt x="12965" y="6649"/>
                  </a:lnTo>
                  <a:lnTo>
                    <a:pt x="12965" y="6632"/>
                  </a:lnTo>
                  <a:lnTo>
                    <a:pt x="12965" y="6623"/>
                  </a:lnTo>
                  <a:lnTo>
                    <a:pt x="12965" y="6606"/>
                  </a:lnTo>
                  <a:lnTo>
                    <a:pt x="12965" y="6598"/>
                  </a:lnTo>
                  <a:lnTo>
                    <a:pt x="12965" y="6581"/>
                  </a:lnTo>
                  <a:lnTo>
                    <a:pt x="12965" y="6572"/>
                  </a:lnTo>
                  <a:lnTo>
                    <a:pt x="12965" y="6564"/>
                  </a:lnTo>
                  <a:lnTo>
                    <a:pt x="12965" y="6547"/>
                  </a:lnTo>
                  <a:lnTo>
                    <a:pt x="12965" y="6538"/>
                  </a:lnTo>
                  <a:lnTo>
                    <a:pt x="12965" y="6521"/>
                  </a:lnTo>
                  <a:lnTo>
                    <a:pt x="12965" y="6478"/>
                  </a:lnTo>
                  <a:lnTo>
                    <a:pt x="12956" y="6461"/>
                  </a:lnTo>
                  <a:lnTo>
                    <a:pt x="12939" y="6436"/>
                  </a:lnTo>
                  <a:lnTo>
                    <a:pt x="12897" y="6376"/>
                  </a:lnTo>
                  <a:lnTo>
                    <a:pt x="12845" y="6325"/>
                  </a:lnTo>
                  <a:lnTo>
                    <a:pt x="12786" y="6291"/>
                  </a:lnTo>
                  <a:lnTo>
                    <a:pt x="12709" y="6256"/>
                  </a:lnTo>
                  <a:lnTo>
                    <a:pt x="12632" y="6231"/>
                  </a:lnTo>
                  <a:lnTo>
                    <a:pt x="12538" y="6214"/>
                  </a:lnTo>
                  <a:lnTo>
                    <a:pt x="12342" y="6180"/>
                  </a:lnTo>
                  <a:lnTo>
                    <a:pt x="12128" y="6146"/>
                  </a:lnTo>
                  <a:lnTo>
                    <a:pt x="11898" y="6111"/>
                  </a:lnTo>
                  <a:lnTo>
                    <a:pt x="11787" y="6077"/>
                  </a:lnTo>
                  <a:lnTo>
                    <a:pt x="11676" y="6043"/>
                  </a:lnTo>
                  <a:lnTo>
                    <a:pt x="11557" y="6000"/>
                  </a:lnTo>
                  <a:lnTo>
                    <a:pt x="11446" y="5949"/>
                  </a:lnTo>
                  <a:lnTo>
                    <a:pt x="11599" y="5838"/>
                  </a:lnTo>
                  <a:lnTo>
                    <a:pt x="11761" y="5744"/>
                  </a:lnTo>
                  <a:lnTo>
                    <a:pt x="11932" y="5668"/>
                  </a:lnTo>
                  <a:lnTo>
                    <a:pt x="12018" y="5642"/>
                  </a:lnTo>
                  <a:lnTo>
                    <a:pt x="12094" y="5616"/>
                  </a:lnTo>
                  <a:lnTo>
                    <a:pt x="12180" y="5599"/>
                  </a:lnTo>
                  <a:lnTo>
                    <a:pt x="12265" y="5582"/>
                  </a:lnTo>
                  <a:lnTo>
                    <a:pt x="12402" y="5582"/>
                  </a:lnTo>
                  <a:lnTo>
                    <a:pt x="12461" y="5591"/>
                  </a:lnTo>
                  <a:lnTo>
                    <a:pt x="12513" y="5608"/>
                  </a:lnTo>
                  <a:lnTo>
                    <a:pt x="12564" y="5625"/>
                  </a:lnTo>
                  <a:lnTo>
                    <a:pt x="12606" y="5650"/>
                  </a:lnTo>
                  <a:lnTo>
                    <a:pt x="12641" y="5685"/>
                  </a:lnTo>
                  <a:lnTo>
                    <a:pt x="12675" y="5719"/>
                  </a:lnTo>
                  <a:lnTo>
                    <a:pt x="12700" y="5753"/>
                  </a:lnTo>
                  <a:lnTo>
                    <a:pt x="12717" y="5796"/>
                  </a:lnTo>
                  <a:lnTo>
                    <a:pt x="12734" y="5838"/>
                  </a:lnTo>
                  <a:lnTo>
                    <a:pt x="12752" y="5889"/>
                  </a:lnTo>
                  <a:lnTo>
                    <a:pt x="12760" y="6000"/>
                  </a:lnTo>
                  <a:lnTo>
                    <a:pt x="12760" y="6009"/>
                  </a:lnTo>
                  <a:lnTo>
                    <a:pt x="12760" y="6017"/>
                  </a:lnTo>
                  <a:lnTo>
                    <a:pt x="12760" y="6035"/>
                  </a:lnTo>
                  <a:lnTo>
                    <a:pt x="12760" y="6043"/>
                  </a:lnTo>
                  <a:lnTo>
                    <a:pt x="12760" y="6060"/>
                  </a:lnTo>
                  <a:lnTo>
                    <a:pt x="12760" y="6111"/>
                  </a:lnTo>
                  <a:lnTo>
                    <a:pt x="12777" y="6163"/>
                  </a:lnTo>
                  <a:lnTo>
                    <a:pt x="12803" y="6197"/>
                  </a:lnTo>
                  <a:lnTo>
                    <a:pt x="12837" y="6222"/>
                  </a:lnTo>
                  <a:lnTo>
                    <a:pt x="12880" y="6248"/>
                  </a:lnTo>
                  <a:lnTo>
                    <a:pt x="12922" y="6265"/>
                  </a:lnTo>
                  <a:lnTo>
                    <a:pt x="13025" y="6291"/>
                  </a:lnTo>
                  <a:lnTo>
                    <a:pt x="13212" y="6291"/>
                  </a:lnTo>
                  <a:lnTo>
                    <a:pt x="13298" y="6282"/>
                  </a:lnTo>
                  <a:lnTo>
                    <a:pt x="13562" y="6342"/>
                  </a:lnTo>
                  <a:lnTo>
                    <a:pt x="13853" y="6410"/>
                  </a:lnTo>
                  <a:lnTo>
                    <a:pt x="14202" y="6478"/>
                  </a:lnTo>
                  <a:lnTo>
                    <a:pt x="14569" y="6538"/>
                  </a:lnTo>
                  <a:lnTo>
                    <a:pt x="14757" y="6564"/>
                  </a:lnTo>
                  <a:lnTo>
                    <a:pt x="14928" y="6589"/>
                  </a:lnTo>
                  <a:lnTo>
                    <a:pt x="15099" y="6598"/>
                  </a:lnTo>
                  <a:lnTo>
                    <a:pt x="15252" y="6606"/>
                  </a:lnTo>
                  <a:lnTo>
                    <a:pt x="15389" y="6598"/>
                  </a:lnTo>
                  <a:lnTo>
                    <a:pt x="15500" y="6581"/>
                  </a:lnTo>
                  <a:lnTo>
                    <a:pt x="15585" y="6564"/>
                  </a:lnTo>
                  <a:lnTo>
                    <a:pt x="15662" y="6538"/>
                  </a:lnTo>
                  <a:lnTo>
                    <a:pt x="15730" y="6513"/>
                  </a:lnTo>
                  <a:lnTo>
                    <a:pt x="15781" y="6478"/>
                  </a:lnTo>
                  <a:lnTo>
                    <a:pt x="15816" y="6453"/>
                  </a:lnTo>
                  <a:lnTo>
                    <a:pt x="15850" y="6419"/>
                  </a:lnTo>
                  <a:lnTo>
                    <a:pt x="15884" y="6384"/>
                  </a:lnTo>
                  <a:lnTo>
                    <a:pt x="15901" y="6350"/>
                  </a:lnTo>
                  <a:lnTo>
                    <a:pt x="15944" y="6274"/>
                  </a:lnTo>
                  <a:lnTo>
                    <a:pt x="15986" y="6188"/>
                  </a:lnTo>
                  <a:lnTo>
                    <a:pt x="16046" y="6086"/>
                  </a:lnTo>
                  <a:lnTo>
                    <a:pt x="16089" y="6035"/>
                  </a:lnTo>
                  <a:lnTo>
                    <a:pt x="16131" y="5983"/>
                  </a:lnTo>
                  <a:lnTo>
                    <a:pt x="16191" y="5932"/>
                  </a:lnTo>
                  <a:lnTo>
                    <a:pt x="16251" y="5898"/>
                  </a:lnTo>
                  <a:lnTo>
                    <a:pt x="16311" y="5872"/>
                  </a:lnTo>
                  <a:lnTo>
                    <a:pt x="16370" y="5847"/>
                  </a:lnTo>
                  <a:lnTo>
                    <a:pt x="16430" y="5838"/>
                  </a:lnTo>
                  <a:lnTo>
                    <a:pt x="16490" y="5830"/>
                  </a:lnTo>
                  <a:lnTo>
                    <a:pt x="16609" y="5838"/>
                  </a:lnTo>
                  <a:lnTo>
                    <a:pt x="16703" y="5855"/>
                  </a:lnTo>
                  <a:lnTo>
                    <a:pt x="16789" y="5881"/>
                  </a:lnTo>
                  <a:lnTo>
                    <a:pt x="16857" y="5915"/>
                  </a:lnTo>
                  <a:lnTo>
                    <a:pt x="16942" y="5838"/>
                  </a:lnTo>
                  <a:lnTo>
                    <a:pt x="17121" y="5668"/>
                  </a:lnTo>
                  <a:lnTo>
                    <a:pt x="17224" y="5565"/>
                  </a:lnTo>
                  <a:lnTo>
                    <a:pt x="17318" y="5454"/>
                  </a:lnTo>
                  <a:lnTo>
                    <a:pt x="17386" y="5352"/>
                  </a:lnTo>
                  <a:lnTo>
                    <a:pt x="17412" y="5309"/>
                  </a:lnTo>
                  <a:lnTo>
                    <a:pt x="17420" y="5266"/>
                  </a:lnTo>
                  <a:lnTo>
                    <a:pt x="17420" y="5224"/>
                  </a:lnTo>
                  <a:lnTo>
                    <a:pt x="17420" y="5215"/>
                  </a:lnTo>
                  <a:lnTo>
                    <a:pt x="17420" y="5198"/>
                  </a:lnTo>
                  <a:lnTo>
                    <a:pt x="17420" y="5190"/>
                  </a:lnTo>
                  <a:lnTo>
                    <a:pt x="17420" y="5173"/>
                  </a:lnTo>
                  <a:lnTo>
                    <a:pt x="17420" y="5164"/>
                  </a:lnTo>
                  <a:lnTo>
                    <a:pt x="17420" y="5155"/>
                  </a:lnTo>
                  <a:lnTo>
                    <a:pt x="17420" y="5138"/>
                  </a:lnTo>
                  <a:lnTo>
                    <a:pt x="17420" y="5130"/>
                  </a:lnTo>
                  <a:lnTo>
                    <a:pt x="17420" y="5113"/>
                  </a:lnTo>
                  <a:lnTo>
                    <a:pt x="17420" y="5104"/>
                  </a:lnTo>
                  <a:lnTo>
                    <a:pt x="17420" y="5087"/>
                  </a:lnTo>
                  <a:lnTo>
                    <a:pt x="17420" y="5079"/>
                  </a:lnTo>
                  <a:lnTo>
                    <a:pt x="17420" y="5070"/>
                  </a:lnTo>
                  <a:lnTo>
                    <a:pt x="17420" y="5053"/>
                  </a:lnTo>
                  <a:lnTo>
                    <a:pt x="17420" y="5044"/>
                  </a:lnTo>
                  <a:lnTo>
                    <a:pt x="17420" y="5027"/>
                  </a:lnTo>
                  <a:lnTo>
                    <a:pt x="17420" y="5019"/>
                  </a:lnTo>
                  <a:lnTo>
                    <a:pt x="17420" y="5002"/>
                  </a:lnTo>
                  <a:lnTo>
                    <a:pt x="17420" y="4993"/>
                  </a:lnTo>
                  <a:lnTo>
                    <a:pt x="17420" y="4985"/>
                  </a:lnTo>
                  <a:lnTo>
                    <a:pt x="17420" y="4968"/>
                  </a:lnTo>
                  <a:lnTo>
                    <a:pt x="17420" y="4959"/>
                  </a:lnTo>
                  <a:lnTo>
                    <a:pt x="17420" y="4942"/>
                  </a:lnTo>
                  <a:lnTo>
                    <a:pt x="17420" y="4934"/>
                  </a:lnTo>
                  <a:lnTo>
                    <a:pt x="17420" y="4916"/>
                  </a:lnTo>
                  <a:lnTo>
                    <a:pt x="17420" y="4908"/>
                  </a:lnTo>
                  <a:lnTo>
                    <a:pt x="17420" y="4899"/>
                  </a:lnTo>
                  <a:lnTo>
                    <a:pt x="17420" y="4882"/>
                  </a:lnTo>
                  <a:lnTo>
                    <a:pt x="17420" y="4874"/>
                  </a:lnTo>
                  <a:lnTo>
                    <a:pt x="17420" y="4857"/>
                  </a:lnTo>
                  <a:lnTo>
                    <a:pt x="17420" y="4848"/>
                  </a:lnTo>
                  <a:lnTo>
                    <a:pt x="17420" y="4831"/>
                  </a:lnTo>
                  <a:lnTo>
                    <a:pt x="17420" y="4823"/>
                  </a:lnTo>
                  <a:lnTo>
                    <a:pt x="17420" y="4806"/>
                  </a:lnTo>
                  <a:lnTo>
                    <a:pt x="17420" y="4797"/>
                  </a:lnTo>
                  <a:lnTo>
                    <a:pt x="17420" y="4788"/>
                  </a:lnTo>
                  <a:lnTo>
                    <a:pt x="17420" y="4771"/>
                  </a:lnTo>
                  <a:lnTo>
                    <a:pt x="17420" y="4763"/>
                  </a:lnTo>
                  <a:lnTo>
                    <a:pt x="17420" y="4746"/>
                  </a:lnTo>
                  <a:lnTo>
                    <a:pt x="17420" y="4737"/>
                  </a:lnTo>
                  <a:lnTo>
                    <a:pt x="17420" y="4720"/>
                  </a:lnTo>
                  <a:lnTo>
                    <a:pt x="17420" y="4712"/>
                  </a:lnTo>
                  <a:lnTo>
                    <a:pt x="17420" y="4703"/>
                  </a:lnTo>
                  <a:lnTo>
                    <a:pt x="17420" y="4686"/>
                  </a:lnTo>
                  <a:lnTo>
                    <a:pt x="17420" y="4677"/>
                  </a:lnTo>
                  <a:lnTo>
                    <a:pt x="17420" y="4660"/>
                  </a:lnTo>
                  <a:lnTo>
                    <a:pt x="17420" y="4652"/>
                  </a:lnTo>
                  <a:lnTo>
                    <a:pt x="17420" y="4635"/>
                  </a:lnTo>
                  <a:lnTo>
                    <a:pt x="17420" y="4626"/>
                  </a:lnTo>
                  <a:lnTo>
                    <a:pt x="17420" y="4618"/>
                  </a:lnTo>
                  <a:lnTo>
                    <a:pt x="17420" y="4584"/>
                  </a:lnTo>
                  <a:lnTo>
                    <a:pt x="17412" y="4558"/>
                  </a:lnTo>
                  <a:lnTo>
                    <a:pt x="17386" y="4507"/>
                  </a:lnTo>
                  <a:lnTo>
                    <a:pt x="17386" y="4507"/>
                  </a:lnTo>
                  <a:lnTo>
                    <a:pt x="17608" y="4567"/>
                  </a:lnTo>
                  <a:lnTo>
                    <a:pt x="17727" y="4592"/>
                  </a:lnTo>
                  <a:lnTo>
                    <a:pt x="17847" y="4618"/>
                  </a:lnTo>
                  <a:lnTo>
                    <a:pt x="17975" y="4635"/>
                  </a:lnTo>
                  <a:lnTo>
                    <a:pt x="18111" y="4643"/>
                  </a:lnTo>
                  <a:lnTo>
                    <a:pt x="18257" y="4643"/>
                  </a:lnTo>
                  <a:lnTo>
                    <a:pt x="18410" y="4626"/>
                  </a:lnTo>
                  <a:lnTo>
                    <a:pt x="18547" y="4601"/>
                  </a:lnTo>
                  <a:lnTo>
                    <a:pt x="18666" y="4575"/>
                  </a:lnTo>
                  <a:lnTo>
                    <a:pt x="18794" y="4541"/>
                  </a:lnTo>
                  <a:lnTo>
                    <a:pt x="18905" y="4507"/>
                  </a:lnTo>
                  <a:lnTo>
                    <a:pt x="19016" y="4464"/>
                  </a:lnTo>
                  <a:lnTo>
                    <a:pt x="19127" y="4413"/>
                  </a:lnTo>
                  <a:lnTo>
                    <a:pt x="19340" y="4310"/>
                  </a:lnTo>
                  <a:lnTo>
                    <a:pt x="19545" y="4182"/>
                  </a:lnTo>
                  <a:lnTo>
                    <a:pt x="19750" y="4054"/>
                  </a:lnTo>
                  <a:lnTo>
                    <a:pt x="20177" y="3773"/>
                  </a:lnTo>
                  <a:lnTo>
                    <a:pt x="20254" y="3713"/>
                  </a:lnTo>
                  <a:lnTo>
                    <a:pt x="20313" y="3662"/>
                  </a:lnTo>
                  <a:lnTo>
                    <a:pt x="20365" y="3611"/>
                  </a:lnTo>
                  <a:lnTo>
                    <a:pt x="20407" y="3559"/>
                  </a:lnTo>
                  <a:lnTo>
                    <a:pt x="20433" y="3508"/>
                  </a:lnTo>
                  <a:lnTo>
                    <a:pt x="20450" y="3457"/>
                  </a:lnTo>
                  <a:lnTo>
                    <a:pt x="20459" y="3414"/>
                  </a:lnTo>
                  <a:lnTo>
                    <a:pt x="20459" y="3363"/>
                  </a:lnTo>
                  <a:lnTo>
                    <a:pt x="20459" y="3355"/>
                  </a:lnTo>
                  <a:lnTo>
                    <a:pt x="20459" y="3338"/>
                  </a:lnTo>
                  <a:lnTo>
                    <a:pt x="20459" y="3329"/>
                  </a:lnTo>
                  <a:lnTo>
                    <a:pt x="20459" y="3320"/>
                  </a:lnTo>
                  <a:lnTo>
                    <a:pt x="20459" y="3303"/>
                  </a:lnTo>
                  <a:lnTo>
                    <a:pt x="20459" y="3295"/>
                  </a:lnTo>
                  <a:lnTo>
                    <a:pt x="20459" y="3278"/>
                  </a:lnTo>
                  <a:lnTo>
                    <a:pt x="20459" y="3269"/>
                  </a:lnTo>
                  <a:lnTo>
                    <a:pt x="20459" y="3252"/>
                  </a:lnTo>
                  <a:lnTo>
                    <a:pt x="20459" y="3244"/>
                  </a:lnTo>
                  <a:lnTo>
                    <a:pt x="20459" y="3227"/>
                  </a:lnTo>
                  <a:lnTo>
                    <a:pt x="20459" y="3218"/>
                  </a:lnTo>
                  <a:lnTo>
                    <a:pt x="20459" y="3209"/>
                  </a:lnTo>
                  <a:lnTo>
                    <a:pt x="20459" y="3192"/>
                  </a:lnTo>
                  <a:lnTo>
                    <a:pt x="20459" y="3184"/>
                  </a:lnTo>
                  <a:lnTo>
                    <a:pt x="20459" y="3167"/>
                  </a:lnTo>
                  <a:lnTo>
                    <a:pt x="20459" y="3158"/>
                  </a:lnTo>
                  <a:lnTo>
                    <a:pt x="20459" y="3141"/>
                  </a:lnTo>
                  <a:lnTo>
                    <a:pt x="20459" y="3133"/>
                  </a:lnTo>
                  <a:lnTo>
                    <a:pt x="20459" y="3124"/>
                  </a:lnTo>
                  <a:lnTo>
                    <a:pt x="20459" y="3107"/>
                  </a:lnTo>
                  <a:lnTo>
                    <a:pt x="20459" y="3099"/>
                  </a:lnTo>
                  <a:lnTo>
                    <a:pt x="20459" y="3081"/>
                  </a:lnTo>
                  <a:lnTo>
                    <a:pt x="20459" y="3073"/>
                  </a:lnTo>
                  <a:lnTo>
                    <a:pt x="20459" y="3056"/>
                  </a:lnTo>
                  <a:lnTo>
                    <a:pt x="20459" y="3047"/>
                  </a:lnTo>
                  <a:lnTo>
                    <a:pt x="20459" y="3039"/>
                  </a:lnTo>
                  <a:lnTo>
                    <a:pt x="20459" y="3022"/>
                  </a:lnTo>
                  <a:lnTo>
                    <a:pt x="20459" y="3013"/>
                  </a:lnTo>
                  <a:lnTo>
                    <a:pt x="20459" y="2996"/>
                  </a:lnTo>
                  <a:lnTo>
                    <a:pt x="20459" y="2988"/>
                  </a:lnTo>
                  <a:lnTo>
                    <a:pt x="20459" y="2971"/>
                  </a:lnTo>
                  <a:lnTo>
                    <a:pt x="20459" y="2962"/>
                  </a:lnTo>
                  <a:lnTo>
                    <a:pt x="20459" y="2953"/>
                  </a:lnTo>
                  <a:lnTo>
                    <a:pt x="20459" y="2936"/>
                  </a:lnTo>
                  <a:lnTo>
                    <a:pt x="20459" y="2928"/>
                  </a:lnTo>
                  <a:lnTo>
                    <a:pt x="20459" y="2911"/>
                  </a:lnTo>
                  <a:lnTo>
                    <a:pt x="20459" y="2902"/>
                  </a:lnTo>
                  <a:lnTo>
                    <a:pt x="20459" y="2885"/>
                  </a:lnTo>
                  <a:lnTo>
                    <a:pt x="20459" y="2877"/>
                  </a:lnTo>
                  <a:lnTo>
                    <a:pt x="20459" y="2860"/>
                  </a:lnTo>
                  <a:lnTo>
                    <a:pt x="20459" y="2851"/>
                  </a:lnTo>
                  <a:lnTo>
                    <a:pt x="20459" y="2842"/>
                  </a:lnTo>
                  <a:lnTo>
                    <a:pt x="20459" y="2825"/>
                  </a:lnTo>
                  <a:lnTo>
                    <a:pt x="20459" y="2817"/>
                  </a:lnTo>
                  <a:lnTo>
                    <a:pt x="20459" y="2800"/>
                  </a:lnTo>
                  <a:lnTo>
                    <a:pt x="20459" y="2791"/>
                  </a:lnTo>
                  <a:lnTo>
                    <a:pt x="20459" y="2774"/>
                  </a:lnTo>
                  <a:lnTo>
                    <a:pt x="20459" y="2766"/>
                  </a:lnTo>
                  <a:lnTo>
                    <a:pt x="20459" y="2757"/>
                  </a:lnTo>
                  <a:lnTo>
                    <a:pt x="20450" y="2680"/>
                  </a:lnTo>
                  <a:lnTo>
                    <a:pt x="20441" y="2612"/>
                  </a:lnTo>
                  <a:lnTo>
                    <a:pt x="20416" y="2493"/>
                  </a:lnTo>
                  <a:lnTo>
                    <a:pt x="20373" y="2390"/>
                  </a:lnTo>
                  <a:lnTo>
                    <a:pt x="20322" y="2296"/>
                  </a:lnTo>
                  <a:lnTo>
                    <a:pt x="20262" y="2219"/>
                  </a:lnTo>
                  <a:lnTo>
                    <a:pt x="20211" y="2143"/>
                  </a:lnTo>
                  <a:lnTo>
                    <a:pt x="20151" y="2083"/>
                  </a:lnTo>
                  <a:lnTo>
                    <a:pt x="20109" y="2015"/>
                  </a:lnTo>
                  <a:lnTo>
                    <a:pt x="20074" y="1980"/>
                  </a:lnTo>
                  <a:lnTo>
                    <a:pt x="20023" y="1946"/>
                  </a:lnTo>
                  <a:lnTo>
                    <a:pt x="19964" y="1929"/>
                  </a:lnTo>
                  <a:lnTo>
                    <a:pt x="19887" y="1912"/>
                  </a:lnTo>
                  <a:lnTo>
                    <a:pt x="19810" y="1904"/>
                  </a:lnTo>
                  <a:lnTo>
                    <a:pt x="19255" y="1904"/>
                  </a:lnTo>
                  <a:lnTo>
                    <a:pt x="18982" y="1895"/>
                  </a:lnTo>
                  <a:lnTo>
                    <a:pt x="18837" y="1878"/>
                  </a:lnTo>
                  <a:lnTo>
                    <a:pt x="18683" y="1852"/>
                  </a:lnTo>
                  <a:lnTo>
                    <a:pt x="18521" y="1827"/>
                  </a:lnTo>
                  <a:lnTo>
                    <a:pt x="18359" y="1784"/>
                  </a:lnTo>
                  <a:lnTo>
                    <a:pt x="18214" y="1741"/>
                  </a:lnTo>
                  <a:lnTo>
                    <a:pt x="18077" y="1699"/>
                  </a:lnTo>
                  <a:lnTo>
                    <a:pt x="17958" y="1648"/>
                  </a:lnTo>
                  <a:lnTo>
                    <a:pt x="17864" y="1605"/>
                  </a:lnTo>
                  <a:lnTo>
                    <a:pt x="17779" y="1562"/>
                  </a:lnTo>
                  <a:lnTo>
                    <a:pt x="17710" y="1511"/>
                  </a:lnTo>
                  <a:lnTo>
                    <a:pt x="17651" y="1460"/>
                  </a:lnTo>
                  <a:lnTo>
                    <a:pt x="17608" y="1409"/>
                  </a:lnTo>
                  <a:lnTo>
                    <a:pt x="17565" y="1357"/>
                  </a:lnTo>
                  <a:lnTo>
                    <a:pt x="17531" y="1298"/>
                  </a:lnTo>
                  <a:lnTo>
                    <a:pt x="17505" y="1238"/>
                  </a:lnTo>
                  <a:lnTo>
                    <a:pt x="17488" y="1170"/>
                  </a:lnTo>
                  <a:lnTo>
                    <a:pt x="17446" y="1016"/>
                  </a:lnTo>
                  <a:lnTo>
                    <a:pt x="17412" y="845"/>
                  </a:lnTo>
                  <a:lnTo>
                    <a:pt x="17377" y="751"/>
                  </a:lnTo>
                  <a:lnTo>
                    <a:pt x="17335" y="666"/>
                  </a:lnTo>
                  <a:lnTo>
                    <a:pt x="17275" y="581"/>
                  </a:lnTo>
                  <a:lnTo>
                    <a:pt x="17207" y="504"/>
                  </a:lnTo>
                  <a:lnTo>
                    <a:pt x="17130" y="427"/>
                  </a:lnTo>
                  <a:lnTo>
                    <a:pt x="17045" y="359"/>
                  </a:lnTo>
                  <a:lnTo>
                    <a:pt x="16951" y="299"/>
                  </a:lnTo>
                  <a:lnTo>
                    <a:pt x="16848" y="239"/>
                  </a:lnTo>
                  <a:lnTo>
                    <a:pt x="16754" y="188"/>
                  </a:lnTo>
                  <a:lnTo>
                    <a:pt x="16652" y="145"/>
                  </a:lnTo>
                  <a:lnTo>
                    <a:pt x="16550" y="103"/>
                  </a:lnTo>
                  <a:lnTo>
                    <a:pt x="16447" y="69"/>
                  </a:lnTo>
                  <a:lnTo>
                    <a:pt x="16345" y="43"/>
                  </a:lnTo>
                  <a:lnTo>
                    <a:pt x="16251" y="26"/>
                  </a:lnTo>
                  <a:lnTo>
                    <a:pt x="16166" y="17"/>
                  </a:lnTo>
                  <a:lnTo>
                    <a:pt x="16089" y="9"/>
                  </a:lnTo>
                  <a:lnTo>
                    <a:pt x="16012" y="17"/>
                  </a:lnTo>
                  <a:lnTo>
                    <a:pt x="15944" y="26"/>
                  </a:lnTo>
                  <a:lnTo>
                    <a:pt x="15824" y="52"/>
                  </a:lnTo>
                  <a:lnTo>
                    <a:pt x="15722" y="94"/>
                  </a:lnTo>
                  <a:lnTo>
                    <a:pt x="15619" y="145"/>
                  </a:lnTo>
                  <a:lnTo>
                    <a:pt x="15517" y="197"/>
                  </a:lnTo>
                  <a:lnTo>
                    <a:pt x="15406" y="248"/>
                  </a:lnTo>
                  <a:lnTo>
                    <a:pt x="15278" y="291"/>
                  </a:lnTo>
                  <a:lnTo>
                    <a:pt x="15210" y="308"/>
                  </a:lnTo>
                  <a:lnTo>
                    <a:pt x="15133" y="316"/>
                  </a:lnTo>
                  <a:lnTo>
                    <a:pt x="15056" y="325"/>
                  </a:lnTo>
                  <a:lnTo>
                    <a:pt x="14971" y="325"/>
                  </a:lnTo>
                  <a:lnTo>
                    <a:pt x="14808" y="316"/>
                  </a:lnTo>
                  <a:lnTo>
                    <a:pt x="14638" y="282"/>
                  </a:lnTo>
                  <a:lnTo>
                    <a:pt x="14476" y="248"/>
                  </a:lnTo>
                  <a:lnTo>
                    <a:pt x="14313" y="205"/>
                  </a:lnTo>
                  <a:lnTo>
                    <a:pt x="14160" y="180"/>
                  </a:lnTo>
                  <a:lnTo>
                    <a:pt x="14023" y="154"/>
                  </a:lnTo>
                  <a:lnTo>
                    <a:pt x="13963" y="154"/>
                  </a:lnTo>
                  <a:lnTo>
                    <a:pt x="13904" y="163"/>
                  </a:lnTo>
                  <a:lnTo>
                    <a:pt x="13810" y="180"/>
                  </a:lnTo>
                  <a:lnTo>
                    <a:pt x="13742" y="205"/>
                  </a:lnTo>
                  <a:lnTo>
                    <a:pt x="13690" y="239"/>
                  </a:lnTo>
                  <a:lnTo>
                    <a:pt x="13639" y="273"/>
                  </a:lnTo>
                  <a:lnTo>
                    <a:pt x="13596" y="299"/>
                  </a:lnTo>
                  <a:lnTo>
                    <a:pt x="13545" y="325"/>
                  </a:lnTo>
                  <a:lnTo>
                    <a:pt x="13477" y="342"/>
                  </a:lnTo>
                  <a:lnTo>
                    <a:pt x="13392" y="342"/>
                  </a:lnTo>
                  <a:lnTo>
                    <a:pt x="13306" y="333"/>
                  </a:lnTo>
                  <a:lnTo>
                    <a:pt x="13247" y="316"/>
                  </a:lnTo>
                  <a:lnTo>
                    <a:pt x="13212" y="291"/>
                  </a:lnTo>
                  <a:lnTo>
                    <a:pt x="13195" y="265"/>
                  </a:lnTo>
                  <a:lnTo>
                    <a:pt x="13178" y="171"/>
                  </a:lnTo>
                  <a:lnTo>
                    <a:pt x="13161" y="111"/>
                  </a:lnTo>
                  <a:lnTo>
                    <a:pt x="13127" y="34"/>
                  </a:lnTo>
                  <a:lnTo>
                    <a:pt x="13110" y="17"/>
                  </a:lnTo>
                  <a:lnTo>
                    <a:pt x="13093" y="9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4"/>
            <p:cNvSpPr/>
            <p:nvPr/>
          </p:nvSpPr>
          <p:spPr>
            <a:xfrm>
              <a:off x="4358527" y="4031328"/>
              <a:ext cx="136803" cy="71066"/>
            </a:xfrm>
            <a:custGeom>
              <a:avLst/>
              <a:gdLst/>
              <a:ahLst/>
              <a:cxnLst/>
              <a:rect l="l" t="t" r="r" b="b"/>
              <a:pathLst>
                <a:path w="3517" h="1827" extrusionOk="0">
                  <a:moveTo>
                    <a:pt x="1733" y="0"/>
                  </a:moveTo>
                  <a:lnTo>
                    <a:pt x="1656" y="17"/>
                  </a:lnTo>
                  <a:lnTo>
                    <a:pt x="1588" y="34"/>
                  </a:lnTo>
                  <a:lnTo>
                    <a:pt x="1528" y="52"/>
                  </a:lnTo>
                  <a:lnTo>
                    <a:pt x="1400" y="111"/>
                  </a:lnTo>
                  <a:lnTo>
                    <a:pt x="1212" y="180"/>
                  </a:lnTo>
                  <a:lnTo>
                    <a:pt x="982" y="256"/>
                  </a:lnTo>
                  <a:lnTo>
                    <a:pt x="743" y="342"/>
                  </a:lnTo>
                  <a:lnTo>
                    <a:pt x="512" y="436"/>
                  </a:lnTo>
                  <a:lnTo>
                    <a:pt x="401" y="487"/>
                  </a:lnTo>
                  <a:lnTo>
                    <a:pt x="299" y="538"/>
                  </a:lnTo>
                  <a:lnTo>
                    <a:pt x="214" y="589"/>
                  </a:lnTo>
                  <a:lnTo>
                    <a:pt x="128" y="649"/>
                  </a:lnTo>
                  <a:lnTo>
                    <a:pt x="69" y="700"/>
                  </a:lnTo>
                  <a:lnTo>
                    <a:pt x="26" y="768"/>
                  </a:lnTo>
                  <a:lnTo>
                    <a:pt x="9" y="794"/>
                  </a:lnTo>
                  <a:lnTo>
                    <a:pt x="9" y="828"/>
                  </a:lnTo>
                  <a:lnTo>
                    <a:pt x="0" y="862"/>
                  </a:lnTo>
                  <a:lnTo>
                    <a:pt x="9" y="905"/>
                  </a:lnTo>
                  <a:lnTo>
                    <a:pt x="34" y="973"/>
                  </a:lnTo>
                  <a:lnTo>
                    <a:pt x="77" y="1050"/>
                  </a:lnTo>
                  <a:lnTo>
                    <a:pt x="137" y="1118"/>
                  </a:lnTo>
                  <a:lnTo>
                    <a:pt x="205" y="1195"/>
                  </a:lnTo>
                  <a:lnTo>
                    <a:pt x="291" y="1264"/>
                  </a:lnTo>
                  <a:lnTo>
                    <a:pt x="376" y="1332"/>
                  </a:lnTo>
                  <a:lnTo>
                    <a:pt x="470" y="1400"/>
                  </a:lnTo>
                  <a:lnTo>
                    <a:pt x="564" y="1451"/>
                  </a:lnTo>
                  <a:lnTo>
                    <a:pt x="743" y="1554"/>
                  </a:lnTo>
                  <a:lnTo>
                    <a:pt x="896" y="1613"/>
                  </a:lnTo>
                  <a:lnTo>
                    <a:pt x="948" y="1631"/>
                  </a:lnTo>
                  <a:lnTo>
                    <a:pt x="1161" y="1631"/>
                  </a:lnTo>
                  <a:lnTo>
                    <a:pt x="1392" y="1622"/>
                  </a:lnTo>
                  <a:lnTo>
                    <a:pt x="1520" y="1631"/>
                  </a:lnTo>
                  <a:lnTo>
                    <a:pt x="1639" y="1639"/>
                  </a:lnTo>
                  <a:lnTo>
                    <a:pt x="1759" y="1665"/>
                  </a:lnTo>
                  <a:lnTo>
                    <a:pt x="1861" y="1699"/>
                  </a:lnTo>
                  <a:lnTo>
                    <a:pt x="1972" y="1733"/>
                  </a:lnTo>
                  <a:lnTo>
                    <a:pt x="2108" y="1767"/>
                  </a:lnTo>
                  <a:lnTo>
                    <a:pt x="2262" y="1784"/>
                  </a:lnTo>
                  <a:lnTo>
                    <a:pt x="2416" y="1801"/>
                  </a:lnTo>
                  <a:lnTo>
                    <a:pt x="2706" y="1827"/>
                  </a:lnTo>
                  <a:lnTo>
                    <a:pt x="2953" y="1827"/>
                  </a:lnTo>
                  <a:lnTo>
                    <a:pt x="2996" y="1818"/>
                  </a:lnTo>
                  <a:lnTo>
                    <a:pt x="3081" y="1793"/>
                  </a:lnTo>
                  <a:lnTo>
                    <a:pt x="3167" y="1741"/>
                  </a:lnTo>
                  <a:lnTo>
                    <a:pt x="3235" y="1690"/>
                  </a:lnTo>
                  <a:lnTo>
                    <a:pt x="3303" y="1613"/>
                  </a:lnTo>
                  <a:lnTo>
                    <a:pt x="3355" y="1537"/>
                  </a:lnTo>
                  <a:lnTo>
                    <a:pt x="3406" y="1443"/>
                  </a:lnTo>
                  <a:lnTo>
                    <a:pt x="3440" y="1349"/>
                  </a:lnTo>
                  <a:lnTo>
                    <a:pt x="3474" y="1246"/>
                  </a:lnTo>
                  <a:lnTo>
                    <a:pt x="3491" y="1153"/>
                  </a:lnTo>
                  <a:lnTo>
                    <a:pt x="3508" y="1050"/>
                  </a:lnTo>
                  <a:lnTo>
                    <a:pt x="3517" y="956"/>
                  </a:lnTo>
                  <a:lnTo>
                    <a:pt x="3508" y="871"/>
                  </a:lnTo>
                  <a:lnTo>
                    <a:pt x="3500" y="786"/>
                  </a:lnTo>
                  <a:lnTo>
                    <a:pt x="3474" y="717"/>
                  </a:lnTo>
                  <a:lnTo>
                    <a:pt x="3440" y="658"/>
                  </a:lnTo>
                  <a:lnTo>
                    <a:pt x="3389" y="598"/>
                  </a:lnTo>
                  <a:lnTo>
                    <a:pt x="3320" y="538"/>
                  </a:lnTo>
                  <a:lnTo>
                    <a:pt x="3244" y="478"/>
                  </a:lnTo>
                  <a:lnTo>
                    <a:pt x="3158" y="427"/>
                  </a:lnTo>
                  <a:lnTo>
                    <a:pt x="2979" y="325"/>
                  </a:lnTo>
                  <a:lnTo>
                    <a:pt x="2825" y="231"/>
                  </a:lnTo>
                  <a:lnTo>
                    <a:pt x="2783" y="197"/>
                  </a:lnTo>
                  <a:lnTo>
                    <a:pt x="2723" y="171"/>
                  </a:lnTo>
                  <a:lnTo>
                    <a:pt x="2578" y="120"/>
                  </a:lnTo>
                  <a:lnTo>
                    <a:pt x="2399" y="69"/>
                  </a:lnTo>
                  <a:lnTo>
                    <a:pt x="2202" y="34"/>
                  </a:lnTo>
                  <a:lnTo>
                    <a:pt x="2006" y="9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D3D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4"/>
            <p:cNvSpPr/>
            <p:nvPr/>
          </p:nvSpPr>
          <p:spPr>
            <a:xfrm>
              <a:off x="4192513" y="4080455"/>
              <a:ext cx="380184" cy="151428"/>
            </a:xfrm>
            <a:custGeom>
              <a:avLst/>
              <a:gdLst/>
              <a:ahLst/>
              <a:cxnLst/>
              <a:rect l="l" t="t" r="r" b="b"/>
              <a:pathLst>
                <a:path w="9774" h="3893" extrusionOk="0">
                  <a:moveTo>
                    <a:pt x="1529" y="1"/>
                  </a:moveTo>
                  <a:lnTo>
                    <a:pt x="871" y="9"/>
                  </a:lnTo>
                  <a:lnTo>
                    <a:pt x="581" y="18"/>
                  </a:lnTo>
                  <a:lnTo>
                    <a:pt x="240" y="18"/>
                  </a:lnTo>
                  <a:lnTo>
                    <a:pt x="154" y="26"/>
                  </a:lnTo>
                  <a:lnTo>
                    <a:pt x="78" y="35"/>
                  </a:lnTo>
                  <a:lnTo>
                    <a:pt x="1" y="69"/>
                  </a:lnTo>
                  <a:lnTo>
                    <a:pt x="26" y="111"/>
                  </a:lnTo>
                  <a:lnTo>
                    <a:pt x="61" y="163"/>
                  </a:lnTo>
                  <a:lnTo>
                    <a:pt x="103" y="205"/>
                  </a:lnTo>
                  <a:lnTo>
                    <a:pt x="163" y="257"/>
                  </a:lnTo>
                  <a:lnTo>
                    <a:pt x="291" y="359"/>
                  </a:lnTo>
                  <a:lnTo>
                    <a:pt x="445" y="461"/>
                  </a:lnTo>
                  <a:lnTo>
                    <a:pt x="769" y="649"/>
                  </a:lnTo>
                  <a:lnTo>
                    <a:pt x="906" y="735"/>
                  </a:lnTo>
                  <a:lnTo>
                    <a:pt x="1025" y="811"/>
                  </a:lnTo>
                  <a:lnTo>
                    <a:pt x="1460" y="1102"/>
                  </a:lnTo>
                  <a:lnTo>
                    <a:pt x="1913" y="1383"/>
                  </a:lnTo>
                  <a:lnTo>
                    <a:pt x="2365" y="1656"/>
                  </a:lnTo>
                  <a:lnTo>
                    <a:pt x="2826" y="1929"/>
                  </a:lnTo>
                  <a:lnTo>
                    <a:pt x="3193" y="2126"/>
                  </a:lnTo>
                  <a:lnTo>
                    <a:pt x="3364" y="2228"/>
                  </a:lnTo>
                  <a:lnTo>
                    <a:pt x="3543" y="2331"/>
                  </a:lnTo>
                  <a:lnTo>
                    <a:pt x="3705" y="2442"/>
                  </a:lnTo>
                  <a:lnTo>
                    <a:pt x="3867" y="2552"/>
                  </a:lnTo>
                  <a:lnTo>
                    <a:pt x="4021" y="2680"/>
                  </a:lnTo>
                  <a:lnTo>
                    <a:pt x="4174" y="2817"/>
                  </a:lnTo>
                  <a:lnTo>
                    <a:pt x="4285" y="2937"/>
                  </a:lnTo>
                  <a:lnTo>
                    <a:pt x="4396" y="3047"/>
                  </a:lnTo>
                  <a:lnTo>
                    <a:pt x="4516" y="3150"/>
                  </a:lnTo>
                  <a:lnTo>
                    <a:pt x="4584" y="3193"/>
                  </a:lnTo>
                  <a:lnTo>
                    <a:pt x="4661" y="3235"/>
                  </a:lnTo>
                  <a:lnTo>
                    <a:pt x="4763" y="3286"/>
                  </a:lnTo>
                  <a:lnTo>
                    <a:pt x="4866" y="3321"/>
                  </a:lnTo>
                  <a:lnTo>
                    <a:pt x="4977" y="3363"/>
                  </a:lnTo>
                  <a:lnTo>
                    <a:pt x="5019" y="3380"/>
                  </a:lnTo>
                  <a:lnTo>
                    <a:pt x="5062" y="3406"/>
                  </a:lnTo>
                  <a:lnTo>
                    <a:pt x="5105" y="3440"/>
                  </a:lnTo>
                  <a:lnTo>
                    <a:pt x="5139" y="3483"/>
                  </a:lnTo>
                  <a:lnTo>
                    <a:pt x="5207" y="3577"/>
                  </a:lnTo>
                  <a:lnTo>
                    <a:pt x="5250" y="3619"/>
                  </a:lnTo>
                  <a:lnTo>
                    <a:pt x="5284" y="3671"/>
                  </a:lnTo>
                  <a:lnTo>
                    <a:pt x="5335" y="3705"/>
                  </a:lnTo>
                  <a:lnTo>
                    <a:pt x="5386" y="3739"/>
                  </a:lnTo>
                  <a:lnTo>
                    <a:pt x="5455" y="3773"/>
                  </a:lnTo>
                  <a:lnTo>
                    <a:pt x="5540" y="3799"/>
                  </a:lnTo>
                  <a:lnTo>
                    <a:pt x="5625" y="3824"/>
                  </a:lnTo>
                  <a:lnTo>
                    <a:pt x="5711" y="3841"/>
                  </a:lnTo>
                  <a:lnTo>
                    <a:pt x="5898" y="3867"/>
                  </a:lnTo>
                  <a:lnTo>
                    <a:pt x="6103" y="3867"/>
                  </a:lnTo>
                  <a:lnTo>
                    <a:pt x="6300" y="3858"/>
                  </a:lnTo>
                  <a:lnTo>
                    <a:pt x="6496" y="3841"/>
                  </a:lnTo>
                  <a:lnTo>
                    <a:pt x="6854" y="3799"/>
                  </a:lnTo>
                  <a:lnTo>
                    <a:pt x="6906" y="3790"/>
                  </a:lnTo>
                  <a:lnTo>
                    <a:pt x="6965" y="3773"/>
                  </a:lnTo>
                  <a:lnTo>
                    <a:pt x="7059" y="3730"/>
                  </a:lnTo>
                  <a:lnTo>
                    <a:pt x="7110" y="3713"/>
                  </a:lnTo>
                  <a:lnTo>
                    <a:pt x="7162" y="3705"/>
                  </a:lnTo>
                  <a:lnTo>
                    <a:pt x="7221" y="3705"/>
                  </a:lnTo>
                  <a:lnTo>
                    <a:pt x="7281" y="3713"/>
                  </a:lnTo>
                  <a:lnTo>
                    <a:pt x="7324" y="3730"/>
                  </a:lnTo>
                  <a:lnTo>
                    <a:pt x="7358" y="3756"/>
                  </a:lnTo>
                  <a:lnTo>
                    <a:pt x="7418" y="3816"/>
                  </a:lnTo>
                  <a:lnTo>
                    <a:pt x="7443" y="3841"/>
                  </a:lnTo>
                  <a:lnTo>
                    <a:pt x="7477" y="3867"/>
                  </a:lnTo>
                  <a:lnTo>
                    <a:pt x="7520" y="3892"/>
                  </a:lnTo>
                  <a:lnTo>
                    <a:pt x="7571" y="3892"/>
                  </a:lnTo>
                  <a:lnTo>
                    <a:pt x="7623" y="3884"/>
                  </a:lnTo>
                  <a:lnTo>
                    <a:pt x="7691" y="3858"/>
                  </a:lnTo>
                  <a:lnTo>
                    <a:pt x="7768" y="3807"/>
                  </a:lnTo>
                  <a:lnTo>
                    <a:pt x="7870" y="3739"/>
                  </a:lnTo>
                  <a:lnTo>
                    <a:pt x="8092" y="3568"/>
                  </a:lnTo>
                  <a:lnTo>
                    <a:pt x="8348" y="3363"/>
                  </a:lnTo>
                  <a:lnTo>
                    <a:pt x="8596" y="3141"/>
                  </a:lnTo>
                  <a:lnTo>
                    <a:pt x="8826" y="2919"/>
                  </a:lnTo>
                  <a:lnTo>
                    <a:pt x="9014" y="2715"/>
                  </a:lnTo>
                  <a:lnTo>
                    <a:pt x="9091" y="2638"/>
                  </a:lnTo>
                  <a:lnTo>
                    <a:pt x="9142" y="2561"/>
                  </a:lnTo>
                  <a:lnTo>
                    <a:pt x="9236" y="2442"/>
                  </a:lnTo>
                  <a:lnTo>
                    <a:pt x="9338" y="2322"/>
                  </a:lnTo>
                  <a:lnTo>
                    <a:pt x="9543" y="2092"/>
                  </a:lnTo>
                  <a:lnTo>
                    <a:pt x="9628" y="1981"/>
                  </a:lnTo>
                  <a:lnTo>
                    <a:pt x="9705" y="1861"/>
                  </a:lnTo>
                  <a:lnTo>
                    <a:pt x="9731" y="1801"/>
                  </a:lnTo>
                  <a:lnTo>
                    <a:pt x="9756" y="1742"/>
                  </a:lnTo>
                  <a:lnTo>
                    <a:pt x="9773" y="1682"/>
                  </a:lnTo>
                  <a:lnTo>
                    <a:pt x="9773" y="1622"/>
                  </a:lnTo>
                  <a:lnTo>
                    <a:pt x="9773" y="1562"/>
                  </a:lnTo>
                  <a:lnTo>
                    <a:pt x="9773" y="1503"/>
                  </a:lnTo>
                  <a:lnTo>
                    <a:pt x="9765" y="1451"/>
                  </a:lnTo>
                  <a:lnTo>
                    <a:pt x="9748" y="1400"/>
                  </a:lnTo>
                  <a:lnTo>
                    <a:pt x="9705" y="1306"/>
                  </a:lnTo>
                  <a:lnTo>
                    <a:pt x="9654" y="1230"/>
                  </a:lnTo>
                  <a:lnTo>
                    <a:pt x="9586" y="1170"/>
                  </a:lnTo>
                  <a:lnTo>
                    <a:pt x="9509" y="1127"/>
                  </a:lnTo>
                  <a:lnTo>
                    <a:pt x="9432" y="1102"/>
                  </a:lnTo>
                  <a:lnTo>
                    <a:pt x="9347" y="1093"/>
                  </a:lnTo>
                  <a:lnTo>
                    <a:pt x="9253" y="1093"/>
                  </a:lnTo>
                  <a:lnTo>
                    <a:pt x="9116" y="1110"/>
                  </a:lnTo>
                  <a:lnTo>
                    <a:pt x="8971" y="1136"/>
                  </a:lnTo>
                  <a:lnTo>
                    <a:pt x="8809" y="1170"/>
                  </a:lnTo>
                  <a:lnTo>
                    <a:pt x="8638" y="1212"/>
                  </a:lnTo>
                  <a:lnTo>
                    <a:pt x="8467" y="1281"/>
                  </a:lnTo>
                  <a:lnTo>
                    <a:pt x="8382" y="1315"/>
                  </a:lnTo>
                  <a:lnTo>
                    <a:pt x="8305" y="1358"/>
                  </a:lnTo>
                  <a:lnTo>
                    <a:pt x="8229" y="1409"/>
                  </a:lnTo>
                  <a:lnTo>
                    <a:pt x="8160" y="1460"/>
                  </a:lnTo>
                  <a:lnTo>
                    <a:pt x="8041" y="1571"/>
                  </a:lnTo>
                  <a:lnTo>
                    <a:pt x="7955" y="1665"/>
                  </a:lnTo>
                  <a:lnTo>
                    <a:pt x="7870" y="1733"/>
                  </a:lnTo>
                  <a:lnTo>
                    <a:pt x="7836" y="1767"/>
                  </a:lnTo>
                  <a:lnTo>
                    <a:pt x="7793" y="1784"/>
                  </a:lnTo>
                  <a:lnTo>
                    <a:pt x="7751" y="1801"/>
                  </a:lnTo>
                  <a:lnTo>
                    <a:pt x="7699" y="1810"/>
                  </a:lnTo>
                  <a:lnTo>
                    <a:pt x="7648" y="1810"/>
                  </a:lnTo>
                  <a:lnTo>
                    <a:pt x="7588" y="1801"/>
                  </a:lnTo>
                  <a:lnTo>
                    <a:pt x="7512" y="1784"/>
                  </a:lnTo>
                  <a:lnTo>
                    <a:pt x="7435" y="1759"/>
                  </a:lnTo>
                  <a:lnTo>
                    <a:pt x="7230" y="1682"/>
                  </a:lnTo>
                  <a:lnTo>
                    <a:pt x="7042" y="1545"/>
                  </a:lnTo>
                  <a:lnTo>
                    <a:pt x="6837" y="1409"/>
                  </a:lnTo>
                  <a:lnTo>
                    <a:pt x="6573" y="1247"/>
                  </a:lnTo>
                  <a:lnTo>
                    <a:pt x="6419" y="1170"/>
                  </a:lnTo>
                  <a:lnTo>
                    <a:pt x="6265" y="1093"/>
                  </a:lnTo>
                  <a:lnTo>
                    <a:pt x="6095" y="1016"/>
                  </a:lnTo>
                  <a:lnTo>
                    <a:pt x="5933" y="948"/>
                  </a:lnTo>
                  <a:lnTo>
                    <a:pt x="5762" y="888"/>
                  </a:lnTo>
                  <a:lnTo>
                    <a:pt x="5583" y="845"/>
                  </a:lnTo>
                  <a:lnTo>
                    <a:pt x="5412" y="811"/>
                  </a:lnTo>
                  <a:lnTo>
                    <a:pt x="5250" y="803"/>
                  </a:lnTo>
                  <a:lnTo>
                    <a:pt x="4379" y="777"/>
                  </a:lnTo>
                  <a:lnTo>
                    <a:pt x="4251" y="675"/>
                  </a:lnTo>
                  <a:lnTo>
                    <a:pt x="4106" y="564"/>
                  </a:lnTo>
                  <a:lnTo>
                    <a:pt x="3910" y="436"/>
                  </a:lnTo>
                  <a:lnTo>
                    <a:pt x="3679" y="308"/>
                  </a:lnTo>
                  <a:lnTo>
                    <a:pt x="3551" y="248"/>
                  </a:lnTo>
                  <a:lnTo>
                    <a:pt x="3423" y="188"/>
                  </a:lnTo>
                  <a:lnTo>
                    <a:pt x="3278" y="137"/>
                  </a:lnTo>
                  <a:lnTo>
                    <a:pt x="3142" y="94"/>
                  </a:lnTo>
                  <a:lnTo>
                    <a:pt x="2997" y="60"/>
                  </a:lnTo>
                  <a:lnTo>
                    <a:pt x="2852" y="43"/>
                  </a:lnTo>
                  <a:lnTo>
                    <a:pt x="2544" y="1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4"/>
            <p:cNvSpPr/>
            <p:nvPr/>
          </p:nvSpPr>
          <p:spPr>
            <a:xfrm>
              <a:off x="5237961" y="3092459"/>
              <a:ext cx="564403" cy="157729"/>
            </a:xfrm>
            <a:custGeom>
              <a:avLst/>
              <a:gdLst/>
              <a:ahLst/>
              <a:cxnLst/>
              <a:rect l="l" t="t" r="r" b="b"/>
              <a:pathLst>
                <a:path w="14510" h="4055" extrusionOk="0">
                  <a:moveTo>
                    <a:pt x="1861" y="1"/>
                  </a:moveTo>
                  <a:lnTo>
                    <a:pt x="1648" y="18"/>
                  </a:lnTo>
                  <a:lnTo>
                    <a:pt x="1443" y="43"/>
                  </a:lnTo>
                  <a:lnTo>
                    <a:pt x="1246" y="69"/>
                  </a:lnTo>
                  <a:lnTo>
                    <a:pt x="905" y="129"/>
                  </a:lnTo>
                  <a:lnTo>
                    <a:pt x="760" y="146"/>
                  </a:lnTo>
                  <a:lnTo>
                    <a:pt x="606" y="163"/>
                  </a:lnTo>
                  <a:lnTo>
                    <a:pt x="333" y="171"/>
                  </a:lnTo>
                  <a:lnTo>
                    <a:pt x="120" y="188"/>
                  </a:lnTo>
                  <a:lnTo>
                    <a:pt x="43" y="197"/>
                  </a:lnTo>
                  <a:lnTo>
                    <a:pt x="17" y="205"/>
                  </a:lnTo>
                  <a:lnTo>
                    <a:pt x="0" y="214"/>
                  </a:lnTo>
                  <a:lnTo>
                    <a:pt x="0" y="222"/>
                  </a:lnTo>
                  <a:lnTo>
                    <a:pt x="0" y="231"/>
                  </a:lnTo>
                  <a:lnTo>
                    <a:pt x="26" y="265"/>
                  </a:lnTo>
                  <a:lnTo>
                    <a:pt x="145" y="376"/>
                  </a:lnTo>
                  <a:lnTo>
                    <a:pt x="333" y="530"/>
                  </a:lnTo>
                  <a:lnTo>
                    <a:pt x="555" y="692"/>
                  </a:lnTo>
                  <a:lnTo>
                    <a:pt x="794" y="863"/>
                  </a:lnTo>
                  <a:lnTo>
                    <a:pt x="1025" y="1008"/>
                  </a:lnTo>
                  <a:lnTo>
                    <a:pt x="1127" y="1067"/>
                  </a:lnTo>
                  <a:lnTo>
                    <a:pt x="1221" y="1110"/>
                  </a:lnTo>
                  <a:lnTo>
                    <a:pt x="1298" y="1144"/>
                  </a:lnTo>
                  <a:lnTo>
                    <a:pt x="1357" y="1161"/>
                  </a:lnTo>
                  <a:lnTo>
                    <a:pt x="1409" y="1161"/>
                  </a:lnTo>
                  <a:lnTo>
                    <a:pt x="1451" y="1153"/>
                  </a:lnTo>
                  <a:lnTo>
                    <a:pt x="1545" y="1127"/>
                  </a:lnTo>
                  <a:lnTo>
                    <a:pt x="1630" y="1084"/>
                  </a:lnTo>
                  <a:lnTo>
                    <a:pt x="1716" y="1042"/>
                  </a:lnTo>
                  <a:lnTo>
                    <a:pt x="1793" y="991"/>
                  </a:lnTo>
                  <a:lnTo>
                    <a:pt x="1861" y="956"/>
                  </a:lnTo>
                  <a:lnTo>
                    <a:pt x="1895" y="948"/>
                  </a:lnTo>
                  <a:lnTo>
                    <a:pt x="1929" y="939"/>
                  </a:lnTo>
                  <a:lnTo>
                    <a:pt x="1963" y="939"/>
                  </a:lnTo>
                  <a:lnTo>
                    <a:pt x="1997" y="948"/>
                  </a:lnTo>
                  <a:lnTo>
                    <a:pt x="2015" y="965"/>
                  </a:lnTo>
                  <a:lnTo>
                    <a:pt x="2032" y="991"/>
                  </a:lnTo>
                  <a:lnTo>
                    <a:pt x="2040" y="1016"/>
                  </a:lnTo>
                  <a:lnTo>
                    <a:pt x="2040" y="1050"/>
                  </a:lnTo>
                  <a:lnTo>
                    <a:pt x="2015" y="1212"/>
                  </a:lnTo>
                  <a:lnTo>
                    <a:pt x="2015" y="1255"/>
                  </a:lnTo>
                  <a:lnTo>
                    <a:pt x="2015" y="1298"/>
                  </a:lnTo>
                  <a:lnTo>
                    <a:pt x="2032" y="1332"/>
                  </a:lnTo>
                  <a:lnTo>
                    <a:pt x="2049" y="1375"/>
                  </a:lnTo>
                  <a:lnTo>
                    <a:pt x="2083" y="1400"/>
                  </a:lnTo>
                  <a:lnTo>
                    <a:pt x="2134" y="1426"/>
                  </a:lnTo>
                  <a:lnTo>
                    <a:pt x="2194" y="1451"/>
                  </a:lnTo>
                  <a:lnTo>
                    <a:pt x="2279" y="1460"/>
                  </a:lnTo>
                  <a:lnTo>
                    <a:pt x="2364" y="1469"/>
                  </a:lnTo>
                  <a:lnTo>
                    <a:pt x="2441" y="1469"/>
                  </a:lnTo>
                  <a:lnTo>
                    <a:pt x="2518" y="1460"/>
                  </a:lnTo>
                  <a:lnTo>
                    <a:pt x="2586" y="1443"/>
                  </a:lnTo>
                  <a:lnTo>
                    <a:pt x="2714" y="1409"/>
                  </a:lnTo>
                  <a:lnTo>
                    <a:pt x="2842" y="1366"/>
                  </a:lnTo>
                  <a:lnTo>
                    <a:pt x="2970" y="1323"/>
                  </a:lnTo>
                  <a:lnTo>
                    <a:pt x="3107" y="1289"/>
                  </a:lnTo>
                  <a:lnTo>
                    <a:pt x="3184" y="1281"/>
                  </a:lnTo>
                  <a:lnTo>
                    <a:pt x="3363" y="1281"/>
                  </a:lnTo>
                  <a:lnTo>
                    <a:pt x="3465" y="1289"/>
                  </a:lnTo>
                  <a:lnTo>
                    <a:pt x="3551" y="1306"/>
                  </a:lnTo>
                  <a:lnTo>
                    <a:pt x="3611" y="1332"/>
                  </a:lnTo>
                  <a:lnTo>
                    <a:pt x="3645" y="1358"/>
                  </a:lnTo>
                  <a:lnTo>
                    <a:pt x="3645" y="1375"/>
                  </a:lnTo>
                  <a:lnTo>
                    <a:pt x="3653" y="1392"/>
                  </a:lnTo>
                  <a:lnTo>
                    <a:pt x="3645" y="1426"/>
                  </a:lnTo>
                  <a:lnTo>
                    <a:pt x="3619" y="1460"/>
                  </a:lnTo>
                  <a:lnTo>
                    <a:pt x="3542" y="1545"/>
                  </a:lnTo>
                  <a:lnTo>
                    <a:pt x="3465" y="1622"/>
                  </a:lnTo>
                  <a:lnTo>
                    <a:pt x="3431" y="1665"/>
                  </a:lnTo>
                  <a:lnTo>
                    <a:pt x="3406" y="1707"/>
                  </a:lnTo>
                  <a:lnTo>
                    <a:pt x="3397" y="1750"/>
                  </a:lnTo>
                  <a:lnTo>
                    <a:pt x="3397" y="1767"/>
                  </a:lnTo>
                  <a:lnTo>
                    <a:pt x="3406" y="1784"/>
                  </a:lnTo>
                  <a:lnTo>
                    <a:pt x="3423" y="1801"/>
                  </a:lnTo>
                  <a:lnTo>
                    <a:pt x="3440" y="1818"/>
                  </a:lnTo>
                  <a:lnTo>
                    <a:pt x="3500" y="1853"/>
                  </a:lnTo>
                  <a:lnTo>
                    <a:pt x="3670" y="1921"/>
                  </a:lnTo>
                  <a:lnTo>
                    <a:pt x="3841" y="1989"/>
                  </a:lnTo>
                  <a:lnTo>
                    <a:pt x="4191" y="2109"/>
                  </a:lnTo>
                  <a:lnTo>
                    <a:pt x="4925" y="2331"/>
                  </a:lnTo>
                  <a:lnTo>
                    <a:pt x="5275" y="2442"/>
                  </a:lnTo>
                  <a:lnTo>
                    <a:pt x="5454" y="2510"/>
                  </a:lnTo>
                  <a:lnTo>
                    <a:pt x="5625" y="2578"/>
                  </a:lnTo>
                  <a:lnTo>
                    <a:pt x="5787" y="2646"/>
                  </a:lnTo>
                  <a:lnTo>
                    <a:pt x="5949" y="2723"/>
                  </a:lnTo>
                  <a:lnTo>
                    <a:pt x="6094" y="2809"/>
                  </a:lnTo>
                  <a:lnTo>
                    <a:pt x="6239" y="2894"/>
                  </a:lnTo>
                  <a:lnTo>
                    <a:pt x="6316" y="2945"/>
                  </a:lnTo>
                  <a:lnTo>
                    <a:pt x="6393" y="3005"/>
                  </a:lnTo>
                  <a:lnTo>
                    <a:pt x="6572" y="3167"/>
                  </a:lnTo>
                  <a:lnTo>
                    <a:pt x="6769" y="3346"/>
                  </a:lnTo>
                  <a:lnTo>
                    <a:pt x="6982" y="3534"/>
                  </a:lnTo>
                  <a:lnTo>
                    <a:pt x="7195" y="3713"/>
                  </a:lnTo>
                  <a:lnTo>
                    <a:pt x="7306" y="3799"/>
                  </a:lnTo>
                  <a:lnTo>
                    <a:pt x="7417" y="3875"/>
                  </a:lnTo>
                  <a:lnTo>
                    <a:pt x="7520" y="3935"/>
                  </a:lnTo>
                  <a:lnTo>
                    <a:pt x="7631" y="3986"/>
                  </a:lnTo>
                  <a:lnTo>
                    <a:pt x="7724" y="4029"/>
                  </a:lnTo>
                  <a:lnTo>
                    <a:pt x="7818" y="4046"/>
                  </a:lnTo>
                  <a:lnTo>
                    <a:pt x="7955" y="4055"/>
                  </a:lnTo>
                  <a:lnTo>
                    <a:pt x="8083" y="4055"/>
                  </a:lnTo>
                  <a:lnTo>
                    <a:pt x="8356" y="4020"/>
                  </a:lnTo>
                  <a:lnTo>
                    <a:pt x="8501" y="4012"/>
                  </a:lnTo>
                  <a:lnTo>
                    <a:pt x="8672" y="4003"/>
                  </a:lnTo>
                  <a:lnTo>
                    <a:pt x="8877" y="4003"/>
                  </a:lnTo>
                  <a:lnTo>
                    <a:pt x="9107" y="4020"/>
                  </a:lnTo>
                  <a:lnTo>
                    <a:pt x="9329" y="4038"/>
                  </a:lnTo>
                  <a:lnTo>
                    <a:pt x="9500" y="4038"/>
                  </a:lnTo>
                  <a:lnTo>
                    <a:pt x="9636" y="4029"/>
                  </a:lnTo>
                  <a:lnTo>
                    <a:pt x="9764" y="4003"/>
                  </a:lnTo>
                  <a:lnTo>
                    <a:pt x="9875" y="3986"/>
                  </a:lnTo>
                  <a:lnTo>
                    <a:pt x="10012" y="3961"/>
                  </a:lnTo>
                  <a:lnTo>
                    <a:pt x="10174" y="3944"/>
                  </a:lnTo>
                  <a:lnTo>
                    <a:pt x="10379" y="3935"/>
                  </a:lnTo>
                  <a:lnTo>
                    <a:pt x="10481" y="3935"/>
                  </a:lnTo>
                  <a:lnTo>
                    <a:pt x="10567" y="3918"/>
                  </a:lnTo>
                  <a:lnTo>
                    <a:pt x="10635" y="3901"/>
                  </a:lnTo>
                  <a:lnTo>
                    <a:pt x="10677" y="3875"/>
                  </a:lnTo>
                  <a:lnTo>
                    <a:pt x="10720" y="3841"/>
                  </a:lnTo>
                  <a:lnTo>
                    <a:pt x="10746" y="3807"/>
                  </a:lnTo>
                  <a:lnTo>
                    <a:pt x="10754" y="3773"/>
                  </a:lnTo>
                  <a:lnTo>
                    <a:pt x="10771" y="3730"/>
                  </a:lnTo>
                  <a:lnTo>
                    <a:pt x="10780" y="3662"/>
                  </a:lnTo>
                  <a:lnTo>
                    <a:pt x="10788" y="3628"/>
                  </a:lnTo>
                  <a:lnTo>
                    <a:pt x="10806" y="3594"/>
                  </a:lnTo>
                  <a:lnTo>
                    <a:pt x="10831" y="3568"/>
                  </a:lnTo>
                  <a:lnTo>
                    <a:pt x="10857" y="3551"/>
                  </a:lnTo>
                  <a:lnTo>
                    <a:pt x="10908" y="3534"/>
                  </a:lnTo>
                  <a:lnTo>
                    <a:pt x="11633" y="3534"/>
                  </a:lnTo>
                  <a:lnTo>
                    <a:pt x="11736" y="3543"/>
                  </a:lnTo>
                  <a:lnTo>
                    <a:pt x="11847" y="3560"/>
                  </a:lnTo>
                  <a:lnTo>
                    <a:pt x="11949" y="3585"/>
                  </a:lnTo>
                  <a:lnTo>
                    <a:pt x="12035" y="3619"/>
                  </a:lnTo>
                  <a:lnTo>
                    <a:pt x="12120" y="3662"/>
                  </a:lnTo>
                  <a:lnTo>
                    <a:pt x="12205" y="3713"/>
                  </a:lnTo>
                  <a:lnTo>
                    <a:pt x="12299" y="3764"/>
                  </a:lnTo>
                  <a:lnTo>
                    <a:pt x="12410" y="3807"/>
                  </a:lnTo>
                  <a:lnTo>
                    <a:pt x="12538" y="3850"/>
                  </a:lnTo>
                  <a:lnTo>
                    <a:pt x="12700" y="3884"/>
                  </a:lnTo>
                  <a:lnTo>
                    <a:pt x="12880" y="3910"/>
                  </a:lnTo>
                  <a:lnTo>
                    <a:pt x="13033" y="3910"/>
                  </a:lnTo>
                  <a:lnTo>
                    <a:pt x="13178" y="3901"/>
                  </a:lnTo>
                  <a:lnTo>
                    <a:pt x="13306" y="3892"/>
                  </a:lnTo>
                  <a:lnTo>
                    <a:pt x="13434" y="3875"/>
                  </a:lnTo>
                  <a:lnTo>
                    <a:pt x="13690" y="3875"/>
                  </a:lnTo>
                  <a:lnTo>
                    <a:pt x="13827" y="3884"/>
                  </a:lnTo>
                  <a:lnTo>
                    <a:pt x="14074" y="3927"/>
                  </a:lnTo>
                  <a:lnTo>
                    <a:pt x="14262" y="3944"/>
                  </a:lnTo>
                  <a:lnTo>
                    <a:pt x="14339" y="3952"/>
                  </a:lnTo>
                  <a:lnTo>
                    <a:pt x="14399" y="3944"/>
                  </a:lnTo>
                  <a:lnTo>
                    <a:pt x="14450" y="3935"/>
                  </a:lnTo>
                  <a:lnTo>
                    <a:pt x="14493" y="3927"/>
                  </a:lnTo>
                  <a:lnTo>
                    <a:pt x="14501" y="3910"/>
                  </a:lnTo>
                  <a:lnTo>
                    <a:pt x="14510" y="3901"/>
                  </a:lnTo>
                  <a:lnTo>
                    <a:pt x="14501" y="3892"/>
                  </a:lnTo>
                  <a:lnTo>
                    <a:pt x="14493" y="3875"/>
                  </a:lnTo>
                  <a:lnTo>
                    <a:pt x="14450" y="3841"/>
                  </a:lnTo>
                  <a:lnTo>
                    <a:pt x="14390" y="3807"/>
                  </a:lnTo>
                  <a:lnTo>
                    <a:pt x="14271" y="3739"/>
                  </a:lnTo>
                  <a:lnTo>
                    <a:pt x="14219" y="3705"/>
                  </a:lnTo>
                  <a:lnTo>
                    <a:pt x="14185" y="3679"/>
                  </a:lnTo>
                  <a:lnTo>
                    <a:pt x="14177" y="3662"/>
                  </a:lnTo>
                  <a:lnTo>
                    <a:pt x="14185" y="3645"/>
                  </a:lnTo>
                  <a:lnTo>
                    <a:pt x="14202" y="3585"/>
                  </a:lnTo>
                  <a:lnTo>
                    <a:pt x="14245" y="3508"/>
                  </a:lnTo>
                  <a:lnTo>
                    <a:pt x="14288" y="3423"/>
                  </a:lnTo>
                  <a:lnTo>
                    <a:pt x="14322" y="3321"/>
                  </a:lnTo>
                  <a:lnTo>
                    <a:pt x="14330" y="3269"/>
                  </a:lnTo>
                  <a:lnTo>
                    <a:pt x="14339" y="3210"/>
                  </a:lnTo>
                  <a:lnTo>
                    <a:pt x="14339" y="3150"/>
                  </a:lnTo>
                  <a:lnTo>
                    <a:pt x="14330" y="3090"/>
                  </a:lnTo>
                  <a:lnTo>
                    <a:pt x="14313" y="3022"/>
                  </a:lnTo>
                  <a:lnTo>
                    <a:pt x="14279" y="2954"/>
                  </a:lnTo>
                  <a:lnTo>
                    <a:pt x="14237" y="2894"/>
                  </a:lnTo>
                  <a:lnTo>
                    <a:pt x="14185" y="2834"/>
                  </a:lnTo>
                  <a:lnTo>
                    <a:pt x="14109" y="2783"/>
                  </a:lnTo>
                  <a:lnTo>
                    <a:pt x="14023" y="2740"/>
                  </a:lnTo>
                  <a:lnTo>
                    <a:pt x="13929" y="2698"/>
                  </a:lnTo>
                  <a:lnTo>
                    <a:pt x="13818" y="2663"/>
                  </a:lnTo>
                  <a:lnTo>
                    <a:pt x="13707" y="2638"/>
                  </a:lnTo>
                  <a:lnTo>
                    <a:pt x="13588" y="2604"/>
                  </a:lnTo>
                  <a:lnTo>
                    <a:pt x="13332" y="2561"/>
                  </a:lnTo>
                  <a:lnTo>
                    <a:pt x="13059" y="2527"/>
                  </a:lnTo>
                  <a:lnTo>
                    <a:pt x="12530" y="2467"/>
                  </a:lnTo>
                  <a:lnTo>
                    <a:pt x="11514" y="2339"/>
                  </a:lnTo>
                  <a:lnTo>
                    <a:pt x="11053" y="2279"/>
                  </a:lnTo>
                  <a:lnTo>
                    <a:pt x="10857" y="2245"/>
                  </a:lnTo>
                  <a:lnTo>
                    <a:pt x="10686" y="2211"/>
                  </a:lnTo>
                  <a:lnTo>
                    <a:pt x="10567" y="2177"/>
                  </a:lnTo>
                  <a:lnTo>
                    <a:pt x="10439" y="2143"/>
                  </a:lnTo>
                  <a:lnTo>
                    <a:pt x="10191" y="2057"/>
                  </a:lnTo>
                  <a:lnTo>
                    <a:pt x="9943" y="1981"/>
                  </a:lnTo>
                  <a:lnTo>
                    <a:pt x="9824" y="1946"/>
                  </a:lnTo>
                  <a:lnTo>
                    <a:pt x="9705" y="1929"/>
                  </a:lnTo>
                  <a:lnTo>
                    <a:pt x="9619" y="1921"/>
                  </a:lnTo>
                  <a:lnTo>
                    <a:pt x="9542" y="1921"/>
                  </a:lnTo>
                  <a:lnTo>
                    <a:pt x="9406" y="1938"/>
                  </a:lnTo>
                  <a:lnTo>
                    <a:pt x="9261" y="1964"/>
                  </a:lnTo>
                  <a:lnTo>
                    <a:pt x="9116" y="1981"/>
                  </a:lnTo>
                  <a:lnTo>
                    <a:pt x="8877" y="1989"/>
                  </a:lnTo>
                  <a:lnTo>
                    <a:pt x="8612" y="1981"/>
                  </a:lnTo>
                  <a:lnTo>
                    <a:pt x="8339" y="1972"/>
                  </a:lnTo>
                  <a:lnTo>
                    <a:pt x="8057" y="1946"/>
                  </a:lnTo>
                  <a:lnTo>
                    <a:pt x="7776" y="1912"/>
                  </a:lnTo>
                  <a:lnTo>
                    <a:pt x="7494" y="1878"/>
                  </a:lnTo>
                  <a:lnTo>
                    <a:pt x="7221" y="1827"/>
                  </a:lnTo>
                  <a:lnTo>
                    <a:pt x="6965" y="1767"/>
                  </a:lnTo>
                  <a:lnTo>
                    <a:pt x="6854" y="1742"/>
                  </a:lnTo>
                  <a:lnTo>
                    <a:pt x="6751" y="1707"/>
                  </a:lnTo>
                  <a:lnTo>
                    <a:pt x="6555" y="1622"/>
                  </a:lnTo>
                  <a:lnTo>
                    <a:pt x="6367" y="1537"/>
                  </a:lnTo>
                  <a:lnTo>
                    <a:pt x="6171" y="1451"/>
                  </a:lnTo>
                  <a:lnTo>
                    <a:pt x="6009" y="1375"/>
                  </a:lnTo>
                  <a:lnTo>
                    <a:pt x="5838" y="1306"/>
                  </a:lnTo>
                  <a:lnTo>
                    <a:pt x="5019" y="973"/>
                  </a:lnTo>
                  <a:lnTo>
                    <a:pt x="4199" y="649"/>
                  </a:lnTo>
                  <a:lnTo>
                    <a:pt x="3781" y="496"/>
                  </a:lnTo>
                  <a:lnTo>
                    <a:pt x="3363" y="350"/>
                  </a:lnTo>
                  <a:lnTo>
                    <a:pt x="2936" y="205"/>
                  </a:lnTo>
                  <a:lnTo>
                    <a:pt x="2493" y="69"/>
                  </a:lnTo>
                  <a:lnTo>
                    <a:pt x="2399" y="43"/>
                  </a:lnTo>
                  <a:lnTo>
                    <a:pt x="2296" y="26"/>
                  </a:lnTo>
                  <a:lnTo>
                    <a:pt x="2185" y="9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4"/>
            <p:cNvSpPr/>
            <p:nvPr/>
          </p:nvSpPr>
          <p:spPr>
            <a:xfrm>
              <a:off x="2559168" y="2867709"/>
              <a:ext cx="3711638" cy="1187229"/>
            </a:xfrm>
            <a:custGeom>
              <a:avLst/>
              <a:gdLst/>
              <a:ahLst/>
              <a:cxnLst/>
              <a:rect l="l" t="t" r="r" b="b"/>
              <a:pathLst>
                <a:path w="95421" h="30522" extrusionOk="0">
                  <a:moveTo>
                    <a:pt x="46140" y="0"/>
                  </a:moveTo>
                  <a:lnTo>
                    <a:pt x="45935" y="9"/>
                  </a:lnTo>
                  <a:lnTo>
                    <a:pt x="45756" y="26"/>
                  </a:lnTo>
                  <a:lnTo>
                    <a:pt x="45594" y="43"/>
                  </a:lnTo>
                  <a:lnTo>
                    <a:pt x="45423" y="60"/>
                  </a:lnTo>
                  <a:lnTo>
                    <a:pt x="45227" y="77"/>
                  </a:lnTo>
                  <a:lnTo>
                    <a:pt x="44971" y="86"/>
                  </a:lnTo>
                  <a:lnTo>
                    <a:pt x="44655" y="77"/>
                  </a:lnTo>
                  <a:lnTo>
                    <a:pt x="44484" y="77"/>
                  </a:lnTo>
                  <a:lnTo>
                    <a:pt x="44322" y="86"/>
                  </a:lnTo>
                  <a:lnTo>
                    <a:pt x="44168" y="94"/>
                  </a:lnTo>
                  <a:lnTo>
                    <a:pt x="44015" y="111"/>
                  </a:lnTo>
                  <a:lnTo>
                    <a:pt x="43878" y="128"/>
                  </a:lnTo>
                  <a:lnTo>
                    <a:pt x="43742" y="154"/>
                  </a:lnTo>
                  <a:lnTo>
                    <a:pt x="43485" y="214"/>
                  </a:lnTo>
                  <a:lnTo>
                    <a:pt x="43238" y="282"/>
                  </a:lnTo>
                  <a:lnTo>
                    <a:pt x="42990" y="376"/>
                  </a:lnTo>
                  <a:lnTo>
                    <a:pt x="42453" y="572"/>
                  </a:lnTo>
                  <a:lnTo>
                    <a:pt x="42197" y="658"/>
                  </a:lnTo>
                  <a:lnTo>
                    <a:pt x="42000" y="717"/>
                  </a:lnTo>
                  <a:lnTo>
                    <a:pt x="41855" y="751"/>
                  </a:lnTo>
                  <a:lnTo>
                    <a:pt x="41744" y="777"/>
                  </a:lnTo>
                  <a:lnTo>
                    <a:pt x="41650" y="803"/>
                  </a:lnTo>
                  <a:lnTo>
                    <a:pt x="41557" y="820"/>
                  </a:lnTo>
                  <a:lnTo>
                    <a:pt x="41454" y="854"/>
                  </a:lnTo>
                  <a:lnTo>
                    <a:pt x="41318" y="914"/>
                  </a:lnTo>
                  <a:lnTo>
                    <a:pt x="39918" y="1511"/>
                  </a:lnTo>
                  <a:lnTo>
                    <a:pt x="39039" y="1895"/>
                  </a:lnTo>
                  <a:lnTo>
                    <a:pt x="38672" y="2066"/>
                  </a:lnTo>
                  <a:lnTo>
                    <a:pt x="38399" y="2202"/>
                  </a:lnTo>
                  <a:lnTo>
                    <a:pt x="38288" y="2254"/>
                  </a:lnTo>
                  <a:lnTo>
                    <a:pt x="38168" y="2305"/>
                  </a:lnTo>
                  <a:lnTo>
                    <a:pt x="37895" y="2407"/>
                  </a:lnTo>
                  <a:lnTo>
                    <a:pt x="37596" y="2501"/>
                  </a:lnTo>
                  <a:lnTo>
                    <a:pt x="37298" y="2595"/>
                  </a:lnTo>
                  <a:lnTo>
                    <a:pt x="36717" y="2774"/>
                  </a:lnTo>
                  <a:lnTo>
                    <a:pt x="36461" y="2860"/>
                  </a:lnTo>
                  <a:lnTo>
                    <a:pt x="36248" y="2945"/>
                  </a:lnTo>
                  <a:lnTo>
                    <a:pt x="36026" y="3047"/>
                  </a:lnTo>
                  <a:lnTo>
                    <a:pt x="35761" y="3184"/>
                  </a:lnTo>
                  <a:lnTo>
                    <a:pt x="35463" y="3338"/>
                  </a:lnTo>
                  <a:lnTo>
                    <a:pt x="35155" y="3508"/>
                  </a:lnTo>
                  <a:lnTo>
                    <a:pt x="34857" y="3670"/>
                  </a:lnTo>
                  <a:lnTo>
                    <a:pt x="34601" y="3824"/>
                  </a:lnTo>
                  <a:lnTo>
                    <a:pt x="34396" y="3961"/>
                  </a:lnTo>
                  <a:lnTo>
                    <a:pt x="34319" y="4012"/>
                  </a:lnTo>
                  <a:lnTo>
                    <a:pt x="34268" y="4063"/>
                  </a:lnTo>
                  <a:lnTo>
                    <a:pt x="34217" y="4097"/>
                  </a:lnTo>
                  <a:lnTo>
                    <a:pt x="34165" y="4131"/>
                  </a:lnTo>
                  <a:lnTo>
                    <a:pt x="34097" y="4148"/>
                  </a:lnTo>
                  <a:lnTo>
                    <a:pt x="34020" y="4174"/>
                  </a:lnTo>
                  <a:lnTo>
                    <a:pt x="33850" y="4200"/>
                  </a:lnTo>
                  <a:lnTo>
                    <a:pt x="33653" y="4208"/>
                  </a:lnTo>
                  <a:lnTo>
                    <a:pt x="33227" y="4225"/>
                  </a:lnTo>
                  <a:lnTo>
                    <a:pt x="33013" y="4251"/>
                  </a:lnTo>
                  <a:lnTo>
                    <a:pt x="32800" y="4276"/>
                  </a:lnTo>
                  <a:lnTo>
                    <a:pt x="32458" y="4353"/>
                  </a:lnTo>
                  <a:lnTo>
                    <a:pt x="32117" y="4447"/>
                  </a:lnTo>
                  <a:lnTo>
                    <a:pt x="31793" y="4558"/>
                  </a:lnTo>
                  <a:lnTo>
                    <a:pt x="31630" y="4618"/>
                  </a:lnTo>
                  <a:lnTo>
                    <a:pt x="31485" y="4686"/>
                  </a:lnTo>
                  <a:lnTo>
                    <a:pt x="31383" y="4737"/>
                  </a:lnTo>
                  <a:lnTo>
                    <a:pt x="31289" y="4788"/>
                  </a:lnTo>
                  <a:lnTo>
                    <a:pt x="31221" y="4840"/>
                  </a:lnTo>
                  <a:lnTo>
                    <a:pt x="31178" y="4882"/>
                  </a:lnTo>
                  <a:lnTo>
                    <a:pt x="31135" y="4925"/>
                  </a:lnTo>
                  <a:lnTo>
                    <a:pt x="31118" y="4959"/>
                  </a:lnTo>
                  <a:lnTo>
                    <a:pt x="31110" y="5002"/>
                  </a:lnTo>
                  <a:lnTo>
                    <a:pt x="31101" y="5045"/>
                  </a:lnTo>
                  <a:lnTo>
                    <a:pt x="31110" y="5079"/>
                  </a:lnTo>
                  <a:lnTo>
                    <a:pt x="31118" y="5121"/>
                  </a:lnTo>
                  <a:lnTo>
                    <a:pt x="31153" y="5207"/>
                  </a:lnTo>
                  <a:lnTo>
                    <a:pt x="31178" y="5301"/>
                  </a:lnTo>
                  <a:lnTo>
                    <a:pt x="31178" y="5360"/>
                  </a:lnTo>
                  <a:lnTo>
                    <a:pt x="31178" y="5420"/>
                  </a:lnTo>
                  <a:lnTo>
                    <a:pt x="31178" y="5446"/>
                  </a:lnTo>
                  <a:lnTo>
                    <a:pt x="31161" y="5480"/>
                  </a:lnTo>
                  <a:lnTo>
                    <a:pt x="31101" y="5548"/>
                  </a:lnTo>
                  <a:lnTo>
                    <a:pt x="31024" y="5633"/>
                  </a:lnTo>
                  <a:lnTo>
                    <a:pt x="30914" y="5719"/>
                  </a:lnTo>
                  <a:lnTo>
                    <a:pt x="30786" y="5804"/>
                  </a:lnTo>
                  <a:lnTo>
                    <a:pt x="30640" y="5907"/>
                  </a:lnTo>
                  <a:lnTo>
                    <a:pt x="30316" y="6103"/>
                  </a:lnTo>
                  <a:lnTo>
                    <a:pt x="29625" y="6521"/>
                  </a:lnTo>
                  <a:lnTo>
                    <a:pt x="29318" y="6709"/>
                  </a:lnTo>
                  <a:lnTo>
                    <a:pt x="29189" y="6803"/>
                  </a:lnTo>
                  <a:lnTo>
                    <a:pt x="29079" y="6888"/>
                  </a:lnTo>
                  <a:lnTo>
                    <a:pt x="28968" y="6973"/>
                  </a:lnTo>
                  <a:lnTo>
                    <a:pt x="28831" y="7067"/>
                  </a:lnTo>
                  <a:lnTo>
                    <a:pt x="28524" y="7272"/>
                  </a:lnTo>
                  <a:lnTo>
                    <a:pt x="27841" y="7724"/>
                  </a:lnTo>
                  <a:lnTo>
                    <a:pt x="27525" y="7946"/>
                  </a:lnTo>
                  <a:lnTo>
                    <a:pt x="27380" y="8040"/>
                  </a:lnTo>
                  <a:lnTo>
                    <a:pt x="27261" y="8134"/>
                  </a:lnTo>
                  <a:lnTo>
                    <a:pt x="27167" y="8220"/>
                  </a:lnTo>
                  <a:lnTo>
                    <a:pt x="27090" y="8288"/>
                  </a:lnTo>
                  <a:lnTo>
                    <a:pt x="27047" y="8348"/>
                  </a:lnTo>
                  <a:lnTo>
                    <a:pt x="27047" y="8373"/>
                  </a:lnTo>
                  <a:lnTo>
                    <a:pt x="27047" y="8390"/>
                  </a:lnTo>
                  <a:lnTo>
                    <a:pt x="27107" y="8493"/>
                  </a:lnTo>
                  <a:lnTo>
                    <a:pt x="27218" y="8655"/>
                  </a:lnTo>
                  <a:lnTo>
                    <a:pt x="27517" y="9082"/>
                  </a:lnTo>
                  <a:lnTo>
                    <a:pt x="27662" y="9303"/>
                  </a:lnTo>
                  <a:lnTo>
                    <a:pt x="27790" y="9508"/>
                  </a:lnTo>
                  <a:lnTo>
                    <a:pt x="27832" y="9602"/>
                  </a:lnTo>
                  <a:lnTo>
                    <a:pt x="27867" y="9679"/>
                  </a:lnTo>
                  <a:lnTo>
                    <a:pt x="27892" y="9747"/>
                  </a:lnTo>
                  <a:lnTo>
                    <a:pt x="27892" y="9798"/>
                  </a:lnTo>
                  <a:lnTo>
                    <a:pt x="27858" y="9875"/>
                  </a:lnTo>
                  <a:lnTo>
                    <a:pt x="27815" y="9969"/>
                  </a:lnTo>
                  <a:lnTo>
                    <a:pt x="27747" y="10072"/>
                  </a:lnTo>
                  <a:lnTo>
                    <a:pt x="27662" y="10165"/>
                  </a:lnTo>
                  <a:lnTo>
                    <a:pt x="27619" y="10208"/>
                  </a:lnTo>
                  <a:lnTo>
                    <a:pt x="27576" y="10242"/>
                  </a:lnTo>
                  <a:lnTo>
                    <a:pt x="27534" y="10268"/>
                  </a:lnTo>
                  <a:lnTo>
                    <a:pt x="27483" y="10285"/>
                  </a:lnTo>
                  <a:lnTo>
                    <a:pt x="27440" y="10285"/>
                  </a:lnTo>
                  <a:lnTo>
                    <a:pt x="27397" y="10276"/>
                  </a:lnTo>
                  <a:lnTo>
                    <a:pt x="27363" y="10251"/>
                  </a:lnTo>
                  <a:lnTo>
                    <a:pt x="27329" y="10217"/>
                  </a:lnTo>
                  <a:lnTo>
                    <a:pt x="27312" y="10191"/>
                  </a:lnTo>
                  <a:lnTo>
                    <a:pt x="27303" y="10165"/>
                  </a:lnTo>
                  <a:lnTo>
                    <a:pt x="27295" y="10097"/>
                  </a:lnTo>
                  <a:lnTo>
                    <a:pt x="27295" y="10037"/>
                  </a:lnTo>
                  <a:lnTo>
                    <a:pt x="27303" y="9969"/>
                  </a:lnTo>
                  <a:lnTo>
                    <a:pt x="27312" y="9901"/>
                  </a:lnTo>
                  <a:lnTo>
                    <a:pt x="27320" y="9841"/>
                  </a:lnTo>
                  <a:lnTo>
                    <a:pt x="27303" y="9781"/>
                  </a:lnTo>
                  <a:lnTo>
                    <a:pt x="27295" y="9756"/>
                  </a:lnTo>
                  <a:lnTo>
                    <a:pt x="27278" y="9722"/>
                  </a:lnTo>
                  <a:lnTo>
                    <a:pt x="27158" y="9559"/>
                  </a:lnTo>
                  <a:lnTo>
                    <a:pt x="27064" y="9431"/>
                  </a:lnTo>
                  <a:lnTo>
                    <a:pt x="26962" y="9303"/>
                  </a:lnTo>
                  <a:lnTo>
                    <a:pt x="26859" y="9175"/>
                  </a:lnTo>
                  <a:lnTo>
                    <a:pt x="26757" y="9073"/>
                  </a:lnTo>
                  <a:lnTo>
                    <a:pt x="26706" y="9039"/>
                  </a:lnTo>
                  <a:lnTo>
                    <a:pt x="26655" y="9005"/>
                  </a:lnTo>
                  <a:lnTo>
                    <a:pt x="26620" y="8996"/>
                  </a:lnTo>
                  <a:lnTo>
                    <a:pt x="26578" y="8988"/>
                  </a:lnTo>
                  <a:lnTo>
                    <a:pt x="26510" y="9013"/>
                  </a:lnTo>
                  <a:lnTo>
                    <a:pt x="26450" y="9039"/>
                  </a:lnTo>
                  <a:lnTo>
                    <a:pt x="26390" y="9082"/>
                  </a:lnTo>
                  <a:lnTo>
                    <a:pt x="26339" y="9133"/>
                  </a:lnTo>
                  <a:lnTo>
                    <a:pt x="26296" y="9192"/>
                  </a:lnTo>
                  <a:lnTo>
                    <a:pt x="26253" y="9252"/>
                  </a:lnTo>
                  <a:lnTo>
                    <a:pt x="26185" y="9380"/>
                  </a:lnTo>
                  <a:lnTo>
                    <a:pt x="26125" y="9525"/>
                  </a:lnTo>
                  <a:lnTo>
                    <a:pt x="26083" y="9653"/>
                  </a:lnTo>
                  <a:lnTo>
                    <a:pt x="26040" y="9764"/>
                  </a:lnTo>
                  <a:lnTo>
                    <a:pt x="25989" y="9850"/>
                  </a:lnTo>
                  <a:lnTo>
                    <a:pt x="25886" y="9978"/>
                  </a:lnTo>
                  <a:lnTo>
                    <a:pt x="25758" y="10114"/>
                  </a:lnTo>
                  <a:lnTo>
                    <a:pt x="25622" y="10251"/>
                  </a:lnTo>
                  <a:lnTo>
                    <a:pt x="25494" y="10379"/>
                  </a:lnTo>
                  <a:lnTo>
                    <a:pt x="25391" y="10456"/>
                  </a:lnTo>
                  <a:lnTo>
                    <a:pt x="25280" y="10524"/>
                  </a:lnTo>
                  <a:lnTo>
                    <a:pt x="25170" y="10575"/>
                  </a:lnTo>
                  <a:lnTo>
                    <a:pt x="25050" y="10609"/>
                  </a:lnTo>
                  <a:lnTo>
                    <a:pt x="24931" y="10643"/>
                  </a:lnTo>
                  <a:lnTo>
                    <a:pt x="24794" y="10660"/>
                  </a:lnTo>
                  <a:lnTo>
                    <a:pt x="24521" y="10695"/>
                  </a:lnTo>
                  <a:lnTo>
                    <a:pt x="24538" y="10652"/>
                  </a:lnTo>
                  <a:lnTo>
                    <a:pt x="24555" y="10618"/>
                  </a:lnTo>
                  <a:lnTo>
                    <a:pt x="24589" y="10575"/>
                  </a:lnTo>
                  <a:lnTo>
                    <a:pt x="24632" y="10541"/>
                  </a:lnTo>
                  <a:lnTo>
                    <a:pt x="24743" y="10473"/>
                  </a:lnTo>
                  <a:lnTo>
                    <a:pt x="24862" y="10404"/>
                  </a:lnTo>
                  <a:lnTo>
                    <a:pt x="25127" y="10276"/>
                  </a:lnTo>
                  <a:lnTo>
                    <a:pt x="25238" y="10217"/>
                  </a:lnTo>
                  <a:lnTo>
                    <a:pt x="25280" y="10174"/>
                  </a:lnTo>
                  <a:lnTo>
                    <a:pt x="25315" y="10140"/>
                  </a:lnTo>
                  <a:lnTo>
                    <a:pt x="25374" y="10072"/>
                  </a:lnTo>
                  <a:lnTo>
                    <a:pt x="25400" y="10020"/>
                  </a:lnTo>
                  <a:lnTo>
                    <a:pt x="25409" y="9978"/>
                  </a:lnTo>
                  <a:lnTo>
                    <a:pt x="25400" y="9944"/>
                  </a:lnTo>
                  <a:lnTo>
                    <a:pt x="25374" y="9918"/>
                  </a:lnTo>
                  <a:lnTo>
                    <a:pt x="25340" y="9909"/>
                  </a:lnTo>
                  <a:lnTo>
                    <a:pt x="25289" y="9901"/>
                  </a:lnTo>
                  <a:lnTo>
                    <a:pt x="24999" y="9901"/>
                  </a:lnTo>
                  <a:lnTo>
                    <a:pt x="24939" y="9892"/>
                  </a:lnTo>
                  <a:lnTo>
                    <a:pt x="24896" y="9884"/>
                  </a:lnTo>
                  <a:lnTo>
                    <a:pt x="24862" y="9867"/>
                  </a:lnTo>
                  <a:lnTo>
                    <a:pt x="24845" y="9833"/>
                  </a:lnTo>
                  <a:lnTo>
                    <a:pt x="24837" y="9807"/>
                  </a:lnTo>
                  <a:lnTo>
                    <a:pt x="24845" y="9764"/>
                  </a:lnTo>
                  <a:lnTo>
                    <a:pt x="24862" y="9730"/>
                  </a:lnTo>
                  <a:lnTo>
                    <a:pt x="24888" y="9688"/>
                  </a:lnTo>
                  <a:lnTo>
                    <a:pt x="24965" y="9594"/>
                  </a:lnTo>
                  <a:lnTo>
                    <a:pt x="25067" y="9500"/>
                  </a:lnTo>
                  <a:lnTo>
                    <a:pt x="25178" y="9406"/>
                  </a:lnTo>
                  <a:lnTo>
                    <a:pt x="25289" y="9321"/>
                  </a:lnTo>
                  <a:lnTo>
                    <a:pt x="25468" y="9175"/>
                  </a:lnTo>
                  <a:lnTo>
                    <a:pt x="25665" y="9005"/>
                  </a:lnTo>
                  <a:lnTo>
                    <a:pt x="25758" y="8911"/>
                  </a:lnTo>
                  <a:lnTo>
                    <a:pt x="25852" y="8817"/>
                  </a:lnTo>
                  <a:lnTo>
                    <a:pt x="25921" y="8723"/>
                  </a:lnTo>
                  <a:lnTo>
                    <a:pt x="25946" y="8672"/>
                  </a:lnTo>
                  <a:lnTo>
                    <a:pt x="25955" y="8629"/>
                  </a:lnTo>
                  <a:lnTo>
                    <a:pt x="25963" y="8578"/>
                  </a:lnTo>
                  <a:lnTo>
                    <a:pt x="25955" y="8544"/>
                  </a:lnTo>
                  <a:lnTo>
                    <a:pt x="25938" y="8501"/>
                  </a:lnTo>
                  <a:lnTo>
                    <a:pt x="25904" y="8467"/>
                  </a:lnTo>
                  <a:lnTo>
                    <a:pt x="25878" y="8441"/>
                  </a:lnTo>
                  <a:lnTo>
                    <a:pt x="25835" y="8424"/>
                  </a:lnTo>
                  <a:lnTo>
                    <a:pt x="25750" y="8399"/>
                  </a:lnTo>
                  <a:lnTo>
                    <a:pt x="25647" y="8390"/>
                  </a:lnTo>
                  <a:lnTo>
                    <a:pt x="25528" y="8390"/>
                  </a:lnTo>
                  <a:lnTo>
                    <a:pt x="25409" y="8399"/>
                  </a:lnTo>
                  <a:lnTo>
                    <a:pt x="25289" y="8407"/>
                  </a:lnTo>
                  <a:lnTo>
                    <a:pt x="25059" y="8441"/>
                  </a:lnTo>
                  <a:lnTo>
                    <a:pt x="24709" y="8493"/>
                  </a:lnTo>
                  <a:lnTo>
                    <a:pt x="24359" y="8535"/>
                  </a:lnTo>
                  <a:lnTo>
                    <a:pt x="24017" y="8569"/>
                  </a:lnTo>
                  <a:lnTo>
                    <a:pt x="23667" y="8604"/>
                  </a:lnTo>
                  <a:lnTo>
                    <a:pt x="23454" y="8629"/>
                  </a:lnTo>
                  <a:lnTo>
                    <a:pt x="23224" y="8663"/>
                  </a:lnTo>
                  <a:lnTo>
                    <a:pt x="22993" y="8689"/>
                  </a:lnTo>
                  <a:lnTo>
                    <a:pt x="22891" y="8697"/>
                  </a:lnTo>
                  <a:lnTo>
                    <a:pt x="22797" y="8697"/>
                  </a:lnTo>
                  <a:lnTo>
                    <a:pt x="22677" y="8680"/>
                  </a:lnTo>
                  <a:lnTo>
                    <a:pt x="22583" y="8655"/>
                  </a:lnTo>
                  <a:lnTo>
                    <a:pt x="22413" y="8587"/>
                  </a:lnTo>
                  <a:lnTo>
                    <a:pt x="22327" y="8569"/>
                  </a:lnTo>
                  <a:lnTo>
                    <a:pt x="22276" y="8561"/>
                  </a:lnTo>
                  <a:lnTo>
                    <a:pt x="22216" y="8561"/>
                  </a:lnTo>
                  <a:lnTo>
                    <a:pt x="22157" y="8569"/>
                  </a:lnTo>
                  <a:lnTo>
                    <a:pt x="22088" y="8578"/>
                  </a:lnTo>
                  <a:lnTo>
                    <a:pt x="22003" y="8595"/>
                  </a:lnTo>
                  <a:lnTo>
                    <a:pt x="21918" y="8621"/>
                  </a:lnTo>
                  <a:lnTo>
                    <a:pt x="21773" y="8672"/>
                  </a:lnTo>
                  <a:lnTo>
                    <a:pt x="21645" y="8706"/>
                  </a:lnTo>
                  <a:lnTo>
                    <a:pt x="21423" y="8749"/>
                  </a:lnTo>
                  <a:lnTo>
                    <a:pt x="21329" y="8766"/>
                  </a:lnTo>
                  <a:lnTo>
                    <a:pt x="21201" y="8766"/>
                  </a:lnTo>
                  <a:lnTo>
                    <a:pt x="21158" y="8757"/>
                  </a:lnTo>
                  <a:lnTo>
                    <a:pt x="21133" y="8749"/>
                  </a:lnTo>
                  <a:lnTo>
                    <a:pt x="21124" y="8732"/>
                  </a:lnTo>
                  <a:lnTo>
                    <a:pt x="21133" y="8706"/>
                  </a:lnTo>
                  <a:lnTo>
                    <a:pt x="21167" y="8672"/>
                  </a:lnTo>
                  <a:lnTo>
                    <a:pt x="21218" y="8646"/>
                  </a:lnTo>
                  <a:lnTo>
                    <a:pt x="21295" y="8612"/>
                  </a:lnTo>
                  <a:lnTo>
                    <a:pt x="21389" y="8569"/>
                  </a:lnTo>
                  <a:lnTo>
                    <a:pt x="21508" y="8527"/>
                  </a:lnTo>
                  <a:lnTo>
                    <a:pt x="21790" y="8441"/>
                  </a:lnTo>
                  <a:lnTo>
                    <a:pt x="22080" y="8373"/>
                  </a:lnTo>
                  <a:lnTo>
                    <a:pt x="22370" y="8305"/>
                  </a:lnTo>
                  <a:lnTo>
                    <a:pt x="22652" y="8245"/>
                  </a:lnTo>
                  <a:lnTo>
                    <a:pt x="23147" y="8151"/>
                  </a:lnTo>
                  <a:lnTo>
                    <a:pt x="23326" y="8117"/>
                  </a:lnTo>
                  <a:lnTo>
                    <a:pt x="23445" y="8083"/>
                  </a:lnTo>
                  <a:lnTo>
                    <a:pt x="23522" y="8057"/>
                  </a:lnTo>
                  <a:lnTo>
                    <a:pt x="23591" y="8015"/>
                  </a:lnTo>
                  <a:lnTo>
                    <a:pt x="23642" y="7981"/>
                  </a:lnTo>
                  <a:lnTo>
                    <a:pt x="23684" y="7938"/>
                  </a:lnTo>
                  <a:lnTo>
                    <a:pt x="23727" y="7904"/>
                  </a:lnTo>
                  <a:lnTo>
                    <a:pt x="23770" y="7878"/>
                  </a:lnTo>
                  <a:lnTo>
                    <a:pt x="23812" y="7853"/>
                  </a:lnTo>
                  <a:lnTo>
                    <a:pt x="23864" y="7844"/>
                  </a:lnTo>
                  <a:lnTo>
                    <a:pt x="23923" y="7844"/>
                  </a:lnTo>
                  <a:lnTo>
                    <a:pt x="24000" y="7870"/>
                  </a:lnTo>
                  <a:lnTo>
                    <a:pt x="24197" y="7955"/>
                  </a:lnTo>
                  <a:lnTo>
                    <a:pt x="24333" y="8006"/>
                  </a:lnTo>
                  <a:lnTo>
                    <a:pt x="24401" y="8023"/>
                  </a:lnTo>
                  <a:lnTo>
                    <a:pt x="24487" y="8040"/>
                  </a:lnTo>
                  <a:lnTo>
                    <a:pt x="24572" y="8049"/>
                  </a:lnTo>
                  <a:lnTo>
                    <a:pt x="24675" y="8057"/>
                  </a:lnTo>
                  <a:lnTo>
                    <a:pt x="24777" y="8057"/>
                  </a:lnTo>
                  <a:lnTo>
                    <a:pt x="24888" y="8049"/>
                  </a:lnTo>
                  <a:lnTo>
                    <a:pt x="25127" y="8023"/>
                  </a:lnTo>
                  <a:lnTo>
                    <a:pt x="25357" y="7981"/>
                  </a:lnTo>
                  <a:lnTo>
                    <a:pt x="25588" y="7929"/>
                  </a:lnTo>
                  <a:lnTo>
                    <a:pt x="25827" y="7870"/>
                  </a:lnTo>
                  <a:lnTo>
                    <a:pt x="26057" y="7801"/>
                  </a:lnTo>
                  <a:lnTo>
                    <a:pt x="26288" y="7716"/>
                  </a:lnTo>
                  <a:lnTo>
                    <a:pt x="26518" y="7622"/>
                  </a:lnTo>
                  <a:lnTo>
                    <a:pt x="26749" y="7511"/>
                  </a:lnTo>
                  <a:lnTo>
                    <a:pt x="27278" y="7247"/>
                  </a:lnTo>
                  <a:lnTo>
                    <a:pt x="27568" y="7093"/>
                  </a:lnTo>
                  <a:lnTo>
                    <a:pt x="27850" y="6922"/>
                  </a:lnTo>
                  <a:lnTo>
                    <a:pt x="28106" y="6760"/>
                  </a:lnTo>
                  <a:lnTo>
                    <a:pt x="28217" y="6675"/>
                  </a:lnTo>
                  <a:lnTo>
                    <a:pt x="28327" y="6598"/>
                  </a:lnTo>
                  <a:lnTo>
                    <a:pt x="28413" y="6513"/>
                  </a:lnTo>
                  <a:lnTo>
                    <a:pt x="28490" y="6436"/>
                  </a:lnTo>
                  <a:lnTo>
                    <a:pt x="28541" y="6359"/>
                  </a:lnTo>
                  <a:lnTo>
                    <a:pt x="28575" y="6291"/>
                  </a:lnTo>
                  <a:lnTo>
                    <a:pt x="28609" y="6188"/>
                  </a:lnTo>
                  <a:lnTo>
                    <a:pt x="28652" y="6094"/>
                  </a:lnTo>
                  <a:lnTo>
                    <a:pt x="28694" y="6009"/>
                  </a:lnTo>
                  <a:lnTo>
                    <a:pt x="28746" y="5915"/>
                  </a:lnTo>
                  <a:lnTo>
                    <a:pt x="28857" y="5744"/>
                  </a:lnTo>
                  <a:lnTo>
                    <a:pt x="28968" y="5574"/>
                  </a:lnTo>
                  <a:lnTo>
                    <a:pt x="29079" y="5403"/>
                  </a:lnTo>
                  <a:lnTo>
                    <a:pt x="29181" y="5232"/>
                  </a:lnTo>
                  <a:lnTo>
                    <a:pt x="29224" y="5138"/>
                  </a:lnTo>
                  <a:lnTo>
                    <a:pt x="29258" y="5053"/>
                  </a:lnTo>
                  <a:lnTo>
                    <a:pt x="29292" y="4959"/>
                  </a:lnTo>
                  <a:lnTo>
                    <a:pt x="29309" y="4865"/>
                  </a:lnTo>
                  <a:lnTo>
                    <a:pt x="29335" y="4703"/>
                  </a:lnTo>
                  <a:lnTo>
                    <a:pt x="29343" y="4549"/>
                  </a:lnTo>
                  <a:lnTo>
                    <a:pt x="29343" y="4481"/>
                  </a:lnTo>
                  <a:lnTo>
                    <a:pt x="29335" y="4413"/>
                  </a:lnTo>
                  <a:lnTo>
                    <a:pt x="29326" y="4353"/>
                  </a:lnTo>
                  <a:lnTo>
                    <a:pt x="29300" y="4293"/>
                  </a:lnTo>
                  <a:lnTo>
                    <a:pt x="29275" y="4234"/>
                  </a:lnTo>
                  <a:lnTo>
                    <a:pt x="29241" y="4174"/>
                  </a:lnTo>
                  <a:lnTo>
                    <a:pt x="29198" y="4123"/>
                  </a:lnTo>
                  <a:lnTo>
                    <a:pt x="29147" y="4072"/>
                  </a:lnTo>
                  <a:lnTo>
                    <a:pt x="29087" y="4012"/>
                  </a:lnTo>
                  <a:lnTo>
                    <a:pt x="29019" y="3961"/>
                  </a:lnTo>
                  <a:lnTo>
                    <a:pt x="28942" y="3918"/>
                  </a:lnTo>
                  <a:lnTo>
                    <a:pt x="28857" y="3867"/>
                  </a:lnTo>
                  <a:lnTo>
                    <a:pt x="28549" y="3696"/>
                  </a:lnTo>
                  <a:lnTo>
                    <a:pt x="28387" y="3611"/>
                  </a:lnTo>
                  <a:lnTo>
                    <a:pt x="28208" y="3525"/>
                  </a:lnTo>
                  <a:lnTo>
                    <a:pt x="28012" y="3457"/>
                  </a:lnTo>
                  <a:lnTo>
                    <a:pt x="27909" y="3431"/>
                  </a:lnTo>
                  <a:lnTo>
                    <a:pt x="27807" y="3406"/>
                  </a:lnTo>
                  <a:lnTo>
                    <a:pt x="27696" y="3389"/>
                  </a:lnTo>
                  <a:lnTo>
                    <a:pt x="27585" y="3372"/>
                  </a:lnTo>
                  <a:lnTo>
                    <a:pt x="27337" y="3372"/>
                  </a:lnTo>
                  <a:lnTo>
                    <a:pt x="27013" y="3397"/>
                  </a:lnTo>
                  <a:lnTo>
                    <a:pt x="26620" y="3423"/>
                  </a:lnTo>
                  <a:lnTo>
                    <a:pt x="26177" y="3466"/>
                  </a:lnTo>
                  <a:lnTo>
                    <a:pt x="25938" y="3500"/>
                  </a:lnTo>
                  <a:lnTo>
                    <a:pt x="25699" y="3542"/>
                  </a:lnTo>
                  <a:lnTo>
                    <a:pt x="25443" y="3585"/>
                  </a:lnTo>
                  <a:lnTo>
                    <a:pt x="25187" y="3645"/>
                  </a:lnTo>
                  <a:lnTo>
                    <a:pt x="24931" y="3713"/>
                  </a:lnTo>
                  <a:lnTo>
                    <a:pt x="24666" y="3790"/>
                  </a:lnTo>
                  <a:lnTo>
                    <a:pt x="24401" y="3884"/>
                  </a:lnTo>
                  <a:lnTo>
                    <a:pt x="24145" y="3995"/>
                  </a:lnTo>
                  <a:lnTo>
                    <a:pt x="23881" y="4114"/>
                  </a:lnTo>
                  <a:lnTo>
                    <a:pt x="23633" y="4251"/>
                  </a:lnTo>
                  <a:lnTo>
                    <a:pt x="22609" y="4857"/>
                  </a:lnTo>
                  <a:lnTo>
                    <a:pt x="22097" y="5147"/>
                  </a:lnTo>
                  <a:lnTo>
                    <a:pt x="21585" y="5429"/>
                  </a:lnTo>
                  <a:lnTo>
                    <a:pt x="21320" y="5565"/>
                  </a:lnTo>
                  <a:lnTo>
                    <a:pt x="21056" y="5693"/>
                  </a:lnTo>
                  <a:lnTo>
                    <a:pt x="20791" y="5821"/>
                  </a:lnTo>
                  <a:lnTo>
                    <a:pt x="20518" y="5941"/>
                  </a:lnTo>
                  <a:lnTo>
                    <a:pt x="20236" y="6052"/>
                  </a:lnTo>
                  <a:lnTo>
                    <a:pt x="19955" y="6163"/>
                  </a:lnTo>
                  <a:lnTo>
                    <a:pt x="19665" y="6265"/>
                  </a:lnTo>
                  <a:lnTo>
                    <a:pt x="19366" y="6359"/>
                  </a:lnTo>
                  <a:lnTo>
                    <a:pt x="18794" y="6538"/>
                  </a:lnTo>
                  <a:lnTo>
                    <a:pt x="18265" y="6700"/>
                  </a:lnTo>
                  <a:lnTo>
                    <a:pt x="17787" y="6862"/>
                  </a:lnTo>
                  <a:lnTo>
                    <a:pt x="17343" y="7025"/>
                  </a:lnTo>
                  <a:lnTo>
                    <a:pt x="17147" y="7110"/>
                  </a:lnTo>
                  <a:lnTo>
                    <a:pt x="16950" y="7204"/>
                  </a:lnTo>
                  <a:lnTo>
                    <a:pt x="16771" y="7289"/>
                  </a:lnTo>
                  <a:lnTo>
                    <a:pt x="16592" y="7383"/>
                  </a:lnTo>
                  <a:lnTo>
                    <a:pt x="16430" y="7485"/>
                  </a:lnTo>
                  <a:lnTo>
                    <a:pt x="16276" y="7588"/>
                  </a:lnTo>
                  <a:lnTo>
                    <a:pt x="16131" y="7699"/>
                  </a:lnTo>
                  <a:lnTo>
                    <a:pt x="15995" y="7818"/>
                  </a:lnTo>
                  <a:lnTo>
                    <a:pt x="15849" y="7946"/>
                  </a:lnTo>
                  <a:lnTo>
                    <a:pt x="15713" y="8100"/>
                  </a:lnTo>
                  <a:lnTo>
                    <a:pt x="15559" y="8271"/>
                  </a:lnTo>
                  <a:lnTo>
                    <a:pt x="15414" y="8450"/>
                  </a:lnTo>
                  <a:lnTo>
                    <a:pt x="15107" y="8825"/>
                  </a:lnTo>
                  <a:lnTo>
                    <a:pt x="14808" y="9210"/>
                  </a:lnTo>
                  <a:lnTo>
                    <a:pt x="14527" y="9568"/>
                  </a:lnTo>
                  <a:lnTo>
                    <a:pt x="14262" y="9875"/>
                  </a:lnTo>
                  <a:lnTo>
                    <a:pt x="14151" y="9995"/>
                  </a:lnTo>
                  <a:lnTo>
                    <a:pt x="14040" y="10106"/>
                  </a:lnTo>
                  <a:lnTo>
                    <a:pt x="13946" y="10183"/>
                  </a:lnTo>
                  <a:lnTo>
                    <a:pt x="13903" y="10208"/>
                  </a:lnTo>
                  <a:lnTo>
                    <a:pt x="13861" y="10225"/>
                  </a:lnTo>
                  <a:lnTo>
                    <a:pt x="13716" y="10285"/>
                  </a:lnTo>
                  <a:lnTo>
                    <a:pt x="13588" y="10328"/>
                  </a:lnTo>
                  <a:lnTo>
                    <a:pt x="13468" y="10362"/>
                  </a:lnTo>
                  <a:lnTo>
                    <a:pt x="13349" y="10387"/>
                  </a:lnTo>
                  <a:lnTo>
                    <a:pt x="13229" y="10413"/>
                  </a:lnTo>
                  <a:lnTo>
                    <a:pt x="13110" y="10447"/>
                  </a:lnTo>
                  <a:lnTo>
                    <a:pt x="12990" y="10490"/>
                  </a:lnTo>
                  <a:lnTo>
                    <a:pt x="12862" y="10550"/>
                  </a:lnTo>
                  <a:lnTo>
                    <a:pt x="12751" y="10601"/>
                  </a:lnTo>
                  <a:lnTo>
                    <a:pt x="12657" y="10652"/>
                  </a:lnTo>
                  <a:lnTo>
                    <a:pt x="12572" y="10712"/>
                  </a:lnTo>
                  <a:lnTo>
                    <a:pt x="12495" y="10771"/>
                  </a:lnTo>
                  <a:lnTo>
                    <a:pt x="12427" y="10831"/>
                  </a:lnTo>
                  <a:lnTo>
                    <a:pt x="12367" y="10891"/>
                  </a:lnTo>
                  <a:lnTo>
                    <a:pt x="12316" y="10951"/>
                  </a:lnTo>
                  <a:lnTo>
                    <a:pt x="12273" y="11010"/>
                  </a:lnTo>
                  <a:lnTo>
                    <a:pt x="12231" y="11079"/>
                  </a:lnTo>
                  <a:lnTo>
                    <a:pt x="12196" y="11138"/>
                  </a:lnTo>
                  <a:lnTo>
                    <a:pt x="12145" y="11275"/>
                  </a:lnTo>
                  <a:lnTo>
                    <a:pt x="12111" y="11403"/>
                  </a:lnTo>
                  <a:lnTo>
                    <a:pt x="12094" y="11540"/>
                  </a:lnTo>
                  <a:lnTo>
                    <a:pt x="12086" y="11668"/>
                  </a:lnTo>
                  <a:lnTo>
                    <a:pt x="12086" y="11804"/>
                  </a:lnTo>
                  <a:lnTo>
                    <a:pt x="12086" y="12060"/>
                  </a:lnTo>
                  <a:lnTo>
                    <a:pt x="12086" y="12188"/>
                  </a:lnTo>
                  <a:lnTo>
                    <a:pt x="12077" y="12308"/>
                  </a:lnTo>
                  <a:lnTo>
                    <a:pt x="12051" y="12419"/>
                  </a:lnTo>
                  <a:lnTo>
                    <a:pt x="12017" y="12530"/>
                  </a:lnTo>
                  <a:lnTo>
                    <a:pt x="11983" y="12581"/>
                  </a:lnTo>
                  <a:lnTo>
                    <a:pt x="11923" y="12649"/>
                  </a:lnTo>
                  <a:lnTo>
                    <a:pt x="11770" y="12820"/>
                  </a:lnTo>
                  <a:lnTo>
                    <a:pt x="11556" y="13016"/>
                  </a:lnTo>
                  <a:lnTo>
                    <a:pt x="11317" y="13230"/>
                  </a:lnTo>
                  <a:lnTo>
                    <a:pt x="11070" y="13451"/>
                  </a:lnTo>
                  <a:lnTo>
                    <a:pt x="10848" y="13656"/>
                  </a:lnTo>
                  <a:lnTo>
                    <a:pt x="10669" y="13827"/>
                  </a:lnTo>
                  <a:lnTo>
                    <a:pt x="10600" y="13904"/>
                  </a:lnTo>
                  <a:lnTo>
                    <a:pt x="10558" y="13964"/>
                  </a:lnTo>
                  <a:lnTo>
                    <a:pt x="10532" y="14006"/>
                  </a:lnTo>
                  <a:lnTo>
                    <a:pt x="10515" y="14049"/>
                  </a:lnTo>
                  <a:lnTo>
                    <a:pt x="10524" y="14083"/>
                  </a:lnTo>
                  <a:lnTo>
                    <a:pt x="10541" y="14117"/>
                  </a:lnTo>
                  <a:lnTo>
                    <a:pt x="10575" y="14134"/>
                  </a:lnTo>
                  <a:lnTo>
                    <a:pt x="10626" y="14151"/>
                  </a:lnTo>
                  <a:lnTo>
                    <a:pt x="10694" y="14160"/>
                  </a:lnTo>
                  <a:lnTo>
                    <a:pt x="10780" y="14160"/>
                  </a:lnTo>
                  <a:lnTo>
                    <a:pt x="10993" y="14151"/>
                  </a:lnTo>
                  <a:lnTo>
                    <a:pt x="11266" y="14117"/>
                  </a:lnTo>
                  <a:lnTo>
                    <a:pt x="11590" y="14057"/>
                  </a:lnTo>
                  <a:lnTo>
                    <a:pt x="11975" y="13989"/>
                  </a:lnTo>
                  <a:lnTo>
                    <a:pt x="12359" y="13904"/>
                  </a:lnTo>
                  <a:lnTo>
                    <a:pt x="12674" y="13827"/>
                  </a:lnTo>
                  <a:lnTo>
                    <a:pt x="12948" y="13767"/>
                  </a:lnTo>
                  <a:lnTo>
                    <a:pt x="13169" y="13716"/>
                  </a:lnTo>
                  <a:lnTo>
                    <a:pt x="13263" y="13699"/>
                  </a:lnTo>
                  <a:lnTo>
                    <a:pt x="13434" y="13699"/>
                  </a:lnTo>
                  <a:lnTo>
                    <a:pt x="13511" y="13707"/>
                  </a:lnTo>
                  <a:lnTo>
                    <a:pt x="13579" y="13733"/>
                  </a:lnTo>
                  <a:lnTo>
                    <a:pt x="13647" y="13759"/>
                  </a:lnTo>
                  <a:lnTo>
                    <a:pt x="13716" y="13801"/>
                  </a:lnTo>
                  <a:lnTo>
                    <a:pt x="13775" y="13861"/>
                  </a:lnTo>
                  <a:lnTo>
                    <a:pt x="13810" y="13895"/>
                  </a:lnTo>
                  <a:lnTo>
                    <a:pt x="13827" y="13929"/>
                  </a:lnTo>
                  <a:lnTo>
                    <a:pt x="13844" y="13964"/>
                  </a:lnTo>
                  <a:lnTo>
                    <a:pt x="13852" y="13989"/>
                  </a:lnTo>
                  <a:lnTo>
                    <a:pt x="13861" y="14023"/>
                  </a:lnTo>
                  <a:lnTo>
                    <a:pt x="13861" y="14057"/>
                  </a:lnTo>
                  <a:lnTo>
                    <a:pt x="13844" y="14126"/>
                  </a:lnTo>
                  <a:lnTo>
                    <a:pt x="13818" y="14185"/>
                  </a:lnTo>
                  <a:lnTo>
                    <a:pt x="13767" y="14254"/>
                  </a:lnTo>
                  <a:lnTo>
                    <a:pt x="13716" y="14313"/>
                  </a:lnTo>
                  <a:lnTo>
                    <a:pt x="13647" y="14373"/>
                  </a:lnTo>
                  <a:lnTo>
                    <a:pt x="13494" y="14501"/>
                  </a:lnTo>
                  <a:lnTo>
                    <a:pt x="13340" y="14612"/>
                  </a:lnTo>
                  <a:lnTo>
                    <a:pt x="13195" y="14723"/>
                  </a:lnTo>
                  <a:lnTo>
                    <a:pt x="13127" y="14774"/>
                  </a:lnTo>
                  <a:lnTo>
                    <a:pt x="13076" y="14817"/>
                  </a:lnTo>
                  <a:lnTo>
                    <a:pt x="13058" y="14843"/>
                  </a:lnTo>
                  <a:lnTo>
                    <a:pt x="13050" y="14860"/>
                  </a:lnTo>
                  <a:lnTo>
                    <a:pt x="13050" y="14877"/>
                  </a:lnTo>
                  <a:lnTo>
                    <a:pt x="13058" y="14894"/>
                  </a:lnTo>
                  <a:lnTo>
                    <a:pt x="13076" y="14902"/>
                  </a:lnTo>
                  <a:lnTo>
                    <a:pt x="13093" y="14919"/>
                  </a:lnTo>
                  <a:lnTo>
                    <a:pt x="13152" y="14937"/>
                  </a:lnTo>
                  <a:lnTo>
                    <a:pt x="13315" y="14971"/>
                  </a:lnTo>
                  <a:lnTo>
                    <a:pt x="13502" y="15013"/>
                  </a:lnTo>
                  <a:lnTo>
                    <a:pt x="13596" y="15039"/>
                  </a:lnTo>
                  <a:lnTo>
                    <a:pt x="13673" y="15065"/>
                  </a:lnTo>
                  <a:lnTo>
                    <a:pt x="13741" y="15107"/>
                  </a:lnTo>
                  <a:lnTo>
                    <a:pt x="13767" y="15133"/>
                  </a:lnTo>
                  <a:lnTo>
                    <a:pt x="13784" y="15158"/>
                  </a:lnTo>
                  <a:lnTo>
                    <a:pt x="13801" y="15184"/>
                  </a:lnTo>
                  <a:lnTo>
                    <a:pt x="13810" y="15218"/>
                  </a:lnTo>
                  <a:lnTo>
                    <a:pt x="13810" y="15252"/>
                  </a:lnTo>
                  <a:lnTo>
                    <a:pt x="13792" y="15295"/>
                  </a:lnTo>
                  <a:lnTo>
                    <a:pt x="13775" y="15338"/>
                  </a:lnTo>
                  <a:lnTo>
                    <a:pt x="13750" y="15380"/>
                  </a:lnTo>
                  <a:lnTo>
                    <a:pt x="13707" y="15432"/>
                  </a:lnTo>
                  <a:lnTo>
                    <a:pt x="13656" y="15491"/>
                  </a:lnTo>
                  <a:lnTo>
                    <a:pt x="13443" y="15705"/>
                  </a:lnTo>
                  <a:lnTo>
                    <a:pt x="13272" y="15867"/>
                  </a:lnTo>
                  <a:lnTo>
                    <a:pt x="13127" y="15986"/>
                  </a:lnTo>
                  <a:lnTo>
                    <a:pt x="13016" y="16072"/>
                  </a:lnTo>
                  <a:lnTo>
                    <a:pt x="12965" y="16097"/>
                  </a:lnTo>
                  <a:lnTo>
                    <a:pt x="12913" y="16114"/>
                  </a:lnTo>
                  <a:lnTo>
                    <a:pt x="12837" y="16114"/>
                  </a:lnTo>
                  <a:lnTo>
                    <a:pt x="12802" y="16106"/>
                  </a:lnTo>
                  <a:lnTo>
                    <a:pt x="12768" y="16097"/>
                  </a:lnTo>
                  <a:lnTo>
                    <a:pt x="12734" y="16072"/>
                  </a:lnTo>
                  <a:lnTo>
                    <a:pt x="12700" y="16038"/>
                  </a:lnTo>
                  <a:lnTo>
                    <a:pt x="12666" y="16003"/>
                  </a:lnTo>
                  <a:lnTo>
                    <a:pt x="12640" y="15961"/>
                  </a:lnTo>
                  <a:lnTo>
                    <a:pt x="12572" y="15850"/>
                  </a:lnTo>
                  <a:lnTo>
                    <a:pt x="12504" y="15730"/>
                  </a:lnTo>
                  <a:lnTo>
                    <a:pt x="12435" y="15602"/>
                  </a:lnTo>
                  <a:lnTo>
                    <a:pt x="12393" y="15534"/>
                  </a:lnTo>
                  <a:lnTo>
                    <a:pt x="12350" y="15483"/>
                  </a:lnTo>
                  <a:lnTo>
                    <a:pt x="12299" y="15432"/>
                  </a:lnTo>
                  <a:lnTo>
                    <a:pt x="12239" y="15380"/>
                  </a:lnTo>
                  <a:lnTo>
                    <a:pt x="12179" y="15346"/>
                  </a:lnTo>
                  <a:lnTo>
                    <a:pt x="12120" y="15321"/>
                  </a:lnTo>
                  <a:lnTo>
                    <a:pt x="12043" y="15304"/>
                  </a:lnTo>
                  <a:lnTo>
                    <a:pt x="11966" y="15295"/>
                  </a:lnTo>
                  <a:lnTo>
                    <a:pt x="11872" y="15304"/>
                  </a:lnTo>
                  <a:lnTo>
                    <a:pt x="11778" y="15321"/>
                  </a:lnTo>
                  <a:lnTo>
                    <a:pt x="11539" y="15372"/>
                  </a:lnTo>
                  <a:lnTo>
                    <a:pt x="11275" y="15449"/>
                  </a:lnTo>
                  <a:lnTo>
                    <a:pt x="10993" y="15542"/>
                  </a:lnTo>
                  <a:lnTo>
                    <a:pt x="10703" y="15636"/>
                  </a:lnTo>
                  <a:lnTo>
                    <a:pt x="10421" y="15722"/>
                  </a:lnTo>
                  <a:lnTo>
                    <a:pt x="10157" y="15799"/>
                  </a:lnTo>
                  <a:lnTo>
                    <a:pt x="10037" y="15824"/>
                  </a:lnTo>
                  <a:lnTo>
                    <a:pt x="9918" y="15850"/>
                  </a:lnTo>
                  <a:lnTo>
                    <a:pt x="9576" y="15901"/>
                  </a:lnTo>
                  <a:lnTo>
                    <a:pt x="9457" y="15918"/>
                  </a:lnTo>
                  <a:lnTo>
                    <a:pt x="9371" y="15944"/>
                  </a:lnTo>
                  <a:lnTo>
                    <a:pt x="9303" y="15969"/>
                  </a:lnTo>
                  <a:lnTo>
                    <a:pt x="9278" y="15995"/>
                  </a:lnTo>
                  <a:lnTo>
                    <a:pt x="9252" y="16012"/>
                  </a:lnTo>
                  <a:lnTo>
                    <a:pt x="9218" y="16072"/>
                  </a:lnTo>
                  <a:lnTo>
                    <a:pt x="9184" y="16148"/>
                  </a:lnTo>
                  <a:lnTo>
                    <a:pt x="9167" y="16200"/>
                  </a:lnTo>
                  <a:lnTo>
                    <a:pt x="9141" y="16251"/>
                  </a:lnTo>
                  <a:lnTo>
                    <a:pt x="9056" y="16353"/>
                  </a:lnTo>
                  <a:lnTo>
                    <a:pt x="8962" y="16473"/>
                  </a:lnTo>
                  <a:lnTo>
                    <a:pt x="8851" y="16584"/>
                  </a:lnTo>
                  <a:lnTo>
                    <a:pt x="8757" y="16686"/>
                  </a:lnTo>
                  <a:lnTo>
                    <a:pt x="8680" y="16772"/>
                  </a:lnTo>
                  <a:lnTo>
                    <a:pt x="8637" y="16831"/>
                  </a:lnTo>
                  <a:lnTo>
                    <a:pt x="8637" y="16848"/>
                  </a:lnTo>
                  <a:lnTo>
                    <a:pt x="8646" y="16865"/>
                  </a:lnTo>
                  <a:lnTo>
                    <a:pt x="8663" y="16874"/>
                  </a:lnTo>
                  <a:lnTo>
                    <a:pt x="8680" y="16891"/>
                  </a:lnTo>
                  <a:lnTo>
                    <a:pt x="8714" y="16951"/>
                  </a:lnTo>
                  <a:lnTo>
                    <a:pt x="8731" y="17036"/>
                  </a:lnTo>
                  <a:lnTo>
                    <a:pt x="8748" y="17139"/>
                  </a:lnTo>
                  <a:lnTo>
                    <a:pt x="8757" y="17249"/>
                  </a:lnTo>
                  <a:lnTo>
                    <a:pt x="8748" y="17352"/>
                  </a:lnTo>
                  <a:lnTo>
                    <a:pt x="8731" y="17437"/>
                  </a:lnTo>
                  <a:lnTo>
                    <a:pt x="8723" y="17480"/>
                  </a:lnTo>
                  <a:lnTo>
                    <a:pt x="8706" y="17514"/>
                  </a:lnTo>
                  <a:lnTo>
                    <a:pt x="8680" y="17557"/>
                  </a:lnTo>
                  <a:lnTo>
                    <a:pt x="8646" y="17582"/>
                  </a:lnTo>
                  <a:lnTo>
                    <a:pt x="8612" y="17591"/>
                  </a:lnTo>
                  <a:lnTo>
                    <a:pt x="8569" y="17591"/>
                  </a:lnTo>
                  <a:lnTo>
                    <a:pt x="8450" y="17582"/>
                  </a:lnTo>
                  <a:lnTo>
                    <a:pt x="8373" y="17582"/>
                  </a:lnTo>
                  <a:lnTo>
                    <a:pt x="8279" y="17599"/>
                  </a:lnTo>
                  <a:lnTo>
                    <a:pt x="8134" y="17642"/>
                  </a:lnTo>
                  <a:lnTo>
                    <a:pt x="7903" y="17727"/>
                  </a:lnTo>
                  <a:lnTo>
                    <a:pt x="7332" y="17966"/>
                  </a:lnTo>
                  <a:lnTo>
                    <a:pt x="6819" y="18197"/>
                  </a:lnTo>
                  <a:lnTo>
                    <a:pt x="6589" y="18308"/>
                  </a:lnTo>
                  <a:lnTo>
                    <a:pt x="6487" y="18521"/>
                  </a:lnTo>
                  <a:lnTo>
                    <a:pt x="6384" y="18735"/>
                  </a:lnTo>
                  <a:lnTo>
                    <a:pt x="6248" y="18794"/>
                  </a:lnTo>
                  <a:lnTo>
                    <a:pt x="5957" y="18939"/>
                  </a:lnTo>
                  <a:lnTo>
                    <a:pt x="5804" y="19025"/>
                  </a:lnTo>
                  <a:lnTo>
                    <a:pt x="5684" y="19102"/>
                  </a:lnTo>
                  <a:lnTo>
                    <a:pt x="5633" y="19136"/>
                  </a:lnTo>
                  <a:lnTo>
                    <a:pt x="5599" y="19170"/>
                  </a:lnTo>
                  <a:lnTo>
                    <a:pt x="5582" y="19204"/>
                  </a:lnTo>
                  <a:lnTo>
                    <a:pt x="5582" y="19213"/>
                  </a:lnTo>
                  <a:lnTo>
                    <a:pt x="5590" y="19221"/>
                  </a:lnTo>
                  <a:lnTo>
                    <a:pt x="5659" y="19306"/>
                  </a:lnTo>
                  <a:lnTo>
                    <a:pt x="5804" y="19469"/>
                  </a:lnTo>
                  <a:lnTo>
                    <a:pt x="6009" y="19665"/>
                  </a:lnTo>
                  <a:lnTo>
                    <a:pt x="6239" y="19887"/>
                  </a:lnTo>
                  <a:lnTo>
                    <a:pt x="6487" y="20100"/>
                  </a:lnTo>
                  <a:lnTo>
                    <a:pt x="6606" y="20194"/>
                  </a:lnTo>
                  <a:lnTo>
                    <a:pt x="6717" y="20279"/>
                  </a:lnTo>
                  <a:lnTo>
                    <a:pt x="6828" y="20356"/>
                  </a:lnTo>
                  <a:lnTo>
                    <a:pt x="6922" y="20407"/>
                  </a:lnTo>
                  <a:lnTo>
                    <a:pt x="7007" y="20442"/>
                  </a:lnTo>
                  <a:lnTo>
                    <a:pt x="7050" y="20450"/>
                  </a:lnTo>
                  <a:lnTo>
                    <a:pt x="7084" y="20450"/>
                  </a:lnTo>
                  <a:lnTo>
                    <a:pt x="7195" y="20442"/>
                  </a:lnTo>
                  <a:lnTo>
                    <a:pt x="7374" y="20442"/>
                  </a:lnTo>
                  <a:lnTo>
                    <a:pt x="7425" y="20467"/>
                  </a:lnTo>
                  <a:lnTo>
                    <a:pt x="7443" y="20476"/>
                  </a:lnTo>
                  <a:lnTo>
                    <a:pt x="7460" y="20493"/>
                  </a:lnTo>
                  <a:lnTo>
                    <a:pt x="7468" y="20518"/>
                  </a:lnTo>
                  <a:lnTo>
                    <a:pt x="7477" y="20544"/>
                  </a:lnTo>
                  <a:lnTo>
                    <a:pt x="7468" y="20621"/>
                  </a:lnTo>
                  <a:lnTo>
                    <a:pt x="7451" y="20715"/>
                  </a:lnTo>
                  <a:lnTo>
                    <a:pt x="7400" y="20920"/>
                  </a:lnTo>
                  <a:lnTo>
                    <a:pt x="7383" y="21005"/>
                  </a:lnTo>
                  <a:lnTo>
                    <a:pt x="7383" y="21073"/>
                  </a:lnTo>
                  <a:lnTo>
                    <a:pt x="7383" y="21141"/>
                  </a:lnTo>
                  <a:lnTo>
                    <a:pt x="7391" y="21184"/>
                  </a:lnTo>
                  <a:lnTo>
                    <a:pt x="7417" y="21218"/>
                  </a:lnTo>
                  <a:lnTo>
                    <a:pt x="7451" y="21244"/>
                  </a:lnTo>
                  <a:lnTo>
                    <a:pt x="7494" y="21244"/>
                  </a:lnTo>
                  <a:lnTo>
                    <a:pt x="7553" y="21218"/>
                  </a:lnTo>
                  <a:lnTo>
                    <a:pt x="7690" y="21133"/>
                  </a:lnTo>
                  <a:lnTo>
                    <a:pt x="7767" y="21107"/>
                  </a:lnTo>
                  <a:lnTo>
                    <a:pt x="7801" y="21099"/>
                  </a:lnTo>
                  <a:lnTo>
                    <a:pt x="7835" y="21099"/>
                  </a:lnTo>
                  <a:lnTo>
                    <a:pt x="7869" y="21107"/>
                  </a:lnTo>
                  <a:lnTo>
                    <a:pt x="7895" y="21124"/>
                  </a:lnTo>
                  <a:lnTo>
                    <a:pt x="7929" y="21150"/>
                  </a:lnTo>
                  <a:lnTo>
                    <a:pt x="7955" y="21193"/>
                  </a:lnTo>
                  <a:lnTo>
                    <a:pt x="7972" y="21244"/>
                  </a:lnTo>
                  <a:lnTo>
                    <a:pt x="7980" y="21287"/>
                  </a:lnTo>
                  <a:lnTo>
                    <a:pt x="7980" y="21338"/>
                  </a:lnTo>
                  <a:lnTo>
                    <a:pt x="7980" y="21389"/>
                  </a:lnTo>
                  <a:lnTo>
                    <a:pt x="7963" y="21440"/>
                  </a:lnTo>
                  <a:lnTo>
                    <a:pt x="7946" y="21491"/>
                  </a:lnTo>
                  <a:lnTo>
                    <a:pt x="7912" y="21543"/>
                  </a:lnTo>
                  <a:lnTo>
                    <a:pt x="7878" y="21585"/>
                  </a:lnTo>
                  <a:lnTo>
                    <a:pt x="7827" y="21636"/>
                  </a:lnTo>
                  <a:lnTo>
                    <a:pt x="7775" y="21679"/>
                  </a:lnTo>
                  <a:lnTo>
                    <a:pt x="7707" y="21722"/>
                  </a:lnTo>
                  <a:lnTo>
                    <a:pt x="7630" y="21764"/>
                  </a:lnTo>
                  <a:lnTo>
                    <a:pt x="7545" y="21799"/>
                  </a:lnTo>
                  <a:lnTo>
                    <a:pt x="7460" y="21833"/>
                  </a:lnTo>
                  <a:lnTo>
                    <a:pt x="7349" y="21858"/>
                  </a:lnTo>
                  <a:lnTo>
                    <a:pt x="7238" y="21884"/>
                  </a:lnTo>
                  <a:lnTo>
                    <a:pt x="7024" y="21918"/>
                  </a:lnTo>
                  <a:lnTo>
                    <a:pt x="6837" y="21944"/>
                  </a:lnTo>
                  <a:lnTo>
                    <a:pt x="6691" y="21961"/>
                  </a:lnTo>
                  <a:lnTo>
                    <a:pt x="6580" y="21952"/>
                  </a:lnTo>
                  <a:lnTo>
                    <a:pt x="6538" y="21944"/>
                  </a:lnTo>
                  <a:lnTo>
                    <a:pt x="6504" y="21935"/>
                  </a:lnTo>
                  <a:lnTo>
                    <a:pt x="6478" y="21910"/>
                  </a:lnTo>
                  <a:lnTo>
                    <a:pt x="6470" y="21884"/>
                  </a:lnTo>
                  <a:lnTo>
                    <a:pt x="6461" y="21850"/>
                  </a:lnTo>
                  <a:lnTo>
                    <a:pt x="6470" y="21816"/>
                  </a:lnTo>
                  <a:lnTo>
                    <a:pt x="6478" y="21764"/>
                  </a:lnTo>
                  <a:lnTo>
                    <a:pt x="6504" y="21705"/>
                  </a:lnTo>
                  <a:lnTo>
                    <a:pt x="6538" y="21654"/>
                  </a:lnTo>
                  <a:lnTo>
                    <a:pt x="6580" y="21594"/>
                  </a:lnTo>
                  <a:lnTo>
                    <a:pt x="6657" y="21500"/>
                  </a:lnTo>
                  <a:lnTo>
                    <a:pt x="6743" y="21406"/>
                  </a:lnTo>
                  <a:lnTo>
                    <a:pt x="6811" y="21329"/>
                  </a:lnTo>
                  <a:lnTo>
                    <a:pt x="6845" y="21295"/>
                  </a:lnTo>
                  <a:lnTo>
                    <a:pt x="6862" y="21261"/>
                  </a:lnTo>
                  <a:lnTo>
                    <a:pt x="6871" y="21227"/>
                  </a:lnTo>
                  <a:lnTo>
                    <a:pt x="6871" y="21193"/>
                  </a:lnTo>
                  <a:lnTo>
                    <a:pt x="6854" y="21167"/>
                  </a:lnTo>
                  <a:lnTo>
                    <a:pt x="6828" y="21133"/>
                  </a:lnTo>
                  <a:lnTo>
                    <a:pt x="6785" y="21107"/>
                  </a:lnTo>
                  <a:lnTo>
                    <a:pt x="6726" y="21082"/>
                  </a:lnTo>
                  <a:lnTo>
                    <a:pt x="6674" y="21065"/>
                  </a:lnTo>
                  <a:lnTo>
                    <a:pt x="6615" y="21056"/>
                  </a:lnTo>
                  <a:lnTo>
                    <a:pt x="6504" y="21048"/>
                  </a:lnTo>
                  <a:lnTo>
                    <a:pt x="6376" y="21056"/>
                  </a:lnTo>
                  <a:lnTo>
                    <a:pt x="6239" y="21073"/>
                  </a:lnTo>
                  <a:lnTo>
                    <a:pt x="6111" y="21082"/>
                  </a:lnTo>
                  <a:lnTo>
                    <a:pt x="5983" y="21090"/>
                  </a:lnTo>
                  <a:lnTo>
                    <a:pt x="5864" y="21090"/>
                  </a:lnTo>
                  <a:lnTo>
                    <a:pt x="5812" y="21082"/>
                  </a:lnTo>
                  <a:lnTo>
                    <a:pt x="5761" y="21073"/>
                  </a:lnTo>
                  <a:lnTo>
                    <a:pt x="5701" y="21048"/>
                  </a:lnTo>
                  <a:lnTo>
                    <a:pt x="5642" y="21022"/>
                  </a:lnTo>
                  <a:lnTo>
                    <a:pt x="5590" y="20996"/>
                  </a:lnTo>
                  <a:lnTo>
                    <a:pt x="5548" y="20962"/>
                  </a:lnTo>
                  <a:lnTo>
                    <a:pt x="5471" y="20885"/>
                  </a:lnTo>
                  <a:lnTo>
                    <a:pt x="5394" y="20809"/>
                  </a:lnTo>
                  <a:lnTo>
                    <a:pt x="5309" y="20732"/>
                  </a:lnTo>
                  <a:lnTo>
                    <a:pt x="5223" y="20663"/>
                  </a:lnTo>
                  <a:lnTo>
                    <a:pt x="5172" y="20629"/>
                  </a:lnTo>
                  <a:lnTo>
                    <a:pt x="5112" y="20604"/>
                  </a:lnTo>
                  <a:lnTo>
                    <a:pt x="5044" y="20587"/>
                  </a:lnTo>
                  <a:lnTo>
                    <a:pt x="4976" y="20570"/>
                  </a:lnTo>
                  <a:lnTo>
                    <a:pt x="4865" y="20553"/>
                  </a:lnTo>
                  <a:lnTo>
                    <a:pt x="4771" y="20527"/>
                  </a:lnTo>
                  <a:lnTo>
                    <a:pt x="4694" y="20493"/>
                  </a:lnTo>
                  <a:lnTo>
                    <a:pt x="4635" y="20467"/>
                  </a:lnTo>
                  <a:lnTo>
                    <a:pt x="4575" y="20424"/>
                  </a:lnTo>
                  <a:lnTo>
                    <a:pt x="4541" y="20390"/>
                  </a:lnTo>
                  <a:lnTo>
                    <a:pt x="4507" y="20356"/>
                  </a:lnTo>
                  <a:lnTo>
                    <a:pt x="4481" y="20314"/>
                  </a:lnTo>
                  <a:lnTo>
                    <a:pt x="4472" y="20271"/>
                  </a:lnTo>
                  <a:lnTo>
                    <a:pt x="4464" y="20237"/>
                  </a:lnTo>
                  <a:lnTo>
                    <a:pt x="4464" y="20151"/>
                  </a:lnTo>
                  <a:lnTo>
                    <a:pt x="4472" y="20083"/>
                  </a:lnTo>
                  <a:lnTo>
                    <a:pt x="4489" y="20023"/>
                  </a:lnTo>
                  <a:lnTo>
                    <a:pt x="4489" y="20006"/>
                  </a:lnTo>
                  <a:lnTo>
                    <a:pt x="4481" y="19998"/>
                  </a:lnTo>
                  <a:lnTo>
                    <a:pt x="4455" y="19989"/>
                  </a:lnTo>
                  <a:lnTo>
                    <a:pt x="4413" y="19989"/>
                  </a:lnTo>
                  <a:lnTo>
                    <a:pt x="4353" y="19998"/>
                  </a:lnTo>
                  <a:lnTo>
                    <a:pt x="4199" y="20032"/>
                  </a:lnTo>
                  <a:lnTo>
                    <a:pt x="4020" y="20083"/>
                  </a:lnTo>
                  <a:lnTo>
                    <a:pt x="3679" y="20194"/>
                  </a:lnTo>
                  <a:lnTo>
                    <a:pt x="3516" y="20254"/>
                  </a:lnTo>
                  <a:lnTo>
                    <a:pt x="3534" y="20254"/>
                  </a:lnTo>
                  <a:lnTo>
                    <a:pt x="3542" y="20279"/>
                  </a:lnTo>
                  <a:lnTo>
                    <a:pt x="3568" y="20356"/>
                  </a:lnTo>
                  <a:lnTo>
                    <a:pt x="3593" y="20476"/>
                  </a:lnTo>
                  <a:lnTo>
                    <a:pt x="3619" y="20612"/>
                  </a:lnTo>
                  <a:lnTo>
                    <a:pt x="3662" y="20902"/>
                  </a:lnTo>
                  <a:lnTo>
                    <a:pt x="3679" y="21073"/>
                  </a:lnTo>
                  <a:lnTo>
                    <a:pt x="3662" y="21193"/>
                  </a:lnTo>
                  <a:lnTo>
                    <a:pt x="3627" y="21312"/>
                  </a:lnTo>
                  <a:lnTo>
                    <a:pt x="3585" y="21440"/>
                  </a:lnTo>
                  <a:lnTo>
                    <a:pt x="3534" y="21568"/>
                  </a:lnTo>
                  <a:lnTo>
                    <a:pt x="3406" y="21824"/>
                  </a:lnTo>
                  <a:lnTo>
                    <a:pt x="3354" y="21952"/>
                  </a:lnTo>
                  <a:lnTo>
                    <a:pt x="3303" y="22089"/>
                  </a:lnTo>
                  <a:lnTo>
                    <a:pt x="3209" y="22302"/>
                  </a:lnTo>
                  <a:lnTo>
                    <a:pt x="3115" y="22516"/>
                  </a:lnTo>
                  <a:lnTo>
                    <a:pt x="3004" y="22729"/>
                  </a:lnTo>
                  <a:lnTo>
                    <a:pt x="2885" y="22942"/>
                  </a:lnTo>
                  <a:lnTo>
                    <a:pt x="2757" y="23156"/>
                  </a:lnTo>
                  <a:lnTo>
                    <a:pt x="2629" y="23369"/>
                  </a:lnTo>
                  <a:lnTo>
                    <a:pt x="2347" y="23813"/>
                  </a:lnTo>
                  <a:lnTo>
                    <a:pt x="2202" y="24035"/>
                  </a:lnTo>
                  <a:lnTo>
                    <a:pt x="2074" y="24257"/>
                  </a:lnTo>
                  <a:lnTo>
                    <a:pt x="1955" y="24479"/>
                  </a:lnTo>
                  <a:lnTo>
                    <a:pt x="1844" y="24692"/>
                  </a:lnTo>
                  <a:lnTo>
                    <a:pt x="1639" y="25119"/>
                  </a:lnTo>
                  <a:lnTo>
                    <a:pt x="1434" y="25554"/>
                  </a:lnTo>
                  <a:lnTo>
                    <a:pt x="1229" y="25989"/>
                  </a:lnTo>
                  <a:lnTo>
                    <a:pt x="1118" y="26203"/>
                  </a:lnTo>
                  <a:lnTo>
                    <a:pt x="999" y="26433"/>
                  </a:lnTo>
                  <a:lnTo>
                    <a:pt x="871" y="26655"/>
                  </a:lnTo>
                  <a:lnTo>
                    <a:pt x="734" y="26885"/>
                  </a:lnTo>
                  <a:lnTo>
                    <a:pt x="589" y="27124"/>
                  </a:lnTo>
                  <a:lnTo>
                    <a:pt x="427" y="27363"/>
                  </a:lnTo>
                  <a:lnTo>
                    <a:pt x="205" y="27679"/>
                  </a:lnTo>
                  <a:lnTo>
                    <a:pt x="111" y="27833"/>
                  </a:lnTo>
                  <a:lnTo>
                    <a:pt x="43" y="27969"/>
                  </a:lnTo>
                  <a:lnTo>
                    <a:pt x="26" y="28038"/>
                  </a:lnTo>
                  <a:lnTo>
                    <a:pt x="9" y="28106"/>
                  </a:lnTo>
                  <a:lnTo>
                    <a:pt x="0" y="28166"/>
                  </a:lnTo>
                  <a:lnTo>
                    <a:pt x="0" y="28217"/>
                  </a:lnTo>
                  <a:lnTo>
                    <a:pt x="17" y="28277"/>
                  </a:lnTo>
                  <a:lnTo>
                    <a:pt x="43" y="28328"/>
                  </a:lnTo>
                  <a:lnTo>
                    <a:pt x="77" y="28371"/>
                  </a:lnTo>
                  <a:lnTo>
                    <a:pt x="128" y="28413"/>
                  </a:lnTo>
                  <a:lnTo>
                    <a:pt x="188" y="28447"/>
                  </a:lnTo>
                  <a:lnTo>
                    <a:pt x="248" y="28473"/>
                  </a:lnTo>
                  <a:lnTo>
                    <a:pt x="316" y="28499"/>
                  </a:lnTo>
                  <a:lnTo>
                    <a:pt x="393" y="28516"/>
                  </a:lnTo>
                  <a:lnTo>
                    <a:pt x="555" y="28533"/>
                  </a:lnTo>
                  <a:lnTo>
                    <a:pt x="734" y="28541"/>
                  </a:lnTo>
                  <a:lnTo>
                    <a:pt x="1101" y="28550"/>
                  </a:lnTo>
                  <a:lnTo>
                    <a:pt x="1272" y="28550"/>
                  </a:lnTo>
                  <a:lnTo>
                    <a:pt x="1425" y="28567"/>
                  </a:lnTo>
                  <a:lnTo>
                    <a:pt x="1955" y="28644"/>
                  </a:lnTo>
                  <a:lnTo>
                    <a:pt x="2228" y="28678"/>
                  </a:lnTo>
                  <a:lnTo>
                    <a:pt x="2373" y="28686"/>
                  </a:lnTo>
                  <a:lnTo>
                    <a:pt x="2518" y="28695"/>
                  </a:lnTo>
                  <a:lnTo>
                    <a:pt x="2663" y="28703"/>
                  </a:lnTo>
                  <a:lnTo>
                    <a:pt x="2825" y="28703"/>
                  </a:lnTo>
                  <a:lnTo>
                    <a:pt x="2987" y="28686"/>
                  </a:lnTo>
                  <a:lnTo>
                    <a:pt x="3149" y="28661"/>
                  </a:lnTo>
                  <a:lnTo>
                    <a:pt x="3252" y="28635"/>
                  </a:lnTo>
                  <a:lnTo>
                    <a:pt x="3337" y="28601"/>
                  </a:lnTo>
                  <a:lnTo>
                    <a:pt x="3414" y="28558"/>
                  </a:lnTo>
                  <a:lnTo>
                    <a:pt x="3482" y="28507"/>
                  </a:lnTo>
                  <a:lnTo>
                    <a:pt x="3542" y="28456"/>
                  </a:lnTo>
                  <a:lnTo>
                    <a:pt x="3593" y="28388"/>
                  </a:lnTo>
                  <a:lnTo>
                    <a:pt x="3713" y="28234"/>
                  </a:lnTo>
                  <a:lnTo>
                    <a:pt x="3781" y="28149"/>
                  </a:lnTo>
                  <a:lnTo>
                    <a:pt x="3824" y="28089"/>
                  </a:lnTo>
                  <a:lnTo>
                    <a:pt x="3841" y="28063"/>
                  </a:lnTo>
                  <a:lnTo>
                    <a:pt x="3849" y="28038"/>
                  </a:lnTo>
                  <a:lnTo>
                    <a:pt x="3841" y="28012"/>
                  </a:lnTo>
                  <a:lnTo>
                    <a:pt x="3824" y="27986"/>
                  </a:lnTo>
                  <a:lnTo>
                    <a:pt x="3807" y="27969"/>
                  </a:lnTo>
                  <a:lnTo>
                    <a:pt x="3790" y="27944"/>
                  </a:lnTo>
                  <a:lnTo>
                    <a:pt x="3738" y="27918"/>
                  </a:lnTo>
                  <a:lnTo>
                    <a:pt x="3627" y="27867"/>
                  </a:lnTo>
                  <a:lnTo>
                    <a:pt x="3491" y="27799"/>
                  </a:lnTo>
                  <a:lnTo>
                    <a:pt x="3337" y="27730"/>
                  </a:lnTo>
                  <a:lnTo>
                    <a:pt x="3021" y="27619"/>
                  </a:lnTo>
                  <a:lnTo>
                    <a:pt x="2902" y="27577"/>
                  </a:lnTo>
                  <a:lnTo>
                    <a:pt x="2800" y="27534"/>
                  </a:lnTo>
                  <a:lnTo>
                    <a:pt x="2586" y="27423"/>
                  </a:lnTo>
                  <a:lnTo>
                    <a:pt x="2492" y="27389"/>
                  </a:lnTo>
                  <a:lnTo>
                    <a:pt x="2467" y="27372"/>
                  </a:lnTo>
                  <a:lnTo>
                    <a:pt x="2441" y="27346"/>
                  </a:lnTo>
                  <a:lnTo>
                    <a:pt x="2424" y="27321"/>
                  </a:lnTo>
                  <a:lnTo>
                    <a:pt x="2424" y="27287"/>
                  </a:lnTo>
                  <a:lnTo>
                    <a:pt x="2433" y="27244"/>
                  </a:lnTo>
                  <a:lnTo>
                    <a:pt x="2458" y="27176"/>
                  </a:lnTo>
                  <a:lnTo>
                    <a:pt x="2467" y="27141"/>
                  </a:lnTo>
                  <a:lnTo>
                    <a:pt x="2475" y="27107"/>
                  </a:lnTo>
                  <a:lnTo>
                    <a:pt x="2467" y="27039"/>
                  </a:lnTo>
                  <a:lnTo>
                    <a:pt x="2450" y="26971"/>
                  </a:lnTo>
                  <a:lnTo>
                    <a:pt x="2424" y="26911"/>
                  </a:lnTo>
                  <a:lnTo>
                    <a:pt x="2398" y="26843"/>
                  </a:lnTo>
                  <a:lnTo>
                    <a:pt x="2390" y="26783"/>
                  </a:lnTo>
                  <a:lnTo>
                    <a:pt x="2390" y="26749"/>
                  </a:lnTo>
                  <a:lnTo>
                    <a:pt x="2398" y="26715"/>
                  </a:lnTo>
                  <a:lnTo>
                    <a:pt x="2415" y="26681"/>
                  </a:lnTo>
                  <a:lnTo>
                    <a:pt x="2441" y="26638"/>
                  </a:lnTo>
                  <a:lnTo>
                    <a:pt x="2484" y="26595"/>
                  </a:lnTo>
                  <a:lnTo>
                    <a:pt x="2526" y="26561"/>
                  </a:lnTo>
                  <a:lnTo>
                    <a:pt x="2569" y="26527"/>
                  </a:lnTo>
                  <a:lnTo>
                    <a:pt x="2612" y="26510"/>
                  </a:lnTo>
                  <a:lnTo>
                    <a:pt x="2663" y="26493"/>
                  </a:lnTo>
                  <a:lnTo>
                    <a:pt x="2714" y="26484"/>
                  </a:lnTo>
                  <a:lnTo>
                    <a:pt x="2910" y="26484"/>
                  </a:lnTo>
                  <a:lnTo>
                    <a:pt x="3004" y="26493"/>
                  </a:lnTo>
                  <a:lnTo>
                    <a:pt x="3098" y="26501"/>
                  </a:lnTo>
                  <a:lnTo>
                    <a:pt x="3175" y="26493"/>
                  </a:lnTo>
                  <a:lnTo>
                    <a:pt x="3329" y="26467"/>
                  </a:lnTo>
                  <a:lnTo>
                    <a:pt x="3474" y="26433"/>
                  </a:lnTo>
                  <a:lnTo>
                    <a:pt x="3773" y="26348"/>
                  </a:lnTo>
                  <a:lnTo>
                    <a:pt x="4063" y="26254"/>
                  </a:lnTo>
                  <a:lnTo>
                    <a:pt x="4344" y="26143"/>
                  </a:lnTo>
                  <a:lnTo>
                    <a:pt x="4925" y="25904"/>
                  </a:lnTo>
                  <a:lnTo>
                    <a:pt x="5223" y="25776"/>
                  </a:lnTo>
                  <a:lnTo>
                    <a:pt x="5531" y="25665"/>
                  </a:lnTo>
                  <a:lnTo>
                    <a:pt x="5727" y="25588"/>
                  </a:lnTo>
                  <a:lnTo>
                    <a:pt x="5915" y="25537"/>
                  </a:lnTo>
                  <a:lnTo>
                    <a:pt x="6094" y="25494"/>
                  </a:lnTo>
                  <a:lnTo>
                    <a:pt x="6162" y="25486"/>
                  </a:lnTo>
                  <a:lnTo>
                    <a:pt x="6222" y="25486"/>
                  </a:lnTo>
                  <a:lnTo>
                    <a:pt x="6265" y="25494"/>
                  </a:lnTo>
                  <a:lnTo>
                    <a:pt x="6282" y="25511"/>
                  </a:lnTo>
                  <a:lnTo>
                    <a:pt x="6290" y="25520"/>
                  </a:lnTo>
                  <a:lnTo>
                    <a:pt x="6290" y="25537"/>
                  </a:lnTo>
                  <a:lnTo>
                    <a:pt x="6273" y="25580"/>
                  </a:lnTo>
                  <a:lnTo>
                    <a:pt x="6231" y="25631"/>
                  </a:lnTo>
                  <a:lnTo>
                    <a:pt x="6154" y="25699"/>
                  </a:lnTo>
                  <a:lnTo>
                    <a:pt x="6051" y="25784"/>
                  </a:lnTo>
                  <a:lnTo>
                    <a:pt x="5915" y="25878"/>
                  </a:lnTo>
                  <a:lnTo>
                    <a:pt x="5727" y="26015"/>
                  </a:lnTo>
                  <a:lnTo>
                    <a:pt x="5514" y="26151"/>
                  </a:lnTo>
                  <a:lnTo>
                    <a:pt x="5078" y="26442"/>
                  </a:lnTo>
                  <a:lnTo>
                    <a:pt x="4874" y="26578"/>
                  </a:lnTo>
                  <a:lnTo>
                    <a:pt x="4711" y="26706"/>
                  </a:lnTo>
                  <a:lnTo>
                    <a:pt x="4643" y="26766"/>
                  </a:lnTo>
                  <a:lnTo>
                    <a:pt x="4592" y="26826"/>
                  </a:lnTo>
                  <a:lnTo>
                    <a:pt x="4558" y="26877"/>
                  </a:lnTo>
                  <a:lnTo>
                    <a:pt x="4532" y="26920"/>
                  </a:lnTo>
                  <a:lnTo>
                    <a:pt x="4532" y="26971"/>
                  </a:lnTo>
                  <a:lnTo>
                    <a:pt x="4541" y="27013"/>
                  </a:lnTo>
                  <a:lnTo>
                    <a:pt x="4558" y="27065"/>
                  </a:lnTo>
                  <a:lnTo>
                    <a:pt x="4592" y="27107"/>
                  </a:lnTo>
                  <a:lnTo>
                    <a:pt x="4626" y="27150"/>
                  </a:lnTo>
                  <a:lnTo>
                    <a:pt x="4677" y="27193"/>
                  </a:lnTo>
                  <a:lnTo>
                    <a:pt x="4728" y="27227"/>
                  </a:lnTo>
                  <a:lnTo>
                    <a:pt x="4788" y="27261"/>
                  </a:lnTo>
                  <a:lnTo>
                    <a:pt x="4856" y="27287"/>
                  </a:lnTo>
                  <a:lnTo>
                    <a:pt x="4925" y="27312"/>
                  </a:lnTo>
                  <a:lnTo>
                    <a:pt x="4993" y="27329"/>
                  </a:lnTo>
                  <a:lnTo>
                    <a:pt x="5061" y="27338"/>
                  </a:lnTo>
                  <a:lnTo>
                    <a:pt x="5130" y="27346"/>
                  </a:lnTo>
                  <a:lnTo>
                    <a:pt x="5198" y="27338"/>
                  </a:lnTo>
                  <a:lnTo>
                    <a:pt x="5258" y="27321"/>
                  </a:lnTo>
                  <a:lnTo>
                    <a:pt x="5317" y="27304"/>
                  </a:lnTo>
                  <a:lnTo>
                    <a:pt x="5386" y="27270"/>
                  </a:lnTo>
                  <a:lnTo>
                    <a:pt x="5462" y="27210"/>
                  </a:lnTo>
                  <a:lnTo>
                    <a:pt x="5556" y="27133"/>
                  </a:lnTo>
                  <a:lnTo>
                    <a:pt x="5659" y="27048"/>
                  </a:lnTo>
                  <a:lnTo>
                    <a:pt x="5881" y="26834"/>
                  </a:lnTo>
                  <a:lnTo>
                    <a:pt x="6120" y="26604"/>
                  </a:lnTo>
                  <a:lnTo>
                    <a:pt x="6359" y="26373"/>
                  </a:lnTo>
                  <a:lnTo>
                    <a:pt x="6589" y="26177"/>
                  </a:lnTo>
                  <a:lnTo>
                    <a:pt x="6700" y="26100"/>
                  </a:lnTo>
                  <a:lnTo>
                    <a:pt x="6794" y="26032"/>
                  </a:lnTo>
                  <a:lnTo>
                    <a:pt x="6888" y="25989"/>
                  </a:lnTo>
                  <a:lnTo>
                    <a:pt x="6956" y="25964"/>
                  </a:lnTo>
                  <a:lnTo>
                    <a:pt x="7067" y="25964"/>
                  </a:lnTo>
                  <a:lnTo>
                    <a:pt x="7101" y="25981"/>
                  </a:lnTo>
                  <a:lnTo>
                    <a:pt x="7127" y="25998"/>
                  </a:lnTo>
                  <a:lnTo>
                    <a:pt x="7144" y="26023"/>
                  </a:lnTo>
                  <a:lnTo>
                    <a:pt x="7144" y="26049"/>
                  </a:lnTo>
                  <a:lnTo>
                    <a:pt x="7127" y="26092"/>
                  </a:lnTo>
                  <a:lnTo>
                    <a:pt x="7110" y="26134"/>
                  </a:lnTo>
                  <a:lnTo>
                    <a:pt x="7041" y="26237"/>
                  </a:lnTo>
                  <a:lnTo>
                    <a:pt x="6947" y="26356"/>
                  </a:lnTo>
                  <a:lnTo>
                    <a:pt x="6819" y="26484"/>
                  </a:lnTo>
                  <a:lnTo>
                    <a:pt x="6666" y="26629"/>
                  </a:lnTo>
                  <a:lnTo>
                    <a:pt x="6470" y="26792"/>
                  </a:lnTo>
                  <a:lnTo>
                    <a:pt x="6222" y="26979"/>
                  </a:lnTo>
                  <a:lnTo>
                    <a:pt x="5667" y="27389"/>
                  </a:lnTo>
                  <a:lnTo>
                    <a:pt x="5394" y="27585"/>
                  </a:lnTo>
                  <a:lnTo>
                    <a:pt x="5164" y="27765"/>
                  </a:lnTo>
                  <a:lnTo>
                    <a:pt x="5070" y="27841"/>
                  </a:lnTo>
                  <a:lnTo>
                    <a:pt x="4993" y="27910"/>
                  </a:lnTo>
                  <a:lnTo>
                    <a:pt x="4933" y="27978"/>
                  </a:lnTo>
                  <a:lnTo>
                    <a:pt x="4899" y="28021"/>
                  </a:lnTo>
                  <a:lnTo>
                    <a:pt x="4874" y="28089"/>
                  </a:lnTo>
                  <a:lnTo>
                    <a:pt x="4856" y="28149"/>
                  </a:lnTo>
                  <a:lnTo>
                    <a:pt x="4848" y="28208"/>
                  </a:lnTo>
                  <a:lnTo>
                    <a:pt x="4839" y="28260"/>
                  </a:lnTo>
                  <a:lnTo>
                    <a:pt x="4839" y="28302"/>
                  </a:lnTo>
                  <a:lnTo>
                    <a:pt x="4848" y="28353"/>
                  </a:lnTo>
                  <a:lnTo>
                    <a:pt x="4865" y="28396"/>
                  </a:lnTo>
                  <a:lnTo>
                    <a:pt x="4882" y="28430"/>
                  </a:lnTo>
                  <a:lnTo>
                    <a:pt x="4908" y="28464"/>
                  </a:lnTo>
                  <a:lnTo>
                    <a:pt x="4942" y="28499"/>
                  </a:lnTo>
                  <a:lnTo>
                    <a:pt x="5010" y="28558"/>
                  </a:lnTo>
                  <a:lnTo>
                    <a:pt x="5095" y="28609"/>
                  </a:lnTo>
                  <a:lnTo>
                    <a:pt x="5198" y="28652"/>
                  </a:lnTo>
                  <a:lnTo>
                    <a:pt x="5309" y="28686"/>
                  </a:lnTo>
                  <a:lnTo>
                    <a:pt x="5420" y="28712"/>
                  </a:lnTo>
                  <a:lnTo>
                    <a:pt x="5659" y="28763"/>
                  </a:lnTo>
                  <a:lnTo>
                    <a:pt x="5881" y="28814"/>
                  </a:lnTo>
                  <a:lnTo>
                    <a:pt x="5983" y="28840"/>
                  </a:lnTo>
                  <a:lnTo>
                    <a:pt x="6077" y="28866"/>
                  </a:lnTo>
                  <a:lnTo>
                    <a:pt x="6546" y="29028"/>
                  </a:lnTo>
                  <a:lnTo>
                    <a:pt x="6785" y="29105"/>
                  </a:lnTo>
                  <a:lnTo>
                    <a:pt x="7007" y="29190"/>
                  </a:lnTo>
                  <a:lnTo>
                    <a:pt x="7178" y="29241"/>
                  </a:lnTo>
                  <a:lnTo>
                    <a:pt x="7349" y="29292"/>
                  </a:lnTo>
                  <a:lnTo>
                    <a:pt x="7519" y="29352"/>
                  </a:lnTo>
                  <a:lnTo>
                    <a:pt x="7596" y="29378"/>
                  </a:lnTo>
                  <a:lnTo>
                    <a:pt x="7673" y="29420"/>
                  </a:lnTo>
                  <a:lnTo>
                    <a:pt x="7733" y="29463"/>
                  </a:lnTo>
                  <a:lnTo>
                    <a:pt x="7784" y="29523"/>
                  </a:lnTo>
                  <a:lnTo>
                    <a:pt x="7903" y="29651"/>
                  </a:lnTo>
                  <a:lnTo>
                    <a:pt x="7963" y="29710"/>
                  </a:lnTo>
                  <a:lnTo>
                    <a:pt x="8031" y="29762"/>
                  </a:lnTo>
                  <a:lnTo>
                    <a:pt x="8066" y="29787"/>
                  </a:lnTo>
                  <a:lnTo>
                    <a:pt x="8108" y="29796"/>
                  </a:lnTo>
                  <a:lnTo>
                    <a:pt x="8151" y="29804"/>
                  </a:lnTo>
                  <a:lnTo>
                    <a:pt x="8194" y="29813"/>
                  </a:lnTo>
                  <a:lnTo>
                    <a:pt x="8287" y="29804"/>
                  </a:lnTo>
                  <a:lnTo>
                    <a:pt x="8373" y="29779"/>
                  </a:lnTo>
                  <a:lnTo>
                    <a:pt x="8458" y="29745"/>
                  </a:lnTo>
                  <a:lnTo>
                    <a:pt x="8552" y="29702"/>
                  </a:lnTo>
                  <a:lnTo>
                    <a:pt x="8637" y="29642"/>
                  </a:lnTo>
                  <a:lnTo>
                    <a:pt x="8723" y="29574"/>
                  </a:lnTo>
                  <a:lnTo>
                    <a:pt x="8893" y="29429"/>
                  </a:lnTo>
                  <a:lnTo>
                    <a:pt x="9056" y="29267"/>
                  </a:lnTo>
                  <a:lnTo>
                    <a:pt x="9226" y="29105"/>
                  </a:lnTo>
                  <a:lnTo>
                    <a:pt x="9380" y="28951"/>
                  </a:lnTo>
                  <a:lnTo>
                    <a:pt x="9465" y="28891"/>
                  </a:lnTo>
                  <a:lnTo>
                    <a:pt x="9542" y="28831"/>
                  </a:lnTo>
                  <a:lnTo>
                    <a:pt x="9610" y="28789"/>
                  </a:lnTo>
                  <a:lnTo>
                    <a:pt x="9687" y="28763"/>
                  </a:lnTo>
                  <a:lnTo>
                    <a:pt x="9858" y="28720"/>
                  </a:lnTo>
                  <a:lnTo>
                    <a:pt x="9952" y="28695"/>
                  </a:lnTo>
                  <a:lnTo>
                    <a:pt x="10054" y="28669"/>
                  </a:lnTo>
                  <a:lnTo>
                    <a:pt x="10165" y="28618"/>
                  </a:lnTo>
                  <a:lnTo>
                    <a:pt x="10285" y="28567"/>
                  </a:lnTo>
                  <a:lnTo>
                    <a:pt x="10344" y="28524"/>
                  </a:lnTo>
                  <a:lnTo>
                    <a:pt x="10387" y="28490"/>
                  </a:lnTo>
                  <a:lnTo>
                    <a:pt x="10421" y="28447"/>
                  </a:lnTo>
                  <a:lnTo>
                    <a:pt x="10447" y="28396"/>
                  </a:lnTo>
                  <a:lnTo>
                    <a:pt x="10455" y="28353"/>
                  </a:lnTo>
                  <a:lnTo>
                    <a:pt x="10464" y="28302"/>
                  </a:lnTo>
                  <a:lnTo>
                    <a:pt x="10455" y="28251"/>
                  </a:lnTo>
                  <a:lnTo>
                    <a:pt x="10447" y="28208"/>
                  </a:lnTo>
                  <a:lnTo>
                    <a:pt x="10430" y="28157"/>
                  </a:lnTo>
                  <a:lnTo>
                    <a:pt x="10396" y="28106"/>
                  </a:lnTo>
                  <a:lnTo>
                    <a:pt x="10361" y="28055"/>
                  </a:lnTo>
                  <a:lnTo>
                    <a:pt x="10327" y="28004"/>
                  </a:lnTo>
                  <a:lnTo>
                    <a:pt x="10233" y="27910"/>
                  </a:lnTo>
                  <a:lnTo>
                    <a:pt x="10114" y="27824"/>
                  </a:lnTo>
                  <a:lnTo>
                    <a:pt x="10003" y="27739"/>
                  </a:lnTo>
                  <a:lnTo>
                    <a:pt x="9892" y="27637"/>
                  </a:lnTo>
                  <a:lnTo>
                    <a:pt x="9790" y="27534"/>
                  </a:lnTo>
                  <a:lnTo>
                    <a:pt x="9696" y="27423"/>
                  </a:lnTo>
                  <a:lnTo>
                    <a:pt x="9568" y="27252"/>
                  </a:lnTo>
                  <a:lnTo>
                    <a:pt x="9517" y="27176"/>
                  </a:lnTo>
                  <a:lnTo>
                    <a:pt x="9534" y="27150"/>
                  </a:lnTo>
                  <a:lnTo>
                    <a:pt x="9576" y="27082"/>
                  </a:lnTo>
                  <a:lnTo>
                    <a:pt x="9627" y="26971"/>
                  </a:lnTo>
                  <a:lnTo>
                    <a:pt x="9653" y="26911"/>
                  </a:lnTo>
                  <a:lnTo>
                    <a:pt x="9679" y="26834"/>
                  </a:lnTo>
                  <a:lnTo>
                    <a:pt x="9687" y="26774"/>
                  </a:lnTo>
                  <a:lnTo>
                    <a:pt x="9679" y="26723"/>
                  </a:lnTo>
                  <a:lnTo>
                    <a:pt x="9662" y="26689"/>
                  </a:lnTo>
                  <a:lnTo>
                    <a:pt x="9636" y="26655"/>
                  </a:lnTo>
                  <a:lnTo>
                    <a:pt x="9619" y="26629"/>
                  </a:lnTo>
                  <a:lnTo>
                    <a:pt x="9602" y="26595"/>
                  </a:lnTo>
                  <a:lnTo>
                    <a:pt x="9610" y="26561"/>
                  </a:lnTo>
                  <a:lnTo>
                    <a:pt x="9627" y="26518"/>
                  </a:lnTo>
                  <a:lnTo>
                    <a:pt x="9687" y="26407"/>
                  </a:lnTo>
                  <a:lnTo>
                    <a:pt x="9721" y="26348"/>
                  </a:lnTo>
                  <a:lnTo>
                    <a:pt x="9755" y="26297"/>
                  </a:lnTo>
                  <a:lnTo>
                    <a:pt x="9798" y="26245"/>
                  </a:lnTo>
                  <a:lnTo>
                    <a:pt x="9849" y="26211"/>
                  </a:lnTo>
                  <a:lnTo>
                    <a:pt x="9918" y="26186"/>
                  </a:lnTo>
                  <a:lnTo>
                    <a:pt x="9994" y="26177"/>
                  </a:lnTo>
                  <a:lnTo>
                    <a:pt x="10165" y="26177"/>
                  </a:lnTo>
                  <a:lnTo>
                    <a:pt x="10242" y="26194"/>
                  </a:lnTo>
                  <a:lnTo>
                    <a:pt x="10276" y="26211"/>
                  </a:lnTo>
                  <a:lnTo>
                    <a:pt x="10302" y="26228"/>
                  </a:lnTo>
                  <a:lnTo>
                    <a:pt x="10327" y="26254"/>
                  </a:lnTo>
                  <a:lnTo>
                    <a:pt x="10353" y="26279"/>
                  </a:lnTo>
                  <a:lnTo>
                    <a:pt x="10370" y="26314"/>
                  </a:lnTo>
                  <a:lnTo>
                    <a:pt x="10379" y="26348"/>
                  </a:lnTo>
                  <a:lnTo>
                    <a:pt x="10387" y="26390"/>
                  </a:lnTo>
                  <a:lnTo>
                    <a:pt x="10387" y="26442"/>
                  </a:lnTo>
                  <a:lnTo>
                    <a:pt x="10379" y="26501"/>
                  </a:lnTo>
                  <a:lnTo>
                    <a:pt x="10361" y="26570"/>
                  </a:lnTo>
                  <a:lnTo>
                    <a:pt x="10353" y="26604"/>
                  </a:lnTo>
                  <a:lnTo>
                    <a:pt x="10353" y="26638"/>
                  </a:lnTo>
                  <a:lnTo>
                    <a:pt x="10370" y="26715"/>
                  </a:lnTo>
                  <a:lnTo>
                    <a:pt x="10404" y="26800"/>
                  </a:lnTo>
                  <a:lnTo>
                    <a:pt x="10447" y="26885"/>
                  </a:lnTo>
                  <a:lnTo>
                    <a:pt x="10507" y="26971"/>
                  </a:lnTo>
                  <a:lnTo>
                    <a:pt x="10583" y="27056"/>
                  </a:lnTo>
                  <a:lnTo>
                    <a:pt x="10669" y="27141"/>
                  </a:lnTo>
                  <a:lnTo>
                    <a:pt x="10754" y="27227"/>
                  </a:lnTo>
                  <a:lnTo>
                    <a:pt x="10848" y="27304"/>
                  </a:lnTo>
                  <a:lnTo>
                    <a:pt x="10942" y="27380"/>
                  </a:lnTo>
                  <a:lnTo>
                    <a:pt x="11044" y="27449"/>
                  </a:lnTo>
                  <a:lnTo>
                    <a:pt x="11138" y="27500"/>
                  </a:lnTo>
                  <a:lnTo>
                    <a:pt x="11232" y="27551"/>
                  </a:lnTo>
                  <a:lnTo>
                    <a:pt x="11326" y="27585"/>
                  </a:lnTo>
                  <a:lnTo>
                    <a:pt x="11403" y="27611"/>
                  </a:lnTo>
                  <a:lnTo>
                    <a:pt x="11480" y="27619"/>
                  </a:lnTo>
                  <a:lnTo>
                    <a:pt x="11608" y="27619"/>
                  </a:lnTo>
                  <a:lnTo>
                    <a:pt x="11719" y="27602"/>
                  </a:lnTo>
                  <a:lnTo>
                    <a:pt x="11821" y="27577"/>
                  </a:lnTo>
                  <a:lnTo>
                    <a:pt x="11915" y="27526"/>
                  </a:lnTo>
                  <a:lnTo>
                    <a:pt x="12000" y="27466"/>
                  </a:lnTo>
                  <a:lnTo>
                    <a:pt x="12077" y="27380"/>
                  </a:lnTo>
                  <a:lnTo>
                    <a:pt x="12154" y="27287"/>
                  </a:lnTo>
                  <a:lnTo>
                    <a:pt x="12231" y="27167"/>
                  </a:lnTo>
                  <a:lnTo>
                    <a:pt x="12273" y="27099"/>
                  </a:lnTo>
                  <a:lnTo>
                    <a:pt x="12307" y="27022"/>
                  </a:lnTo>
                  <a:lnTo>
                    <a:pt x="12367" y="26860"/>
                  </a:lnTo>
                  <a:lnTo>
                    <a:pt x="12418" y="26681"/>
                  </a:lnTo>
                  <a:lnTo>
                    <a:pt x="12461" y="26510"/>
                  </a:lnTo>
                  <a:lnTo>
                    <a:pt x="12512" y="26220"/>
                  </a:lnTo>
                  <a:lnTo>
                    <a:pt x="12529" y="26100"/>
                  </a:lnTo>
                  <a:lnTo>
                    <a:pt x="12572" y="26092"/>
                  </a:lnTo>
                  <a:lnTo>
                    <a:pt x="12623" y="26083"/>
                  </a:lnTo>
                  <a:lnTo>
                    <a:pt x="12674" y="26075"/>
                  </a:lnTo>
                  <a:lnTo>
                    <a:pt x="12726" y="26083"/>
                  </a:lnTo>
                  <a:lnTo>
                    <a:pt x="12751" y="26092"/>
                  </a:lnTo>
                  <a:lnTo>
                    <a:pt x="12768" y="26100"/>
                  </a:lnTo>
                  <a:lnTo>
                    <a:pt x="12785" y="26117"/>
                  </a:lnTo>
                  <a:lnTo>
                    <a:pt x="12794" y="26143"/>
                  </a:lnTo>
                  <a:lnTo>
                    <a:pt x="12802" y="26168"/>
                  </a:lnTo>
                  <a:lnTo>
                    <a:pt x="12794" y="26203"/>
                  </a:lnTo>
                  <a:lnTo>
                    <a:pt x="12785" y="26279"/>
                  </a:lnTo>
                  <a:lnTo>
                    <a:pt x="12785" y="26356"/>
                  </a:lnTo>
                  <a:lnTo>
                    <a:pt x="12794" y="26510"/>
                  </a:lnTo>
                  <a:lnTo>
                    <a:pt x="12811" y="26655"/>
                  </a:lnTo>
                  <a:lnTo>
                    <a:pt x="12811" y="26715"/>
                  </a:lnTo>
                  <a:lnTo>
                    <a:pt x="12811" y="26766"/>
                  </a:lnTo>
                  <a:lnTo>
                    <a:pt x="12811" y="26783"/>
                  </a:lnTo>
                  <a:lnTo>
                    <a:pt x="12828" y="26792"/>
                  </a:lnTo>
                  <a:lnTo>
                    <a:pt x="12854" y="26809"/>
                  </a:lnTo>
                  <a:lnTo>
                    <a:pt x="12888" y="26809"/>
                  </a:lnTo>
                  <a:lnTo>
                    <a:pt x="12990" y="26817"/>
                  </a:lnTo>
                  <a:lnTo>
                    <a:pt x="13127" y="26809"/>
                  </a:lnTo>
                  <a:lnTo>
                    <a:pt x="13443" y="26766"/>
                  </a:lnTo>
                  <a:lnTo>
                    <a:pt x="13767" y="26723"/>
                  </a:lnTo>
                  <a:lnTo>
                    <a:pt x="13929" y="26698"/>
                  </a:lnTo>
                  <a:lnTo>
                    <a:pt x="14108" y="26646"/>
                  </a:lnTo>
                  <a:lnTo>
                    <a:pt x="14296" y="26587"/>
                  </a:lnTo>
                  <a:lnTo>
                    <a:pt x="14484" y="26527"/>
                  </a:lnTo>
                  <a:lnTo>
                    <a:pt x="14817" y="26390"/>
                  </a:lnTo>
                  <a:lnTo>
                    <a:pt x="15047" y="26288"/>
                  </a:lnTo>
                  <a:lnTo>
                    <a:pt x="15081" y="26262"/>
                  </a:lnTo>
                  <a:lnTo>
                    <a:pt x="15107" y="26237"/>
                  </a:lnTo>
                  <a:lnTo>
                    <a:pt x="15124" y="26211"/>
                  </a:lnTo>
                  <a:lnTo>
                    <a:pt x="15132" y="26186"/>
                  </a:lnTo>
                  <a:lnTo>
                    <a:pt x="15141" y="26109"/>
                  </a:lnTo>
                  <a:lnTo>
                    <a:pt x="15141" y="26040"/>
                  </a:lnTo>
                  <a:lnTo>
                    <a:pt x="15132" y="25964"/>
                  </a:lnTo>
                  <a:lnTo>
                    <a:pt x="15141" y="25887"/>
                  </a:lnTo>
                  <a:lnTo>
                    <a:pt x="15150" y="25853"/>
                  </a:lnTo>
                  <a:lnTo>
                    <a:pt x="15167" y="25819"/>
                  </a:lnTo>
                  <a:lnTo>
                    <a:pt x="15192" y="25784"/>
                  </a:lnTo>
                  <a:lnTo>
                    <a:pt x="15218" y="25759"/>
                  </a:lnTo>
                  <a:lnTo>
                    <a:pt x="15346" y="25673"/>
                  </a:lnTo>
                  <a:lnTo>
                    <a:pt x="15448" y="25614"/>
                  </a:lnTo>
                  <a:lnTo>
                    <a:pt x="15525" y="25580"/>
                  </a:lnTo>
                  <a:lnTo>
                    <a:pt x="15585" y="25571"/>
                  </a:lnTo>
                  <a:lnTo>
                    <a:pt x="15602" y="25571"/>
                  </a:lnTo>
                  <a:lnTo>
                    <a:pt x="15628" y="25580"/>
                  </a:lnTo>
                  <a:lnTo>
                    <a:pt x="15653" y="25597"/>
                  </a:lnTo>
                  <a:lnTo>
                    <a:pt x="15679" y="25639"/>
                  </a:lnTo>
                  <a:lnTo>
                    <a:pt x="15687" y="25691"/>
                  </a:lnTo>
                  <a:lnTo>
                    <a:pt x="15713" y="25801"/>
                  </a:lnTo>
                  <a:lnTo>
                    <a:pt x="15721" y="25870"/>
                  </a:lnTo>
                  <a:lnTo>
                    <a:pt x="15738" y="25930"/>
                  </a:lnTo>
                  <a:lnTo>
                    <a:pt x="15773" y="25989"/>
                  </a:lnTo>
                  <a:lnTo>
                    <a:pt x="15807" y="26049"/>
                  </a:lnTo>
                  <a:lnTo>
                    <a:pt x="15858" y="26092"/>
                  </a:lnTo>
                  <a:lnTo>
                    <a:pt x="15892" y="26109"/>
                  </a:lnTo>
                  <a:lnTo>
                    <a:pt x="15935" y="26126"/>
                  </a:lnTo>
                  <a:lnTo>
                    <a:pt x="15995" y="26143"/>
                  </a:lnTo>
                  <a:lnTo>
                    <a:pt x="16046" y="26151"/>
                  </a:lnTo>
                  <a:lnTo>
                    <a:pt x="16105" y="26160"/>
                  </a:lnTo>
                  <a:lnTo>
                    <a:pt x="16157" y="26151"/>
                  </a:lnTo>
                  <a:lnTo>
                    <a:pt x="16199" y="26143"/>
                  </a:lnTo>
                  <a:lnTo>
                    <a:pt x="16242" y="26126"/>
                  </a:lnTo>
                  <a:lnTo>
                    <a:pt x="16327" y="26083"/>
                  </a:lnTo>
                  <a:lnTo>
                    <a:pt x="16413" y="26032"/>
                  </a:lnTo>
                  <a:lnTo>
                    <a:pt x="16498" y="25972"/>
                  </a:lnTo>
                  <a:lnTo>
                    <a:pt x="16583" y="25912"/>
                  </a:lnTo>
                  <a:lnTo>
                    <a:pt x="16686" y="25861"/>
                  </a:lnTo>
                  <a:lnTo>
                    <a:pt x="16865" y="25793"/>
                  </a:lnTo>
                  <a:lnTo>
                    <a:pt x="17036" y="25750"/>
                  </a:lnTo>
                  <a:lnTo>
                    <a:pt x="17224" y="25708"/>
                  </a:lnTo>
                  <a:lnTo>
                    <a:pt x="17403" y="25673"/>
                  </a:lnTo>
                  <a:lnTo>
                    <a:pt x="17770" y="25622"/>
                  </a:lnTo>
                  <a:lnTo>
                    <a:pt x="17940" y="25588"/>
                  </a:lnTo>
                  <a:lnTo>
                    <a:pt x="18111" y="25554"/>
                  </a:lnTo>
                  <a:lnTo>
                    <a:pt x="18273" y="25511"/>
                  </a:lnTo>
                  <a:lnTo>
                    <a:pt x="18418" y="25460"/>
                  </a:lnTo>
                  <a:lnTo>
                    <a:pt x="18487" y="25434"/>
                  </a:lnTo>
                  <a:lnTo>
                    <a:pt x="18546" y="25392"/>
                  </a:lnTo>
                  <a:lnTo>
                    <a:pt x="18606" y="25358"/>
                  </a:lnTo>
                  <a:lnTo>
                    <a:pt x="18666" y="25306"/>
                  </a:lnTo>
                  <a:lnTo>
                    <a:pt x="18717" y="25264"/>
                  </a:lnTo>
                  <a:lnTo>
                    <a:pt x="18760" y="25204"/>
                  </a:lnTo>
                  <a:lnTo>
                    <a:pt x="18802" y="25144"/>
                  </a:lnTo>
                  <a:lnTo>
                    <a:pt x="18837" y="25076"/>
                  </a:lnTo>
                  <a:lnTo>
                    <a:pt x="18871" y="25008"/>
                  </a:lnTo>
                  <a:lnTo>
                    <a:pt x="18888" y="24922"/>
                  </a:lnTo>
                  <a:lnTo>
                    <a:pt x="18905" y="24837"/>
                  </a:lnTo>
                  <a:lnTo>
                    <a:pt x="18913" y="24743"/>
                  </a:lnTo>
                  <a:lnTo>
                    <a:pt x="18931" y="24666"/>
                  </a:lnTo>
                  <a:lnTo>
                    <a:pt x="18948" y="24590"/>
                  </a:lnTo>
                  <a:lnTo>
                    <a:pt x="18982" y="24521"/>
                  </a:lnTo>
                  <a:lnTo>
                    <a:pt x="19016" y="24453"/>
                  </a:lnTo>
                  <a:lnTo>
                    <a:pt x="19067" y="24385"/>
                  </a:lnTo>
                  <a:lnTo>
                    <a:pt x="19118" y="24325"/>
                  </a:lnTo>
                  <a:lnTo>
                    <a:pt x="19169" y="24274"/>
                  </a:lnTo>
                  <a:lnTo>
                    <a:pt x="19229" y="24223"/>
                  </a:lnTo>
                  <a:lnTo>
                    <a:pt x="19349" y="24137"/>
                  </a:lnTo>
                  <a:lnTo>
                    <a:pt x="19460" y="24077"/>
                  </a:lnTo>
                  <a:lnTo>
                    <a:pt x="19511" y="24060"/>
                  </a:lnTo>
                  <a:lnTo>
                    <a:pt x="19554" y="24052"/>
                  </a:lnTo>
                  <a:lnTo>
                    <a:pt x="19588" y="24052"/>
                  </a:lnTo>
                  <a:lnTo>
                    <a:pt x="19613" y="24060"/>
                  </a:lnTo>
                  <a:lnTo>
                    <a:pt x="19622" y="24069"/>
                  </a:lnTo>
                  <a:lnTo>
                    <a:pt x="19630" y="24077"/>
                  </a:lnTo>
                  <a:lnTo>
                    <a:pt x="19639" y="24129"/>
                  </a:lnTo>
                  <a:lnTo>
                    <a:pt x="19647" y="24188"/>
                  </a:lnTo>
                  <a:lnTo>
                    <a:pt x="19639" y="24265"/>
                  </a:lnTo>
                  <a:lnTo>
                    <a:pt x="19622" y="24453"/>
                  </a:lnTo>
                  <a:lnTo>
                    <a:pt x="19588" y="24658"/>
                  </a:lnTo>
                  <a:lnTo>
                    <a:pt x="19571" y="24871"/>
                  </a:lnTo>
                  <a:lnTo>
                    <a:pt x="19562" y="24965"/>
                  </a:lnTo>
                  <a:lnTo>
                    <a:pt x="19562" y="25059"/>
                  </a:lnTo>
                  <a:lnTo>
                    <a:pt x="19571" y="25136"/>
                  </a:lnTo>
                  <a:lnTo>
                    <a:pt x="19588" y="25196"/>
                  </a:lnTo>
                  <a:lnTo>
                    <a:pt x="19613" y="25247"/>
                  </a:lnTo>
                  <a:lnTo>
                    <a:pt x="19630" y="25264"/>
                  </a:lnTo>
                  <a:lnTo>
                    <a:pt x="19647" y="25272"/>
                  </a:lnTo>
                  <a:lnTo>
                    <a:pt x="19767" y="25289"/>
                  </a:lnTo>
                  <a:lnTo>
                    <a:pt x="19912" y="25298"/>
                  </a:lnTo>
                  <a:lnTo>
                    <a:pt x="20091" y="25298"/>
                  </a:lnTo>
                  <a:lnTo>
                    <a:pt x="20270" y="25289"/>
                  </a:lnTo>
                  <a:lnTo>
                    <a:pt x="20586" y="25281"/>
                  </a:lnTo>
                  <a:lnTo>
                    <a:pt x="20714" y="25272"/>
                  </a:lnTo>
                  <a:lnTo>
                    <a:pt x="20748" y="25306"/>
                  </a:lnTo>
                  <a:lnTo>
                    <a:pt x="20825" y="25375"/>
                  </a:lnTo>
                  <a:lnTo>
                    <a:pt x="20876" y="25417"/>
                  </a:lnTo>
                  <a:lnTo>
                    <a:pt x="20936" y="25443"/>
                  </a:lnTo>
                  <a:lnTo>
                    <a:pt x="20996" y="25469"/>
                  </a:lnTo>
                  <a:lnTo>
                    <a:pt x="21056" y="25469"/>
                  </a:lnTo>
                  <a:lnTo>
                    <a:pt x="21124" y="25452"/>
                  </a:lnTo>
                  <a:lnTo>
                    <a:pt x="21201" y="25417"/>
                  </a:lnTo>
                  <a:lnTo>
                    <a:pt x="21269" y="25375"/>
                  </a:lnTo>
                  <a:lnTo>
                    <a:pt x="21337" y="25315"/>
                  </a:lnTo>
                  <a:lnTo>
                    <a:pt x="21397" y="25247"/>
                  </a:lnTo>
                  <a:lnTo>
                    <a:pt x="21448" y="25178"/>
                  </a:lnTo>
                  <a:lnTo>
                    <a:pt x="21491" y="25102"/>
                  </a:lnTo>
                  <a:lnTo>
                    <a:pt x="21508" y="25025"/>
                  </a:lnTo>
                  <a:lnTo>
                    <a:pt x="21517" y="24982"/>
                  </a:lnTo>
                  <a:lnTo>
                    <a:pt x="21508" y="24939"/>
                  </a:lnTo>
                  <a:lnTo>
                    <a:pt x="21500" y="24888"/>
                  </a:lnTo>
                  <a:lnTo>
                    <a:pt x="21474" y="24829"/>
                  </a:lnTo>
                  <a:lnTo>
                    <a:pt x="21440" y="24769"/>
                  </a:lnTo>
                  <a:lnTo>
                    <a:pt x="21406" y="24718"/>
                  </a:lnTo>
                  <a:lnTo>
                    <a:pt x="21354" y="24658"/>
                  </a:lnTo>
                  <a:lnTo>
                    <a:pt x="21303" y="24598"/>
                  </a:lnTo>
                  <a:lnTo>
                    <a:pt x="21243" y="24538"/>
                  </a:lnTo>
                  <a:lnTo>
                    <a:pt x="21167" y="24487"/>
                  </a:lnTo>
                  <a:lnTo>
                    <a:pt x="21090" y="24436"/>
                  </a:lnTo>
                  <a:lnTo>
                    <a:pt x="21005" y="24393"/>
                  </a:lnTo>
                  <a:lnTo>
                    <a:pt x="20911" y="24351"/>
                  </a:lnTo>
                  <a:lnTo>
                    <a:pt x="20808" y="24316"/>
                  </a:lnTo>
                  <a:lnTo>
                    <a:pt x="20697" y="24291"/>
                  </a:lnTo>
                  <a:lnTo>
                    <a:pt x="20578" y="24282"/>
                  </a:lnTo>
                  <a:lnTo>
                    <a:pt x="20467" y="24265"/>
                  </a:lnTo>
                  <a:lnTo>
                    <a:pt x="20356" y="24240"/>
                  </a:lnTo>
                  <a:lnTo>
                    <a:pt x="20262" y="24223"/>
                  </a:lnTo>
                  <a:lnTo>
                    <a:pt x="20168" y="24188"/>
                  </a:lnTo>
                  <a:lnTo>
                    <a:pt x="20091" y="24154"/>
                  </a:lnTo>
                  <a:lnTo>
                    <a:pt x="20023" y="24120"/>
                  </a:lnTo>
                  <a:lnTo>
                    <a:pt x="19972" y="24086"/>
                  </a:lnTo>
                  <a:lnTo>
                    <a:pt x="19929" y="24043"/>
                  </a:lnTo>
                  <a:lnTo>
                    <a:pt x="19903" y="24009"/>
                  </a:lnTo>
                  <a:lnTo>
                    <a:pt x="19886" y="23966"/>
                  </a:lnTo>
                  <a:lnTo>
                    <a:pt x="19886" y="23932"/>
                  </a:lnTo>
                  <a:lnTo>
                    <a:pt x="19903" y="23898"/>
                  </a:lnTo>
                  <a:lnTo>
                    <a:pt x="19929" y="23864"/>
                  </a:lnTo>
                  <a:lnTo>
                    <a:pt x="19980" y="23838"/>
                  </a:lnTo>
                  <a:lnTo>
                    <a:pt x="20040" y="23821"/>
                  </a:lnTo>
                  <a:lnTo>
                    <a:pt x="20117" y="23804"/>
                  </a:lnTo>
                  <a:lnTo>
                    <a:pt x="20450" y="23753"/>
                  </a:lnTo>
                  <a:lnTo>
                    <a:pt x="20595" y="23736"/>
                  </a:lnTo>
                  <a:lnTo>
                    <a:pt x="20740" y="23745"/>
                  </a:lnTo>
                  <a:lnTo>
                    <a:pt x="20808" y="23745"/>
                  </a:lnTo>
                  <a:lnTo>
                    <a:pt x="20876" y="23762"/>
                  </a:lnTo>
                  <a:lnTo>
                    <a:pt x="20945" y="23779"/>
                  </a:lnTo>
                  <a:lnTo>
                    <a:pt x="21005" y="23804"/>
                  </a:lnTo>
                  <a:lnTo>
                    <a:pt x="21073" y="23830"/>
                  </a:lnTo>
                  <a:lnTo>
                    <a:pt x="21133" y="23873"/>
                  </a:lnTo>
                  <a:lnTo>
                    <a:pt x="21192" y="23915"/>
                  </a:lnTo>
                  <a:lnTo>
                    <a:pt x="21252" y="23975"/>
                  </a:lnTo>
                  <a:lnTo>
                    <a:pt x="21397" y="24103"/>
                  </a:lnTo>
                  <a:lnTo>
                    <a:pt x="21568" y="24240"/>
                  </a:lnTo>
                  <a:lnTo>
                    <a:pt x="21773" y="24385"/>
                  </a:lnTo>
                  <a:lnTo>
                    <a:pt x="21995" y="24521"/>
                  </a:lnTo>
                  <a:lnTo>
                    <a:pt x="22106" y="24590"/>
                  </a:lnTo>
                  <a:lnTo>
                    <a:pt x="22216" y="24641"/>
                  </a:lnTo>
                  <a:lnTo>
                    <a:pt x="22327" y="24692"/>
                  </a:lnTo>
                  <a:lnTo>
                    <a:pt x="22438" y="24726"/>
                  </a:lnTo>
                  <a:lnTo>
                    <a:pt x="22541" y="24760"/>
                  </a:lnTo>
                  <a:lnTo>
                    <a:pt x="22643" y="24777"/>
                  </a:lnTo>
                  <a:lnTo>
                    <a:pt x="22737" y="24786"/>
                  </a:lnTo>
                  <a:lnTo>
                    <a:pt x="22822" y="24777"/>
                  </a:lnTo>
                  <a:lnTo>
                    <a:pt x="22891" y="24769"/>
                  </a:lnTo>
                  <a:lnTo>
                    <a:pt x="22942" y="24752"/>
                  </a:lnTo>
                  <a:lnTo>
                    <a:pt x="22976" y="24726"/>
                  </a:lnTo>
                  <a:lnTo>
                    <a:pt x="22985" y="24692"/>
                  </a:lnTo>
                  <a:lnTo>
                    <a:pt x="22976" y="24666"/>
                  </a:lnTo>
                  <a:lnTo>
                    <a:pt x="22959" y="24632"/>
                  </a:lnTo>
                  <a:lnTo>
                    <a:pt x="22933" y="24590"/>
                  </a:lnTo>
                  <a:lnTo>
                    <a:pt x="22891" y="24555"/>
                  </a:lnTo>
                  <a:lnTo>
                    <a:pt x="22788" y="24470"/>
                  </a:lnTo>
                  <a:lnTo>
                    <a:pt x="22660" y="24376"/>
                  </a:lnTo>
                  <a:lnTo>
                    <a:pt x="22532" y="24291"/>
                  </a:lnTo>
                  <a:lnTo>
                    <a:pt x="22421" y="24205"/>
                  </a:lnTo>
                  <a:lnTo>
                    <a:pt x="22396" y="24180"/>
                  </a:lnTo>
                  <a:lnTo>
                    <a:pt x="22387" y="24146"/>
                  </a:lnTo>
                  <a:lnTo>
                    <a:pt x="22387" y="24095"/>
                  </a:lnTo>
                  <a:lnTo>
                    <a:pt x="22396" y="24043"/>
                  </a:lnTo>
                  <a:lnTo>
                    <a:pt x="22413" y="23975"/>
                  </a:lnTo>
                  <a:lnTo>
                    <a:pt x="22438" y="23907"/>
                  </a:lnTo>
                  <a:lnTo>
                    <a:pt x="22515" y="23745"/>
                  </a:lnTo>
                  <a:lnTo>
                    <a:pt x="22609" y="23557"/>
                  </a:lnTo>
                  <a:lnTo>
                    <a:pt x="22737" y="23352"/>
                  </a:lnTo>
                  <a:lnTo>
                    <a:pt x="22882" y="23130"/>
                  </a:lnTo>
                  <a:lnTo>
                    <a:pt x="23036" y="22908"/>
                  </a:lnTo>
                  <a:lnTo>
                    <a:pt x="23207" y="22678"/>
                  </a:lnTo>
                  <a:lnTo>
                    <a:pt x="23377" y="22447"/>
                  </a:lnTo>
                  <a:lnTo>
                    <a:pt x="23556" y="22234"/>
                  </a:lnTo>
                  <a:lnTo>
                    <a:pt x="23727" y="22029"/>
                  </a:lnTo>
                  <a:lnTo>
                    <a:pt x="23898" y="21841"/>
                  </a:lnTo>
                  <a:lnTo>
                    <a:pt x="24060" y="21679"/>
                  </a:lnTo>
                  <a:lnTo>
                    <a:pt x="24205" y="21543"/>
                  </a:lnTo>
                  <a:lnTo>
                    <a:pt x="24325" y="21440"/>
                  </a:lnTo>
                  <a:lnTo>
                    <a:pt x="24521" y="21295"/>
                  </a:lnTo>
                  <a:lnTo>
                    <a:pt x="24657" y="21176"/>
                  </a:lnTo>
                  <a:lnTo>
                    <a:pt x="24751" y="21090"/>
                  </a:lnTo>
                  <a:lnTo>
                    <a:pt x="24811" y="21013"/>
                  </a:lnTo>
                  <a:lnTo>
                    <a:pt x="24871" y="20962"/>
                  </a:lnTo>
                  <a:lnTo>
                    <a:pt x="24931" y="20928"/>
                  </a:lnTo>
                  <a:lnTo>
                    <a:pt x="25016" y="20902"/>
                  </a:lnTo>
                  <a:lnTo>
                    <a:pt x="25135" y="20885"/>
                  </a:lnTo>
                  <a:lnTo>
                    <a:pt x="25204" y="20885"/>
                  </a:lnTo>
                  <a:lnTo>
                    <a:pt x="25246" y="20902"/>
                  </a:lnTo>
                  <a:lnTo>
                    <a:pt x="25280" y="20928"/>
                  </a:lnTo>
                  <a:lnTo>
                    <a:pt x="25298" y="20971"/>
                  </a:lnTo>
                  <a:lnTo>
                    <a:pt x="25298" y="21022"/>
                  </a:lnTo>
                  <a:lnTo>
                    <a:pt x="25289" y="21082"/>
                  </a:lnTo>
                  <a:lnTo>
                    <a:pt x="25263" y="21141"/>
                  </a:lnTo>
                  <a:lnTo>
                    <a:pt x="25229" y="21218"/>
                  </a:lnTo>
                  <a:lnTo>
                    <a:pt x="25178" y="21287"/>
                  </a:lnTo>
                  <a:lnTo>
                    <a:pt x="25127" y="21363"/>
                  </a:lnTo>
                  <a:lnTo>
                    <a:pt x="25059" y="21449"/>
                  </a:lnTo>
                  <a:lnTo>
                    <a:pt x="24990" y="21525"/>
                  </a:lnTo>
                  <a:lnTo>
                    <a:pt x="24913" y="21602"/>
                  </a:lnTo>
                  <a:lnTo>
                    <a:pt x="24828" y="21671"/>
                  </a:lnTo>
                  <a:lnTo>
                    <a:pt x="24743" y="21747"/>
                  </a:lnTo>
                  <a:lnTo>
                    <a:pt x="24657" y="21807"/>
                  </a:lnTo>
                  <a:lnTo>
                    <a:pt x="24564" y="21875"/>
                  </a:lnTo>
                  <a:lnTo>
                    <a:pt x="24470" y="21961"/>
                  </a:lnTo>
                  <a:lnTo>
                    <a:pt x="24367" y="22055"/>
                  </a:lnTo>
                  <a:lnTo>
                    <a:pt x="24265" y="22166"/>
                  </a:lnTo>
                  <a:lnTo>
                    <a:pt x="24171" y="22285"/>
                  </a:lnTo>
                  <a:lnTo>
                    <a:pt x="24069" y="22405"/>
                  </a:lnTo>
                  <a:lnTo>
                    <a:pt x="23975" y="22533"/>
                  </a:lnTo>
                  <a:lnTo>
                    <a:pt x="23889" y="22669"/>
                  </a:lnTo>
                  <a:lnTo>
                    <a:pt x="23804" y="22797"/>
                  </a:lnTo>
                  <a:lnTo>
                    <a:pt x="23736" y="22925"/>
                  </a:lnTo>
                  <a:lnTo>
                    <a:pt x="23667" y="23045"/>
                  </a:lnTo>
                  <a:lnTo>
                    <a:pt x="23616" y="23164"/>
                  </a:lnTo>
                  <a:lnTo>
                    <a:pt x="23574" y="23267"/>
                  </a:lnTo>
                  <a:lnTo>
                    <a:pt x="23539" y="23360"/>
                  </a:lnTo>
                  <a:lnTo>
                    <a:pt x="23531" y="23446"/>
                  </a:lnTo>
                  <a:lnTo>
                    <a:pt x="23531" y="23506"/>
                  </a:lnTo>
                  <a:lnTo>
                    <a:pt x="23556" y="23599"/>
                  </a:lnTo>
                  <a:lnTo>
                    <a:pt x="23591" y="23668"/>
                  </a:lnTo>
                  <a:lnTo>
                    <a:pt x="23625" y="23719"/>
                  </a:lnTo>
                  <a:lnTo>
                    <a:pt x="23667" y="23753"/>
                  </a:lnTo>
                  <a:lnTo>
                    <a:pt x="23702" y="23779"/>
                  </a:lnTo>
                  <a:lnTo>
                    <a:pt x="23736" y="23804"/>
                  </a:lnTo>
                  <a:lnTo>
                    <a:pt x="23753" y="23838"/>
                  </a:lnTo>
                  <a:lnTo>
                    <a:pt x="23761" y="23890"/>
                  </a:lnTo>
                  <a:lnTo>
                    <a:pt x="23778" y="24086"/>
                  </a:lnTo>
                  <a:lnTo>
                    <a:pt x="23795" y="24231"/>
                  </a:lnTo>
                  <a:lnTo>
                    <a:pt x="23821" y="24385"/>
                  </a:lnTo>
                  <a:lnTo>
                    <a:pt x="23855" y="24521"/>
                  </a:lnTo>
                  <a:lnTo>
                    <a:pt x="23872" y="24590"/>
                  </a:lnTo>
                  <a:lnTo>
                    <a:pt x="23898" y="24649"/>
                  </a:lnTo>
                  <a:lnTo>
                    <a:pt x="23923" y="24692"/>
                  </a:lnTo>
                  <a:lnTo>
                    <a:pt x="23958" y="24726"/>
                  </a:lnTo>
                  <a:lnTo>
                    <a:pt x="23983" y="24752"/>
                  </a:lnTo>
                  <a:lnTo>
                    <a:pt x="24017" y="24760"/>
                  </a:lnTo>
                  <a:lnTo>
                    <a:pt x="24342" y="24743"/>
                  </a:lnTo>
                  <a:lnTo>
                    <a:pt x="24888" y="24735"/>
                  </a:lnTo>
                  <a:lnTo>
                    <a:pt x="25460" y="24718"/>
                  </a:lnTo>
                  <a:lnTo>
                    <a:pt x="25690" y="24709"/>
                  </a:lnTo>
                  <a:lnTo>
                    <a:pt x="25844" y="24692"/>
                  </a:lnTo>
                  <a:lnTo>
                    <a:pt x="25904" y="24683"/>
                  </a:lnTo>
                  <a:lnTo>
                    <a:pt x="25972" y="24658"/>
                  </a:lnTo>
                  <a:lnTo>
                    <a:pt x="26108" y="24598"/>
                  </a:lnTo>
                  <a:lnTo>
                    <a:pt x="26262" y="24513"/>
                  </a:lnTo>
                  <a:lnTo>
                    <a:pt x="26416" y="24410"/>
                  </a:lnTo>
                  <a:lnTo>
                    <a:pt x="26578" y="24316"/>
                  </a:lnTo>
                  <a:lnTo>
                    <a:pt x="26723" y="24240"/>
                  </a:lnTo>
                  <a:lnTo>
                    <a:pt x="26791" y="24205"/>
                  </a:lnTo>
                  <a:lnTo>
                    <a:pt x="26859" y="24180"/>
                  </a:lnTo>
                  <a:lnTo>
                    <a:pt x="26928" y="24163"/>
                  </a:lnTo>
                  <a:lnTo>
                    <a:pt x="26979" y="24154"/>
                  </a:lnTo>
                  <a:lnTo>
                    <a:pt x="27039" y="24163"/>
                  </a:lnTo>
                  <a:lnTo>
                    <a:pt x="27081" y="24180"/>
                  </a:lnTo>
                  <a:lnTo>
                    <a:pt x="27124" y="24197"/>
                  </a:lnTo>
                  <a:lnTo>
                    <a:pt x="27158" y="24231"/>
                  </a:lnTo>
                  <a:lnTo>
                    <a:pt x="27201" y="24265"/>
                  </a:lnTo>
                  <a:lnTo>
                    <a:pt x="27226" y="24308"/>
                  </a:lnTo>
                  <a:lnTo>
                    <a:pt x="27286" y="24402"/>
                  </a:lnTo>
                  <a:lnTo>
                    <a:pt x="27337" y="24496"/>
                  </a:lnTo>
                  <a:lnTo>
                    <a:pt x="27397" y="24572"/>
                  </a:lnTo>
                  <a:lnTo>
                    <a:pt x="27423" y="24607"/>
                  </a:lnTo>
                  <a:lnTo>
                    <a:pt x="27457" y="24641"/>
                  </a:lnTo>
                  <a:lnTo>
                    <a:pt x="27491" y="24658"/>
                  </a:lnTo>
                  <a:lnTo>
                    <a:pt x="27534" y="24666"/>
                  </a:lnTo>
                  <a:lnTo>
                    <a:pt x="27619" y="24692"/>
                  </a:lnTo>
                  <a:lnTo>
                    <a:pt x="27713" y="24735"/>
                  </a:lnTo>
                  <a:lnTo>
                    <a:pt x="27841" y="24777"/>
                  </a:lnTo>
                  <a:lnTo>
                    <a:pt x="27995" y="24811"/>
                  </a:lnTo>
                  <a:lnTo>
                    <a:pt x="28088" y="24829"/>
                  </a:lnTo>
                  <a:lnTo>
                    <a:pt x="28191" y="24837"/>
                  </a:lnTo>
                  <a:lnTo>
                    <a:pt x="28310" y="24846"/>
                  </a:lnTo>
                  <a:lnTo>
                    <a:pt x="28438" y="24837"/>
                  </a:lnTo>
                  <a:lnTo>
                    <a:pt x="28584" y="24829"/>
                  </a:lnTo>
                  <a:lnTo>
                    <a:pt x="28746" y="24811"/>
                  </a:lnTo>
                  <a:lnTo>
                    <a:pt x="28916" y="24786"/>
                  </a:lnTo>
                  <a:lnTo>
                    <a:pt x="29113" y="24743"/>
                  </a:lnTo>
                  <a:lnTo>
                    <a:pt x="29300" y="24700"/>
                  </a:lnTo>
                  <a:lnTo>
                    <a:pt x="29454" y="24658"/>
                  </a:lnTo>
                  <a:lnTo>
                    <a:pt x="29591" y="24615"/>
                  </a:lnTo>
                  <a:lnTo>
                    <a:pt x="29702" y="24572"/>
                  </a:lnTo>
                  <a:lnTo>
                    <a:pt x="29795" y="24538"/>
                  </a:lnTo>
                  <a:lnTo>
                    <a:pt x="29872" y="24504"/>
                  </a:lnTo>
                  <a:lnTo>
                    <a:pt x="29983" y="24436"/>
                  </a:lnTo>
                  <a:lnTo>
                    <a:pt x="30069" y="24376"/>
                  </a:lnTo>
                  <a:lnTo>
                    <a:pt x="30145" y="24325"/>
                  </a:lnTo>
                  <a:lnTo>
                    <a:pt x="30248" y="24274"/>
                  </a:lnTo>
                  <a:lnTo>
                    <a:pt x="30308" y="24248"/>
                  </a:lnTo>
                  <a:lnTo>
                    <a:pt x="30384" y="24231"/>
                  </a:lnTo>
                  <a:lnTo>
                    <a:pt x="30470" y="24214"/>
                  </a:lnTo>
                  <a:lnTo>
                    <a:pt x="30564" y="24223"/>
                  </a:lnTo>
                  <a:lnTo>
                    <a:pt x="30657" y="24240"/>
                  </a:lnTo>
                  <a:lnTo>
                    <a:pt x="30760" y="24274"/>
                  </a:lnTo>
                  <a:lnTo>
                    <a:pt x="30854" y="24316"/>
                  </a:lnTo>
                  <a:lnTo>
                    <a:pt x="30956" y="24368"/>
                  </a:lnTo>
                  <a:lnTo>
                    <a:pt x="31050" y="24419"/>
                  </a:lnTo>
                  <a:lnTo>
                    <a:pt x="31135" y="24479"/>
                  </a:lnTo>
                  <a:lnTo>
                    <a:pt x="31298" y="24598"/>
                  </a:lnTo>
                  <a:lnTo>
                    <a:pt x="31434" y="24700"/>
                  </a:lnTo>
                  <a:lnTo>
                    <a:pt x="31545" y="24803"/>
                  </a:lnTo>
                  <a:lnTo>
                    <a:pt x="31434" y="24888"/>
                  </a:lnTo>
                  <a:lnTo>
                    <a:pt x="31315" y="24982"/>
                  </a:lnTo>
                  <a:lnTo>
                    <a:pt x="31195" y="25093"/>
                  </a:lnTo>
                  <a:lnTo>
                    <a:pt x="31135" y="25161"/>
                  </a:lnTo>
                  <a:lnTo>
                    <a:pt x="31084" y="25230"/>
                  </a:lnTo>
                  <a:lnTo>
                    <a:pt x="31042" y="25298"/>
                  </a:lnTo>
                  <a:lnTo>
                    <a:pt x="31007" y="25366"/>
                  </a:lnTo>
                  <a:lnTo>
                    <a:pt x="30999" y="25434"/>
                  </a:lnTo>
                  <a:lnTo>
                    <a:pt x="30999" y="25503"/>
                  </a:lnTo>
                  <a:lnTo>
                    <a:pt x="30999" y="25528"/>
                  </a:lnTo>
                  <a:lnTo>
                    <a:pt x="31016" y="25563"/>
                  </a:lnTo>
                  <a:lnTo>
                    <a:pt x="31033" y="25597"/>
                  </a:lnTo>
                  <a:lnTo>
                    <a:pt x="31059" y="25622"/>
                  </a:lnTo>
                  <a:lnTo>
                    <a:pt x="31118" y="25682"/>
                  </a:lnTo>
                  <a:lnTo>
                    <a:pt x="31178" y="25733"/>
                  </a:lnTo>
                  <a:lnTo>
                    <a:pt x="31255" y="25784"/>
                  </a:lnTo>
                  <a:lnTo>
                    <a:pt x="31323" y="25836"/>
                  </a:lnTo>
                  <a:lnTo>
                    <a:pt x="31485" y="25921"/>
                  </a:lnTo>
                  <a:lnTo>
                    <a:pt x="31665" y="25989"/>
                  </a:lnTo>
                  <a:lnTo>
                    <a:pt x="31861" y="26058"/>
                  </a:lnTo>
                  <a:lnTo>
                    <a:pt x="32057" y="26117"/>
                  </a:lnTo>
                  <a:lnTo>
                    <a:pt x="32475" y="26237"/>
                  </a:lnTo>
                  <a:lnTo>
                    <a:pt x="32680" y="26305"/>
                  </a:lnTo>
                  <a:lnTo>
                    <a:pt x="32851" y="26373"/>
                  </a:lnTo>
                  <a:lnTo>
                    <a:pt x="32919" y="26416"/>
                  </a:lnTo>
                  <a:lnTo>
                    <a:pt x="32988" y="26450"/>
                  </a:lnTo>
                  <a:lnTo>
                    <a:pt x="33047" y="26501"/>
                  </a:lnTo>
                  <a:lnTo>
                    <a:pt x="33107" y="26544"/>
                  </a:lnTo>
                  <a:lnTo>
                    <a:pt x="33150" y="26595"/>
                  </a:lnTo>
                  <a:lnTo>
                    <a:pt x="33184" y="26638"/>
                  </a:lnTo>
                  <a:lnTo>
                    <a:pt x="33218" y="26698"/>
                  </a:lnTo>
                  <a:lnTo>
                    <a:pt x="33244" y="26749"/>
                  </a:lnTo>
                  <a:lnTo>
                    <a:pt x="33252" y="26809"/>
                  </a:lnTo>
                  <a:lnTo>
                    <a:pt x="33261" y="26868"/>
                  </a:lnTo>
                  <a:lnTo>
                    <a:pt x="33261" y="26928"/>
                  </a:lnTo>
                  <a:lnTo>
                    <a:pt x="33252" y="26996"/>
                  </a:lnTo>
                  <a:lnTo>
                    <a:pt x="33218" y="27133"/>
                  </a:lnTo>
                  <a:lnTo>
                    <a:pt x="33175" y="27252"/>
                  </a:lnTo>
                  <a:lnTo>
                    <a:pt x="33150" y="27312"/>
                  </a:lnTo>
                  <a:lnTo>
                    <a:pt x="33116" y="27372"/>
                  </a:lnTo>
                  <a:lnTo>
                    <a:pt x="33073" y="27415"/>
                  </a:lnTo>
                  <a:lnTo>
                    <a:pt x="33030" y="27466"/>
                  </a:lnTo>
                  <a:lnTo>
                    <a:pt x="32970" y="27500"/>
                  </a:lnTo>
                  <a:lnTo>
                    <a:pt x="32911" y="27534"/>
                  </a:lnTo>
                  <a:lnTo>
                    <a:pt x="32834" y="27560"/>
                  </a:lnTo>
                  <a:lnTo>
                    <a:pt x="32749" y="27577"/>
                  </a:lnTo>
                  <a:lnTo>
                    <a:pt x="32655" y="27594"/>
                  </a:lnTo>
                  <a:lnTo>
                    <a:pt x="32544" y="27594"/>
                  </a:lnTo>
                  <a:lnTo>
                    <a:pt x="32424" y="27585"/>
                  </a:lnTo>
                  <a:lnTo>
                    <a:pt x="32279" y="27568"/>
                  </a:lnTo>
                  <a:lnTo>
                    <a:pt x="32125" y="27543"/>
                  </a:lnTo>
                  <a:lnTo>
                    <a:pt x="31955" y="27491"/>
                  </a:lnTo>
                  <a:lnTo>
                    <a:pt x="31767" y="27432"/>
                  </a:lnTo>
                  <a:lnTo>
                    <a:pt x="31571" y="27355"/>
                  </a:lnTo>
                  <a:lnTo>
                    <a:pt x="31161" y="27176"/>
                  </a:lnTo>
                  <a:lnTo>
                    <a:pt x="30743" y="26979"/>
                  </a:lnTo>
                  <a:lnTo>
                    <a:pt x="30350" y="26792"/>
                  </a:lnTo>
                  <a:lnTo>
                    <a:pt x="30009" y="26638"/>
                  </a:lnTo>
                  <a:lnTo>
                    <a:pt x="29872" y="26578"/>
                  </a:lnTo>
                  <a:lnTo>
                    <a:pt x="29753" y="26535"/>
                  </a:lnTo>
                  <a:lnTo>
                    <a:pt x="29659" y="26510"/>
                  </a:lnTo>
                  <a:lnTo>
                    <a:pt x="29625" y="26501"/>
                  </a:lnTo>
                  <a:lnTo>
                    <a:pt x="29599" y="26510"/>
                  </a:lnTo>
                  <a:lnTo>
                    <a:pt x="29497" y="26544"/>
                  </a:lnTo>
                  <a:lnTo>
                    <a:pt x="29352" y="26604"/>
                  </a:lnTo>
                  <a:lnTo>
                    <a:pt x="29181" y="26689"/>
                  </a:lnTo>
                  <a:lnTo>
                    <a:pt x="29002" y="26792"/>
                  </a:lnTo>
                  <a:lnTo>
                    <a:pt x="28831" y="26903"/>
                  </a:lnTo>
                  <a:lnTo>
                    <a:pt x="28669" y="27022"/>
                  </a:lnTo>
                  <a:lnTo>
                    <a:pt x="28601" y="27082"/>
                  </a:lnTo>
                  <a:lnTo>
                    <a:pt x="28541" y="27141"/>
                  </a:lnTo>
                  <a:lnTo>
                    <a:pt x="28490" y="27201"/>
                  </a:lnTo>
                  <a:lnTo>
                    <a:pt x="28455" y="27252"/>
                  </a:lnTo>
                  <a:lnTo>
                    <a:pt x="28387" y="27363"/>
                  </a:lnTo>
                  <a:lnTo>
                    <a:pt x="28336" y="27491"/>
                  </a:lnTo>
                  <a:lnTo>
                    <a:pt x="28285" y="27611"/>
                  </a:lnTo>
                  <a:lnTo>
                    <a:pt x="28251" y="27730"/>
                  </a:lnTo>
                  <a:lnTo>
                    <a:pt x="28199" y="27927"/>
                  </a:lnTo>
                  <a:lnTo>
                    <a:pt x="28182" y="28004"/>
                  </a:lnTo>
                  <a:lnTo>
                    <a:pt x="28925" y="28285"/>
                  </a:lnTo>
                  <a:lnTo>
                    <a:pt x="29514" y="28507"/>
                  </a:lnTo>
                  <a:lnTo>
                    <a:pt x="29958" y="28669"/>
                  </a:lnTo>
                  <a:lnTo>
                    <a:pt x="30393" y="28823"/>
                  </a:lnTo>
                  <a:lnTo>
                    <a:pt x="30990" y="29028"/>
                  </a:lnTo>
                  <a:lnTo>
                    <a:pt x="31562" y="29241"/>
                  </a:lnTo>
                  <a:lnTo>
                    <a:pt x="31793" y="29335"/>
                  </a:lnTo>
                  <a:lnTo>
                    <a:pt x="31955" y="29403"/>
                  </a:lnTo>
                  <a:lnTo>
                    <a:pt x="32066" y="29472"/>
                  </a:lnTo>
                  <a:lnTo>
                    <a:pt x="32177" y="29531"/>
                  </a:lnTo>
                  <a:lnTo>
                    <a:pt x="32279" y="29591"/>
                  </a:lnTo>
                  <a:lnTo>
                    <a:pt x="32390" y="29642"/>
                  </a:lnTo>
                  <a:lnTo>
                    <a:pt x="32493" y="29693"/>
                  </a:lnTo>
                  <a:lnTo>
                    <a:pt x="32595" y="29728"/>
                  </a:lnTo>
                  <a:lnTo>
                    <a:pt x="32706" y="29745"/>
                  </a:lnTo>
                  <a:lnTo>
                    <a:pt x="32766" y="29745"/>
                  </a:lnTo>
                  <a:lnTo>
                    <a:pt x="32825" y="29736"/>
                  </a:lnTo>
                  <a:lnTo>
                    <a:pt x="32851" y="29728"/>
                  </a:lnTo>
                  <a:lnTo>
                    <a:pt x="32885" y="29719"/>
                  </a:lnTo>
                  <a:lnTo>
                    <a:pt x="32970" y="29659"/>
                  </a:lnTo>
                  <a:lnTo>
                    <a:pt x="33056" y="29574"/>
                  </a:lnTo>
                  <a:lnTo>
                    <a:pt x="33158" y="29472"/>
                  </a:lnTo>
                  <a:lnTo>
                    <a:pt x="33261" y="29343"/>
                  </a:lnTo>
                  <a:lnTo>
                    <a:pt x="33380" y="29198"/>
                  </a:lnTo>
                  <a:lnTo>
                    <a:pt x="33611" y="28874"/>
                  </a:lnTo>
                  <a:lnTo>
                    <a:pt x="33850" y="28541"/>
                  </a:lnTo>
                  <a:lnTo>
                    <a:pt x="34080" y="28234"/>
                  </a:lnTo>
                  <a:lnTo>
                    <a:pt x="34182" y="28097"/>
                  </a:lnTo>
                  <a:lnTo>
                    <a:pt x="34285" y="27978"/>
                  </a:lnTo>
                  <a:lnTo>
                    <a:pt x="34370" y="27875"/>
                  </a:lnTo>
                  <a:lnTo>
                    <a:pt x="34447" y="27807"/>
                  </a:lnTo>
                  <a:lnTo>
                    <a:pt x="34566" y="27696"/>
                  </a:lnTo>
                  <a:lnTo>
                    <a:pt x="34669" y="27594"/>
                  </a:lnTo>
                  <a:lnTo>
                    <a:pt x="34814" y="27415"/>
                  </a:lnTo>
                  <a:lnTo>
                    <a:pt x="34882" y="27346"/>
                  </a:lnTo>
                  <a:lnTo>
                    <a:pt x="34908" y="27321"/>
                  </a:lnTo>
                  <a:lnTo>
                    <a:pt x="34942" y="27304"/>
                  </a:lnTo>
                  <a:lnTo>
                    <a:pt x="34976" y="27287"/>
                  </a:lnTo>
                  <a:lnTo>
                    <a:pt x="35010" y="27278"/>
                  </a:lnTo>
                  <a:lnTo>
                    <a:pt x="35053" y="27278"/>
                  </a:lnTo>
                  <a:lnTo>
                    <a:pt x="35096" y="27287"/>
                  </a:lnTo>
                  <a:lnTo>
                    <a:pt x="35454" y="27389"/>
                  </a:lnTo>
                  <a:lnTo>
                    <a:pt x="35821" y="27500"/>
                  </a:lnTo>
                  <a:lnTo>
                    <a:pt x="36205" y="27619"/>
                  </a:lnTo>
                  <a:lnTo>
                    <a:pt x="36589" y="27756"/>
                  </a:lnTo>
                  <a:lnTo>
                    <a:pt x="36982" y="27910"/>
                  </a:lnTo>
                  <a:lnTo>
                    <a:pt x="37366" y="28063"/>
                  </a:lnTo>
                  <a:lnTo>
                    <a:pt x="37759" y="28234"/>
                  </a:lnTo>
                  <a:lnTo>
                    <a:pt x="38151" y="28413"/>
                  </a:lnTo>
                  <a:lnTo>
                    <a:pt x="38535" y="28592"/>
                  </a:lnTo>
                  <a:lnTo>
                    <a:pt x="38902" y="28789"/>
                  </a:lnTo>
                  <a:lnTo>
                    <a:pt x="39269" y="28985"/>
                  </a:lnTo>
                  <a:lnTo>
                    <a:pt x="39619" y="29190"/>
                  </a:lnTo>
                  <a:lnTo>
                    <a:pt x="39961" y="29395"/>
                  </a:lnTo>
                  <a:lnTo>
                    <a:pt x="40276" y="29608"/>
                  </a:lnTo>
                  <a:lnTo>
                    <a:pt x="40575" y="29830"/>
                  </a:lnTo>
                  <a:lnTo>
                    <a:pt x="40848" y="30043"/>
                  </a:lnTo>
                  <a:lnTo>
                    <a:pt x="40891" y="30069"/>
                  </a:lnTo>
                  <a:lnTo>
                    <a:pt x="40934" y="30095"/>
                  </a:lnTo>
                  <a:lnTo>
                    <a:pt x="40985" y="30112"/>
                  </a:lnTo>
                  <a:lnTo>
                    <a:pt x="41036" y="30129"/>
                  </a:lnTo>
                  <a:lnTo>
                    <a:pt x="41155" y="30137"/>
                  </a:lnTo>
                  <a:lnTo>
                    <a:pt x="41275" y="30137"/>
                  </a:lnTo>
                  <a:lnTo>
                    <a:pt x="41403" y="30129"/>
                  </a:lnTo>
                  <a:lnTo>
                    <a:pt x="41531" y="30095"/>
                  </a:lnTo>
                  <a:lnTo>
                    <a:pt x="41642" y="30060"/>
                  </a:lnTo>
                  <a:lnTo>
                    <a:pt x="41744" y="30009"/>
                  </a:lnTo>
                  <a:lnTo>
                    <a:pt x="41898" y="29907"/>
                  </a:lnTo>
                  <a:lnTo>
                    <a:pt x="41949" y="29873"/>
                  </a:lnTo>
                  <a:lnTo>
                    <a:pt x="42009" y="29847"/>
                  </a:lnTo>
                  <a:lnTo>
                    <a:pt x="42060" y="29821"/>
                  </a:lnTo>
                  <a:lnTo>
                    <a:pt x="42128" y="29804"/>
                  </a:lnTo>
                  <a:lnTo>
                    <a:pt x="42205" y="29796"/>
                  </a:lnTo>
                  <a:lnTo>
                    <a:pt x="42359" y="29796"/>
                  </a:lnTo>
                  <a:lnTo>
                    <a:pt x="42410" y="29787"/>
                  </a:lnTo>
                  <a:lnTo>
                    <a:pt x="42461" y="29770"/>
                  </a:lnTo>
                  <a:lnTo>
                    <a:pt x="42512" y="29753"/>
                  </a:lnTo>
                  <a:lnTo>
                    <a:pt x="42606" y="29693"/>
                  </a:lnTo>
                  <a:lnTo>
                    <a:pt x="42709" y="29634"/>
                  </a:lnTo>
                  <a:lnTo>
                    <a:pt x="42803" y="29574"/>
                  </a:lnTo>
                  <a:lnTo>
                    <a:pt x="42897" y="29523"/>
                  </a:lnTo>
                  <a:lnTo>
                    <a:pt x="42948" y="29514"/>
                  </a:lnTo>
                  <a:lnTo>
                    <a:pt x="42999" y="29497"/>
                  </a:lnTo>
                  <a:lnTo>
                    <a:pt x="43050" y="29497"/>
                  </a:lnTo>
                  <a:lnTo>
                    <a:pt x="43101" y="29506"/>
                  </a:lnTo>
                  <a:lnTo>
                    <a:pt x="43161" y="29523"/>
                  </a:lnTo>
                  <a:lnTo>
                    <a:pt x="43229" y="29557"/>
                  </a:lnTo>
                  <a:lnTo>
                    <a:pt x="43400" y="29642"/>
                  </a:lnTo>
                  <a:lnTo>
                    <a:pt x="43596" y="29753"/>
                  </a:lnTo>
                  <a:lnTo>
                    <a:pt x="43827" y="29881"/>
                  </a:lnTo>
                  <a:lnTo>
                    <a:pt x="44083" y="30001"/>
                  </a:lnTo>
                  <a:lnTo>
                    <a:pt x="44211" y="30052"/>
                  </a:lnTo>
                  <a:lnTo>
                    <a:pt x="44347" y="30103"/>
                  </a:lnTo>
                  <a:lnTo>
                    <a:pt x="44484" y="30146"/>
                  </a:lnTo>
                  <a:lnTo>
                    <a:pt x="44621" y="30171"/>
                  </a:lnTo>
                  <a:lnTo>
                    <a:pt x="44766" y="30197"/>
                  </a:lnTo>
                  <a:lnTo>
                    <a:pt x="44902" y="30206"/>
                  </a:lnTo>
                  <a:lnTo>
                    <a:pt x="45150" y="30197"/>
                  </a:lnTo>
                  <a:lnTo>
                    <a:pt x="45355" y="30197"/>
                  </a:lnTo>
                  <a:lnTo>
                    <a:pt x="45525" y="30180"/>
                  </a:lnTo>
                  <a:lnTo>
                    <a:pt x="45670" y="30171"/>
                  </a:lnTo>
                  <a:lnTo>
                    <a:pt x="45986" y="30129"/>
                  </a:lnTo>
                  <a:lnTo>
                    <a:pt x="46404" y="30069"/>
                  </a:lnTo>
                  <a:lnTo>
                    <a:pt x="46541" y="30043"/>
                  </a:lnTo>
                  <a:lnTo>
                    <a:pt x="46669" y="30018"/>
                  </a:lnTo>
                  <a:lnTo>
                    <a:pt x="46788" y="29975"/>
                  </a:lnTo>
                  <a:lnTo>
                    <a:pt x="46917" y="29932"/>
                  </a:lnTo>
                  <a:lnTo>
                    <a:pt x="47164" y="29821"/>
                  </a:lnTo>
                  <a:lnTo>
                    <a:pt x="47394" y="29702"/>
                  </a:lnTo>
                  <a:lnTo>
                    <a:pt x="47625" y="29591"/>
                  </a:lnTo>
                  <a:lnTo>
                    <a:pt x="47847" y="29497"/>
                  </a:lnTo>
                  <a:lnTo>
                    <a:pt x="47949" y="29463"/>
                  </a:lnTo>
                  <a:lnTo>
                    <a:pt x="48052" y="29429"/>
                  </a:lnTo>
                  <a:lnTo>
                    <a:pt x="48154" y="29412"/>
                  </a:lnTo>
                  <a:lnTo>
                    <a:pt x="48256" y="29403"/>
                  </a:lnTo>
                  <a:lnTo>
                    <a:pt x="48436" y="29412"/>
                  </a:lnTo>
                  <a:lnTo>
                    <a:pt x="48589" y="29429"/>
                  </a:lnTo>
                  <a:lnTo>
                    <a:pt x="48845" y="29454"/>
                  </a:lnTo>
                  <a:lnTo>
                    <a:pt x="48956" y="29463"/>
                  </a:lnTo>
                  <a:lnTo>
                    <a:pt x="49067" y="29463"/>
                  </a:lnTo>
                  <a:lnTo>
                    <a:pt x="49178" y="29437"/>
                  </a:lnTo>
                  <a:lnTo>
                    <a:pt x="49298" y="29395"/>
                  </a:lnTo>
                  <a:lnTo>
                    <a:pt x="49417" y="29352"/>
                  </a:lnTo>
                  <a:lnTo>
                    <a:pt x="49528" y="29318"/>
                  </a:lnTo>
                  <a:lnTo>
                    <a:pt x="49639" y="29301"/>
                  </a:lnTo>
                  <a:lnTo>
                    <a:pt x="49742" y="29292"/>
                  </a:lnTo>
                  <a:lnTo>
                    <a:pt x="49835" y="29292"/>
                  </a:lnTo>
                  <a:lnTo>
                    <a:pt x="49912" y="29309"/>
                  </a:lnTo>
                  <a:lnTo>
                    <a:pt x="49972" y="29335"/>
                  </a:lnTo>
                  <a:lnTo>
                    <a:pt x="50015" y="29369"/>
                  </a:lnTo>
                  <a:lnTo>
                    <a:pt x="50091" y="29437"/>
                  </a:lnTo>
                  <a:lnTo>
                    <a:pt x="50228" y="29565"/>
                  </a:lnTo>
                  <a:lnTo>
                    <a:pt x="50424" y="29719"/>
                  </a:lnTo>
                  <a:lnTo>
                    <a:pt x="50638" y="29890"/>
                  </a:lnTo>
                  <a:lnTo>
                    <a:pt x="50868" y="30060"/>
                  </a:lnTo>
                  <a:lnTo>
                    <a:pt x="51090" y="30206"/>
                  </a:lnTo>
                  <a:lnTo>
                    <a:pt x="51193" y="30265"/>
                  </a:lnTo>
                  <a:lnTo>
                    <a:pt x="51286" y="30308"/>
                  </a:lnTo>
                  <a:lnTo>
                    <a:pt x="51372" y="30334"/>
                  </a:lnTo>
                  <a:lnTo>
                    <a:pt x="51440" y="30351"/>
                  </a:lnTo>
                  <a:lnTo>
                    <a:pt x="51491" y="30342"/>
                  </a:lnTo>
                  <a:lnTo>
                    <a:pt x="51542" y="30334"/>
                  </a:lnTo>
                  <a:lnTo>
                    <a:pt x="51577" y="30316"/>
                  </a:lnTo>
                  <a:lnTo>
                    <a:pt x="51611" y="30299"/>
                  </a:lnTo>
                  <a:lnTo>
                    <a:pt x="51636" y="30274"/>
                  </a:lnTo>
                  <a:lnTo>
                    <a:pt x="51662" y="30248"/>
                  </a:lnTo>
                  <a:lnTo>
                    <a:pt x="51705" y="30188"/>
                  </a:lnTo>
                  <a:lnTo>
                    <a:pt x="51739" y="30120"/>
                  </a:lnTo>
                  <a:lnTo>
                    <a:pt x="51764" y="30095"/>
                  </a:lnTo>
                  <a:lnTo>
                    <a:pt x="51790" y="30069"/>
                  </a:lnTo>
                  <a:lnTo>
                    <a:pt x="51824" y="30052"/>
                  </a:lnTo>
                  <a:lnTo>
                    <a:pt x="51867" y="30035"/>
                  </a:lnTo>
                  <a:lnTo>
                    <a:pt x="51909" y="30026"/>
                  </a:lnTo>
                  <a:lnTo>
                    <a:pt x="51961" y="30018"/>
                  </a:lnTo>
                  <a:lnTo>
                    <a:pt x="52020" y="30026"/>
                  </a:lnTo>
                  <a:lnTo>
                    <a:pt x="52072" y="30043"/>
                  </a:lnTo>
                  <a:lnTo>
                    <a:pt x="52123" y="30069"/>
                  </a:lnTo>
                  <a:lnTo>
                    <a:pt x="52174" y="30112"/>
                  </a:lnTo>
                  <a:lnTo>
                    <a:pt x="52259" y="30197"/>
                  </a:lnTo>
                  <a:lnTo>
                    <a:pt x="52345" y="30299"/>
                  </a:lnTo>
                  <a:lnTo>
                    <a:pt x="52422" y="30393"/>
                  </a:lnTo>
                  <a:lnTo>
                    <a:pt x="52473" y="30436"/>
                  </a:lnTo>
                  <a:lnTo>
                    <a:pt x="52515" y="30470"/>
                  </a:lnTo>
                  <a:lnTo>
                    <a:pt x="52567" y="30496"/>
                  </a:lnTo>
                  <a:lnTo>
                    <a:pt x="52618" y="30513"/>
                  </a:lnTo>
                  <a:lnTo>
                    <a:pt x="52678" y="30521"/>
                  </a:lnTo>
                  <a:lnTo>
                    <a:pt x="52737" y="30513"/>
                  </a:lnTo>
                  <a:lnTo>
                    <a:pt x="52797" y="30496"/>
                  </a:lnTo>
                  <a:lnTo>
                    <a:pt x="52840" y="30470"/>
                  </a:lnTo>
                  <a:lnTo>
                    <a:pt x="52882" y="30453"/>
                  </a:lnTo>
                  <a:lnTo>
                    <a:pt x="52917" y="30427"/>
                  </a:lnTo>
                  <a:lnTo>
                    <a:pt x="52942" y="30393"/>
                  </a:lnTo>
                  <a:lnTo>
                    <a:pt x="52959" y="30368"/>
                  </a:lnTo>
                  <a:lnTo>
                    <a:pt x="52968" y="30334"/>
                  </a:lnTo>
                  <a:lnTo>
                    <a:pt x="52968" y="30299"/>
                  </a:lnTo>
                  <a:lnTo>
                    <a:pt x="52968" y="30231"/>
                  </a:lnTo>
                  <a:lnTo>
                    <a:pt x="52951" y="30146"/>
                  </a:lnTo>
                  <a:lnTo>
                    <a:pt x="52891" y="29958"/>
                  </a:lnTo>
                  <a:lnTo>
                    <a:pt x="52882" y="29907"/>
                  </a:lnTo>
                  <a:lnTo>
                    <a:pt x="52874" y="29856"/>
                  </a:lnTo>
                  <a:lnTo>
                    <a:pt x="52865" y="29736"/>
                  </a:lnTo>
                  <a:lnTo>
                    <a:pt x="52882" y="29600"/>
                  </a:lnTo>
                  <a:lnTo>
                    <a:pt x="52899" y="29463"/>
                  </a:lnTo>
                  <a:lnTo>
                    <a:pt x="52934" y="29181"/>
                  </a:lnTo>
                  <a:lnTo>
                    <a:pt x="52942" y="29053"/>
                  </a:lnTo>
                  <a:lnTo>
                    <a:pt x="52942" y="28934"/>
                  </a:lnTo>
                  <a:lnTo>
                    <a:pt x="52934" y="28806"/>
                  </a:lnTo>
                  <a:lnTo>
                    <a:pt x="52934" y="28652"/>
                  </a:lnTo>
                  <a:lnTo>
                    <a:pt x="52942" y="28499"/>
                  </a:lnTo>
                  <a:lnTo>
                    <a:pt x="52951" y="28422"/>
                  </a:lnTo>
                  <a:lnTo>
                    <a:pt x="52968" y="28353"/>
                  </a:lnTo>
                  <a:lnTo>
                    <a:pt x="52993" y="28285"/>
                  </a:lnTo>
                  <a:lnTo>
                    <a:pt x="53019" y="28225"/>
                  </a:lnTo>
                  <a:lnTo>
                    <a:pt x="53062" y="28166"/>
                  </a:lnTo>
                  <a:lnTo>
                    <a:pt x="53113" y="28123"/>
                  </a:lnTo>
                  <a:lnTo>
                    <a:pt x="53173" y="28089"/>
                  </a:lnTo>
                  <a:lnTo>
                    <a:pt x="53241" y="28063"/>
                  </a:lnTo>
                  <a:lnTo>
                    <a:pt x="53326" y="28055"/>
                  </a:lnTo>
                  <a:lnTo>
                    <a:pt x="53420" y="28063"/>
                  </a:lnTo>
                  <a:lnTo>
                    <a:pt x="53531" y="28080"/>
                  </a:lnTo>
                  <a:lnTo>
                    <a:pt x="53633" y="28123"/>
                  </a:lnTo>
                  <a:lnTo>
                    <a:pt x="53727" y="28166"/>
                  </a:lnTo>
                  <a:lnTo>
                    <a:pt x="53821" y="28225"/>
                  </a:lnTo>
                  <a:lnTo>
                    <a:pt x="53907" y="28285"/>
                  </a:lnTo>
                  <a:lnTo>
                    <a:pt x="53983" y="28353"/>
                  </a:lnTo>
                  <a:lnTo>
                    <a:pt x="54146" y="28507"/>
                  </a:lnTo>
                  <a:lnTo>
                    <a:pt x="54308" y="28644"/>
                  </a:lnTo>
                  <a:lnTo>
                    <a:pt x="54393" y="28712"/>
                  </a:lnTo>
                  <a:lnTo>
                    <a:pt x="54478" y="28772"/>
                  </a:lnTo>
                  <a:lnTo>
                    <a:pt x="54572" y="28831"/>
                  </a:lnTo>
                  <a:lnTo>
                    <a:pt x="54666" y="28874"/>
                  </a:lnTo>
                  <a:lnTo>
                    <a:pt x="54777" y="28900"/>
                  </a:lnTo>
                  <a:lnTo>
                    <a:pt x="54888" y="28917"/>
                  </a:lnTo>
                  <a:lnTo>
                    <a:pt x="55016" y="28917"/>
                  </a:lnTo>
                  <a:lnTo>
                    <a:pt x="55144" y="28900"/>
                  </a:lnTo>
                  <a:lnTo>
                    <a:pt x="55281" y="28866"/>
                  </a:lnTo>
                  <a:lnTo>
                    <a:pt x="55417" y="28814"/>
                  </a:lnTo>
                  <a:lnTo>
                    <a:pt x="55562" y="28746"/>
                  </a:lnTo>
                  <a:lnTo>
                    <a:pt x="55707" y="28678"/>
                  </a:lnTo>
                  <a:lnTo>
                    <a:pt x="55853" y="28601"/>
                  </a:lnTo>
                  <a:lnTo>
                    <a:pt x="55998" y="28507"/>
                  </a:lnTo>
                  <a:lnTo>
                    <a:pt x="56279" y="28328"/>
                  </a:lnTo>
                  <a:lnTo>
                    <a:pt x="56544" y="28149"/>
                  </a:lnTo>
                  <a:lnTo>
                    <a:pt x="56783" y="27986"/>
                  </a:lnTo>
                  <a:lnTo>
                    <a:pt x="56996" y="27867"/>
                  </a:lnTo>
                  <a:lnTo>
                    <a:pt x="57252" y="27713"/>
                  </a:lnTo>
                  <a:lnTo>
                    <a:pt x="57355" y="27645"/>
                  </a:lnTo>
                  <a:lnTo>
                    <a:pt x="57449" y="27577"/>
                  </a:lnTo>
                  <a:lnTo>
                    <a:pt x="57525" y="27508"/>
                  </a:lnTo>
                  <a:lnTo>
                    <a:pt x="57577" y="27440"/>
                  </a:lnTo>
                  <a:lnTo>
                    <a:pt x="57619" y="27380"/>
                  </a:lnTo>
                  <a:lnTo>
                    <a:pt x="57645" y="27312"/>
                  </a:lnTo>
                  <a:lnTo>
                    <a:pt x="57653" y="27244"/>
                  </a:lnTo>
                  <a:lnTo>
                    <a:pt x="57645" y="27167"/>
                  </a:lnTo>
                  <a:lnTo>
                    <a:pt x="57619" y="27090"/>
                  </a:lnTo>
                  <a:lnTo>
                    <a:pt x="57577" y="27013"/>
                  </a:lnTo>
                  <a:lnTo>
                    <a:pt x="57517" y="26920"/>
                  </a:lnTo>
                  <a:lnTo>
                    <a:pt x="57440" y="26826"/>
                  </a:lnTo>
                  <a:lnTo>
                    <a:pt x="57346" y="26723"/>
                  </a:lnTo>
                  <a:lnTo>
                    <a:pt x="57235" y="26621"/>
                  </a:lnTo>
                  <a:lnTo>
                    <a:pt x="57116" y="26510"/>
                  </a:lnTo>
                  <a:lnTo>
                    <a:pt x="56979" y="26416"/>
                  </a:lnTo>
                  <a:lnTo>
                    <a:pt x="56843" y="26322"/>
                  </a:lnTo>
                  <a:lnTo>
                    <a:pt x="56698" y="26245"/>
                  </a:lnTo>
                  <a:lnTo>
                    <a:pt x="56544" y="26168"/>
                  </a:lnTo>
                  <a:lnTo>
                    <a:pt x="56399" y="26100"/>
                  </a:lnTo>
                  <a:lnTo>
                    <a:pt x="56100" y="25989"/>
                  </a:lnTo>
                  <a:lnTo>
                    <a:pt x="55835" y="25887"/>
                  </a:lnTo>
                  <a:lnTo>
                    <a:pt x="55605" y="25793"/>
                  </a:lnTo>
                  <a:lnTo>
                    <a:pt x="55520" y="25750"/>
                  </a:lnTo>
                  <a:lnTo>
                    <a:pt x="55443" y="25708"/>
                  </a:lnTo>
                  <a:lnTo>
                    <a:pt x="55392" y="25656"/>
                  </a:lnTo>
                  <a:lnTo>
                    <a:pt x="55375" y="25639"/>
                  </a:lnTo>
                  <a:lnTo>
                    <a:pt x="55366" y="25614"/>
                  </a:lnTo>
                  <a:lnTo>
                    <a:pt x="55358" y="25571"/>
                  </a:lnTo>
                  <a:lnTo>
                    <a:pt x="55358" y="25528"/>
                  </a:lnTo>
                  <a:lnTo>
                    <a:pt x="55375" y="25494"/>
                  </a:lnTo>
                  <a:lnTo>
                    <a:pt x="55400" y="25460"/>
                  </a:lnTo>
                  <a:lnTo>
                    <a:pt x="55434" y="25434"/>
                  </a:lnTo>
                  <a:lnTo>
                    <a:pt x="55468" y="25400"/>
                  </a:lnTo>
                  <a:lnTo>
                    <a:pt x="55562" y="25358"/>
                  </a:lnTo>
                  <a:lnTo>
                    <a:pt x="55673" y="25306"/>
                  </a:lnTo>
                  <a:lnTo>
                    <a:pt x="55776" y="25264"/>
                  </a:lnTo>
                  <a:lnTo>
                    <a:pt x="55861" y="25204"/>
                  </a:lnTo>
                  <a:lnTo>
                    <a:pt x="55904" y="25170"/>
                  </a:lnTo>
                  <a:lnTo>
                    <a:pt x="55929" y="25136"/>
                  </a:lnTo>
                  <a:lnTo>
                    <a:pt x="55955" y="25085"/>
                  </a:lnTo>
                  <a:lnTo>
                    <a:pt x="55964" y="25025"/>
                  </a:lnTo>
                  <a:lnTo>
                    <a:pt x="55972" y="24957"/>
                  </a:lnTo>
                  <a:lnTo>
                    <a:pt x="55972" y="24871"/>
                  </a:lnTo>
                  <a:lnTo>
                    <a:pt x="55955" y="24666"/>
                  </a:lnTo>
                  <a:lnTo>
                    <a:pt x="55929" y="24444"/>
                  </a:lnTo>
                  <a:lnTo>
                    <a:pt x="55844" y="23984"/>
                  </a:lnTo>
                  <a:lnTo>
                    <a:pt x="55810" y="23770"/>
                  </a:lnTo>
                  <a:lnTo>
                    <a:pt x="55793" y="23582"/>
                  </a:lnTo>
                  <a:lnTo>
                    <a:pt x="55793" y="23540"/>
                  </a:lnTo>
                  <a:lnTo>
                    <a:pt x="55801" y="23506"/>
                  </a:lnTo>
                  <a:lnTo>
                    <a:pt x="55818" y="23463"/>
                  </a:lnTo>
                  <a:lnTo>
                    <a:pt x="55835" y="23429"/>
                  </a:lnTo>
                  <a:lnTo>
                    <a:pt x="55887" y="23369"/>
                  </a:lnTo>
                  <a:lnTo>
                    <a:pt x="55955" y="23309"/>
                  </a:lnTo>
                  <a:lnTo>
                    <a:pt x="56040" y="23267"/>
                  </a:lnTo>
                  <a:lnTo>
                    <a:pt x="56126" y="23224"/>
                  </a:lnTo>
                  <a:lnTo>
                    <a:pt x="56228" y="23181"/>
                  </a:lnTo>
                  <a:lnTo>
                    <a:pt x="56331" y="23156"/>
                  </a:lnTo>
                  <a:lnTo>
                    <a:pt x="56535" y="23104"/>
                  </a:lnTo>
                  <a:lnTo>
                    <a:pt x="56715" y="23079"/>
                  </a:lnTo>
                  <a:lnTo>
                    <a:pt x="56885" y="23053"/>
                  </a:lnTo>
                  <a:lnTo>
                    <a:pt x="56851" y="22976"/>
                  </a:lnTo>
                  <a:lnTo>
                    <a:pt x="56826" y="22908"/>
                  </a:lnTo>
                  <a:lnTo>
                    <a:pt x="56817" y="22814"/>
                  </a:lnTo>
                  <a:lnTo>
                    <a:pt x="56826" y="22772"/>
                  </a:lnTo>
                  <a:lnTo>
                    <a:pt x="56834" y="22729"/>
                  </a:lnTo>
                  <a:lnTo>
                    <a:pt x="56851" y="22695"/>
                  </a:lnTo>
                  <a:lnTo>
                    <a:pt x="56877" y="22661"/>
                  </a:lnTo>
                  <a:lnTo>
                    <a:pt x="56919" y="22626"/>
                  </a:lnTo>
                  <a:lnTo>
                    <a:pt x="56971" y="22609"/>
                  </a:lnTo>
                  <a:lnTo>
                    <a:pt x="57047" y="22592"/>
                  </a:lnTo>
                  <a:lnTo>
                    <a:pt x="57133" y="22592"/>
                  </a:lnTo>
                  <a:lnTo>
                    <a:pt x="57227" y="22601"/>
                  </a:lnTo>
                  <a:lnTo>
                    <a:pt x="57321" y="22618"/>
                  </a:lnTo>
                  <a:lnTo>
                    <a:pt x="57406" y="22644"/>
                  </a:lnTo>
                  <a:lnTo>
                    <a:pt x="57500" y="22669"/>
                  </a:lnTo>
                  <a:lnTo>
                    <a:pt x="57585" y="22712"/>
                  </a:lnTo>
                  <a:lnTo>
                    <a:pt x="57671" y="22755"/>
                  </a:lnTo>
                  <a:lnTo>
                    <a:pt x="57747" y="22806"/>
                  </a:lnTo>
                  <a:lnTo>
                    <a:pt x="57816" y="22857"/>
                  </a:lnTo>
                  <a:lnTo>
                    <a:pt x="57884" y="22917"/>
                  </a:lnTo>
                  <a:lnTo>
                    <a:pt x="57944" y="22976"/>
                  </a:lnTo>
                  <a:lnTo>
                    <a:pt x="57986" y="23036"/>
                  </a:lnTo>
                  <a:lnTo>
                    <a:pt x="58029" y="23104"/>
                  </a:lnTo>
                  <a:lnTo>
                    <a:pt x="58055" y="23173"/>
                  </a:lnTo>
                  <a:lnTo>
                    <a:pt x="58072" y="23241"/>
                  </a:lnTo>
                  <a:lnTo>
                    <a:pt x="58072" y="23309"/>
                  </a:lnTo>
                  <a:lnTo>
                    <a:pt x="58063" y="23369"/>
                  </a:lnTo>
                  <a:lnTo>
                    <a:pt x="58038" y="23429"/>
                  </a:lnTo>
                  <a:lnTo>
                    <a:pt x="57995" y="23480"/>
                  </a:lnTo>
                  <a:lnTo>
                    <a:pt x="57952" y="23514"/>
                  </a:lnTo>
                  <a:lnTo>
                    <a:pt x="57892" y="23540"/>
                  </a:lnTo>
                  <a:lnTo>
                    <a:pt x="57833" y="23557"/>
                  </a:lnTo>
                  <a:lnTo>
                    <a:pt x="57764" y="23565"/>
                  </a:lnTo>
                  <a:lnTo>
                    <a:pt x="57611" y="23574"/>
                  </a:lnTo>
                  <a:lnTo>
                    <a:pt x="57244" y="23574"/>
                  </a:lnTo>
                  <a:lnTo>
                    <a:pt x="57150" y="23582"/>
                  </a:lnTo>
                  <a:lnTo>
                    <a:pt x="57047" y="23599"/>
                  </a:lnTo>
                  <a:lnTo>
                    <a:pt x="56954" y="23617"/>
                  </a:lnTo>
                  <a:lnTo>
                    <a:pt x="56860" y="23642"/>
                  </a:lnTo>
                  <a:lnTo>
                    <a:pt x="56817" y="23659"/>
                  </a:lnTo>
                  <a:lnTo>
                    <a:pt x="56774" y="23685"/>
                  </a:lnTo>
                  <a:lnTo>
                    <a:pt x="56749" y="23710"/>
                  </a:lnTo>
                  <a:lnTo>
                    <a:pt x="56723" y="23745"/>
                  </a:lnTo>
                  <a:lnTo>
                    <a:pt x="56698" y="23779"/>
                  </a:lnTo>
                  <a:lnTo>
                    <a:pt x="56680" y="23821"/>
                  </a:lnTo>
                  <a:lnTo>
                    <a:pt x="56672" y="23864"/>
                  </a:lnTo>
                  <a:lnTo>
                    <a:pt x="56663" y="23915"/>
                  </a:lnTo>
                  <a:lnTo>
                    <a:pt x="56663" y="24018"/>
                  </a:lnTo>
                  <a:lnTo>
                    <a:pt x="56680" y="24137"/>
                  </a:lnTo>
                  <a:lnTo>
                    <a:pt x="56715" y="24265"/>
                  </a:lnTo>
                  <a:lnTo>
                    <a:pt x="56766" y="24393"/>
                  </a:lnTo>
                  <a:lnTo>
                    <a:pt x="56817" y="24538"/>
                  </a:lnTo>
                  <a:lnTo>
                    <a:pt x="56885" y="24675"/>
                  </a:lnTo>
                  <a:lnTo>
                    <a:pt x="56962" y="24820"/>
                  </a:lnTo>
                  <a:lnTo>
                    <a:pt x="57039" y="24965"/>
                  </a:lnTo>
                  <a:lnTo>
                    <a:pt x="57218" y="25255"/>
                  </a:lnTo>
                  <a:lnTo>
                    <a:pt x="57397" y="25511"/>
                  </a:lnTo>
                  <a:lnTo>
                    <a:pt x="57585" y="25759"/>
                  </a:lnTo>
                  <a:lnTo>
                    <a:pt x="57773" y="25972"/>
                  </a:lnTo>
                  <a:lnTo>
                    <a:pt x="57867" y="26066"/>
                  </a:lnTo>
                  <a:lnTo>
                    <a:pt x="57961" y="26160"/>
                  </a:lnTo>
                  <a:lnTo>
                    <a:pt x="58055" y="26237"/>
                  </a:lnTo>
                  <a:lnTo>
                    <a:pt x="58157" y="26314"/>
                  </a:lnTo>
                  <a:lnTo>
                    <a:pt x="58251" y="26382"/>
                  </a:lnTo>
                  <a:lnTo>
                    <a:pt x="58345" y="26433"/>
                  </a:lnTo>
                  <a:lnTo>
                    <a:pt x="58430" y="26476"/>
                  </a:lnTo>
                  <a:lnTo>
                    <a:pt x="58524" y="26510"/>
                  </a:lnTo>
                  <a:lnTo>
                    <a:pt x="58618" y="26535"/>
                  </a:lnTo>
                  <a:lnTo>
                    <a:pt x="58703" y="26553"/>
                  </a:lnTo>
                  <a:lnTo>
                    <a:pt x="58797" y="26553"/>
                  </a:lnTo>
                  <a:lnTo>
                    <a:pt x="58882" y="26544"/>
                  </a:lnTo>
                  <a:lnTo>
                    <a:pt x="59028" y="26510"/>
                  </a:lnTo>
                  <a:lnTo>
                    <a:pt x="59147" y="26467"/>
                  </a:lnTo>
                  <a:lnTo>
                    <a:pt x="59232" y="26425"/>
                  </a:lnTo>
                  <a:lnTo>
                    <a:pt x="59301" y="26382"/>
                  </a:lnTo>
                  <a:lnTo>
                    <a:pt x="59412" y="26305"/>
                  </a:lnTo>
                  <a:lnTo>
                    <a:pt x="59463" y="26271"/>
                  </a:lnTo>
                  <a:lnTo>
                    <a:pt x="59531" y="26245"/>
                  </a:lnTo>
                  <a:lnTo>
                    <a:pt x="59719" y="26168"/>
                  </a:lnTo>
                  <a:lnTo>
                    <a:pt x="60120" y="25998"/>
                  </a:lnTo>
                  <a:lnTo>
                    <a:pt x="60658" y="25759"/>
                  </a:lnTo>
                  <a:lnTo>
                    <a:pt x="61298" y="25494"/>
                  </a:lnTo>
                  <a:lnTo>
                    <a:pt x="61972" y="25213"/>
                  </a:lnTo>
                  <a:lnTo>
                    <a:pt x="62313" y="25085"/>
                  </a:lnTo>
                  <a:lnTo>
                    <a:pt x="62638" y="24957"/>
                  </a:lnTo>
                  <a:lnTo>
                    <a:pt x="62945" y="24854"/>
                  </a:lnTo>
                  <a:lnTo>
                    <a:pt x="63235" y="24760"/>
                  </a:lnTo>
                  <a:lnTo>
                    <a:pt x="63483" y="24683"/>
                  </a:lnTo>
                  <a:lnTo>
                    <a:pt x="63705" y="24632"/>
                  </a:lnTo>
                  <a:lnTo>
                    <a:pt x="64055" y="24572"/>
                  </a:lnTo>
                  <a:lnTo>
                    <a:pt x="64362" y="24521"/>
                  </a:lnTo>
                  <a:lnTo>
                    <a:pt x="64848" y="24444"/>
                  </a:lnTo>
                  <a:lnTo>
                    <a:pt x="65215" y="24393"/>
                  </a:lnTo>
                  <a:lnTo>
                    <a:pt x="65360" y="24359"/>
                  </a:lnTo>
                  <a:lnTo>
                    <a:pt x="65497" y="24325"/>
                  </a:lnTo>
                  <a:lnTo>
                    <a:pt x="65762" y="24248"/>
                  </a:lnTo>
                  <a:lnTo>
                    <a:pt x="66001" y="24171"/>
                  </a:lnTo>
                  <a:lnTo>
                    <a:pt x="66129" y="24146"/>
                  </a:lnTo>
                  <a:lnTo>
                    <a:pt x="66257" y="24120"/>
                  </a:lnTo>
                  <a:lnTo>
                    <a:pt x="66385" y="24103"/>
                  </a:lnTo>
                  <a:lnTo>
                    <a:pt x="66521" y="24095"/>
                  </a:lnTo>
                  <a:lnTo>
                    <a:pt x="66598" y="24095"/>
                  </a:lnTo>
                  <a:lnTo>
                    <a:pt x="66718" y="24077"/>
                  </a:lnTo>
                  <a:lnTo>
                    <a:pt x="67033" y="24009"/>
                  </a:lnTo>
                  <a:lnTo>
                    <a:pt x="67887" y="23821"/>
                  </a:lnTo>
                  <a:lnTo>
                    <a:pt x="68365" y="23719"/>
                  </a:lnTo>
                  <a:lnTo>
                    <a:pt x="68843" y="23625"/>
                  </a:lnTo>
                  <a:lnTo>
                    <a:pt x="69065" y="23591"/>
                  </a:lnTo>
                  <a:lnTo>
                    <a:pt x="69278" y="23565"/>
                  </a:lnTo>
                  <a:lnTo>
                    <a:pt x="69474" y="23548"/>
                  </a:lnTo>
                  <a:lnTo>
                    <a:pt x="69961" y="23548"/>
                  </a:lnTo>
                  <a:lnTo>
                    <a:pt x="70242" y="23540"/>
                  </a:lnTo>
                  <a:lnTo>
                    <a:pt x="70763" y="23523"/>
                  </a:lnTo>
                  <a:lnTo>
                    <a:pt x="71335" y="23497"/>
                  </a:lnTo>
                  <a:lnTo>
                    <a:pt x="72060" y="23480"/>
                  </a:lnTo>
                  <a:lnTo>
                    <a:pt x="72325" y="23471"/>
                  </a:lnTo>
                  <a:lnTo>
                    <a:pt x="72683" y="23446"/>
                  </a:lnTo>
                  <a:lnTo>
                    <a:pt x="73648" y="23369"/>
                  </a:lnTo>
                  <a:lnTo>
                    <a:pt x="74851" y="23267"/>
                  </a:lnTo>
                  <a:lnTo>
                    <a:pt x="76200" y="23156"/>
                  </a:lnTo>
                  <a:lnTo>
                    <a:pt x="77600" y="23062"/>
                  </a:lnTo>
                  <a:lnTo>
                    <a:pt x="78291" y="23019"/>
                  </a:lnTo>
                  <a:lnTo>
                    <a:pt x="78957" y="22985"/>
                  </a:lnTo>
                  <a:lnTo>
                    <a:pt x="79588" y="22959"/>
                  </a:lnTo>
                  <a:lnTo>
                    <a:pt x="80169" y="22951"/>
                  </a:lnTo>
                  <a:lnTo>
                    <a:pt x="80681" y="22951"/>
                  </a:lnTo>
                  <a:lnTo>
                    <a:pt x="80920" y="22959"/>
                  </a:lnTo>
                  <a:lnTo>
                    <a:pt x="81133" y="22968"/>
                  </a:lnTo>
                  <a:lnTo>
                    <a:pt x="81850" y="23011"/>
                  </a:lnTo>
                  <a:lnTo>
                    <a:pt x="82430" y="23045"/>
                  </a:lnTo>
                  <a:lnTo>
                    <a:pt x="82891" y="23087"/>
                  </a:lnTo>
                  <a:lnTo>
                    <a:pt x="83250" y="23130"/>
                  </a:lnTo>
                  <a:lnTo>
                    <a:pt x="83403" y="23156"/>
                  </a:lnTo>
                  <a:lnTo>
                    <a:pt x="83548" y="23181"/>
                  </a:lnTo>
                  <a:lnTo>
                    <a:pt x="83676" y="23207"/>
                  </a:lnTo>
                  <a:lnTo>
                    <a:pt x="83796" y="23241"/>
                  </a:lnTo>
                  <a:lnTo>
                    <a:pt x="83915" y="23284"/>
                  </a:lnTo>
                  <a:lnTo>
                    <a:pt x="84035" y="23326"/>
                  </a:lnTo>
                  <a:lnTo>
                    <a:pt x="84274" y="23437"/>
                  </a:lnTo>
                  <a:lnTo>
                    <a:pt x="84393" y="23497"/>
                  </a:lnTo>
                  <a:lnTo>
                    <a:pt x="84487" y="23557"/>
                  </a:lnTo>
                  <a:lnTo>
                    <a:pt x="84573" y="23625"/>
                  </a:lnTo>
                  <a:lnTo>
                    <a:pt x="84632" y="23685"/>
                  </a:lnTo>
                  <a:lnTo>
                    <a:pt x="84692" y="23753"/>
                  </a:lnTo>
                  <a:lnTo>
                    <a:pt x="84735" y="23813"/>
                  </a:lnTo>
                  <a:lnTo>
                    <a:pt x="84812" y="23941"/>
                  </a:lnTo>
                  <a:lnTo>
                    <a:pt x="84846" y="24001"/>
                  </a:lnTo>
                  <a:lnTo>
                    <a:pt x="84888" y="24052"/>
                  </a:lnTo>
                  <a:lnTo>
                    <a:pt x="84940" y="24103"/>
                  </a:lnTo>
                  <a:lnTo>
                    <a:pt x="84991" y="24154"/>
                  </a:lnTo>
                  <a:lnTo>
                    <a:pt x="85059" y="24188"/>
                  </a:lnTo>
                  <a:lnTo>
                    <a:pt x="85144" y="24231"/>
                  </a:lnTo>
                  <a:lnTo>
                    <a:pt x="85247" y="24257"/>
                  </a:lnTo>
                  <a:lnTo>
                    <a:pt x="85366" y="24282"/>
                  </a:lnTo>
                  <a:lnTo>
                    <a:pt x="85486" y="24291"/>
                  </a:lnTo>
                  <a:lnTo>
                    <a:pt x="85588" y="24299"/>
                  </a:lnTo>
                  <a:lnTo>
                    <a:pt x="85674" y="24291"/>
                  </a:lnTo>
                  <a:lnTo>
                    <a:pt x="85750" y="24282"/>
                  </a:lnTo>
                  <a:lnTo>
                    <a:pt x="85802" y="24265"/>
                  </a:lnTo>
                  <a:lnTo>
                    <a:pt x="85853" y="24240"/>
                  </a:lnTo>
                  <a:lnTo>
                    <a:pt x="85887" y="24214"/>
                  </a:lnTo>
                  <a:lnTo>
                    <a:pt x="85921" y="24188"/>
                  </a:lnTo>
                  <a:lnTo>
                    <a:pt x="85964" y="24137"/>
                  </a:lnTo>
                  <a:lnTo>
                    <a:pt x="85989" y="24086"/>
                  </a:lnTo>
                  <a:lnTo>
                    <a:pt x="86006" y="24069"/>
                  </a:lnTo>
                  <a:lnTo>
                    <a:pt x="86024" y="24052"/>
                  </a:lnTo>
                  <a:lnTo>
                    <a:pt x="86049" y="24043"/>
                  </a:lnTo>
                  <a:lnTo>
                    <a:pt x="86075" y="24043"/>
                  </a:lnTo>
                  <a:lnTo>
                    <a:pt x="86228" y="24077"/>
                  </a:lnTo>
                  <a:lnTo>
                    <a:pt x="86373" y="24120"/>
                  </a:lnTo>
                  <a:lnTo>
                    <a:pt x="86655" y="24205"/>
                  </a:lnTo>
                  <a:lnTo>
                    <a:pt x="86911" y="24299"/>
                  </a:lnTo>
                  <a:lnTo>
                    <a:pt x="87150" y="24410"/>
                  </a:lnTo>
                  <a:lnTo>
                    <a:pt x="87381" y="24513"/>
                  </a:lnTo>
                  <a:lnTo>
                    <a:pt x="87594" y="24624"/>
                  </a:lnTo>
                  <a:lnTo>
                    <a:pt x="88004" y="24829"/>
                  </a:lnTo>
                  <a:lnTo>
                    <a:pt x="88208" y="24922"/>
                  </a:lnTo>
                  <a:lnTo>
                    <a:pt x="88413" y="24999"/>
                  </a:lnTo>
                  <a:lnTo>
                    <a:pt x="88618" y="25067"/>
                  </a:lnTo>
                  <a:lnTo>
                    <a:pt x="88721" y="25093"/>
                  </a:lnTo>
                  <a:lnTo>
                    <a:pt x="88831" y="25110"/>
                  </a:lnTo>
                  <a:lnTo>
                    <a:pt x="88942" y="25127"/>
                  </a:lnTo>
                  <a:lnTo>
                    <a:pt x="89053" y="25136"/>
                  </a:lnTo>
                  <a:lnTo>
                    <a:pt x="89292" y="25136"/>
                  </a:lnTo>
                  <a:lnTo>
                    <a:pt x="89412" y="25119"/>
                  </a:lnTo>
                  <a:lnTo>
                    <a:pt x="89540" y="25102"/>
                  </a:lnTo>
                  <a:lnTo>
                    <a:pt x="89668" y="25076"/>
                  </a:lnTo>
                  <a:lnTo>
                    <a:pt x="89813" y="25042"/>
                  </a:lnTo>
                  <a:lnTo>
                    <a:pt x="90120" y="24948"/>
                  </a:lnTo>
                  <a:lnTo>
                    <a:pt x="90376" y="24888"/>
                  </a:lnTo>
                  <a:lnTo>
                    <a:pt x="90607" y="24837"/>
                  </a:lnTo>
                  <a:lnTo>
                    <a:pt x="90718" y="24829"/>
                  </a:lnTo>
                  <a:lnTo>
                    <a:pt x="90829" y="24820"/>
                  </a:lnTo>
                  <a:lnTo>
                    <a:pt x="91051" y="24820"/>
                  </a:lnTo>
                  <a:lnTo>
                    <a:pt x="91162" y="24837"/>
                  </a:lnTo>
                  <a:lnTo>
                    <a:pt x="91290" y="24854"/>
                  </a:lnTo>
                  <a:lnTo>
                    <a:pt x="91418" y="24888"/>
                  </a:lnTo>
                  <a:lnTo>
                    <a:pt x="91554" y="24922"/>
                  </a:lnTo>
                  <a:lnTo>
                    <a:pt x="91878" y="25016"/>
                  </a:lnTo>
                  <a:lnTo>
                    <a:pt x="92834" y="25315"/>
                  </a:lnTo>
                  <a:lnTo>
                    <a:pt x="93090" y="25409"/>
                  </a:lnTo>
                  <a:lnTo>
                    <a:pt x="93142" y="25528"/>
                  </a:lnTo>
                  <a:lnTo>
                    <a:pt x="93210" y="25656"/>
                  </a:lnTo>
                  <a:lnTo>
                    <a:pt x="93287" y="25801"/>
                  </a:lnTo>
                  <a:lnTo>
                    <a:pt x="93381" y="25964"/>
                  </a:lnTo>
                  <a:lnTo>
                    <a:pt x="93474" y="26109"/>
                  </a:lnTo>
                  <a:lnTo>
                    <a:pt x="93526" y="26168"/>
                  </a:lnTo>
                  <a:lnTo>
                    <a:pt x="93577" y="26228"/>
                  </a:lnTo>
                  <a:lnTo>
                    <a:pt x="93628" y="26279"/>
                  </a:lnTo>
                  <a:lnTo>
                    <a:pt x="93679" y="26314"/>
                  </a:lnTo>
                  <a:lnTo>
                    <a:pt x="93884" y="26425"/>
                  </a:lnTo>
                  <a:lnTo>
                    <a:pt x="94089" y="26527"/>
                  </a:lnTo>
                  <a:lnTo>
                    <a:pt x="94311" y="26629"/>
                  </a:lnTo>
                  <a:lnTo>
                    <a:pt x="94456" y="26459"/>
                  </a:lnTo>
                  <a:lnTo>
                    <a:pt x="94396" y="26433"/>
                  </a:lnTo>
                  <a:lnTo>
                    <a:pt x="94328" y="26390"/>
                  </a:lnTo>
                  <a:lnTo>
                    <a:pt x="94243" y="26331"/>
                  </a:lnTo>
                  <a:lnTo>
                    <a:pt x="94140" y="26254"/>
                  </a:lnTo>
                  <a:lnTo>
                    <a:pt x="94029" y="26143"/>
                  </a:lnTo>
                  <a:lnTo>
                    <a:pt x="93910" y="26006"/>
                  </a:lnTo>
                  <a:lnTo>
                    <a:pt x="93850" y="25921"/>
                  </a:lnTo>
                  <a:lnTo>
                    <a:pt x="93790" y="25836"/>
                  </a:lnTo>
                  <a:lnTo>
                    <a:pt x="93688" y="25665"/>
                  </a:lnTo>
                  <a:lnTo>
                    <a:pt x="93620" y="25537"/>
                  </a:lnTo>
                  <a:lnTo>
                    <a:pt x="93568" y="25426"/>
                  </a:lnTo>
                  <a:lnTo>
                    <a:pt x="93534" y="25341"/>
                  </a:lnTo>
                  <a:lnTo>
                    <a:pt x="93474" y="25187"/>
                  </a:lnTo>
                  <a:lnTo>
                    <a:pt x="93440" y="25110"/>
                  </a:lnTo>
                  <a:lnTo>
                    <a:pt x="93398" y="25025"/>
                  </a:lnTo>
                  <a:lnTo>
                    <a:pt x="93364" y="24957"/>
                  </a:lnTo>
                  <a:lnTo>
                    <a:pt x="93355" y="24905"/>
                  </a:lnTo>
                  <a:lnTo>
                    <a:pt x="93364" y="24888"/>
                  </a:lnTo>
                  <a:lnTo>
                    <a:pt x="93364" y="24871"/>
                  </a:lnTo>
                  <a:lnTo>
                    <a:pt x="93398" y="24846"/>
                  </a:lnTo>
                  <a:lnTo>
                    <a:pt x="93440" y="24829"/>
                  </a:lnTo>
                  <a:lnTo>
                    <a:pt x="93500" y="24820"/>
                  </a:lnTo>
                  <a:lnTo>
                    <a:pt x="93568" y="24829"/>
                  </a:lnTo>
                  <a:lnTo>
                    <a:pt x="93645" y="24837"/>
                  </a:lnTo>
                  <a:lnTo>
                    <a:pt x="93807" y="24871"/>
                  </a:lnTo>
                  <a:lnTo>
                    <a:pt x="93970" y="24922"/>
                  </a:lnTo>
                  <a:lnTo>
                    <a:pt x="94106" y="24974"/>
                  </a:lnTo>
                  <a:lnTo>
                    <a:pt x="94200" y="25016"/>
                  </a:lnTo>
                  <a:lnTo>
                    <a:pt x="94311" y="25067"/>
                  </a:lnTo>
                  <a:lnTo>
                    <a:pt x="94405" y="25127"/>
                  </a:lnTo>
                  <a:lnTo>
                    <a:pt x="94482" y="25187"/>
                  </a:lnTo>
                  <a:lnTo>
                    <a:pt x="94541" y="25238"/>
                  </a:lnTo>
                  <a:lnTo>
                    <a:pt x="94593" y="25298"/>
                  </a:lnTo>
                  <a:lnTo>
                    <a:pt x="94618" y="25358"/>
                  </a:lnTo>
                  <a:lnTo>
                    <a:pt x="94644" y="25409"/>
                  </a:lnTo>
                  <a:lnTo>
                    <a:pt x="94652" y="25469"/>
                  </a:lnTo>
                  <a:lnTo>
                    <a:pt x="94661" y="25528"/>
                  </a:lnTo>
                  <a:lnTo>
                    <a:pt x="94652" y="25588"/>
                  </a:lnTo>
                  <a:lnTo>
                    <a:pt x="94644" y="25639"/>
                  </a:lnTo>
                  <a:lnTo>
                    <a:pt x="94627" y="25699"/>
                  </a:lnTo>
                  <a:lnTo>
                    <a:pt x="94575" y="25819"/>
                  </a:lnTo>
                  <a:lnTo>
                    <a:pt x="94524" y="25947"/>
                  </a:lnTo>
                  <a:lnTo>
                    <a:pt x="94499" y="26006"/>
                  </a:lnTo>
                  <a:lnTo>
                    <a:pt x="94499" y="26058"/>
                  </a:lnTo>
                  <a:lnTo>
                    <a:pt x="94516" y="26109"/>
                  </a:lnTo>
                  <a:lnTo>
                    <a:pt x="94541" y="26151"/>
                  </a:lnTo>
                  <a:lnTo>
                    <a:pt x="94575" y="26194"/>
                  </a:lnTo>
                  <a:lnTo>
                    <a:pt x="94618" y="26237"/>
                  </a:lnTo>
                  <a:lnTo>
                    <a:pt x="94678" y="26271"/>
                  </a:lnTo>
                  <a:lnTo>
                    <a:pt x="94738" y="26305"/>
                  </a:lnTo>
                  <a:lnTo>
                    <a:pt x="94883" y="26373"/>
                  </a:lnTo>
                  <a:lnTo>
                    <a:pt x="95036" y="26433"/>
                  </a:lnTo>
                  <a:lnTo>
                    <a:pt x="95181" y="26501"/>
                  </a:lnTo>
                  <a:lnTo>
                    <a:pt x="95318" y="26570"/>
                  </a:lnTo>
                  <a:lnTo>
                    <a:pt x="95352" y="26535"/>
                  </a:lnTo>
                  <a:lnTo>
                    <a:pt x="95386" y="26493"/>
                  </a:lnTo>
                  <a:lnTo>
                    <a:pt x="95403" y="26442"/>
                  </a:lnTo>
                  <a:lnTo>
                    <a:pt x="95412" y="26382"/>
                  </a:lnTo>
                  <a:lnTo>
                    <a:pt x="95420" y="26314"/>
                  </a:lnTo>
                  <a:lnTo>
                    <a:pt x="95420" y="26237"/>
                  </a:lnTo>
                  <a:lnTo>
                    <a:pt x="95403" y="26083"/>
                  </a:lnTo>
                  <a:lnTo>
                    <a:pt x="95378" y="25912"/>
                  </a:lnTo>
                  <a:lnTo>
                    <a:pt x="95335" y="25750"/>
                  </a:lnTo>
                  <a:lnTo>
                    <a:pt x="95284" y="25494"/>
                  </a:lnTo>
                  <a:lnTo>
                    <a:pt x="95207" y="25016"/>
                  </a:lnTo>
                  <a:lnTo>
                    <a:pt x="95173" y="24786"/>
                  </a:lnTo>
                  <a:lnTo>
                    <a:pt x="95122" y="24547"/>
                  </a:lnTo>
                  <a:lnTo>
                    <a:pt x="95088" y="24436"/>
                  </a:lnTo>
                  <a:lnTo>
                    <a:pt x="95062" y="24376"/>
                  </a:lnTo>
                  <a:lnTo>
                    <a:pt x="95036" y="24325"/>
                  </a:lnTo>
                  <a:lnTo>
                    <a:pt x="94994" y="24282"/>
                  </a:lnTo>
                  <a:lnTo>
                    <a:pt x="94951" y="24240"/>
                  </a:lnTo>
                  <a:lnTo>
                    <a:pt x="94900" y="24197"/>
                  </a:lnTo>
                  <a:lnTo>
                    <a:pt x="94840" y="24154"/>
                  </a:lnTo>
                  <a:lnTo>
                    <a:pt x="94763" y="24112"/>
                  </a:lnTo>
                  <a:lnTo>
                    <a:pt x="94678" y="24069"/>
                  </a:lnTo>
                  <a:lnTo>
                    <a:pt x="94465" y="23992"/>
                  </a:lnTo>
                  <a:lnTo>
                    <a:pt x="94191" y="23915"/>
                  </a:lnTo>
                  <a:lnTo>
                    <a:pt x="93850" y="23838"/>
                  </a:lnTo>
                  <a:lnTo>
                    <a:pt x="93492" y="23753"/>
                  </a:lnTo>
                  <a:lnTo>
                    <a:pt x="93184" y="23659"/>
                  </a:lnTo>
                  <a:lnTo>
                    <a:pt x="93048" y="23617"/>
                  </a:lnTo>
                  <a:lnTo>
                    <a:pt x="92928" y="23565"/>
                  </a:lnTo>
                  <a:lnTo>
                    <a:pt x="92817" y="23514"/>
                  </a:lnTo>
                  <a:lnTo>
                    <a:pt x="92715" y="23463"/>
                  </a:lnTo>
                  <a:lnTo>
                    <a:pt x="92621" y="23412"/>
                  </a:lnTo>
                  <a:lnTo>
                    <a:pt x="92544" y="23352"/>
                  </a:lnTo>
                  <a:lnTo>
                    <a:pt x="92476" y="23301"/>
                  </a:lnTo>
                  <a:lnTo>
                    <a:pt x="92416" y="23241"/>
                  </a:lnTo>
                  <a:lnTo>
                    <a:pt x="92365" y="23181"/>
                  </a:lnTo>
                  <a:lnTo>
                    <a:pt x="92322" y="23113"/>
                  </a:lnTo>
                  <a:lnTo>
                    <a:pt x="92288" y="23053"/>
                  </a:lnTo>
                  <a:lnTo>
                    <a:pt x="92271" y="22985"/>
                  </a:lnTo>
                  <a:lnTo>
                    <a:pt x="92263" y="22942"/>
                  </a:lnTo>
                  <a:lnTo>
                    <a:pt x="92263" y="22883"/>
                  </a:lnTo>
                  <a:lnTo>
                    <a:pt x="92280" y="22814"/>
                  </a:lnTo>
                  <a:lnTo>
                    <a:pt x="92297" y="22729"/>
                  </a:lnTo>
                  <a:lnTo>
                    <a:pt x="92356" y="22533"/>
                  </a:lnTo>
                  <a:lnTo>
                    <a:pt x="92442" y="22302"/>
                  </a:lnTo>
                  <a:lnTo>
                    <a:pt x="92544" y="22038"/>
                  </a:lnTo>
                  <a:lnTo>
                    <a:pt x="92655" y="21747"/>
                  </a:lnTo>
                  <a:lnTo>
                    <a:pt x="92920" y="21133"/>
                  </a:lnTo>
                  <a:lnTo>
                    <a:pt x="93176" y="20527"/>
                  </a:lnTo>
                  <a:lnTo>
                    <a:pt x="93406" y="19972"/>
                  </a:lnTo>
                  <a:lnTo>
                    <a:pt x="93492" y="19750"/>
                  </a:lnTo>
                  <a:lnTo>
                    <a:pt x="93560" y="19554"/>
                  </a:lnTo>
                  <a:lnTo>
                    <a:pt x="93594" y="19409"/>
                  </a:lnTo>
                  <a:lnTo>
                    <a:pt x="93603" y="19358"/>
                  </a:lnTo>
                  <a:lnTo>
                    <a:pt x="93603" y="19323"/>
                  </a:lnTo>
                  <a:lnTo>
                    <a:pt x="93551" y="19084"/>
                  </a:lnTo>
                  <a:lnTo>
                    <a:pt x="93534" y="18991"/>
                  </a:lnTo>
                  <a:lnTo>
                    <a:pt x="93543" y="18905"/>
                  </a:lnTo>
                  <a:lnTo>
                    <a:pt x="93551" y="18871"/>
                  </a:lnTo>
                  <a:lnTo>
                    <a:pt x="93560" y="18837"/>
                  </a:lnTo>
                  <a:lnTo>
                    <a:pt x="93577" y="18803"/>
                  </a:lnTo>
                  <a:lnTo>
                    <a:pt x="93603" y="18777"/>
                  </a:lnTo>
                  <a:lnTo>
                    <a:pt x="93637" y="18743"/>
                  </a:lnTo>
                  <a:lnTo>
                    <a:pt x="93679" y="18717"/>
                  </a:lnTo>
                  <a:lnTo>
                    <a:pt x="93790" y="18658"/>
                  </a:lnTo>
                  <a:lnTo>
                    <a:pt x="93884" y="18615"/>
                  </a:lnTo>
                  <a:lnTo>
                    <a:pt x="93961" y="18572"/>
                  </a:lnTo>
                  <a:lnTo>
                    <a:pt x="93978" y="18547"/>
                  </a:lnTo>
                  <a:lnTo>
                    <a:pt x="93995" y="18521"/>
                  </a:lnTo>
                  <a:lnTo>
                    <a:pt x="94012" y="18496"/>
                  </a:lnTo>
                  <a:lnTo>
                    <a:pt x="94012" y="18470"/>
                  </a:lnTo>
                  <a:lnTo>
                    <a:pt x="94004" y="18436"/>
                  </a:lnTo>
                  <a:lnTo>
                    <a:pt x="93978" y="18410"/>
                  </a:lnTo>
                  <a:lnTo>
                    <a:pt x="93952" y="18368"/>
                  </a:lnTo>
                  <a:lnTo>
                    <a:pt x="93918" y="18333"/>
                  </a:lnTo>
                  <a:lnTo>
                    <a:pt x="93807" y="18248"/>
                  </a:lnTo>
                  <a:lnTo>
                    <a:pt x="93654" y="18146"/>
                  </a:lnTo>
                  <a:lnTo>
                    <a:pt x="93304" y="17941"/>
                  </a:lnTo>
                  <a:lnTo>
                    <a:pt x="92945" y="17745"/>
                  </a:lnTo>
                  <a:lnTo>
                    <a:pt x="92587" y="17548"/>
                  </a:lnTo>
                  <a:lnTo>
                    <a:pt x="92220" y="17360"/>
                  </a:lnTo>
                  <a:lnTo>
                    <a:pt x="91008" y="16746"/>
                  </a:lnTo>
                  <a:lnTo>
                    <a:pt x="90078" y="16268"/>
                  </a:lnTo>
                  <a:lnTo>
                    <a:pt x="89719" y="16089"/>
                  </a:lnTo>
                  <a:lnTo>
                    <a:pt x="89420" y="15944"/>
                  </a:lnTo>
                  <a:lnTo>
                    <a:pt x="89181" y="15841"/>
                  </a:lnTo>
                  <a:lnTo>
                    <a:pt x="89088" y="15807"/>
                  </a:lnTo>
                  <a:lnTo>
                    <a:pt x="89011" y="15781"/>
                  </a:lnTo>
                  <a:lnTo>
                    <a:pt x="88900" y="15756"/>
                  </a:lnTo>
                  <a:lnTo>
                    <a:pt x="88814" y="15739"/>
                  </a:lnTo>
                  <a:lnTo>
                    <a:pt x="88755" y="15739"/>
                  </a:lnTo>
                  <a:lnTo>
                    <a:pt x="88703" y="15747"/>
                  </a:lnTo>
                  <a:lnTo>
                    <a:pt x="88644" y="15756"/>
                  </a:lnTo>
                  <a:lnTo>
                    <a:pt x="88558" y="15756"/>
                  </a:lnTo>
                  <a:lnTo>
                    <a:pt x="88439" y="15747"/>
                  </a:lnTo>
                  <a:lnTo>
                    <a:pt x="88268" y="15722"/>
                  </a:lnTo>
                  <a:lnTo>
                    <a:pt x="88080" y="15679"/>
                  </a:lnTo>
                  <a:lnTo>
                    <a:pt x="87927" y="15628"/>
                  </a:lnTo>
                  <a:lnTo>
                    <a:pt x="87799" y="15568"/>
                  </a:lnTo>
                  <a:lnTo>
                    <a:pt x="87739" y="15542"/>
                  </a:lnTo>
                  <a:lnTo>
                    <a:pt x="87696" y="15500"/>
                  </a:lnTo>
                  <a:lnTo>
                    <a:pt x="87645" y="15466"/>
                  </a:lnTo>
                  <a:lnTo>
                    <a:pt x="87611" y="15423"/>
                  </a:lnTo>
                  <a:lnTo>
                    <a:pt x="87577" y="15372"/>
                  </a:lnTo>
                  <a:lnTo>
                    <a:pt x="87543" y="15321"/>
                  </a:lnTo>
                  <a:lnTo>
                    <a:pt x="87517" y="15261"/>
                  </a:lnTo>
                  <a:lnTo>
                    <a:pt x="87500" y="15201"/>
                  </a:lnTo>
                  <a:lnTo>
                    <a:pt x="87457" y="15065"/>
                  </a:lnTo>
                  <a:lnTo>
                    <a:pt x="87423" y="14919"/>
                  </a:lnTo>
                  <a:lnTo>
                    <a:pt x="87372" y="14783"/>
                  </a:lnTo>
                  <a:lnTo>
                    <a:pt x="87312" y="14655"/>
                  </a:lnTo>
                  <a:lnTo>
                    <a:pt x="87235" y="14535"/>
                  </a:lnTo>
                  <a:lnTo>
                    <a:pt x="87159" y="14416"/>
                  </a:lnTo>
                  <a:lnTo>
                    <a:pt x="87056" y="14305"/>
                  </a:lnTo>
                  <a:lnTo>
                    <a:pt x="86954" y="14185"/>
                  </a:lnTo>
                  <a:lnTo>
                    <a:pt x="86834" y="14074"/>
                  </a:lnTo>
                  <a:lnTo>
                    <a:pt x="86706" y="13955"/>
                  </a:lnTo>
                  <a:lnTo>
                    <a:pt x="86578" y="13853"/>
                  </a:lnTo>
                  <a:lnTo>
                    <a:pt x="86348" y="13673"/>
                  </a:lnTo>
                  <a:lnTo>
                    <a:pt x="86245" y="13588"/>
                  </a:lnTo>
                  <a:lnTo>
                    <a:pt x="86160" y="13503"/>
                  </a:lnTo>
                  <a:lnTo>
                    <a:pt x="86126" y="13460"/>
                  </a:lnTo>
                  <a:lnTo>
                    <a:pt x="86100" y="13417"/>
                  </a:lnTo>
                  <a:lnTo>
                    <a:pt x="86075" y="13366"/>
                  </a:lnTo>
                  <a:lnTo>
                    <a:pt x="86066" y="13323"/>
                  </a:lnTo>
                  <a:lnTo>
                    <a:pt x="86049" y="13230"/>
                  </a:lnTo>
                  <a:lnTo>
                    <a:pt x="86041" y="13144"/>
                  </a:lnTo>
                  <a:lnTo>
                    <a:pt x="86041" y="13050"/>
                  </a:lnTo>
                  <a:lnTo>
                    <a:pt x="86024" y="12956"/>
                  </a:lnTo>
                  <a:lnTo>
                    <a:pt x="85998" y="12871"/>
                  </a:lnTo>
                  <a:lnTo>
                    <a:pt x="85972" y="12828"/>
                  </a:lnTo>
                  <a:lnTo>
                    <a:pt x="85947" y="12786"/>
                  </a:lnTo>
                  <a:lnTo>
                    <a:pt x="85913" y="12743"/>
                  </a:lnTo>
                  <a:lnTo>
                    <a:pt x="85878" y="12700"/>
                  </a:lnTo>
                  <a:lnTo>
                    <a:pt x="85827" y="12658"/>
                  </a:lnTo>
                  <a:lnTo>
                    <a:pt x="85767" y="12615"/>
                  </a:lnTo>
                  <a:lnTo>
                    <a:pt x="85674" y="12555"/>
                  </a:lnTo>
                  <a:lnTo>
                    <a:pt x="85622" y="12530"/>
                  </a:lnTo>
                  <a:lnTo>
                    <a:pt x="85597" y="12521"/>
                  </a:lnTo>
                  <a:lnTo>
                    <a:pt x="85571" y="12530"/>
                  </a:lnTo>
                  <a:lnTo>
                    <a:pt x="85520" y="12538"/>
                  </a:lnTo>
                  <a:lnTo>
                    <a:pt x="85426" y="12530"/>
                  </a:lnTo>
                  <a:lnTo>
                    <a:pt x="85247" y="12504"/>
                  </a:lnTo>
                  <a:lnTo>
                    <a:pt x="84974" y="12444"/>
                  </a:lnTo>
                  <a:lnTo>
                    <a:pt x="84666" y="12359"/>
                  </a:lnTo>
                  <a:lnTo>
                    <a:pt x="84376" y="12265"/>
                  </a:lnTo>
                  <a:lnTo>
                    <a:pt x="83830" y="12069"/>
                  </a:lnTo>
                  <a:lnTo>
                    <a:pt x="83565" y="11975"/>
                  </a:lnTo>
                  <a:lnTo>
                    <a:pt x="83284" y="11890"/>
                  </a:lnTo>
                  <a:lnTo>
                    <a:pt x="82985" y="11813"/>
                  </a:lnTo>
                  <a:lnTo>
                    <a:pt x="82823" y="11779"/>
                  </a:lnTo>
                  <a:lnTo>
                    <a:pt x="82661" y="11744"/>
                  </a:lnTo>
                  <a:lnTo>
                    <a:pt x="82336" y="11685"/>
                  </a:lnTo>
                  <a:lnTo>
                    <a:pt x="82038" y="11633"/>
                  </a:lnTo>
                  <a:lnTo>
                    <a:pt x="81517" y="11523"/>
                  </a:lnTo>
                  <a:lnTo>
                    <a:pt x="81295" y="11471"/>
                  </a:lnTo>
                  <a:lnTo>
                    <a:pt x="81090" y="11437"/>
                  </a:lnTo>
                  <a:lnTo>
                    <a:pt x="80903" y="11420"/>
                  </a:lnTo>
                  <a:lnTo>
                    <a:pt x="80740" y="11412"/>
                  </a:lnTo>
                  <a:lnTo>
                    <a:pt x="80655" y="11420"/>
                  </a:lnTo>
                  <a:lnTo>
                    <a:pt x="80570" y="11446"/>
                  </a:lnTo>
                  <a:lnTo>
                    <a:pt x="80484" y="11480"/>
                  </a:lnTo>
                  <a:lnTo>
                    <a:pt x="80390" y="11523"/>
                  </a:lnTo>
                  <a:lnTo>
                    <a:pt x="80186" y="11625"/>
                  </a:lnTo>
                  <a:lnTo>
                    <a:pt x="79981" y="11744"/>
                  </a:lnTo>
                  <a:lnTo>
                    <a:pt x="79767" y="11864"/>
                  </a:lnTo>
                  <a:lnTo>
                    <a:pt x="79554" y="11975"/>
                  </a:lnTo>
                  <a:lnTo>
                    <a:pt x="79443" y="12018"/>
                  </a:lnTo>
                  <a:lnTo>
                    <a:pt x="79341" y="12060"/>
                  </a:lnTo>
                  <a:lnTo>
                    <a:pt x="79238" y="12086"/>
                  </a:lnTo>
                  <a:lnTo>
                    <a:pt x="79136" y="12103"/>
                  </a:lnTo>
                  <a:lnTo>
                    <a:pt x="78957" y="12111"/>
                  </a:lnTo>
                  <a:lnTo>
                    <a:pt x="78820" y="12120"/>
                  </a:lnTo>
                  <a:lnTo>
                    <a:pt x="78632" y="12111"/>
                  </a:lnTo>
                  <a:lnTo>
                    <a:pt x="78504" y="12111"/>
                  </a:lnTo>
                  <a:lnTo>
                    <a:pt x="78479" y="12129"/>
                  </a:lnTo>
                  <a:lnTo>
                    <a:pt x="78462" y="12137"/>
                  </a:lnTo>
                  <a:lnTo>
                    <a:pt x="78453" y="12154"/>
                  </a:lnTo>
                  <a:lnTo>
                    <a:pt x="78453" y="12180"/>
                  </a:lnTo>
                  <a:lnTo>
                    <a:pt x="78453" y="12205"/>
                  </a:lnTo>
                  <a:lnTo>
                    <a:pt x="78470" y="12265"/>
                  </a:lnTo>
                  <a:lnTo>
                    <a:pt x="78513" y="12325"/>
                  </a:lnTo>
                  <a:lnTo>
                    <a:pt x="78573" y="12393"/>
                  </a:lnTo>
                  <a:lnTo>
                    <a:pt x="78658" y="12453"/>
                  </a:lnTo>
                  <a:lnTo>
                    <a:pt x="78701" y="12478"/>
                  </a:lnTo>
                  <a:lnTo>
                    <a:pt x="78752" y="12496"/>
                  </a:lnTo>
                  <a:lnTo>
                    <a:pt x="78803" y="12513"/>
                  </a:lnTo>
                  <a:lnTo>
                    <a:pt x="78863" y="12530"/>
                  </a:lnTo>
                  <a:lnTo>
                    <a:pt x="78905" y="12538"/>
                  </a:lnTo>
                  <a:lnTo>
                    <a:pt x="78888" y="12538"/>
                  </a:lnTo>
                  <a:lnTo>
                    <a:pt x="78718" y="12547"/>
                  </a:lnTo>
                  <a:lnTo>
                    <a:pt x="78385" y="12521"/>
                  </a:lnTo>
                  <a:lnTo>
                    <a:pt x="77915" y="12487"/>
                  </a:lnTo>
                  <a:lnTo>
                    <a:pt x="77642" y="12453"/>
                  </a:lnTo>
                  <a:lnTo>
                    <a:pt x="77343" y="12410"/>
                  </a:lnTo>
                  <a:lnTo>
                    <a:pt x="77028" y="12367"/>
                  </a:lnTo>
                  <a:lnTo>
                    <a:pt x="76695" y="12308"/>
                  </a:lnTo>
                  <a:lnTo>
                    <a:pt x="76345" y="12239"/>
                  </a:lnTo>
                  <a:lnTo>
                    <a:pt x="75995" y="12163"/>
                  </a:lnTo>
                  <a:lnTo>
                    <a:pt x="75637" y="12077"/>
                  </a:lnTo>
                  <a:lnTo>
                    <a:pt x="75278" y="11975"/>
                  </a:lnTo>
                  <a:lnTo>
                    <a:pt x="74937" y="11872"/>
                  </a:lnTo>
                  <a:lnTo>
                    <a:pt x="74621" y="11779"/>
                  </a:lnTo>
                  <a:lnTo>
                    <a:pt x="74322" y="11676"/>
                  </a:lnTo>
                  <a:lnTo>
                    <a:pt x="74049" y="11582"/>
                  </a:lnTo>
                  <a:lnTo>
                    <a:pt x="73801" y="11488"/>
                  </a:lnTo>
                  <a:lnTo>
                    <a:pt x="73571" y="11395"/>
                  </a:lnTo>
                  <a:lnTo>
                    <a:pt x="73366" y="11301"/>
                  </a:lnTo>
                  <a:lnTo>
                    <a:pt x="73170" y="11215"/>
                  </a:lnTo>
                  <a:lnTo>
                    <a:pt x="72829" y="11036"/>
                  </a:lnTo>
                  <a:lnTo>
                    <a:pt x="72538" y="10874"/>
                  </a:lnTo>
                  <a:lnTo>
                    <a:pt x="72291" y="10729"/>
                  </a:lnTo>
                  <a:lnTo>
                    <a:pt x="72060" y="10584"/>
                  </a:lnTo>
                  <a:lnTo>
                    <a:pt x="71966" y="10515"/>
                  </a:lnTo>
                  <a:lnTo>
                    <a:pt x="71890" y="10439"/>
                  </a:lnTo>
                  <a:lnTo>
                    <a:pt x="71821" y="10353"/>
                  </a:lnTo>
                  <a:lnTo>
                    <a:pt x="71770" y="10268"/>
                  </a:lnTo>
                  <a:lnTo>
                    <a:pt x="71728" y="10174"/>
                  </a:lnTo>
                  <a:lnTo>
                    <a:pt x="71693" y="10089"/>
                  </a:lnTo>
                  <a:lnTo>
                    <a:pt x="71625" y="9901"/>
                  </a:lnTo>
                  <a:lnTo>
                    <a:pt x="71582" y="9816"/>
                  </a:lnTo>
                  <a:lnTo>
                    <a:pt x="71540" y="9730"/>
                  </a:lnTo>
                  <a:lnTo>
                    <a:pt x="71489" y="9645"/>
                  </a:lnTo>
                  <a:lnTo>
                    <a:pt x="71429" y="9577"/>
                  </a:lnTo>
                  <a:lnTo>
                    <a:pt x="71352" y="9500"/>
                  </a:lnTo>
                  <a:lnTo>
                    <a:pt x="71258" y="9440"/>
                  </a:lnTo>
                  <a:lnTo>
                    <a:pt x="71147" y="9389"/>
                  </a:lnTo>
                  <a:lnTo>
                    <a:pt x="71011" y="9346"/>
                  </a:lnTo>
                  <a:lnTo>
                    <a:pt x="70857" y="9312"/>
                  </a:lnTo>
                  <a:lnTo>
                    <a:pt x="70712" y="9295"/>
                  </a:lnTo>
                  <a:lnTo>
                    <a:pt x="70567" y="9278"/>
                  </a:lnTo>
                  <a:lnTo>
                    <a:pt x="70422" y="9269"/>
                  </a:lnTo>
                  <a:lnTo>
                    <a:pt x="70131" y="9269"/>
                  </a:lnTo>
                  <a:lnTo>
                    <a:pt x="69995" y="9278"/>
                  </a:lnTo>
                  <a:lnTo>
                    <a:pt x="69858" y="9286"/>
                  </a:lnTo>
                  <a:lnTo>
                    <a:pt x="69602" y="9329"/>
                  </a:lnTo>
                  <a:lnTo>
                    <a:pt x="69363" y="9380"/>
                  </a:lnTo>
                  <a:lnTo>
                    <a:pt x="69141" y="9449"/>
                  </a:lnTo>
                  <a:lnTo>
                    <a:pt x="68954" y="9517"/>
                  </a:lnTo>
                  <a:lnTo>
                    <a:pt x="68262" y="9807"/>
                  </a:lnTo>
                  <a:lnTo>
                    <a:pt x="67964" y="9926"/>
                  </a:lnTo>
                  <a:lnTo>
                    <a:pt x="67836" y="9969"/>
                  </a:lnTo>
                  <a:lnTo>
                    <a:pt x="67716" y="9995"/>
                  </a:lnTo>
                  <a:lnTo>
                    <a:pt x="67631" y="10012"/>
                  </a:lnTo>
                  <a:lnTo>
                    <a:pt x="67597" y="10012"/>
                  </a:lnTo>
                  <a:lnTo>
                    <a:pt x="67597" y="10003"/>
                  </a:lnTo>
                  <a:lnTo>
                    <a:pt x="67605" y="9995"/>
                  </a:lnTo>
                  <a:lnTo>
                    <a:pt x="67656" y="9961"/>
                  </a:lnTo>
                  <a:lnTo>
                    <a:pt x="67827" y="9841"/>
                  </a:lnTo>
                  <a:lnTo>
                    <a:pt x="67947" y="9756"/>
                  </a:lnTo>
                  <a:lnTo>
                    <a:pt x="68083" y="9653"/>
                  </a:lnTo>
                  <a:lnTo>
                    <a:pt x="68143" y="9594"/>
                  </a:lnTo>
                  <a:lnTo>
                    <a:pt x="68194" y="9525"/>
                  </a:lnTo>
                  <a:lnTo>
                    <a:pt x="68237" y="9457"/>
                  </a:lnTo>
                  <a:lnTo>
                    <a:pt x="68262" y="9380"/>
                  </a:lnTo>
                  <a:lnTo>
                    <a:pt x="68279" y="9303"/>
                  </a:lnTo>
                  <a:lnTo>
                    <a:pt x="68288" y="9227"/>
                  </a:lnTo>
                  <a:lnTo>
                    <a:pt x="68288" y="9150"/>
                  </a:lnTo>
                  <a:lnTo>
                    <a:pt x="68288" y="9073"/>
                  </a:lnTo>
                  <a:lnTo>
                    <a:pt x="68262" y="8936"/>
                  </a:lnTo>
                  <a:lnTo>
                    <a:pt x="68228" y="8800"/>
                  </a:lnTo>
                  <a:lnTo>
                    <a:pt x="68194" y="8689"/>
                  </a:lnTo>
                  <a:lnTo>
                    <a:pt x="68160" y="8612"/>
                  </a:lnTo>
                  <a:lnTo>
                    <a:pt x="68126" y="8569"/>
                  </a:lnTo>
                  <a:lnTo>
                    <a:pt x="68066" y="8510"/>
                  </a:lnTo>
                  <a:lnTo>
                    <a:pt x="67972" y="8441"/>
                  </a:lnTo>
                  <a:lnTo>
                    <a:pt x="67853" y="8356"/>
                  </a:lnTo>
                  <a:lnTo>
                    <a:pt x="67562" y="8151"/>
                  </a:lnTo>
                  <a:lnTo>
                    <a:pt x="67230" y="7938"/>
                  </a:lnTo>
                  <a:lnTo>
                    <a:pt x="66615" y="7537"/>
                  </a:lnTo>
                  <a:lnTo>
                    <a:pt x="66410" y="7392"/>
                  </a:lnTo>
                  <a:lnTo>
                    <a:pt x="66351" y="7349"/>
                  </a:lnTo>
                  <a:lnTo>
                    <a:pt x="66325" y="7315"/>
                  </a:lnTo>
                  <a:lnTo>
                    <a:pt x="66316" y="7247"/>
                  </a:lnTo>
                  <a:lnTo>
                    <a:pt x="66325" y="7153"/>
                  </a:lnTo>
                  <a:lnTo>
                    <a:pt x="66359" y="6914"/>
                  </a:lnTo>
                  <a:lnTo>
                    <a:pt x="66402" y="6675"/>
                  </a:lnTo>
                  <a:lnTo>
                    <a:pt x="66419" y="6572"/>
                  </a:lnTo>
                  <a:lnTo>
                    <a:pt x="66419" y="6504"/>
                  </a:lnTo>
                  <a:lnTo>
                    <a:pt x="66402" y="6470"/>
                  </a:lnTo>
                  <a:lnTo>
                    <a:pt x="66393" y="6436"/>
                  </a:lnTo>
                  <a:lnTo>
                    <a:pt x="66385" y="6359"/>
                  </a:lnTo>
                  <a:lnTo>
                    <a:pt x="66376" y="6274"/>
                  </a:lnTo>
                  <a:lnTo>
                    <a:pt x="66368" y="6197"/>
                  </a:lnTo>
                  <a:lnTo>
                    <a:pt x="66359" y="6154"/>
                  </a:lnTo>
                  <a:lnTo>
                    <a:pt x="66342" y="6128"/>
                  </a:lnTo>
                  <a:lnTo>
                    <a:pt x="66316" y="6094"/>
                  </a:lnTo>
                  <a:lnTo>
                    <a:pt x="66282" y="6077"/>
                  </a:lnTo>
                  <a:lnTo>
                    <a:pt x="66240" y="6060"/>
                  </a:lnTo>
                  <a:lnTo>
                    <a:pt x="66188" y="6052"/>
                  </a:lnTo>
                  <a:lnTo>
                    <a:pt x="66120" y="6043"/>
                  </a:lnTo>
                  <a:lnTo>
                    <a:pt x="66043" y="6052"/>
                  </a:lnTo>
                  <a:lnTo>
                    <a:pt x="65471" y="6120"/>
                  </a:lnTo>
                  <a:lnTo>
                    <a:pt x="64626" y="6214"/>
                  </a:lnTo>
                  <a:lnTo>
                    <a:pt x="64191" y="6274"/>
                  </a:lnTo>
                  <a:lnTo>
                    <a:pt x="63799" y="6333"/>
                  </a:lnTo>
                  <a:lnTo>
                    <a:pt x="63466" y="6393"/>
                  </a:lnTo>
                  <a:lnTo>
                    <a:pt x="63338" y="6419"/>
                  </a:lnTo>
                  <a:lnTo>
                    <a:pt x="63235" y="6444"/>
                  </a:lnTo>
                  <a:lnTo>
                    <a:pt x="63158" y="6478"/>
                  </a:lnTo>
                  <a:lnTo>
                    <a:pt x="63090" y="6521"/>
                  </a:lnTo>
                  <a:lnTo>
                    <a:pt x="63030" y="6581"/>
                  </a:lnTo>
                  <a:lnTo>
                    <a:pt x="62988" y="6641"/>
                  </a:lnTo>
                  <a:lnTo>
                    <a:pt x="62945" y="6709"/>
                  </a:lnTo>
                  <a:lnTo>
                    <a:pt x="62902" y="6786"/>
                  </a:lnTo>
                  <a:lnTo>
                    <a:pt x="62877" y="6862"/>
                  </a:lnTo>
                  <a:lnTo>
                    <a:pt x="62851" y="6939"/>
                  </a:lnTo>
                  <a:lnTo>
                    <a:pt x="62809" y="7101"/>
                  </a:lnTo>
                  <a:lnTo>
                    <a:pt x="62774" y="7247"/>
                  </a:lnTo>
                  <a:lnTo>
                    <a:pt x="62740" y="7366"/>
                  </a:lnTo>
                  <a:lnTo>
                    <a:pt x="62723" y="7417"/>
                  </a:lnTo>
                  <a:lnTo>
                    <a:pt x="62698" y="7451"/>
                  </a:lnTo>
                  <a:lnTo>
                    <a:pt x="62663" y="7511"/>
                  </a:lnTo>
                  <a:lnTo>
                    <a:pt x="62646" y="7562"/>
                  </a:lnTo>
                  <a:lnTo>
                    <a:pt x="62646" y="7605"/>
                  </a:lnTo>
                  <a:lnTo>
                    <a:pt x="62655" y="7639"/>
                  </a:lnTo>
                  <a:lnTo>
                    <a:pt x="62663" y="7673"/>
                  </a:lnTo>
                  <a:lnTo>
                    <a:pt x="62681" y="7699"/>
                  </a:lnTo>
                  <a:lnTo>
                    <a:pt x="62715" y="7759"/>
                  </a:lnTo>
                  <a:lnTo>
                    <a:pt x="62715" y="7767"/>
                  </a:lnTo>
                  <a:lnTo>
                    <a:pt x="62706" y="7776"/>
                  </a:lnTo>
                  <a:lnTo>
                    <a:pt x="62689" y="7784"/>
                  </a:lnTo>
                  <a:lnTo>
                    <a:pt x="62587" y="7767"/>
                  </a:lnTo>
                  <a:lnTo>
                    <a:pt x="62510" y="7759"/>
                  </a:lnTo>
                  <a:lnTo>
                    <a:pt x="62416" y="7759"/>
                  </a:lnTo>
                  <a:lnTo>
                    <a:pt x="62305" y="7767"/>
                  </a:lnTo>
                  <a:lnTo>
                    <a:pt x="62185" y="7793"/>
                  </a:lnTo>
                  <a:lnTo>
                    <a:pt x="61904" y="7878"/>
                  </a:lnTo>
                  <a:lnTo>
                    <a:pt x="61605" y="7989"/>
                  </a:lnTo>
                  <a:lnTo>
                    <a:pt x="61451" y="8032"/>
                  </a:lnTo>
                  <a:lnTo>
                    <a:pt x="61306" y="8074"/>
                  </a:lnTo>
                  <a:lnTo>
                    <a:pt x="61170" y="8109"/>
                  </a:lnTo>
                  <a:lnTo>
                    <a:pt x="61042" y="8126"/>
                  </a:lnTo>
                  <a:lnTo>
                    <a:pt x="60948" y="8126"/>
                  </a:lnTo>
                  <a:lnTo>
                    <a:pt x="60914" y="8117"/>
                  </a:lnTo>
                  <a:lnTo>
                    <a:pt x="60880" y="8100"/>
                  </a:lnTo>
                  <a:lnTo>
                    <a:pt x="60863" y="8091"/>
                  </a:lnTo>
                  <a:lnTo>
                    <a:pt x="60854" y="8074"/>
                  </a:lnTo>
                  <a:lnTo>
                    <a:pt x="60854" y="8049"/>
                  </a:lnTo>
                  <a:lnTo>
                    <a:pt x="60863" y="8032"/>
                  </a:lnTo>
                  <a:lnTo>
                    <a:pt x="60880" y="8006"/>
                  </a:lnTo>
                  <a:lnTo>
                    <a:pt x="60914" y="7972"/>
                  </a:lnTo>
                  <a:lnTo>
                    <a:pt x="60948" y="7946"/>
                  </a:lnTo>
                  <a:lnTo>
                    <a:pt x="60999" y="7921"/>
                  </a:lnTo>
                  <a:lnTo>
                    <a:pt x="61144" y="7861"/>
                  </a:lnTo>
                  <a:lnTo>
                    <a:pt x="61323" y="7801"/>
                  </a:lnTo>
                  <a:lnTo>
                    <a:pt x="61434" y="7776"/>
                  </a:lnTo>
                  <a:lnTo>
                    <a:pt x="61537" y="7733"/>
                  </a:lnTo>
                  <a:lnTo>
                    <a:pt x="61631" y="7682"/>
                  </a:lnTo>
                  <a:lnTo>
                    <a:pt x="61725" y="7631"/>
                  </a:lnTo>
                  <a:lnTo>
                    <a:pt x="61818" y="7571"/>
                  </a:lnTo>
                  <a:lnTo>
                    <a:pt x="61904" y="7511"/>
                  </a:lnTo>
                  <a:lnTo>
                    <a:pt x="62057" y="7383"/>
                  </a:lnTo>
                  <a:lnTo>
                    <a:pt x="62194" y="7247"/>
                  </a:lnTo>
                  <a:lnTo>
                    <a:pt x="62288" y="7136"/>
                  </a:lnTo>
                  <a:lnTo>
                    <a:pt x="62356" y="7033"/>
                  </a:lnTo>
                  <a:lnTo>
                    <a:pt x="62373" y="6999"/>
                  </a:lnTo>
                  <a:lnTo>
                    <a:pt x="62382" y="6973"/>
                  </a:lnTo>
                  <a:lnTo>
                    <a:pt x="62373" y="6948"/>
                  </a:lnTo>
                  <a:lnTo>
                    <a:pt x="62356" y="6922"/>
                  </a:lnTo>
                  <a:lnTo>
                    <a:pt x="62322" y="6905"/>
                  </a:lnTo>
                  <a:lnTo>
                    <a:pt x="62271" y="6880"/>
                  </a:lnTo>
                  <a:lnTo>
                    <a:pt x="62134" y="6828"/>
                  </a:lnTo>
                  <a:lnTo>
                    <a:pt x="61964" y="6786"/>
                  </a:lnTo>
                  <a:lnTo>
                    <a:pt x="61520" y="6683"/>
                  </a:lnTo>
                  <a:lnTo>
                    <a:pt x="60999" y="6572"/>
                  </a:lnTo>
                  <a:lnTo>
                    <a:pt x="60743" y="6504"/>
                  </a:lnTo>
                  <a:lnTo>
                    <a:pt x="60530" y="6436"/>
                  </a:lnTo>
                  <a:lnTo>
                    <a:pt x="60197" y="6325"/>
                  </a:lnTo>
                  <a:lnTo>
                    <a:pt x="60060" y="6282"/>
                  </a:lnTo>
                  <a:lnTo>
                    <a:pt x="59949" y="6248"/>
                  </a:lnTo>
                  <a:lnTo>
                    <a:pt x="59847" y="6231"/>
                  </a:lnTo>
                  <a:lnTo>
                    <a:pt x="59796" y="6231"/>
                  </a:lnTo>
                  <a:lnTo>
                    <a:pt x="59744" y="6239"/>
                  </a:lnTo>
                  <a:lnTo>
                    <a:pt x="59710" y="6248"/>
                  </a:lnTo>
                  <a:lnTo>
                    <a:pt x="59676" y="6256"/>
                  </a:lnTo>
                  <a:lnTo>
                    <a:pt x="59651" y="6274"/>
                  </a:lnTo>
                  <a:lnTo>
                    <a:pt x="59634" y="6299"/>
                  </a:lnTo>
                  <a:lnTo>
                    <a:pt x="59625" y="6325"/>
                  </a:lnTo>
                  <a:lnTo>
                    <a:pt x="59625" y="6350"/>
                  </a:lnTo>
                  <a:lnTo>
                    <a:pt x="59625" y="6419"/>
                  </a:lnTo>
                  <a:lnTo>
                    <a:pt x="59625" y="6487"/>
                  </a:lnTo>
                  <a:lnTo>
                    <a:pt x="59634" y="6555"/>
                  </a:lnTo>
                  <a:lnTo>
                    <a:pt x="59625" y="6623"/>
                  </a:lnTo>
                  <a:lnTo>
                    <a:pt x="59608" y="6649"/>
                  </a:lnTo>
                  <a:lnTo>
                    <a:pt x="59591" y="6675"/>
                  </a:lnTo>
                  <a:lnTo>
                    <a:pt x="59565" y="6700"/>
                  </a:lnTo>
                  <a:lnTo>
                    <a:pt x="59540" y="6709"/>
                  </a:lnTo>
                  <a:lnTo>
                    <a:pt x="59506" y="6709"/>
                  </a:lnTo>
                  <a:lnTo>
                    <a:pt x="59480" y="6700"/>
                  </a:lnTo>
                  <a:lnTo>
                    <a:pt x="59412" y="6666"/>
                  </a:lnTo>
                  <a:lnTo>
                    <a:pt x="59335" y="6606"/>
                  </a:lnTo>
                  <a:lnTo>
                    <a:pt x="59198" y="6461"/>
                  </a:lnTo>
                  <a:lnTo>
                    <a:pt x="59130" y="6402"/>
                  </a:lnTo>
                  <a:lnTo>
                    <a:pt x="59079" y="6350"/>
                  </a:lnTo>
                  <a:lnTo>
                    <a:pt x="59002" y="6291"/>
                  </a:lnTo>
                  <a:lnTo>
                    <a:pt x="58900" y="6222"/>
                  </a:lnTo>
                  <a:lnTo>
                    <a:pt x="58592" y="6052"/>
                  </a:lnTo>
                  <a:lnTo>
                    <a:pt x="58234" y="5847"/>
                  </a:lnTo>
                  <a:lnTo>
                    <a:pt x="58063" y="5744"/>
                  </a:lnTo>
                  <a:lnTo>
                    <a:pt x="57909" y="5642"/>
                  </a:lnTo>
                  <a:lnTo>
                    <a:pt x="57773" y="5540"/>
                  </a:lnTo>
                  <a:lnTo>
                    <a:pt x="57645" y="5446"/>
                  </a:lnTo>
                  <a:lnTo>
                    <a:pt x="57508" y="5360"/>
                  </a:lnTo>
                  <a:lnTo>
                    <a:pt x="57363" y="5292"/>
                  </a:lnTo>
                  <a:lnTo>
                    <a:pt x="57278" y="5266"/>
                  </a:lnTo>
                  <a:lnTo>
                    <a:pt x="57193" y="5241"/>
                  </a:lnTo>
                  <a:lnTo>
                    <a:pt x="57099" y="5215"/>
                  </a:lnTo>
                  <a:lnTo>
                    <a:pt x="57005" y="5198"/>
                  </a:lnTo>
                  <a:lnTo>
                    <a:pt x="56894" y="5190"/>
                  </a:lnTo>
                  <a:lnTo>
                    <a:pt x="56774" y="5181"/>
                  </a:lnTo>
                  <a:lnTo>
                    <a:pt x="56501" y="5173"/>
                  </a:lnTo>
                  <a:lnTo>
                    <a:pt x="56254" y="5181"/>
                  </a:lnTo>
                  <a:lnTo>
                    <a:pt x="56066" y="5198"/>
                  </a:lnTo>
                  <a:lnTo>
                    <a:pt x="55998" y="5215"/>
                  </a:lnTo>
                  <a:lnTo>
                    <a:pt x="55938" y="5232"/>
                  </a:lnTo>
                  <a:lnTo>
                    <a:pt x="55887" y="5258"/>
                  </a:lnTo>
                  <a:lnTo>
                    <a:pt x="55853" y="5275"/>
                  </a:lnTo>
                  <a:lnTo>
                    <a:pt x="55827" y="5309"/>
                  </a:lnTo>
                  <a:lnTo>
                    <a:pt x="55801" y="5335"/>
                  </a:lnTo>
                  <a:lnTo>
                    <a:pt x="55767" y="5412"/>
                  </a:lnTo>
                  <a:lnTo>
                    <a:pt x="55733" y="5505"/>
                  </a:lnTo>
                  <a:lnTo>
                    <a:pt x="55699" y="5616"/>
                  </a:lnTo>
                  <a:lnTo>
                    <a:pt x="55665" y="5676"/>
                  </a:lnTo>
                  <a:lnTo>
                    <a:pt x="55605" y="5744"/>
                  </a:lnTo>
                  <a:lnTo>
                    <a:pt x="55537" y="5821"/>
                  </a:lnTo>
                  <a:lnTo>
                    <a:pt x="55443" y="5889"/>
                  </a:lnTo>
                  <a:lnTo>
                    <a:pt x="55340" y="5966"/>
                  </a:lnTo>
                  <a:lnTo>
                    <a:pt x="55230" y="6043"/>
                  </a:lnTo>
                  <a:lnTo>
                    <a:pt x="54982" y="6197"/>
                  </a:lnTo>
                  <a:lnTo>
                    <a:pt x="54717" y="6350"/>
                  </a:lnTo>
                  <a:lnTo>
                    <a:pt x="54461" y="6495"/>
                  </a:lnTo>
                  <a:lnTo>
                    <a:pt x="54231" y="6615"/>
                  </a:lnTo>
                  <a:lnTo>
                    <a:pt x="54060" y="6717"/>
                  </a:lnTo>
                  <a:lnTo>
                    <a:pt x="53864" y="6820"/>
                  </a:lnTo>
                  <a:lnTo>
                    <a:pt x="53651" y="6914"/>
                  </a:lnTo>
                  <a:lnTo>
                    <a:pt x="53437" y="7008"/>
                  </a:lnTo>
                  <a:lnTo>
                    <a:pt x="53215" y="7093"/>
                  </a:lnTo>
                  <a:lnTo>
                    <a:pt x="52780" y="7264"/>
                  </a:lnTo>
                  <a:lnTo>
                    <a:pt x="52567" y="7357"/>
                  </a:lnTo>
                  <a:lnTo>
                    <a:pt x="52370" y="7460"/>
                  </a:lnTo>
                  <a:lnTo>
                    <a:pt x="51875" y="7742"/>
                  </a:lnTo>
                  <a:lnTo>
                    <a:pt x="51619" y="7878"/>
                  </a:lnTo>
                  <a:lnTo>
                    <a:pt x="51355" y="8015"/>
                  </a:lnTo>
                  <a:lnTo>
                    <a:pt x="51133" y="8100"/>
                  </a:lnTo>
                  <a:lnTo>
                    <a:pt x="50928" y="8185"/>
                  </a:lnTo>
                  <a:lnTo>
                    <a:pt x="50834" y="8237"/>
                  </a:lnTo>
                  <a:lnTo>
                    <a:pt x="50749" y="8296"/>
                  </a:lnTo>
                  <a:lnTo>
                    <a:pt x="50680" y="8356"/>
                  </a:lnTo>
                  <a:lnTo>
                    <a:pt x="50655" y="8390"/>
                  </a:lnTo>
                  <a:lnTo>
                    <a:pt x="50629" y="8424"/>
                  </a:lnTo>
                  <a:lnTo>
                    <a:pt x="50604" y="8501"/>
                  </a:lnTo>
                  <a:lnTo>
                    <a:pt x="50578" y="8595"/>
                  </a:lnTo>
                  <a:lnTo>
                    <a:pt x="50552" y="8689"/>
                  </a:lnTo>
                  <a:lnTo>
                    <a:pt x="50535" y="8732"/>
                  </a:lnTo>
                  <a:lnTo>
                    <a:pt x="50510" y="8774"/>
                  </a:lnTo>
                  <a:lnTo>
                    <a:pt x="50484" y="8808"/>
                  </a:lnTo>
                  <a:lnTo>
                    <a:pt x="50450" y="8843"/>
                  </a:lnTo>
                  <a:lnTo>
                    <a:pt x="50407" y="8868"/>
                  </a:lnTo>
                  <a:lnTo>
                    <a:pt x="50356" y="8885"/>
                  </a:lnTo>
                  <a:lnTo>
                    <a:pt x="50220" y="8885"/>
                  </a:lnTo>
                  <a:lnTo>
                    <a:pt x="50134" y="8868"/>
                  </a:lnTo>
                  <a:lnTo>
                    <a:pt x="50032" y="8834"/>
                  </a:lnTo>
                  <a:lnTo>
                    <a:pt x="49963" y="8800"/>
                  </a:lnTo>
                  <a:lnTo>
                    <a:pt x="49912" y="8774"/>
                  </a:lnTo>
                  <a:lnTo>
                    <a:pt x="49878" y="8740"/>
                  </a:lnTo>
                  <a:lnTo>
                    <a:pt x="49853" y="8697"/>
                  </a:lnTo>
                  <a:lnTo>
                    <a:pt x="49835" y="8663"/>
                  </a:lnTo>
                  <a:lnTo>
                    <a:pt x="49827" y="8621"/>
                  </a:lnTo>
                  <a:lnTo>
                    <a:pt x="49835" y="8535"/>
                  </a:lnTo>
                  <a:lnTo>
                    <a:pt x="49853" y="8450"/>
                  </a:lnTo>
                  <a:lnTo>
                    <a:pt x="49861" y="8373"/>
                  </a:lnTo>
                  <a:lnTo>
                    <a:pt x="49861" y="8330"/>
                  </a:lnTo>
                  <a:lnTo>
                    <a:pt x="49844" y="8296"/>
                  </a:lnTo>
                  <a:lnTo>
                    <a:pt x="49827" y="8262"/>
                  </a:lnTo>
                  <a:lnTo>
                    <a:pt x="49801" y="8237"/>
                  </a:lnTo>
                  <a:lnTo>
                    <a:pt x="49733" y="8185"/>
                  </a:lnTo>
                  <a:lnTo>
                    <a:pt x="49673" y="8151"/>
                  </a:lnTo>
                  <a:lnTo>
                    <a:pt x="49571" y="8091"/>
                  </a:lnTo>
                  <a:lnTo>
                    <a:pt x="49528" y="8057"/>
                  </a:lnTo>
                  <a:lnTo>
                    <a:pt x="49503" y="8015"/>
                  </a:lnTo>
                  <a:lnTo>
                    <a:pt x="49494" y="7955"/>
                  </a:lnTo>
                  <a:lnTo>
                    <a:pt x="49494" y="7878"/>
                  </a:lnTo>
                  <a:lnTo>
                    <a:pt x="49511" y="7750"/>
                  </a:lnTo>
                  <a:lnTo>
                    <a:pt x="49520" y="7665"/>
                  </a:lnTo>
                  <a:lnTo>
                    <a:pt x="49520" y="7571"/>
                  </a:lnTo>
                  <a:lnTo>
                    <a:pt x="49503" y="7485"/>
                  </a:lnTo>
                  <a:lnTo>
                    <a:pt x="49494" y="7451"/>
                  </a:lnTo>
                  <a:lnTo>
                    <a:pt x="49477" y="7417"/>
                  </a:lnTo>
                  <a:lnTo>
                    <a:pt x="49460" y="7383"/>
                  </a:lnTo>
                  <a:lnTo>
                    <a:pt x="49434" y="7357"/>
                  </a:lnTo>
                  <a:lnTo>
                    <a:pt x="49400" y="7340"/>
                  </a:lnTo>
                  <a:lnTo>
                    <a:pt x="49357" y="7323"/>
                  </a:lnTo>
                  <a:lnTo>
                    <a:pt x="49255" y="7323"/>
                  </a:lnTo>
                  <a:lnTo>
                    <a:pt x="49153" y="7349"/>
                  </a:lnTo>
                  <a:lnTo>
                    <a:pt x="49050" y="7392"/>
                  </a:lnTo>
                  <a:lnTo>
                    <a:pt x="48939" y="7443"/>
                  </a:lnTo>
                  <a:lnTo>
                    <a:pt x="48828" y="7494"/>
                  </a:lnTo>
                  <a:lnTo>
                    <a:pt x="48709" y="7537"/>
                  </a:lnTo>
                  <a:lnTo>
                    <a:pt x="48572" y="7579"/>
                  </a:lnTo>
                  <a:lnTo>
                    <a:pt x="48513" y="7588"/>
                  </a:lnTo>
                  <a:lnTo>
                    <a:pt x="48436" y="7596"/>
                  </a:lnTo>
                  <a:lnTo>
                    <a:pt x="48376" y="7596"/>
                  </a:lnTo>
                  <a:lnTo>
                    <a:pt x="48316" y="7579"/>
                  </a:lnTo>
                  <a:lnTo>
                    <a:pt x="48265" y="7562"/>
                  </a:lnTo>
                  <a:lnTo>
                    <a:pt x="48222" y="7537"/>
                  </a:lnTo>
                  <a:lnTo>
                    <a:pt x="48197" y="7503"/>
                  </a:lnTo>
                  <a:lnTo>
                    <a:pt x="48180" y="7460"/>
                  </a:lnTo>
                  <a:lnTo>
                    <a:pt x="48180" y="7417"/>
                  </a:lnTo>
                  <a:lnTo>
                    <a:pt x="48188" y="7375"/>
                  </a:lnTo>
                  <a:lnTo>
                    <a:pt x="48214" y="7323"/>
                  </a:lnTo>
                  <a:lnTo>
                    <a:pt x="48256" y="7272"/>
                  </a:lnTo>
                  <a:lnTo>
                    <a:pt x="48325" y="7221"/>
                  </a:lnTo>
                  <a:lnTo>
                    <a:pt x="48402" y="7161"/>
                  </a:lnTo>
                  <a:lnTo>
                    <a:pt x="48504" y="7110"/>
                  </a:lnTo>
                  <a:lnTo>
                    <a:pt x="48623" y="7059"/>
                  </a:lnTo>
                  <a:lnTo>
                    <a:pt x="48760" y="7016"/>
                  </a:lnTo>
                  <a:lnTo>
                    <a:pt x="48931" y="6973"/>
                  </a:lnTo>
                  <a:lnTo>
                    <a:pt x="49101" y="6939"/>
                  </a:lnTo>
                  <a:lnTo>
                    <a:pt x="49272" y="6914"/>
                  </a:lnTo>
                  <a:lnTo>
                    <a:pt x="49443" y="6905"/>
                  </a:lnTo>
                  <a:lnTo>
                    <a:pt x="49784" y="6905"/>
                  </a:lnTo>
                  <a:lnTo>
                    <a:pt x="49946" y="6922"/>
                  </a:lnTo>
                  <a:lnTo>
                    <a:pt x="50271" y="6956"/>
                  </a:lnTo>
                  <a:lnTo>
                    <a:pt x="50578" y="6999"/>
                  </a:lnTo>
                  <a:lnTo>
                    <a:pt x="50868" y="7033"/>
                  </a:lnTo>
                  <a:lnTo>
                    <a:pt x="51013" y="7042"/>
                  </a:lnTo>
                  <a:lnTo>
                    <a:pt x="51150" y="7050"/>
                  </a:lnTo>
                  <a:lnTo>
                    <a:pt x="51278" y="7050"/>
                  </a:lnTo>
                  <a:lnTo>
                    <a:pt x="51397" y="7033"/>
                  </a:lnTo>
                  <a:lnTo>
                    <a:pt x="51653" y="6990"/>
                  </a:lnTo>
                  <a:lnTo>
                    <a:pt x="51918" y="6931"/>
                  </a:lnTo>
                  <a:lnTo>
                    <a:pt x="52046" y="6897"/>
                  </a:lnTo>
                  <a:lnTo>
                    <a:pt x="52183" y="6854"/>
                  </a:lnTo>
                  <a:lnTo>
                    <a:pt x="52319" y="6803"/>
                  </a:lnTo>
                  <a:lnTo>
                    <a:pt x="52456" y="6751"/>
                  </a:lnTo>
                  <a:lnTo>
                    <a:pt x="52584" y="6683"/>
                  </a:lnTo>
                  <a:lnTo>
                    <a:pt x="52720" y="6615"/>
                  </a:lnTo>
                  <a:lnTo>
                    <a:pt x="52848" y="6538"/>
                  </a:lnTo>
                  <a:lnTo>
                    <a:pt x="52968" y="6444"/>
                  </a:lnTo>
                  <a:lnTo>
                    <a:pt x="53087" y="6350"/>
                  </a:lnTo>
                  <a:lnTo>
                    <a:pt x="53207" y="6239"/>
                  </a:lnTo>
                  <a:lnTo>
                    <a:pt x="53318" y="6111"/>
                  </a:lnTo>
                  <a:lnTo>
                    <a:pt x="53420" y="5983"/>
                  </a:lnTo>
                  <a:lnTo>
                    <a:pt x="53523" y="5847"/>
                  </a:lnTo>
                  <a:lnTo>
                    <a:pt x="53616" y="5736"/>
                  </a:lnTo>
                  <a:lnTo>
                    <a:pt x="53710" y="5633"/>
                  </a:lnTo>
                  <a:lnTo>
                    <a:pt x="53804" y="5540"/>
                  </a:lnTo>
                  <a:lnTo>
                    <a:pt x="53898" y="5463"/>
                  </a:lnTo>
                  <a:lnTo>
                    <a:pt x="53992" y="5394"/>
                  </a:lnTo>
                  <a:lnTo>
                    <a:pt x="54163" y="5283"/>
                  </a:lnTo>
                  <a:lnTo>
                    <a:pt x="54316" y="5181"/>
                  </a:lnTo>
                  <a:lnTo>
                    <a:pt x="54453" y="5087"/>
                  </a:lnTo>
                  <a:lnTo>
                    <a:pt x="54521" y="5045"/>
                  </a:lnTo>
                  <a:lnTo>
                    <a:pt x="54572" y="4993"/>
                  </a:lnTo>
                  <a:lnTo>
                    <a:pt x="54624" y="4934"/>
                  </a:lnTo>
                  <a:lnTo>
                    <a:pt x="54666" y="4865"/>
                  </a:lnTo>
                  <a:lnTo>
                    <a:pt x="54709" y="4797"/>
                  </a:lnTo>
                  <a:lnTo>
                    <a:pt x="54760" y="4737"/>
                  </a:lnTo>
                  <a:lnTo>
                    <a:pt x="54854" y="4635"/>
                  </a:lnTo>
                  <a:lnTo>
                    <a:pt x="55050" y="4456"/>
                  </a:lnTo>
                  <a:lnTo>
                    <a:pt x="55136" y="4362"/>
                  </a:lnTo>
                  <a:lnTo>
                    <a:pt x="55178" y="4310"/>
                  </a:lnTo>
                  <a:lnTo>
                    <a:pt x="55212" y="4259"/>
                  </a:lnTo>
                  <a:lnTo>
                    <a:pt x="55238" y="4208"/>
                  </a:lnTo>
                  <a:lnTo>
                    <a:pt x="55264" y="4148"/>
                  </a:lnTo>
                  <a:lnTo>
                    <a:pt x="55281" y="4080"/>
                  </a:lnTo>
                  <a:lnTo>
                    <a:pt x="55289" y="4012"/>
                  </a:lnTo>
                  <a:lnTo>
                    <a:pt x="55298" y="3875"/>
                  </a:lnTo>
                  <a:lnTo>
                    <a:pt x="55289" y="3807"/>
                  </a:lnTo>
                  <a:lnTo>
                    <a:pt x="55281" y="3747"/>
                  </a:lnTo>
                  <a:lnTo>
                    <a:pt x="55264" y="3696"/>
                  </a:lnTo>
                  <a:lnTo>
                    <a:pt x="55238" y="3645"/>
                  </a:lnTo>
                  <a:lnTo>
                    <a:pt x="55212" y="3602"/>
                  </a:lnTo>
                  <a:lnTo>
                    <a:pt x="55170" y="3559"/>
                  </a:lnTo>
                  <a:lnTo>
                    <a:pt x="55119" y="3525"/>
                  </a:lnTo>
                  <a:lnTo>
                    <a:pt x="55067" y="3491"/>
                  </a:lnTo>
                  <a:lnTo>
                    <a:pt x="54999" y="3457"/>
                  </a:lnTo>
                  <a:lnTo>
                    <a:pt x="54931" y="3431"/>
                  </a:lnTo>
                  <a:lnTo>
                    <a:pt x="54845" y="3414"/>
                  </a:lnTo>
                  <a:lnTo>
                    <a:pt x="54743" y="3397"/>
                  </a:lnTo>
                  <a:lnTo>
                    <a:pt x="54641" y="3380"/>
                  </a:lnTo>
                  <a:lnTo>
                    <a:pt x="54521" y="3372"/>
                  </a:lnTo>
                  <a:lnTo>
                    <a:pt x="54291" y="3372"/>
                  </a:lnTo>
                  <a:lnTo>
                    <a:pt x="54188" y="3389"/>
                  </a:lnTo>
                  <a:lnTo>
                    <a:pt x="54086" y="3397"/>
                  </a:lnTo>
                  <a:lnTo>
                    <a:pt x="53915" y="3431"/>
                  </a:lnTo>
                  <a:lnTo>
                    <a:pt x="53770" y="3474"/>
                  </a:lnTo>
                  <a:lnTo>
                    <a:pt x="53659" y="3508"/>
                  </a:lnTo>
                  <a:lnTo>
                    <a:pt x="53608" y="3517"/>
                  </a:lnTo>
                  <a:lnTo>
                    <a:pt x="53531" y="3517"/>
                  </a:lnTo>
                  <a:lnTo>
                    <a:pt x="53505" y="3500"/>
                  </a:lnTo>
                  <a:lnTo>
                    <a:pt x="53488" y="3483"/>
                  </a:lnTo>
                  <a:lnTo>
                    <a:pt x="53471" y="3448"/>
                  </a:lnTo>
                  <a:lnTo>
                    <a:pt x="53463" y="3406"/>
                  </a:lnTo>
                  <a:lnTo>
                    <a:pt x="53480" y="3372"/>
                  </a:lnTo>
                  <a:lnTo>
                    <a:pt x="53505" y="3329"/>
                  </a:lnTo>
                  <a:lnTo>
                    <a:pt x="53548" y="3286"/>
                  </a:lnTo>
                  <a:lnTo>
                    <a:pt x="53599" y="3244"/>
                  </a:lnTo>
                  <a:lnTo>
                    <a:pt x="53659" y="3201"/>
                  </a:lnTo>
                  <a:lnTo>
                    <a:pt x="53787" y="3116"/>
                  </a:lnTo>
                  <a:lnTo>
                    <a:pt x="53924" y="3047"/>
                  </a:lnTo>
                  <a:lnTo>
                    <a:pt x="54052" y="2988"/>
                  </a:lnTo>
                  <a:lnTo>
                    <a:pt x="54171" y="2936"/>
                  </a:lnTo>
                  <a:lnTo>
                    <a:pt x="54120" y="2877"/>
                  </a:lnTo>
                  <a:lnTo>
                    <a:pt x="54000" y="2740"/>
                  </a:lnTo>
                  <a:lnTo>
                    <a:pt x="53924" y="2663"/>
                  </a:lnTo>
                  <a:lnTo>
                    <a:pt x="53838" y="2595"/>
                  </a:lnTo>
                  <a:lnTo>
                    <a:pt x="53753" y="2527"/>
                  </a:lnTo>
                  <a:lnTo>
                    <a:pt x="53668" y="2484"/>
                  </a:lnTo>
                  <a:lnTo>
                    <a:pt x="53625" y="2467"/>
                  </a:lnTo>
                  <a:lnTo>
                    <a:pt x="53574" y="2450"/>
                  </a:lnTo>
                  <a:lnTo>
                    <a:pt x="53463" y="2433"/>
                  </a:lnTo>
                  <a:lnTo>
                    <a:pt x="53198" y="2399"/>
                  </a:lnTo>
                  <a:lnTo>
                    <a:pt x="53070" y="2382"/>
                  </a:lnTo>
                  <a:lnTo>
                    <a:pt x="52959" y="2356"/>
                  </a:lnTo>
                  <a:lnTo>
                    <a:pt x="52908" y="2339"/>
                  </a:lnTo>
                  <a:lnTo>
                    <a:pt x="52865" y="2322"/>
                  </a:lnTo>
                  <a:lnTo>
                    <a:pt x="52831" y="2288"/>
                  </a:lnTo>
                  <a:lnTo>
                    <a:pt x="52806" y="2262"/>
                  </a:lnTo>
                  <a:lnTo>
                    <a:pt x="52806" y="2245"/>
                  </a:lnTo>
                  <a:lnTo>
                    <a:pt x="52806" y="2228"/>
                  </a:lnTo>
                  <a:lnTo>
                    <a:pt x="52814" y="2194"/>
                  </a:lnTo>
                  <a:lnTo>
                    <a:pt x="52840" y="2160"/>
                  </a:lnTo>
                  <a:lnTo>
                    <a:pt x="52874" y="2126"/>
                  </a:lnTo>
                  <a:lnTo>
                    <a:pt x="52942" y="2066"/>
                  </a:lnTo>
                  <a:lnTo>
                    <a:pt x="52976" y="2023"/>
                  </a:lnTo>
                  <a:lnTo>
                    <a:pt x="52993" y="1989"/>
                  </a:lnTo>
                  <a:lnTo>
                    <a:pt x="53028" y="1878"/>
                  </a:lnTo>
                  <a:lnTo>
                    <a:pt x="53053" y="1793"/>
                  </a:lnTo>
                  <a:lnTo>
                    <a:pt x="53062" y="1767"/>
                  </a:lnTo>
                  <a:lnTo>
                    <a:pt x="53062" y="1733"/>
                  </a:lnTo>
                  <a:lnTo>
                    <a:pt x="53053" y="1707"/>
                  </a:lnTo>
                  <a:lnTo>
                    <a:pt x="53028" y="1682"/>
                  </a:lnTo>
                  <a:lnTo>
                    <a:pt x="52993" y="1656"/>
                  </a:lnTo>
                  <a:lnTo>
                    <a:pt x="52942" y="1631"/>
                  </a:lnTo>
                  <a:lnTo>
                    <a:pt x="52789" y="1571"/>
                  </a:lnTo>
                  <a:lnTo>
                    <a:pt x="52541" y="1494"/>
                  </a:lnTo>
                  <a:lnTo>
                    <a:pt x="52183" y="1392"/>
                  </a:lnTo>
                  <a:lnTo>
                    <a:pt x="51798" y="1281"/>
                  </a:lnTo>
                  <a:lnTo>
                    <a:pt x="51449" y="1170"/>
                  </a:lnTo>
                  <a:lnTo>
                    <a:pt x="51150" y="1059"/>
                  </a:lnTo>
                  <a:lnTo>
                    <a:pt x="50877" y="965"/>
                  </a:lnTo>
                  <a:lnTo>
                    <a:pt x="50416" y="803"/>
                  </a:lnTo>
                  <a:lnTo>
                    <a:pt x="50220" y="734"/>
                  </a:lnTo>
                  <a:lnTo>
                    <a:pt x="50032" y="692"/>
                  </a:lnTo>
                  <a:lnTo>
                    <a:pt x="49853" y="649"/>
                  </a:lnTo>
                  <a:lnTo>
                    <a:pt x="49673" y="598"/>
                  </a:lnTo>
                  <a:lnTo>
                    <a:pt x="49503" y="538"/>
                  </a:lnTo>
                  <a:lnTo>
                    <a:pt x="49349" y="461"/>
                  </a:lnTo>
                  <a:lnTo>
                    <a:pt x="49204" y="393"/>
                  </a:lnTo>
                  <a:lnTo>
                    <a:pt x="49067" y="316"/>
                  </a:lnTo>
                  <a:lnTo>
                    <a:pt x="48956" y="231"/>
                  </a:lnTo>
                  <a:lnTo>
                    <a:pt x="48854" y="154"/>
                  </a:lnTo>
                  <a:lnTo>
                    <a:pt x="48811" y="120"/>
                  </a:lnTo>
                  <a:lnTo>
                    <a:pt x="48769" y="86"/>
                  </a:lnTo>
                  <a:lnTo>
                    <a:pt x="48726" y="60"/>
                  </a:lnTo>
                  <a:lnTo>
                    <a:pt x="48683" y="52"/>
                  </a:lnTo>
                  <a:lnTo>
                    <a:pt x="48641" y="43"/>
                  </a:lnTo>
                  <a:lnTo>
                    <a:pt x="48589" y="34"/>
                  </a:lnTo>
                  <a:lnTo>
                    <a:pt x="48547" y="34"/>
                  </a:lnTo>
                  <a:lnTo>
                    <a:pt x="48504" y="52"/>
                  </a:lnTo>
                  <a:lnTo>
                    <a:pt x="48402" y="77"/>
                  </a:lnTo>
                  <a:lnTo>
                    <a:pt x="48299" y="137"/>
                  </a:lnTo>
                  <a:lnTo>
                    <a:pt x="48188" y="205"/>
                  </a:lnTo>
                  <a:lnTo>
                    <a:pt x="48069" y="291"/>
                  </a:lnTo>
                  <a:lnTo>
                    <a:pt x="47949" y="376"/>
                  </a:lnTo>
                  <a:lnTo>
                    <a:pt x="47847" y="436"/>
                  </a:lnTo>
                  <a:lnTo>
                    <a:pt x="47744" y="487"/>
                  </a:lnTo>
                  <a:lnTo>
                    <a:pt x="47651" y="521"/>
                  </a:lnTo>
                  <a:lnTo>
                    <a:pt x="47557" y="547"/>
                  </a:lnTo>
                  <a:lnTo>
                    <a:pt x="47394" y="547"/>
                  </a:lnTo>
                  <a:lnTo>
                    <a:pt x="47309" y="538"/>
                  </a:lnTo>
                  <a:lnTo>
                    <a:pt x="47275" y="530"/>
                  </a:lnTo>
                  <a:lnTo>
                    <a:pt x="47224" y="530"/>
                  </a:lnTo>
                  <a:lnTo>
                    <a:pt x="47121" y="538"/>
                  </a:lnTo>
                  <a:lnTo>
                    <a:pt x="47010" y="572"/>
                  </a:lnTo>
                  <a:lnTo>
                    <a:pt x="46908" y="615"/>
                  </a:lnTo>
                  <a:lnTo>
                    <a:pt x="46806" y="666"/>
                  </a:lnTo>
                  <a:lnTo>
                    <a:pt x="46712" y="726"/>
                  </a:lnTo>
                  <a:lnTo>
                    <a:pt x="46652" y="794"/>
                  </a:lnTo>
                  <a:lnTo>
                    <a:pt x="46626" y="820"/>
                  </a:lnTo>
                  <a:lnTo>
                    <a:pt x="46618" y="854"/>
                  </a:lnTo>
                  <a:lnTo>
                    <a:pt x="46601" y="879"/>
                  </a:lnTo>
                  <a:lnTo>
                    <a:pt x="46584" y="897"/>
                  </a:lnTo>
                  <a:lnTo>
                    <a:pt x="46558" y="905"/>
                  </a:lnTo>
                  <a:lnTo>
                    <a:pt x="46524" y="914"/>
                  </a:lnTo>
                  <a:lnTo>
                    <a:pt x="46490" y="905"/>
                  </a:lnTo>
                  <a:lnTo>
                    <a:pt x="46464" y="897"/>
                  </a:lnTo>
                  <a:lnTo>
                    <a:pt x="46430" y="879"/>
                  </a:lnTo>
                  <a:lnTo>
                    <a:pt x="46404" y="854"/>
                  </a:lnTo>
                  <a:lnTo>
                    <a:pt x="46387" y="828"/>
                  </a:lnTo>
                  <a:lnTo>
                    <a:pt x="46379" y="794"/>
                  </a:lnTo>
                  <a:lnTo>
                    <a:pt x="46370" y="760"/>
                  </a:lnTo>
                  <a:lnTo>
                    <a:pt x="46379" y="717"/>
                  </a:lnTo>
                  <a:lnTo>
                    <a:pt x="46404" y="683"/>
                  </a:lnTo>
                  <a:lnTo>
                    <a:pt x="46439" y="640"/>
                  </a:lnTo>
                  <a:lnTo>
                    <a:pt x="46490" y="589"/>
                  </a:lnTo>
                  <a:lnTo>
                    <a:pt x="46567" y="547"/>
                  </a:lnTo>
                  <a:lnTo>
                    <a:pt x="46720" y="453"/>
                  </a:lnTo>
                  <a:lnTo>
                    <a:pt x="46780" y="410"/>
                  </a:lnTo>
                  <a:lnTo>
                    <a:pt x="46831" y="367"/>
                  </a:lnTo>
                  <a:lnTo>
                    <a:pt x="46874" y="316"/>
                  </a:lnTo>
                  <a:lnTo>
                    <a:pt x="46908" y="282"/>
                  </a:lnTo>
                  <a:lnTo>
                    <a:pt x="46925" y="239"/>
                  </a:lnTo>
                  <a:lnTo>
                    <a:pt x="46934" y="197"/>
                  </a:lnTo>
                  <a:lnTo>
                    <a:pt x="46925" y="163"/>
                  </a:lnTo>
                  <a:lnTo>
                    <a:pt x="46908" y="128"/>
                  </a:lnTo>
                  <a:lnTo>
                    <a:pt x="46865" y="103"/>
                  </a:lnTo>
                  <a:lnTo>
                    <a:pt x="46806" y="69"/>
                  </a:lnTo>
                  <a:lnTo>
                    <a:pt x="46737" y="52"/>
                  </a:lnTo>
                  <a:lnTo>
                    <a:pt x="46643" y="34"/>
                  </a:lnTo>
                  <a:lnTo>
                    <a:pt x="46532" y="17"/>
                  </a:lnTo>
                  <a:lnTo>
                    <a:pt x="46396" y="9"/>
                  </a:lnTo>
                  <a:lnTo>
                    <a:pt x="4614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4"/>
            <p:cNvSpPr/>
            <p:nvPr/>
          </p:nvSpPr>
          <p:spPr>
            <a:xfrm>
              <a:off x="5928469" y="3179123"/>
              <a:ext cx="655384" cy="347277"/>
            </a:xfrm>
            <a:custGeom>
              <a:avLst/>
              <a:gdLst/>
              <a:ahLst/>
              <a:cxnLst/>
              <a:rect l="l" t="t" r="r" b="b"/>
              <a:pathLst>
                <a:path w="16849" h="8928" extrusionOk="0">
                  <a:moveTo>
                    <a:pt x="470" y="0"/>
                  </a:moveTo>
                  <a:lnTo>
                    <a:pt x="402" y="9"/>
                  </a:lnTo>
                  <a:lnTo>
                    <a:pt x="334" y="26"/>
                  </a:lnTo>
                  <a:lnTo>
                    <a:pt x="274" y="43"/>
                  </a:lnTo>
                  <a:lnTo>
                    <a:pt x="223" y="68"/>
                  </a:lnTo>
                  <a:lnTo>
                    <a:pt x="172" y="94"/>
                  </a:lnTo>
                  <a:lnTo>
                    <a:pt x="129" y="120"/>
                  </a:lnTo>
                  <a:lnTo>
                    <a:pt x="95" y="154"/>
                  </a:lnTo>
                  <a:lnTo>
                    <a:pt x="61" y="188"/>
                  </a:lnTo>
                  <a:lnTo>
                    <a:pt x="35" y="222"/>
                  </a:lnTo>
                  <a:lnTo>
                    <a:pt x="18" y="265"/>
                  </a:lnTo>
                  <a:lnTo>
                    <a:pt x="9" y="307"/>
                  </a:lnTo>
                  <a:lnTo>
                    <a:pt x="1" y="376"/>
                  </a:lnTo>
                  <a:lnTo>
                    <a:pt x="9" y="452"/>
                  </a:lnTo>
                  <a:lnTo>
                    <a:pt x="18" y="538"/>
                  </a:lnTo>
                  <a:lnTo>
                    <a:pt x="61" y="734"/>
                  </a:lnTo>
                  <a:lnTo>
                    <a:pt x="120" y="948"/>
                  </a:lnTo>
                  <a:lnTo>
                    <a:pt x="189" y="1161"/>
                  </a:lnTo>
                  <a:lnTo>
                    <a:pt x="274" y="1366"/>
                  </a:lnTo>
                  <a:lnTo>
                    <a:pt x="317" y="1451"/>
                  </a:lnTo>
                  <a:lnTo>
                    <a:pt x="359" y="1528"/>
                  </a:lnTo>
                  <a:lnTo>
                    <a:pt x="402" y="1588"/>
                  </a:lnTo>
                  <a:lnTo>
                    <a:pt x="445" y="1630"/>
                  </a:lnTo>
                  <a:lnTo>
                    <a:pt x="487" y="1673"/>
                  </a:lnTo>
                  <a:lnTo>
                    <a:pt x="513" y="1716"/>
                  </a:lnTo>
                  <a:lnTo>
                    <a:pt x="530" y="1750"/>
                  </a:lnTo>
                  <a:lnTo>
                    <a:pt x="539" y="1784"/>
                  </a:lnTo>
                  <a:lnTo>
                    <a:pt x="539" y="1852"/>
                  </a:lnTo>
                  <a:lnTo>
                    <a:pt x="530" y="1920"/>
                  </a:lnTo>
                  <a:lnTo>
                    <a:pt x="522" y="1980"/>
                  </a:lnTo>
                  <a:lnTo>
                    <a:pt x="530" y="2049"/>
                  </a:lnTo>
                  <a:lnTo>
                    <a:pt x="539" y="2083"/>
                  </a:lnTo>
                  <a:lnTo>
                    <a:pt x="556" y="2117"/>
                  </a:lnTo>
                  <a:lnTo>
                    <a:pt x="581" y="2151"/>
                  </a:lnTo>
                  <a:lnTo>
                    <a:pt x="615" y="2185"/>
                  </a:lnTo>
                  <a:lnTo>
                    <a:pt x="709" y="2253"/>
                  </a:lnTo>
                  <a:lnTo>
                    <a:pt x="829" y="2313"/>
                  </a:lnTo>
                  <a:lnTo>
                    <a:pt x="974" y="2373"/>
                  </a:lnTo>
                  <a:lnTo>
                    <a:pt x="1128" y="2424"/>
                  </a:lnTo>
                  <a:lnTo>
                    <a:pt x="1307" y="2475"/>
                  </a:lnTo>
                  <a:lnTo>
                    <a:pt x="1495" y="2526"/>
                  </a:lnTo>
                  <a:lnTo>
                    <a:pt x="1896" y="2620"/>
                  </a:lnTo>
                  <a:lnTo>
                    <a:pt x="2297" y="2697"/>
                  </a:lnTo>
                  <a:lnTo>
                    <a:pt x="2672" y="2765"/>
                  </a:lnTo>
                  <a:lnTo>
                    <a:pt x="2997" y="2825"/>
                  </a:lnTo>
                  <a:lnTo>
                    <a:pt x="3236" y="2885"/>
                  </a:lnTo>
                  <a:lnTo>
                    <a:pt x="3586" y="2970"/>
                  </a:lnTo>
                  <a:lnTo>
                    <a:pt x="3688" y="3004"/>
                  </a:lnTo>
                  <a:lnTo>
                    <a:pt x="3765" y="3039"/>
                  </a:lnTo>
                  <a:lnTo>
                    <a:pt x="3825" y="3081"/>
                  </a:lnTo>
                  <a:lnTo>
                    <a:pt x="3884" y="3141"/>
                  </a:lnTo>
                  <a:lnTo>
                    <a:pt x="4047" y="3337"/>
                  </a:lnTo>
                  <a:lnTo>
                    <a:pt x="4115" y="3431"/>
                  </a:lnTo>
                  <a:lnTo>
                    <a:pt x="4183" y="3542"/>
                  </a:lnTo>
                  <a:lnTo>
                    <a:pt x="4320" y="3756"/>
                  </a:lnTo>
                  <a:lnTo>
                    <a:pt x="4388" y="3858"/>
                  </a:lnTo>
                  <a:lnTo>
                    <a:pt x="4482" y="3969"/>
                  </a:lnTo>
                  <a:lnTo>
                    <a:pt x="4584" y="4063"/>
                  </a:lnTo>
                  <a:lnTo>
                    <a:pt x="4644" y="4114"/>
                  </a:lnTo>
                  <a:lnTo>
                    <a:pt x="4704" y="4157"/>
                  </a:lnTo>
                  <a:lnTo>
                    <a:pt x="4874" y="4251"/>
                  </a:lnTo>
                  <a:lnTo>
                    <a:pt x="5054" y="4336"/>
                  </a:lnTo>
                  <a:lnTo>
                    <a:pt x="5250" y="4430"/>
                  </a:lnTo>
                  <a:lnTo>
                    <a:pt x="5463" y="4515"/>
                  </a:lnTo>
                  <a:lnTo>
                    <a:pt x="5882" y="4694"/>
                  </a:lnTo>
                  <a:lnTo>
                    <a:pt x="6086" y="4788"/>
                  </a:lnTo>
                  <a:lnTo>
                    <a:pt x="6274" y="4891"/>
                  </a:lnTo>
                  <a:lnTo>
                    <a:pt x="6385" y="4985"/>
                  </a:lnTo>
                  <a:lnTo>
                    <a:pt x="6650" y="5215"/>
                  </a:lnTo>
                  <a:lnTo>
                    <a:pt x="6812" y="5343"/>
                  </a:lnTo>
                  <a:lnTo>
                    <a:pt x="6974" y="5471"/>
                  </a:lnTo>
                  <a:lnTo>
                    <a:pt x="7128" y="5582"/>
                  </a:lnTo>
                  <a:lnTo>
                    <a:pt x="7256" y="5659"/>
                  </a:lnTo>
                  <a:lnTo>
                    <a:pt x="7520" y="5812"/>
                  </a:lnTo>
                  <a:lnTo>
                    <a:pt x="7776" y="5983"/>
                  </a:lnTo>
                  <a:lnTo>
                    <a:pt x="8024" y="6162"/>
                  </a:lnTo>
                  <a:lnTo>
                    <a:pt x="8263" y="6350"/>
                  </a:lnTo>
                  <a:lnTo>
                    <a:pt x="8476" y="6546"/>
                  </a:lnTo>
                  <a:lnTo>
                    <a:pt x="8681" y="6743"/>
                  </a:lnTo>
                  <a:lnTo>
                    <a:pt x="8869" y="6948"/>
                  </a:lnTo>
                  <a:lnTo>
                    <a:pt x="9031" y="7144"/>
                  </a:lnTo>
                  <a:lnTo>
                    <a:pt x="9159" y="7323"/>
                  </a:lnTo>
                  <a:lnTo>
                    <a:pt x="9278" y="7519"/>
                  </a:lnTo>
                  <a:lnTo>
                    <a:pt x="9398" y="7707"/>
                  </a:lnTo>
                  <a:lnTo>
                    <a:pt x="9526" y="7903"/>
                  </a:lnTo>
                  <a:lnTo>
                    <a:pt x="9594" y="7997"/>
                  </a:lnTo>
                  <a:lnTo>
                    <a:pt x="9671" y="8083"/>
                  </a:lnTo>
                  <a:lnTo>
                    <a:pt x="9756" y="8177"/>
                  </a:lnTo>
                  <a:lnTo>
                    <a:pt x="9850" y="8262"/>
                  </a:lnTo>
                  <a:lnTo>
                    <a:pt x="9953" y="8347"/>
                  </a:lnTo>
                  <a:lnTo>
                    <a:pt x="10072" y="8424"/>
                  </a:lnTo>
                  <a:lnTo>
                    <a:pt x="10200" y="8501"/>
                  </a:lnTo>
                  <a:lnTo>
                    <a:pt x="10337" y="8578"/>
                  </a:lnTo>
                  <a:lnTo>
                    <a:pt x="10456" y="8620"/>
                  </a:lnTo>
                  <a:lnTo>
                    <a:pt x="10567" y="8663"/>
                  </a:lnTo>
                  <a:lnTo>
                    <a:pt x="10678" y="8697"/>
                  </a:lnTo>
                  <a:lnTo>
                    <a:pt x="10781" y="8714"/>
                  </a:lnTo>
                  <a:lnTo>
                    <a:pt x="10883" y="8731"/>
                  </a:lnTo>
                  <a:lnTo>
                    <a:pt x="10985" y="8740"/>
                  </a:lnTo>
                  <a:lnTo>
                    <a:pt x="11182" y="8748"/>
                  </a:lnTo>
                  <a:lnTo>
                    <a:pt x="11369" y="8748"/>
                  </a:lnTo>
                  <a:lnTo>
                    <a:pt x="11549" y="8731"/>
                  </a:lnTo>
                  <a:lnTo>
                    <a:pt x="11924" y="8731"/>
                  </a:lnTo>
                  <a:lnTo>
                    <a:pt x="12112" y="8757"/>
                  </a:lnTo>
                  <a:lnTo>
                    <a:pt x="12300" y="8791"/>
                  </a:lnTo>
                  <a:lnTo>
                    <a:pt x="12701" y="8876"/>
                  </a:lnTo>
                  <a:lnTo>
                    <a:pt x="12889" y="8911"/>
                  </a:lnTo>
                  <a:lnTo>
                    <a:pt x="13076" y="8928"/>
                  </a:lnTo>
                  <a:lnTo>
                    <a:pt x="13153" y="8928"/>
                  </a:lnTo>
                  <a:lnTo>
                    <a:pt x="13239" y="8919"/>
                  </a:lnTo>
                  <a:lnTo>
                    <a:pt x="13307" y="8902"/>
                  </a:lnTo>
                  <a:lnTo>
                    <a:pt x="13375" y="8876"/>
                  </a:lnTo>
                  <a:lnTo>
                    <a:pt x="13426" y="8859"/>
                  </a:lnTo>
                  <a:lnTo>
                    <a:pt x="13486" y="8842"/>
                  </a:lnTo>
                  <a:lnTo>
                    <a:pt x="13580" y="8842"/>
                  </a:lnTo>
                  <a:lnTo>
                    <a:pt x="13682" y="8851"/>
                  </a:lnTo>
                  <a:lnTo>
                    <a:pt x="13776" y="8876"/>
                  </a:lnTo>
                  <a:lnTo>
                    <a:pt x="13870" y="8902"/>
                  </a:lnTo>
                  <a:lnTo>
                    <a:pt x="13973" y="8911"/>
                  </a:lnTo>
                  <a:lnTo>
                    <a:pt x="14084" y="8911"/>
                  </a:lnTo>
                  <a:lnTo>
                    <a:pt x="14143" y="8902"/>
                  </a:lnTo>
                  <a:lnTo>
                    <a:pt x="14203" y="8876"/>
                  </a:lnTo>
                  <a:lnTo>
                    <a:pt x="14348" y="8834"/>
                  </a:lnTo>
                  <a:lnTo>
                    <a:pt x="14502" y="8791"/>
                  </a:lnTo>
                  <a:lnTo>
                    <a:pt x="14835" y="8714"/>
                  </a:lnTo>
                  <a:lnTo>
                    <a:pt x="15116" y="8655"/>
                  </a:lnTo>
                  <a:lnTo>
                    <a:pt x="15219" y="8637"/>
                  </a:lnTo>
                  <a:lnTo>
                    <a:pt x="15338" y="8637"/>
                  </a:lnTo>
                  <a:lnTo>
                    <a:pt x="15432" y="8655"/>
                  </a:lnTo>
                  <a:lnTo>
                    <a:pt x="15534" y="8672"/>
                  </a:lnTo>
                  <a:lnTo>
                    <a:pt x="15645" y="8680"/>
                  </a:lnTo>
                  <a:lnTo>
                    <a:pt x="15765" y="8680"/>
                  </a:lnTo>
                  <a:lnTo>
                    <a:pt x="15816" y="8672"/>
                  </a:lnTo>
                  <a:lnTo>
                    <a:pt x="15859" y="8655"/>
                  </a:lnTo>
                  <a:lnTo>
                    <a:pt x="15902" y="8637"/>
                  </a:lnTo>
                  <a:lnTo>
                    <a:pt x="15936" y="8612"/>
                  </a:lnTo>
                  <a:lnTo>
                    <a:pt x="15961" y="8578"/>
                  </a:lnTo>
                  <a:lnTo>
                    <a:pt x="15978" y="8535"/>
                  </a:lnTo>
                  <a:lnTo>
                    <a:pt x="15987" y="8475"/>
                  </a:lnTo>
                  <a:lnTo>
                    <a:pt x="15987" y="8381"/>
                  </a:lnTo>
                  <a:lnTo>
                    <a:pt x="15978" y="8134"/>
                  </a:lnTo>
                  <a:lnTo>
                    <a:pt x="15961" y="7818"/>
                  </a:lnTo>
                  <a:lnTo>
                    <a:pt x="15944" y="7477"/>
                  </a:lnTo>
                  <a:lnTo>
                    <a:pt x="15936" y="7306"/>
                  </a:lnTo>
                  <a:lnTo>
                    <a:pt x="15944" y="7144"/>
                  </a:lnTo>
                  <a:lnTo>
                    <a:pt x="15944" y="6982"/>
                  </a:lnTo>
                  <a:lnTo>
                    <a:pt x="15961" y="6837"/>
                  </a:lnTo>
                  <a:lnTo>
                    <a:pt x="15987" y="6717"/>
                  </a:lnTo>
                  <a:lnTo>
                    <a:pt x="16021" y="6615"/>
                  </a:lnTo>
                  <a:lnTo>
                    <a:pt x="16038" y="6572"/>
                  </a:lnTo>
                  <a:lnTo>
                    <a:pt x="16064" y="6538"/>
                  </a:lnTo>
                  <a:lnTo>
                    <a:pt x="16098" y="6512"/>
                  </a:lnTo>
                  <a:lnTo>
                    <a:pt x="16123" y="6495"/>
                  </a:lnTo>
                  <a:lnTo>
                    <a:pt x="16251" y="6444"/>
                  </a:lnTo>
                  <a:lnTo>
                    <a:pt x="16354" y="6410"/>
                  </a:lnTo>
                  <a:lnTo>
                    <a:pt x="16431" y="6376"/>
                  </a:lnTo>
                  <a:lnTo>
                    <a:pt x="16482" y="6350"/>
                  </a:lnTo>
                  <a:lnTo>
                    <a:pt x="16499" y="6333"/>
                  </a:lnTo>
                  <a:lnTo>
                    <a:pt x="16507" y="6316"/>
                  </a:lnTo>
                  <a:lnTo>
                    <a:pt x="16507" y="6290"/>
                  </a:lnTo>
                  <a:lnTo>
                    <a:pt x="16507" y="6265"/>
                  </a:lnTo>
                  <a:lnTo>
                    <a:pt x="16473" y="6205"/>
                  </a:lnTo>
                  <a:lnTo>
                    <a:pt x="16405" y="6111"/>
                  </a:lnTo>
                  <a:lnTo>
                    <a:pt x="16269" y="5949"/>
                  </a:lnTo>
                  <a:lnTo>
                    <a:pt x="16175" y="5847"/>
                  </a:lnTo>
                  <a:lnTo>
                    <a:pt x="16149" y="5804"/>
                  </a:lnTo>
                  <a:lnTo>
                    <a:pt x="16132" y="5770"/>
                  </a:lnTo>
                  <a:lnTo>
                    <a:pt x="16132" y="5736"/>
                  </a:lnTo>
                  <a:lnTo>
                    <a:pt x="16140" y="5710"/>
                  </a:lnTo>
                  <a:lnTo>
                    <a:pt x="16149" y="5701"/>
                  </a:lnTo>
                  <a:lnTo>
                    <a:pt x="16158" y="5693"/>
                  </a:lnTo>
                  <a:lnTo>
                    <a:pt x="16200" y="5701"/>
                  </a:lnTo>
                  <a:lnTo>
                    <a:pt x="16320" y="5744"/>
                  </a:lnTo>
                  <a:lnTo>
                    <a:pt x="16397" y="5770"/>
                  </a:lnTo>
                  <a:lnTo>
                    <a:pt x="16499" y="5787"/>
                  </a:lnTo>
                  <a:lnTo>
                    <a:pt x="16601" y="5795"/>
                  </a:lnTo>
                  <a:lnTo>
                    <a:pt x="16661" y="5795"/>
                  </a:lnTo>
                  <a:lnTo>
                    <a:pt x="16729" y="5787"/>
                  </a:lnTo>
                  <a:lnTo>
                    <a:pt x="16781" y="5770"/>
                  </a:lnTo>
                  <a:lnTo>
                    <a:pt x="16815" y="5744"/>
                  </a:lnTo>
                  <a:lnTo>
                    <a:pt x="16840" y="5719"/>
                  </a:lnTo>
                  <a:lnTo>
                    <a:pt x="16849" y="5676"/>
                  </a:lnTo>
                  <a:lnTo>
                    <a:pt x="16840" y="5642"/>
                  </a:lnTo>
                  <a:lnTo>
                    <a:pt x="16815" y="5591"/>
                  </a:lnTo>
                  <a:lnTo>
                    <a:pt x="16781" y="5548"/>
                  </a:lnTo>
                  <a:lnTo>
                    <a:pt x="16738" y="5497"/>
                  </a:lnTo>
                  <a:lnTo>
                    <a:pt x="16627" y="5386"/>
                  </a:lnTo>
                  <a:lnTo>
                    <a:pt x="16499" y="5275"/>
                  </a:lnTo>
                  <a:lnTo>
                    <a:pt x="16345" y="5172"/>
                  </a:lnTo>
                  <a:lnTo>
                    <a:pt x="16192" y="5070"/>
                  </a:lnTo>
                  <a:lnTo>
                    <a:pt x="12812" y="3004"/>
                  </a:lnTo>
                  <a:lnTo>
                    <a:pt x="12633" y="2902"/>
                  </a:lnTo>
                  <a:lnTo>
                    <a:pt x="12445" y="2791"/>
                  </a:lnTo>
                  <a:lnTo>
                    <a:pt x="12018" y="2561"/>
                  </a:lnTo>
                  <a:lnTo>
                    <a:pt x="11549" y="2339"/>
                  </a:lnTo>
                  <a:lnTo>
                    <a:pt x="11079" y="2117"/>
                  </a:lnTo>
                  <a:lnTo>
                    <a:pt x="10635" y="1920"/>
                  </a:lnTo>
                  <a:lnTo>
                    <a:pt x="10226" y="1758"/>
                  </a:lnTo>
                  <a:lnTo>
                    <a:pt x="9901" y="1630"/>
                  </a:lnTo>
                  <a:lnTo>
                    <a:pt x="9680" y="1545"/>
                  </a:lnTo>
                  <a:lnTo>
                    <a:pt x="9517" y="1502"/>
                  </a:lnTo>
                  <a:lnTo>
                    <a:pt x="9372" y="1485"/>
                  </a:lnTo>
                  <a:lnTo>
                    <a:pt x="9227" y="1468"/>
                  </a:lnTo>
                  <a:lnTo>
                    <a:pt x="8937" y="1468"/>
                  </a:lnTo>
                  <a:lnTo>
                    <a:pt x="8775" y="1460"/>
                  </a:lnTo>
                  <a:lnTo>
                    <a:pt x="8579" y="1434"/>
                  </a:lnTo>
                  <a:lnTo>
                    <a:pt x="8357" y="1391"/>
                  </a:lnTo>
                  <a:lnTo>
                    <a:pt x="8101" y="1323"/>
                  </a:lnTo>
                  <a:lnTo>
                    <a:pt x="7819" y="1246"/>
                  </a:lnTo>
                  <a:lnTo>
                    <a:pt x="7256" y="1076"/>
                  </a:lnTo>
                  <a:lnTo>
                    <a:pt x="6769" y="913"/>
                  </a:lnTo>
                  <a:lnTo>
                    <a:pt x="6453" y="811"/>
                  </a:lnTo>
                  <a:lnTo>
                    <a:pt x="6402" y="802"/>
                  </a:lnTo>
                  <a:lnTo>
                    <a:pt x="6334" y="794"/>
                  </a:lnTo>
                  <a:lnTo>
                    <a:pt x="6180" y="785"/>
                  </a:lnTo>
                  <a:lnTo>
                    <a:pt x="6010" y="794"/>
                  </a:lnTo>
                  <a:lnTo>
                    <a:pt x="5822" y="811"/>
                  </a:lnTo>
                  <a:lnTo>
                    <a:pt x="5651" y="845"/>
                  </a:lnTo>
                  <a:lnTo>
                    <a:pt x="5566" y="871"/>
                  </a:lnTo>
                  <a:lnTo>
                    <a:pt x="5497" y="896"/>
                  </a:lnTo>
                  <a:lnTo>
                    <a:pt x="5438" y="922"/>
                  </a:lnTo>
                  <a:lnTo>
                    <a:pt x="5378" y="956"/>
                  </a:lnTo>
                  <a:lnTo>
                    <a:pt x="5344" y="999"/>
                  </a:lnTo>
                  <a:lnTo>
                    <a:pt x="5318" y="1033"/>
                  </a:lnTo>
                  <a:lnTo>
                    <a:pt x="5301" y="1067"/>
                  </a:lnTo>
                  <a:lnTo>
                    <a:pt x="5276" y="1101"/>
                  </a:lnTo>
                  <a:lnTo>
                    <a:pt x="5250" y="1127"/>
                  </a:lnTo>
                  <a:lnTo>
                    <a:pt x="5207" y="1152"/>
                  </a:lnTo>
                  <a:lnTo>
                    <a:pt x="5165" y="1169"/>
                  </a:lnTo>
                  <a:lnTo>
                    <a:pt x="5122" y="1186"/>
                  </a:lnTo>
                  <a:lnTo>
                    <a:pt x="5019" y="1204"/>
                  </a:lnTo>
                  <a:lnTo>
                    <a:pt x="4900" y="1212"/>
                  </a:lnTo>
                  <a:lnTo>
                    <a:pt x="4781" y="1204"/>
                  </a:lnTo>
                  <a:lnTo>
                    <a:pt x="4652" y="1186"/>
                  </a:lnTo>
                  <a:lnTo>
                    <a:pt x="4524" y="1169"/>
                  </a:lnTo>
                  <a:lnTo>
                    <a:pt x="4260" y="1127"/>
                  </a:lnTo>
                  <a:lnTo>
                    <a:pt x="4123" y="1110"/>
                  </a:lnTo>
                  <a:lnTo>
                    <a:pt x="4004" y="1093"/>
                  </a:lnTo>
                  <a:lnTo>
                    <a:pt x="3893" y="1093"/>
                  </a:lnTo>
                  <a:lnTo>
                    <a:pt x="3808" y="1101"/>
                  </a:lnTo>
                  <a:lnTo>
                    <a:pt x="3773" y="1110"/>
                  </a:lnTo>
                  <a:lnTo>
                    <a:pt x="3748" y="1118"/>
                  </a:lnTo>
                  <a:lnTo>
                    <a:pt x="3731" y="1135"/>
                  </a:lnTo>
                  <a:lnTo>
                    <a:pt x="3731" y="1161"/>
                  </a:lnTo>
                  <a:lnTo>
                    <a:pt x="3765" y="1289"/>
                  </a:lnTo>
                  <a:lnTo>
                    <a:pt x="3808" y="1417"/>
                  </a:lnTo>
                  <a:lnTo>
                    <a:pt x="3842" y="1579"/>
                  </a:lnTo>
                  <a:lnTo>
                    <a:pt x="3867" y="1741"/>
                  </a:lnTo>
                  <a:lnTo>
                    <a:pt x="3876" y="1818"/>
                  </a:lnTo>
                  <a:lnTo>
                    <a:pt x="3876" y="1886"/>
                  </a:lnTo>
                  <a:lnTo>
                    <a:pt x="3867" y="1946"/>
                  </a:lnTo>
                  <a:lnTo>
                    <a:pt x="3850" y="1997"/>
                  </a:lnTo>
                  <a:lnTo>
                    <a:pt x="3825" y="2040"/>
                  </a:lnTo>
                  <a:lnTo>
                    <a:pt x="3790" y="2066"/>
                  </a:lnTo>
                  <a:lnTo>
                    <a:pt x="3714" y="2066"/>
                  </a:lnTo>
                  <a:lnTo>
                    <a:pt x="3662" y="2057"/>
                  </a:lnTo>
                  <a:lnTo>
                    <a:pt x="3620" y="2040"/>
                  </a:lnTo>
                  <a:lnTo>
                    <a:pt x="3517" y="1980"/>
                  </a:lnTo>
                  <a:lnTo>
                    <a:pt x="3406" y="1912"/>
                  </a:lnTo>
                  <a:lnTo>
                    <a:pt x="3304" y="1835"/>
                  </a:lnTo>
                  <a:lnTo>
                    <a:pt x="3202" y="1741"/>
                  </a:lnTo>
                  <a:lnTo>
                    <a:pt x="3116" y="1656"/>
                  </a:lnTo>
                  <a:lnTo>
                    <a:pt x="3039" y="1571"/>
                  </a:lnTo>
                  <a:lnTo>
                    <a:pt x="2971" y="1494"/>
                  </a:lnTo>
                  <a:lnTo>
                    <a:pt x="2869" y="1408"/>
                  </a:lnTo>
                  <a:lnTo>
                    <a:pt x="2749" y="1315"/>
                  </a:lnTo>
                  <a:lnTo>
                    <a:pt x="2613" y="1221"/>
                  </a:lnTo>
                  <a:lnTo>
                    <a:pt x="2322" y="1016"/>
                  </a:lnTo>
                  <a:lnTo>
                    <a:pt x="2041" y="811"/>
                  </a:lnTo>
                  <a:lnTo>
                    <a:pt x="1921" y="709"/>
                  </a:lnTo>
                  <a:lnTo>
                    <a:pt x="1810" y="606"/>
                  </a:lnTo>
                  <a:lnTo>
                    <a:pt x="1708" y="495"/>
                  </a:lnTo>
                  <a:lnTo>
                    <a:pt x="1606" y="393"/>
                  </a:lnTo>
                  <a:lnTo>
                    <a:pt x="1495" y="290"/>
                  </a:lnTo>
                  <a:lnTo>
                    <a:pt x="1426" y="239"/>
                  </a:lnTo>
                  <a:lnTo>
                    <a:pt x="1358" y="196"/>
                  </a:lnTo>
                  <a:lnTo>
                    <a:pt x="1281" y="154"/>
                  </a:lnTo>
                  <a:lnTo>
                    <a:pt x="1204" y="120"/>
                  </a:lnTo>
                  <a:lnTo>
                    <a:pt x="1110" y="85"/>
                  </a:lnTo>
                  <a:lnTo>
                    <a:pt x="1008" y="51"/>
                  </a:lnTo>
                  <a:lnTo>
                    <a:pt x="906" y="34"/>
                  </a:lnTo>
                  <a:lnTo>
                    <a:pt x="812" y="17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4"/>
            <p:cNvSpPr/>
            <p:nvPr/>
          </p:nvSpPr>
          <p:spPr>
            <a:xfrm>
              <a:off x="3138118" y="4588068"/>
              <a:ext cx="262325" cy="130501"/>
            </a:xfrm>
            <a:custGeom>
              <a:avLst/>
              <a:gdLst/>
              <a:ahLst/>
              <a:cxnLst/>
              <a:rect l="l" t="t" r="r" b="b"/>
              <a:pathLst>
                <a:path w="6744" h="3355" extrusionOk="0">
                  <a:moveTo>
                    <a:pt x="4038" y="0"/>
                  </a:moveTo>
                  <a:lnTo>
                    <a:pt x="3970" y="9"/>
                  </a:lnTo>
                  <a:lnTo>
                    <a:pt x="3910" y="35"/>
                  </a:lnTo>
                  <a:lnTo>
                    <a:pt x="3842" y="52"/>
                  </a:lnTo>
                  <a:lnTo>
                    <a:pt x="3705" y="120"/>
                  </a:lnTo>
                  <a:lnTo>
                    <a:pt x="3577" y="180"/>
                  </a:lnTo>
                  <a:lnTo>
                    <a:pt x="3475" y="248"/>
                  </a:lnTo>
                  <a:lnTo>
                    <a:pt x="3381" y="308"/>
                  </a:lnTo>
                  <a:lnTo>
                    <a:pt x="3295" y="367"/>
                  </a:lnTo>
                  <a:lnTo>
                    <a:pt x="3202" y="427"/>
                  </a:lnTo>
                  <a:lnTo>
                    <a:pt x="3074" y="504"/>
                  </a:lnTo>
                  <a:lnTo>
                    <a:pt x="2920" y="589"/>
                  </a:lnTo>
                  <a:lnTo>
                    <a:pt x="2741" y="666"/>
                  </a:lnTo>
                  <a:lnTo>
                    <a:pt x="2553" y="743"/>
                  </a:lnTo>
                  <a:lnTo>
                    <a:pt x="2357" y="811"/>
                  </a:lnTo>
                  <a:lnTo>
                    <a:pt x="2254" y="837"/>
                  </a:lnTo>
                  <a:lnTo>
                    <a:pt x="2152" y="871"/>
                  </a:lnTo>
                  <a:lnTo>
                    <a:pt x="2058" y="914"/>
                  </a:lnTo>
                  <a:lnTo>
                    <a:pt x="1955" y="965"/>
                  </a:lnTo>
                  <a:lnTo>
                    <a:pt x="1862" y="1016"/>
                  </a:lnTo>
                  <a:lnTo>
                    <a:pt x="1768" y="1067"/>
                  </a:lnTo>
                  <a:lnTo>
                    <a:pt x="1682" y="1136"/>
                  </a:lnTo>
                  <a:lnTo>
                    <a:pt x="1597" y="1204"/>
                  </a:lnTo>
                  <a:lnTo>
                    <a:pt x="1512" y="1281"/>
                  </a:lnTo>
                  <a:lnTo>
                    <a:pt x="1426" y="1357"/>
                  </a:lnTo>
                  <a:lnTo>
                    <a:pt x="1341" y="1451"/>
                  </a:lnTo>
                  <a:lnTo>
                    <a:pt x="1264" y="1545"/>
                  </a:lnTo>
                  <a:lnTo>
                    <a:pt x="1196" y="1639"/>
                  </a:lnTo>
                  <a:lnTo>
                    <a:pt x="1119" y="1750"/>
                  </a:lnTo>
                  <a:lnTo>
                    <a:pt x="1051" y="1861"/>
                  </a:lnTo>
                  <a:lnTo>
                    <a:pt x="982" y="1981"/>
                  </a:lnTo>
                  <a:lnTo>
                    <a:pt x="914" y="2100"/>
                  </a:lnTo>
                  <a:lnTo>
                    <a:pt x="837" y="2194"/>
                  </a:lnTo>
                  <a:lnTo>
                    <a:pt x="752" y="2279"/>
                  </a:lnTo>
                  <a:lnTo>
                    <a:pt x="658" y="2339"/>
                  </a:lnTo>
                  <a:lnTo>
                    <a:pt x="564" y="2399"/>
                  </a:lnTo>
                  <a:lnTo>
                    <a:pt x="479" y="2450"/>
                  </a:lnTo>
                  <a:lnTo>
                    <a:pt x="300" y="2527"/>
                  </a:lnTo>
                  <a:lnTo>
                    <a:pt x="155" y="2587"/>
                  </a:lnTo>
                  <a:lnTo>
                    <a:pt x="95" y="2629"/>
                  </a:lnTo>
                  <a:lnTo>
                    <a:pt x="44" y="2663"/>
                  </a:lnTo>
                  <a:lnTo>
                    <a:pt x="18" y="2715"/>
                  </a:lnTo>
                  <a:lnTo>
                    <a:pt x="1" y="2766"/>
                  </a:lnTo>
                  <a:lnTo>
                    <a:pt x="10" y="2834"/>
                  </a:lnTo>
                  <a:lnTo>
                    <a:pt x="35" y="2911"/>
                  </a:lnTo>
                  <a:lnTo>
                    <a:pt x="78" y="2996"/>
                  </a:lnTo>
                  <a:lnTo>
                    <a:pt x="138" y="3073"/>
                  </a:lnTo>
                  <a:lnTo>
                    <a:pt x="214" y="3141"/>
                  </a:lnTo>
                  <a:lnTo>
                    <a:pt x="300" y="3193"/>
                  </a:lnTo>
                  <a:lnTo>
                    <a:pt x="402" y="3244"/>
                  </a:lnTo>
                  <a:lnTo>
                    <a:pt x="513" y="3278"/>
                  </a:lnTo>
                  <a:lnTo>
                    <a:pt x="633" y="3312"/>
                  </a:lnTo>
                  <a:lnTo>
                    <a:pt x="761" y="3329"/>
                  </a:lnTo>
                  <a:lnTo>
                    <a:pt x="889" y="3346"/>
                  </a:lnTo>
                  <a:lnTo>
                    <a:pt x="1034" y="3355"/>
                  </a:lnTo>
                  <a:lnTo>
                    <a:pt x="1324" y="3355"/>
                  </a:lnTo>
                  <a:lnTo>
                    <a:pt x="1469" y="3346"/>
                  </a:lnTo>
                  <a:lnTo>
                    <a:pt x="1623" y="3329"/>
                  </a:lnTo>
                  <a:lnTo>
                    <a:pt x="1913" y="3278"/>
                  </a:lnTo>
                  <a:lnTo>
                    <a:pt x="2066" y="3244"/>
                  </a:lnTo>
                  <a:lnTo>
                    <a:pt x="2229" y="3201"/>
                  </a:lnTo>
                  <a:lnTo>
                    <a:pt x="2587" y="3082"/>
                  </a:lnTo>
                  <a:lnTo>
                    <a:pt x="2954" y="2945"/>
                  </a:lnTo>
                  <a:lnTo>
                    <a:pt x="3330" y="2800"/>
                  </a:lnTo>
                  <a:lnTo>
                    <a:pt x="3987" y="2535"/>
                  </a:lnTo>
                  <a:lnTo>
                    <a:pt x="4234" y="2441"/>
                  </a:lnTo>
                  <a:lnTo>
                    <a:pt x="4328" y="2407"/>
                  </a:lnTo>
                  <a:lnTo>
                    <a:pt x="4396" y="2390"/>
                  </a:lnTo>
                  <a:lnTo>
                    <a:pt x="4456" y="2382"/>
                  </a:lnTo>
                  <a:lnTo>
                    <a:pt x="4533" y="2382"/>
                  </a:lnTo>
                  <a:lnTo>
                    <a:pt x="4567" y="2390"/>
                  </a:lnTo>
                  <a:lnTo>
                    <a:pt x="4610" y="2424"/>
                  </a:lnTo>
                  <a:lnTo>
                    <a:pt x="4652" y="2459"/>
                  </a:lnTo>
                  <a:lnTo>
                    <a:pt x="4704" y="2493"/>
                  </a:lnTo>
                  <a:lnTo>
                    <a:pt x="4729" y="2510"/>
                  </a:lnTo>
                  <a:lnTo>
                    <a:pt x="4763" y="2518"/>
                  </a:lnTo>
                  <a:lnTo>
                    <a:pt x="4806" y="2527"/>
                  </a:lnTo>
                  <a:lnTo>
                    <a:pt x="4926" y="2527"/>
                  </a:lnTo>
                  <a:lnTo>
                    <a:pt x="5002" y="2510"/>
                  </a:lnTo>
                  <a:lnTo>
                    <a:pt x="5088" y="2493"/>
                  </a:lnTo>
                  <a:lnTo>
                    <a:pt x="5173" y="2467"/>
                  </a:lnTo>
                  <a:lnTo>
                    <a:pt x="5344" y="2399"/>
                  </a:lnTo>
                  <a:lnTo>
                    <a:pt x="5506" y="2313"/>
                  </a:lnTo>
                  <a:lnTo>
                    <a:pt x="5668" y="2228"/>
                  </a:lnTo>
                  <a:lnTo>
                    <a:pt x="5950" y="2066"/>
                  </a:lnTo>
                  <a:lnTo>
                    <a:pt x="6069" y="2015"/>
                  </a:lnTo>
                  <a:lnTo>
                    <a:pt x="6121" y="1998"/>
                  </a:lnTo>
                  <a:lnTo>
                    <a:pt x="6163" y="1981"/>
                  </a:lnTo>
                  <a:lnTo>
                    <a:pt x="6231" y="1981"/>
                  </a:lnTo>
                  <a:lnTo>
                    <a:pt x="6283" y="1998"/>
                  </a:lnTo>
                  <a:lnTo>
                    <a:pt x="6359" y="2040"/>
                  </a:lnTo>
                  <a:lnTo>
                    <a:pt x="6402" y="2049"/>
                  </a:lnTo>
                  <a:lnTo>
                    <a:pt x="6428" y="2049"/>
                  </a:lnTo>
                  <a:lnTo>
                    <a:pt x="6453" y="2032"/>
                  </a:lnTo>
                  <a:lnTo>
                    <a:pt x="6522" y="1998"/>
                  </a:lnTo>
                  <a:lnTo>
                    <a:pt x="6616" y="1912"/>
                  </a:lnTo>
                  <a:lnTo>
                    <a:pt x="6667" y="1853"/>
                  </a:lnTo>
                  <a:lnTo>
                    <a:pt x="6701" y="1801"/>
                  </a:lnTo>
                  <a:lnTo>
                    <a:pt x="6726" y="1742"/>
                  </a:lnTo>
                  <a:lnTo>
                    <a:pt x="6744" y="1673"/>
                  </a:lnTo>
                  <a:lnTo>
                    <a:pt x="6744" y="1614"/>
                  </a:lnTo>
                  <a:lnTo>
                    <a:pt x="6735" y="1554"/>
                  </a:lnTo>
                  <a:lnTo>
                    <a:pt x="6718" y="1494"/>
                  </a:lnTo>
                  <a:lnTo>
                    <a:pt x="6684" y="1443"/>
                  </a:lnTo>
                  <a:lnTo>
                    <a:pt x="6641" y="1392"/>
                  </a:lnTo>
                  <a:lnTo>
                    <a:pt x="6590" y="1340"/>
                  </a:lnTo>
                  <a:lnTo>
                    <a:pt x="6522" y="1306"/>
                  </a:lnTo>
                  <a:lnTo>
                    <a:pt x="6445" y="1272"/>
                  </a:lnTo>
                  <a:lnTo>
                    <a:pt x="6359" y="1247"/>
                  </a:lnTo>
                  <a:lnTo>
                    <a:pt x="6257" y="1238"/>
                  </a:lnTo>
                  <a:lnTo>
                    <a:pt x="6146" y="1229"/>
                  </a:lnTo>
                  <a:lnTo>
                    <a:pt x="6027" y="1238"/>
                  </a:lnTo>
                  <a:lnTo>
                    <a:pt x="5916" y="1238"/>
                  </a:lnTo>
                  <a:lnTo>
                    <a:pt x="5873" y="1229"/>
                  </a:lnTo>
                  <a:lnTo>
                    <a:pt x="5839" y="1212"/>
                  </a:lnTo>
                  <a:lnTo>
                    <a:pt x="5805" y="1195"/>
                  </a:lnTo>
                  <a:lnTo>
                    <a:pt x="5779" y="1170"/>
                  </a:lnTo>
                  <a:lnTo>
                    <a:pt x="5762" y="1144"/>
                  </a:lnTo>
                  <a:lnTo>
                    <a:pt x="5745" y="1110"/>
                  </a:lnTo>
                  <a:lnTo>
                    <a:pt x="5728" y="1042"/>
                  </a:lnTo>
                  <a:lnTo>
                    <a:pt x="5728" y="956"/>
                  </a:lnTo>
                  <a:lnTo>
                    <a:pt x="5728" y="862"/>
                  </a:lnTo>
                  <a:lnTo>
                    <a:pt x="5736" y="769"/>
                  </a:lnTo>
                  <a:lnTo>
                    <a:pt x="5762" y="581"/>
                  </a:lnTo>
                  <a:lnTo>
                    <a:pt x="5762" y="495"/>
                  </a:lnTo>
                  <a:lnTo>
                    <a:pt x="5754" y="419"/>
                  </a:lnTo>
                  <a:lnTo>
                    <a:pt x="5745" y="385"/>
                  </a:lnTo>
                  <a:lnTo>
                    <a:pt x="5728" y="359"/>
                  </a:lnTo>
                  <a:lnTo>
                    <a:pt x="5711" y="333"/>
                  </a:lnTo>
                  <a:lnTo>
                    <a:pt x="5685" y="316"/>
                  </a:lnTo>
                  <a:lnTo>
                    <a:pt x="5660" y="299"/>
                  </a:lnTo>
                  <a:lnTo>
                    <a:pt x="5617" y="291"/>
                  </a:lnTo>
                  <a:lnTo>
                    <a:pt x="5574" y="282"/>
                  </a:lnTo>
                  <a:lnTo>
                    <a:pt x="5523" y="282"/>
                  </a:lnTo>
                  <a:lnTo>
                    <a:pt x="4695" y="649"/>
                  </a:lnTo>
                  <a:lnTo>
                    <a:pt x="4601" y="641"/>
                  </a:lnTo>
                  <a:lnTo>
                    <a:pt x="4379" y="623"/>
                  </a:lnTo>
                  <a:lnTo>
                    <a:pt x="4260" y="606"/>
                  </a:lnTo>
                  <a:lnTo>
                    <a:pt x="4149" y="581"/>
                  </a:lnTo>
                  <a:lnTo>
                    <a:pt x="4055" y="547"/>
                  </a:lnTo>
                  <a:lnTo>
                    <a:pt x="4029" y="521"/>
                  </a:lnTo>
                  <a:lnTo>
                    <a:pt x="4012" y="504"/>
                  </a:lnTo>
                  <a:lnTo>
                    <a:pt x="4004" y="478"/>
                  </a:lnTo>
                  <a:lnTo>
                    <a:pt x="4004" y="453"/>
                  </a:lnTo>
                  <a:lnTo>
                    <a:pt x="4021" y="427"/>
                  </a:lnTo>
                  <a:lnTo>
                    <a:pt x="4047" y="393"/>
                  </a:lnTo>
                  <a:lnTo>
                    <a:pt x="4106" y="333"/>
                  </a:lnTo>
                  <a:lnTo>
                    <a:pt x="4175" y="265"/>
                  </a:lnTo>
                  <a:lnTo>
                    <a:pt x="4234" y="205"/>
                  </a:lnTo>
                  <a:lnTo>
                    <a:pt x="4251" y="171"/>
                  </a:lnTo>
                  <a:lnTo>
                    <a:pt x="4268" y="137"/>
                  </a:lnTo>
                  <a:lnTo>
                    <a:pt x="4268" y="111"/>
                  </a:lnTo>
                  <a:lnTo>
                    <a:pt x="4260" y="77"/>
                  </a:lnTo>
                  <a:lnTo>
                    <a:pt x="4243" y="52"/>
                  </a:lnTo>
                  <a:lnTo>
                    <a:pt x="4209" y="26"/>
                  </a:lnTo>
                  <a:lnTo>
                    <a:pt x="4157" y="9"/>
                  </a:lnTo>
                  <a:lnTo>
                    <a:pt x="409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4"/>
            <p:cNvSpPr/>
            <p:nvPr/>
          </p:nvSpPr>
          <p:spPr>
            <a:xfrm>
              <a:off x="3645069" y="4526649"/>
              <a:ext cx="243732" cy="159713"/>
            </a:xfrm>
            <a:custGeom>
              <a:avLst/>
              <a:gdLst/>
              <a:ahLst/>
              <a:cxnLst/>
              <a:rect l="l" t="t" r="r" b="b"/>
              <a:pathLst>
                <a:path w="6266" h="4106" extrusionOk="0">
                  <a:moveTo>
                    <a:pt x="5898" y="0"/>
                  </a:moveTo>
                  <a:lnTo>
                    <a:pt x="5753" y="35"/>
                  </a:lnTo>
                  <a:lnTo>
                    <a:pt x="5583" y="77"/>
                  </a:lnTo>
                  <a:lnTo>
                    <a:pt x="5403" y="146"/>
                  </a:lnTo>
                  <a:lnTo>
                    <a:pt x="5199" y="231"/>
                  </a:lnTo>
                  <a:lnTo>
                    <a:pt x="4994" y="325"/>
                  </a:lnTo>
                  <a:lnTo>
                    <a:pt x="4567" y="521"/>
                  </a:lnTo>
                  <a:lnTo>
                    <a:pt x="4149" y="726"/>
                  </a:lnTo>
                  <a:lnTo>
                    <a:pt x="3765" y="897"/>
                  </a:lnTo>
                  <a:lnTo>
                    <a:pt x="3594" y="965"/>
                  </a:lnTo>
                  <a:lnTo>
                    <a:pt x="3449" y="1016"/>
                  </a:lnTo>
                  <a:lnTo>
                    <a:pt x="3312" y="1050"/>
                  </a:lnTo>
                  <a:lnTo>
                    <a:pt x="3184" y="1059"/>
                  </a:lnTo>
                  <a:lnTo>
                    <a:pt x="3056" y="1059"/>
                  </a:lnTo>
                  <a:lnTo>
                    <a:pt x="2928" y="1050"/>
                  </a:lnTo>
                  <a:lnTo>
                    <a:pt x="2800" y="1025"/>
                  </a:lnTo>
                  <a:lnTo>
                    <a:pt x="2672" y="991"/>
                  </a:lnTo>
                  <a:lnTo>
                    <a:pt x="2544" y="948"/>
                  </a:lnTo>
                  <a:lnTo>
                    <a:pt x="2425" y="905"/>
                  </a:lnTo>
                  <a:lnTo>
                    <a:pt x="2177" y="803"/>
                  </a:lnTo>
                  <a:lnTo>
                    <a:pt x="1938" y="700"/>
                  </a:lnTo>
                  <a:lnTo>
                    <a:pt x="1819" y="658"/>
                  </a:lnTo>
                  <a:lnTo>
                    <a:pt x="1699" y="615"/>
                  </a:lnTo>
                  <a:lnTo>
                    <a:pt x="1580" y="581"/>
                  </a:lnTo>
                  <a:lnTo>
                    <a:pt x="1469" y="555"/>
                  </a:lnTo>
                  <a:lnTo>
                    <a:pt x="1375" y="538"/>
                  </a:lnTo>
                  <a:lnTo>
                    <a:pt x="1290" y="530"/>
                  </a:lnTo>
                  <a:lnTo>
                    <a:pt x="1204" y="530"/>
                  </a:lnTo>
                  <a:lnTo>
                    <a:pt x="1127" y="538"/>
                  </a:lnTo>
                  <a:lnTo>
                    <a:pt x="1051" y="555"/>
                  </a:lnTo>
                  <a:lnTo>
                    <a:pt x="974" y="572"/>
                  </a:lnTo>
                  <a:lnTo>
                    <a:pt x="905" y="598"/>
                  </a:lnTo>
                  <a:lnTo>
                    <a:pt x="837" y="624"/>
                  </a:lnTo>
                  <a:lnTo>
                    <a:pt x="769" y="658"/>
                  </a:lnTo>
                  <a:lnTo>
                    <a:pt x="709" y="700"/>
                  </a:lnTo>
                  <a:lnTo>
                    <a:pt x="649" y="743"/>
                  </a:lnTo>
                  <a:lnTo>
                    <a:pt x="598" y="794"/>
                  </a:lnTo>
                  <a:lnTo>
                    <a:pt x="496" y="905"/>
                  </a:lnTo>
                  <a:lnTo>
                    <a:pt x="402" y="1033"/>
                  </a:lnTo>
                  <a:lnTo>
                    <a:pt x="317" y="1170"/>
                  </a:lnTo>
                  <a:lnTo>
                    <a:pt x="248" y="1315"/>
                  </a:lnTo>
                  <a:lnTo>
                    <a:pt x="189" y="1468"/>
                  </a:lnTo>
                  <a:lnTo>
                    <a:pt x="137" y="1631"/>
                  </a:lnTo>
                  <a:lnTo>
                    <a:pt x="95" y="1793"/>
                  </a:lnTo>
                  <a:lnTo>
                    <a:pt x="52" y="1964"/>
                  </a:lnTo>
                  <a:lnTo>
                    <a:pt x="26" y="2126"/>
                  </a:lnTo>
                  <a:lnTo>
                    <a:pt x="9" y="2288"/>
                  </a:lnTo>
                  <a:lnTo>
                    <a:pt x="1" y="2441"/>
                  </a:lnTo>
                  <a:lnTo>
                    <a:pt x="9" y="2587"/>
                  </a:lnTo>
                  <a:lnTo>
                    <a:pt x="26" y="2715"/>
                  </a:lnTo>
                  <a:lnTo>
                    <a:pt x="52" y="2834"/>
                  </a:lnTo>
                  <a:lnTo>
                    <a:pt x="86" y="2945"/>
                  </a:lnTo>
                  <a:lnTo>
                    <a:pt x="120" y="3047"/>
                  </a:lnTo>
                  <a:lnTo>
                    <a:pt x="171" y="3150"/>
                  </a:lnTo>
                  <a:lnTo>
                    <a:pt x="214" y="3244"/>
                  </a:lnTo>
                  <a:lnTo>
                    <a:pt x="419" y="3602"/>
                  </a:lnTo>
                  <a:lnTo>
                    <a:pt x="470" y="3688"/>
                  </a:lnTo>
                  <a:lnTo>
                    <a:pt x="513" y="3781"/>
                  </a:lnTo>
                  <a:lnTo>
                    <a:pt x="547" y="3875"/>
                  </a:lnTo>
                  <a:lnTo>
                    <a:pt x="573" y="3978"/>
                  </a:lnTo>
                  <a:lnTo>
                    <a:pt x="590" y="4029"/>
                  </a:lnTo>
                  <a:lnTo>
                    <a:pt x="607" y="4063"/>
                  </a:lnTo>
                  <a:lnTo>
                    <a:pt x="624" y="4089"/>
                  </a:lnTo>
                  <a:lnTo>
                    <a:pt x="649" y="4097"/>
                  </a:lnTo>
                  <a:lnTo>
                    <a:pt x="684" y="4106"/>
                  </a:lnTo>
                  <a:lnTo>
                    <a:pt x="718" y="4106"/>
                  </a:lnTo>
                  <a:lnTo>
                    <a:pt x="752" y="4089"/>
                  </a:lnTo>
                  <a:lnTo>
                    <a:pt x="786" y="4072"/>
                  </a:lnTo>
                  <a:lnTo>
                    <a:pt x="871" y="4020"/>
                  </a:lnTo>
                  <a:lnTo>
                    <a:pt x="965" y="3944"/>
                  </a:lnTo>
                  <a:lnTo>
                    <a:pt x="1068" y="3850"/>
                  </a:lnTo>
                  <a:lnTo>
                    <a:pt x="1179" y="3739"/>
                  </a:lnTo>
                  <a:lnTo>
                    <a:pt x="1401" y="3500"/>
                  </a:lnTo>
                  <a:lnTo>
                    <a:pt x="1511" y="3389"/>
                  </a:lnTo>
                  <a:lnTo>
                    <a:pt x="1631" y="3278"/>
                  </a:lnTo>
                  <a:lnTo>
                    <a:pt x="1742" y="3175"/>
                  </a:lnTo>
                  <a:lnTo>
                    <a:pt x="1853" y="3099"/>
                  </a:lnTo>
                  <a:lnTo>
                    <a:pt x="1955" y="3039"/>
                  </a:lnTo>
                  <a:lnTo>
                    <a:pt x="2006" y="3013"/>
                  </a:lnTo>
                  <a:lnTo>
                    <a:pt x="2049" y="2996"/>
                  </a:lnTo>
                  <a:lnTo>
                    <a:pt x="2100" y="2996"/>
                  </a:lnTo>
                  <a:lnTo>
                    <a:pt x="2152" y="2988"/>
                  </a:lnTo>
                  <a:lnTo>
                    <a:pt x="2254" y="2996"/>
                  </a:lnTo>
                  <a:lnTo>
                    <a:pt x="2365" y="3030"/>
                  </a:lnTo>
                  <a:lnTo>
                    <a:pt x="2484" y="3065"/>
                  </a:lnTo>
                  <a:lnTo>
                    <a:pt x="2604" y="3124"/>
                  </a:lnTo>
                  <a:lnTo>
                    <a:pt x="2732" y="3184"/>
                  </a:lnTo>
                  <a:lnTo>
                    <a:pt x="2979" y="3321"/>
                  </a:lnTo>
                  <a:lnTo>
                    <a:pt x="3218" y="3457"/>
                  </a:lnTo>
                  <a:lnTo>
                    <a:pt x="3449" y="3585"/>
                  </a:lnTo>
                  <a:lnTo>
                    <a:pt x="3551" y="3628"/>
                  </a:lnTo>
                  <a:lnTo>
                    <a:pt x="3645" y="3662"/>
                  </a:lnTo>
                  <a:lnTo>
                    <a:pt x="3731" y="3688"/>
                  </a:lnTo>
                  <a:lnTo>
                    <a:pt x="3799" y="3688"/>
                  </a:lnTo>
                  <a:lnTo>
                    <a:pt x="3987" y="3671"/>
                  </a:lnTo>
                  <a:lnTo>
                    <a:pt x="4234" y="3636"/>
                  </a:lnTo>
                  <a:lnTo>
                    <a:pt x="4379" y="3611"/>
                  </a:lnTo>
                  <a:lnTo>
                    <a:pt x="4524" y="3585"/>
                  </a:lnTo>
                  <a:lnTo>
                    <a:pt x="4678" y="3542"/>
                  </a:lnTo>
                  <a:lnTo>
                    <a:pt x="4840" y="3500"/>
                  </a:lnTo>
                  <a:lnTo>
                    <a:pt x="4994" y="3440"/>
                  </a:lnTo>
                  <a:lnTo>
                    <a:pt x="5147" y="3380"/>
                  </a:lnTo>
                  <a:lnTo>
                    <a:pt x="5292" y="3304"/>
                  </a:lnTo>
                  <a:lnTo>
                    <a:pt x="5429" y="3218"/>
                  </a:lnTo>
                  <a:lnTo>
                    <a:pt x="5557" y="3116"/>
                  </a:lnTo>
                  <a:lnTo>
                    <a:pt x="5617" y="3065"/>
                  </a:lnTo>
                  <a:lnTo>
                    <a:pt x="5668" y="3005"/>
                  </a:lnTo>
                  <a:lnTo>
                    <a:pt x="5719" y="2945"/>
                  </a:lnTo>
                  <a:lnTo>
                    <a:pt x="5762" y="2885"/>
                  </a:lnTo>
                  <a:lnTo>
                    <a:pt x="5805" y="2817"/>
                  </a:lnTo>
                  <a:lnTo>
                    <a:pt x="5839" y="2740"/>
                  </a:lnTo>
                  <a:lnTo>
                    <a:pt x="5898" y="2587"/>
                  </a:lnTo>
                  <a:lnTo>
                    <a:pt x="5950" y="2424"/>
                  </a:lnTo>
                  <a:lnTo>
                    <a:pt x="6009" y="2245"/>
                  </a:lnTo>
                  <a:lnTo>
                    <a:pt x="6061" y="2057"/>
                  </a:lnTo>
                  <a:lnTo>
                    <a:pt x="6103" y="1861"/>
                  </a:lnTo>
                  <a:lnTo>
                    <a:pt x="6146" y="1656"/>
                  </a:lnTo>
                  <a:lnTo>
                    <a:pt x="6189" y="1460"/>
                  </a:lnTo>
                  <a:lnTo>
                    <a:pt x="6214" y="1264"/>
                  </a:lnTo>
                  <a:lnTo>
                    <a:pt x="6240" y="1067"/>
                  </a:lnTo>
                  <a:lnTo>
                    <a:pt x="6257" y="880"/>
                  </a:lnTo>
                  <a:lnTo>
                    <a:pt x="6265" y="709"/>
                  </a:lnTo>
                  <a:lnTo>
                    <a:pt x="6265" y="547"/>
                  </a:lnTo>
                  <a:lnTo>
                    <a:pt x="6257" y="393"/>
                  </a:lnTo>
                  <a:lnTo>
                    <a:pt x="6240" y="265"/>
                  </a:lnTo>
                  <a:lnTo>
                    <a:pt x="6214" y="163"/>
                  </a:lnTo>
                  <a:lnTo>
                    <a:pt x="6197" y="111"/>
                  </a:lnTo>
                  <a:lnTo>
                    <a:pt x="6180" y="77"/>
                  </a:lnTo>
                  <a:lnTo>
                    <a:pt x="6146" y="43"/>
                  </a:lnTo>
                  <a:lnTo>
                    <a:pt x="6112" y="18"/>
                  </a:lnTo>
                  <a:lnTo>
                    <a:pt x="6069" y="9"/>
                  </a:lnTo>
                  <a:lnTo>
                    <a:pt x="601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4"/>
            <p:cNvSpPr/>
            <p:nvPr/>
          </p:nvSpPr>
          <p:spPr>
            <a:xfrm>
              <a:off x="3644097" y="4268680"/>
              <a:ext cx="231751" cy="138825"/>
            </a:xfrm>
            <a:custGeom>
              <a:avLst/>
              <a:gdLst/>
              <a:ahLst/>
              <a:cxnLst/>
              <a:rect l="l" t="t" r="r" b="b"/>
              <a:pathLst>
                <a:path w="5958" h="3569" extrusionOk="0">
                  <a:moveTo>
                    <a:pt x="2398" y="1"/>
                  </a:moveTo>
                  <a:lnTo>
                    <a:pt x="2296" y="9"/>
                  </a:lnTo>
                  <a:lnTo>
                    <a:pt x="2194" y="26"/>
                  </a:lnTo>
                  <a:lnTo>
                    <a:pt x="2108" y="52"/>
                  </a:lnTo>
                  <a:lnTo>
                    <a:pt x="2023" y="86"/>
                  </a:lnTo>
                  <a:lnTo>
                    <a:pt x="1955" y="129"/>
                  </a:lnTo>
                  <a:lnTo>
                    <a:pt x="1886" y="180"/>
                  </a:lnTo>
                  <a:lnTo>
                    <a:pt x="1818" y="240"/>
                  </a:lnTo>
                  <a:lnTo>
                    <a:pt x="1767" y="308"/>
                  </a:lnTo>
                  <a:lnTo>
                    <a:pt x="1716" y="385"/>
                  </a:lnTo>
                  <a:lnTo>
                    <a:pt x="1664" y="479"/>
                  </a:lnTo>
                  <a:lnTo>
                    <a:pt x="1630" y="573"/>
                  </a:lnTo>
                  <a:lnTo>
                    <a:pt x="1588" y="675"/>
                  </a:lnTo>
                  <a:lnTo>
                    <a:pt x="1562" y="778"/>
                  </a:lnTo>
                  <a:lnTo>
                    <a:pt x="1545" y="871"/>
                  </a:lnTo>
                  <a:lnTo>
                    <a:pt x="1536" y="957"/>
                  </a:lnTo>
                  <a:lnTo>
                    <a:pt x="1536" y="1042"/>
                  </a:lnTo>
                  <a:lnTo>
                    <a:pt x="1545" y="1110"/>
                  </a:lnTo>
                  <a:lnTo>
                    <a:pt x="1562" y="1179"/>
                  </a:lnTo>
                  <a:lnTo>
                    <a:pt x="1605" y="1298"/>
                  </a:lnTo>
                  <a:lnTo>
                    <a:pt x="1647" y="1401"/>
                  </a:lnTo>
                  <a:lnTo>
                    <a:pt x="1682" y="1486"/>
                  </a:lnTo>
                  <a:lnTo>
                    <a:pt x="1690" y="1520"/>
                  </a:lnTo>
                  <a:lnTo>
                    <a:pt x="1690" y="1554"/>
                  </a:lnTo>
                  <a:lnTo>
                    <a:pt x="1682" y="1597"/>
                  </a:lnTo>
                  <a:lnTo>
                    <a:pt x="1664" y="1631"/>
                  </a:lnTo>
                  <a:lnTo>
                    <a:pt x="1630" y="1665"/>
                  </a:lnTo>
                  <a:lnTo>
                    <a:pt x="1579" y="1699"/>
                  </a:lnTo>
                  <a:lnTo>
                    <a:pt x="1468" y="1759"/>
                  </a:lnTo>
                  <a:lnTo>
                    <a:pt x="1340" y="1810"/>
                  </a:lnTo>
                  <a:lnTo>
                    <a:pt x="1212" y="1853"/>
                  </a:lnTo>
                  <a:lnTo>
                    <a:pt x="1084" y="1887"/>
                  </a:lnTo>
                  <a:lnTo>
                    <a:pt x="982" y="1913"/>
                  </a:lnTo>
                  <a:lnTo>
                    <a:pt x="879" y="1930"/>
                  </a:lnTo>
                  <a:lnTo>
                    <a:pt x="820" y="1810"/>
                  </a:lnTo>
                  <a:lnTo>
                    <a:pt x="751" y="1682"/>
                  </a:lnTo>
                  <a:lnTo>
                    <a:pt x="674" y="1537"/>
                  </a:lnTo>
                  <a:lnTo>
                    <a:pt x="581" y="1401"/>
                  </a:lnTo>
                  <a:lnTo>
                    <a:pt x="529" y="1341"/>
                  </a:lnTo>
                  <a:lnTo>
                    <a:pt x="478" y="1281"/>
                  </a:lnTo>
                  <a:lnTo>
                    <a:pt x="418" y="1238"/>
                  </a:lnTo>
                  <a:lnTo>
                    <a:pt x="367" y="1213"/>
                  </a:lnTo>
                  <a:lnTo>
                    <a:pt x="316" y="1196"/>
                  </a:lnTo>
                  <a:lnTo>
                    <a:pt x="265" y="1196"/>
                  </a:lnTo>
                  <a:lnTo>
                    <a:pt x="214" y="1221"/>
                  </a:lnTo>
                  <a:lnTo>
                    <a:pt x="171" y="1264"/>
                  </a:lnTo>
                  <a:lnTo>
                    <a:pt x="128" y="1315"/>
                  </a:lnTo>
                  <a:lnTo>
                    <a:pt x="86" y="1383"/>
                  </a:lnTo>
                  <a:lnTo>
                    <a:pt x="51" y="1460"/>
                  </a:lnTo>
                  <a:lnTo>
                    <a:pt x="26" y="1546"/>
                  </a:lnTo>
                  <a:lnTo>
                    <a:pt x="9" y="1640"/>
                  </a:lnTo>
                  <a:lnTo>
                    <a:pt x="0" y="1742"/>
                  </a:lnTo>
                  <a:lnTo>
                    <a:pt x="0" y="1844"/>
                  </a:lnTo>
                  <a:lnTo>
                    <a:pt x="17" y="1955"/>
                  </a:lnTo>
                  <a:lnTo>
                    <a:pt x="43" y="2058"/>
                  </a:lnTo>
                  <a:lnTo>
                    <a:pt x="86" y="2160"/>
                  </a:lnTo>
                  <a:lnTo>
                    <a:pt x="145" y="2254"/>
                  </a:lnTo>
                  <a:lnTo>
                    <a:pt x="214" y="2348"/>
                  </a:lnTo>
                  <a:lnTo>
                    <a:pt x="307" y="2433"/>
                  </a:lnTo>
                  <a:lnTo>
                    <a:pt x="367" y="2476"/>
                  </a:lnTo>
                  <a:lnTo>
                    <a:pt x="427" y="2510"/>
                  </a:lnTo>
                  <a:lnTo>
                    <a:pt x="538" y="2578"/>
                  </a:lnTo>
                  <a:lnTo>
                    <a:pt x="632" y="2655"/>
                  </a:lnTo>
                  <a:lnTo>
                    <a:pt x="717" y="2732"/>
                  </a:lnTo>
                  <a:lnTo>
                    <a:pt x="785" y="2817"/>
                  </a:lnTo>
                  <a:lnTo>
                    <a:pt x="845" y="2903"/>
                  </a:lnTo>
                  <a:lnTo>
                    <a:pt x="896" y="2980"/>
                  </a:lnTo>
                  <a:lnTo>
                    <a:pt x="999" y="3142"/>
                  </a:lnTo>
                  <a:lnTo>
                    <a:pt x="1059" y="3218"/>
                  </a:lnTo>
                  <a:lnTo>
                    <a:pt x="1118" y="3287"/>
                  </a:lnTo>
                  <a:lnTo>
                    <a:pt x="1187" y="3355"/>
                  </a:lnTo>
                  <a:lnTo>
                    <a:pt x="1263" y="3415"/>
                  </a:lnTo>
                  <a:lnTo>
                    <a:pt x="1366" y="3466"/>
                  </a:lnTo>
                  <a:lnTo>
                    <a:pt x="1477" y="3500"/>
                  </a:lnTo>
                  <a:lnTo>
                    <a:pt x="1613" y="3534"/>
                  </a:lnTo>
                  <a:lnTo>
                    <a:pt x="1775" y="3551"/>
                  </a:lnTo>
                  <a:lnTo>
                    <a:pt x="2091" y="3568"/>
                  </a:lnTo>
                  <a:lnTo>
                    <a:pt x="2373" y="3568"/>
                  </a:lnTo>
                  <a:lnTo>
                    <a:pt x="2620" y="3551"/>
                  </a:lnTo>
                  <a:lnTo>
                    <a:pt x="2731" y="3534"/>
                  </a:lnTo>
                  <a:lnTo>
                    <a:pt x="2834" y="3517"/>
                  </a:lnTo>
                  <a:lnTo>
                    <a:pt x="2928" y="3492"/>
                  </a:lnTo>
                  <a:lnTo>
                    <a:pt x="3013" y="3457"/>
                  </a:lnTo>
                  <a:lnTo>
                    <a:pt x="3090" y="3423"/>
                  </a:lnTo>
                  <a:lnTo>
                    <a:pt x="3167" y="3381"/>
                  </a:lnTo>
                  <a:lnTo>
                    <a:pt x="3235" y="3338"/>
                  </a:lnTo>
                  <a:lnTo>
                    <a:pt x="3295" y="3278"/>
                  </a:lnTo>
                  <a:lnTo>
                    <a:pt x="3346" y="3227"/>
                  </a:lnTo>
                  <a:lnTo>
                    <a:pt x="3397" y="3159"/>
                  </a:lnTo>
                  <a:lnTo>
                    <a:pt x="3440" y="3090"/>
                  </a:lnTo>
                  <a:lnTo>
                    <a:pt x="3474" y="3022"/>
                  </a:lnTo>
                  <a:lnTo>
                    <a:pt x="3491" y="2962"/>
                  </a:lnTo>
                  <a:lnTo>
                    <a:pt x="3508" y="2894"/>
                  </a:lnTo>
                  <a:lnTo>
                    <a:pt x="3525" y="2775"/>
                  </a:lnTo>
                  <a:lnTo>
                    <a:pt x="3525" y="2664"/>
                  </a:lnTo>
                  <a:lnTo>
                    <a:pt x="3525" y="2561"/>
                  </a:lnTo>
                  <a:lnTo>
                    <a:pt x="3534" y="2510"/>
                  </a:lnTo>
                  <a:lnTo>
                    <a:pt x="3551" y="2467"/>
                  </a:lnTo>
                  <a:lnTo>
                    <a:pt x="3568" y="2425"/>
                  </a:lnTo>
                  <a:lnTo>
                    <a:pt x="3602" y="2391"/>
                  </a:lnTo>
                  <a:lnTo>
                    <a:pt x="3636" y="2365"/>
                  </a:lnTo>
                  <a:lnTo>
                    <a:pt x="3696" y="2339"/>
                  </a:lnTo>
                  <a:lnTo>
                    <a:pt x="3747" y="2322"/>
                  </a:lnTo>
                  <a:lnTo>
                    <a:pt x="3790" y="2314"/>
                  </a:lnTo>
                  <a:lnTo>
                    <a:pt x="3824" y="2314"/>
                  </a:lnTo>
                  <a:lnTo>
                    <a:pt x="3849" y="2331"/>
                  </a:lnTo>
                  <a:lnTo>
                    <a:pt x="3875" y="2348"/>
                  </a:lnTo>
                  <a:lnTo>
                    <a:pt x="3884" y="2365"/>
                  </a:lnTo>
                  <a:lnTo>
                    <a:pt x="3918" y="2433"/>
                  </a:lnTo>
                  <a:lnTo>
                    <a:pt x="3943" y="2527"/>
                  </a:lnTo>
                  <a:lnTo>
                    <a:pt x="3986" y="2630"/>
                  </a:lnTo>
                  <a:lnTo>
                    <a:pt x="4020" y="2681"/>
                  </a:lnTo>
                  <a:lnTo>
                    <a:pt x="4054" y="2741"/>
                  </a:lnTo>
                  <a:lnTo>
                    <a:pt x="4105" y="2800"/>
                  </a:lnTo>
                  <a:lnTo>
                    <a:pt x="4174" y="2860"/>
                  </a:lnTo>
                  <a:lnTo>
                    <a:pt x="4242" y="2920"/>
                  </a:lnTo>
                  <a:lnTo>
                    <a:pt x="4319" y="2980"/>
                  </a:lnTo>
                  <a:lnTo>
                    <a:pt x="4464" y="3073"/>
                  </a:lnTo>
                  <a:lnTo>
                    <a:pt x="4626" y="3150"/>
                  </a:lnTo>
                  <a:lnTo>
                    <a:pt x="4780" y="3210"/>
                  </a:lnTo>
                  <a:lnTo>
                    <a:pt x="4925" y="3244"/>
                  </a:lnTo>
                  <a:lnTo>
                    <a:pt x="5053" y="3270"/>
                  </a:lnTo>
                  <a:lnTo>
                    <a:pt x="5164" y="3270"/>
                  </a:lnTo>
                  <a:lnTo>
                    <a:pt x="5206" y="3261"/>
                  </a:lnTo>
                  <a:lnTo>
                    <a:pt x="5249" y="3253"/>
                  </a:lnTo>
                  <a:lnTo>
                    <a:pt x="5283" y="3244"/>
                  </a:lnTo>
                  <a:lnTo>
                    <a:pt x="5326" y="3244"/>
                  </a:lnTo>
                  <a:lnTo>
                    <a:pt x="5428" y="3261"/>
                  </a:lnTo>
                  <a:lnTo>
                    <a:pt x="5531" y="3287"/>
                  </a:lnTo>
                  <a:lnTo>
                    <a:pt x="5642" y="3321"/>
                  </a:lnTo>
                  <a:lnTo>
                    <a:pt x="5821" y="3398"/>
                  </a:lnTo>
                  <a:lnTo>
                    <a:pt x="5898" y="3440"/>
                  </a:lnTo>
                  <a:lnTo>
                    <a:pt x="5915" y="3338"/>
                  </a:lnTo>
                  <a:lnTo>
                    <a:pt x="5932" y="3227"/>
                  </a:lnTo>
                  <a:lnTo>
                    <a:pt x="5949" y="3090"/>
                  </a:lnTo>
                  <a:lnTo>
                    <a:pt x="5958" y="2945"/>
                  </a:lnTo>
                  <a:lnTo>
                    <a:pt x="5949" y="2800"/>
                  </a:lnTo>
                  <a:lnTo>
                    <a:pt x="5940" y="2741"/>
                  </a:lnTo>
                  <a:lnTo>
                    <a:pt x="5932" y="2672"/>
                  </a:lnTo>
                  <a:lnTo>
                    <a:pt x="5906" y="2621"/>
                  </a:lnTo>
                  <a:lnTo>
                    <a:pt x="5881" y="2570"/>
                  </a:lnTo>
                  <a:lnTo>
                    <a:pt x="5838" y="2502"/>
                  </a:lnTo>
                  <a:lnTo>
                    <a:pt x="5744" y="2399"/>
                  </a:lnTo>
                  <a:lnTo>
                    <a:pt x="5471" y="2100"/>
                  </a:lnTo>
                  <a:lnTo>
                    <a:pt x="5096" y="1708"/>
                  </a:lnTo>
                  <a:lnTo>
                    <a:pt x="4882" y="1494"/>
                  </a:lnTo>
                  <a:lnTo>
                    <a:pt x="4652" y="1281"/>
                  </a:lnTo>
                  <a:lnTo>
                    <a:pt x="4421" y="1059"/>
                  </a:lnTo>
                  <a:lnTo>
                    <a:pt x="4182" y="846"/>
                  </a:lnTo>
                  <a:lnTo>
                    <a:pt x="3943" y="649"/>
                  </a:lnTo>
                  <a:lnTo>
                    <a:pt x="3713" y="470"/>
                  </a:lnTo>
                  <a:lnTo>
                    <a:pt x="3491" y="317"/>
                  </a:lnTo>
                  <a:lnTo>
                    <a:pt x="3278" y="189"/>
                  </a:lnTo>
                  <a:lnTo>
                    <a:pt x="3184" y="137"/>
                  </a:lnTo>
                  <a:lnTo>
                    <a:pt x="3090" y="95"/>
                  </a:lnTo>
                  <a:lnTo>
                    <a:pt x="3004" y="69"/>
                  </a:lnTo>
                  <a:lnTo>
                    <a:pt x="2919" y="52"/>
                  </a:lnTo>
                  <a:lnTo>
                    <a:pt x="2774" y="26"/>
                  </a:lnTo>
                  <a:lnTo>
                    <a:pt x="2637" y="9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4"/>
            <p:cNvSpPr/>
            <p:nvPr/>
          </p:nvSpPr>
          <p:spPr>
            <a:xfrm>
              <a:off x="2759996" y="3911796"/>
              <a:ext cx="797165" cy="607579"/>
            </a:xfrm>
            <a:custGeom>
              <a:avLst/>
              <a:gdLst/>
              <a:ahLst/>
              <a:cxnLst/>
              <a:rect l="l" t="t" r="r" b="b"/>
              <a:pathLst>
                <a:path w="20494" h="15620" extrusionOk="0">
                  <a:moveTo>
                    <a:pt x="13059" y="1"/>
                  </a:moveTo>
                  <a:lnTo>
                    <a:pt x="12999" y="9"/>
                  </a:lnTo>
                  <a:lnTo>
                    <a:pt x="12923" y="26"/>
                  </a:lnTo>
                  <a:lnTo>
                    <a:pt x="12846" y="61"/>
                  </a:lnTo>
                  <a:lnTo>
                    <a:pt x="12752" y="103"/>
                  </a:lnTo>
                  <a:lnTo>
                    <a:pt x="12658" y="163"/>
                  </a:lnTo>
                  <a:lnTo>
                    <a:pt x="12573" y="223"/>
                  </a:lnTo>
                  <a:lnTo>
                    <a:pt x="12479" y="291"/>
                  </a:lnTo>
                  <a:lnTo>
                    <a:pt x="12385" y="359"/>
                  </a:lnTo>
                  <a:lnTo>
                    <a:pt x="12308" y="436"/>
                  </a:lnTo>
                  <a:lnTo>
                    <a:pt x="12231" y="513"/>
                  </a:lnTo>
                  <a:lnTo>
                    <a:pt x="12171" y="581"/>
                  </a:lnTo>
                  <a:lnTo>
                    <a:pt x="12120" y="658"/>
                  </a:lnTo>
                  <a:lnTo>
                    <a:pt x="12086" y="718"/>
                  </a:lnTo>
                  <a:lnTo>
                    <a:pt x="12078" y="777"/>
                  </a:lnTo>
                  <a:lnTo>
                    <a:pt x="12078" y="829"/>
                  </a:lnTo>
                  <a:lnTo>
                    <a:pt x="12086" y="880"/>
                  </a:lnTo>
                  <a:lnTo>
                    <a:pt x="12095" y="923"/>
                  </a:lnTo>
                  <a:lnTo>
                    <a:pt x="12112" y="957"/>
                  </a:lnTo>
                  <a:lnTo>
                    <a:pt x="12137" y="999"/>
                  </a:lnTo>
                  <a:lnTo>
                    <a:pt x="12163" y="1025"/>
                  </a:lnTo>
                  <a:lnTo>
                    <a:pt x="12231" y="1093"/>
                  </a:lnTo>
                  <a:lnTo>
                    <a:pt x="12308" y="1144"/>
                  </a:lnTo>
                  <a:lnTo>
                    <a:pt x="12393" y="1187"/>
                  </a:lnTo>
                  <a:lnTo>
                    <a:pt x="12573" y="1281"/>
                  </a:lnTo>
                  <a:lnTo>
                    <a:pt x="12667" y="1324"/>
                  </a:lnTo>
                  <a:lnTo>
                    <a:pt x="12743" y="1366"/>
                  </a:lnTo>
                  <a:lnTo>
                    <a:pt x="12820" y="1426"/>
                  </a:lnTo>
                  <a:lnTo>
                    <a:pt x="12880" y="1486"/>
                  </a:lnTo>
                  <a:lnTo>
                    <a:pt x="12897" y="1520"/>
                  </a:lnTo>
                  <a:lnTo>
                    <a:pt x="12923" y="1563"/>
                  </a:lnTo>
                  <a:lnTo>
                    <a:pt x="12931" y="1605"/>
                  </a:lnTo>
                  <a:lnTo>
                    <a:pt x="12940" y="1648"/>
                  </a:lnTo>
                  <a:lnTo>
                    <a:pt x="12940" y="1699"/>
                  </a:lnTo>
                  <a:lnTo>
                    <a:pt x="12931" y="1750"/>
                  </a:lnTo>
                  <a:lnTo>
                    <a:pt x="12923" y="1802"/>
                  </a:lnTo>
                  <a:lnTo>
                    <a:pt x="12897" y="1870"/>
                  </a:lnTo>
                  <a:lnTo>
                    <a:pt x="12846" y="1981"/>
                  </a:lnTo>
                  <a:lnTo>
                    <a:pt x="12786" y="2083"/>
                  </a:lnTo>
                  <a:lnTo>
                    <a:pt x="12667" y="2288"/>
                  </a:lnTo>
                  <a:lnTo>
                    <a:pt x="12615" y="2382"/>
                  </a:lnTo>
                  <a:lnTo>
                    <a:pt x="12573" y="2493"/>
                  </a:lnTo>
                  <a:lnTo>
                    <a:pt x="12564" y="2544"/>
                  </a:lnTo>
                  <a:lnTo>
                    <a:pt x="12556" y="2595"/>
                  </a:lnTo>
                  <a:lnTo>
                    <a:pt x="12547" y="2655"/>
                  </a:lnTo>
                  <a:lnTo>
                    <a:pt x="12556" y="2715"/>
                  </a:lnTo>
                  <a:lnTo>
                    <a:pt x="12564" y="2775"/>
                  </a:lnTo>
                  <a:lnTo>
                    <a:pt x="12590" y="2851"/>
                  </a:lnTo>
                  <a:lnTo>
                    <a:pt x="12632" y="2928"/>
                  </a:lnTo>
                  <a:lnTo>
                    <a:pt x="12675" y="3005"/>
                  </a:lnTo>
                  <a:lnTo>
                    <a:pt x="12709" y="3039"/>
                  </a:lnTo>
                  <a:lnTo>
                    <a:pt x="12743" y="3056"/>
                  </a:lnTo>
                  <a:lnTo>
                    <a:pt x="12777" y="3073"/>
                  </a:lnTo>
                  <a:lnTo>
                    <a:pt x="12812" y="3082"/>
                  </a:lnTo>
                  <a:lnTo>
                    <a:pt x="12854" y="3073"/>
                  </a:lnTo>
                  <a:lnTo>
                    <a:pt x="12897" y="3056"/>
                  </a:lnTo>
                  <a:lnTo>
                    <a:pt x="12948" y="3022"/>
                  </a:lnTo>
                  <a:lnTo>
                    <a:pt x="12999" y="2971"/>
                  </a:lnTo>
                  <a:lnTo>
                    <a:pt x="13110" y="2843"/>
                  </a:lnTo>
                  <a:lnTo>
                    <a:pt x="13221" y="2723"/>
                  </a:lnTo>
                  <a:lnTo>
                    <a:pt x="13315" y="2630"/>
                  </a:lnTo>
                  <a:lnTo>
                    <a:pt x="13401" y="2561"/>
                  </a:lnTo>
                  <a:lnTo>
                    <a:pt x="13435" y="2536"/>
                  </a:lnTo>
                  <a:lnTo>
                    <a:pt x="13460" y="2527"/>
                  </a:lnTo>
                  <a:lnTo>
                    <a:pt x="13486" y="2527"/>
                  </a:lnTo>
                  <a:lnTo>
                    <a:pt x="13503" y="2536"/>
                  </a:lnTo>
                  <a:lnTo>
                    <a:pt x="13511" y="2561"/>
                  </a:lnTo>
                  <a:lnTo>
                    <a:pt x="13511" y="2595"/>
                  </a:lnTo>
                  <a:lnTo>
                    <a:pt x="13503" y="2647"/>
                  </a:lnTo>
                  <a:lnTo>
                    <a:pt x="13486" y="2715"/>
                  </a:lnTo>
                  <a:lnTo>
                    <a:pt x="13460" y="2783"/>
                  </a:lnTo>
                  <a:lnTo>
                    <a:pt x="13409" y="2860"/>
                  </a:lnTo>
                  <a:lnTo>
                    <a:pt x="13358" y="2937"/>
                  </a:lnTo>
                  <a:lnTo>
                    <a:pt x="13281" y="3005"/>
                  </a:lnTo>
                  <a:lnTo>
                    <a:pt x="13204" y="3073"/>
                  </a:lnTo>
                  <a:lnTo>
                    <a:pt x="13110" y="3142"/>
                  </a:lnTo>
                  <a:lnTo>
                    <a:pt x="13016" y="3210"/>
                  </a:lnTo>
                  <a:lnTo>
                    <a:pt x="12905" y="3278"/>
                  </a:lnTo>
                  <a:lnTo>
                    <a:pt x="12795" y="3338"/>
                  </a:lnTo>
                  <a:lnTo>
                    <a:pt x="12675" y="3398"/>
                  </a:lnTo>
                  <a:lnTo>
                    <a:pt x="12547" y="3449"/>
                  </a:lnTo>
                  <a:lnTo>
                    <a:pt x="12428" y="3492"/>
                  </a:lnTo>
                  <a:lnTo>
                    <a:pt x="12300" y="3534"/>
                  </a:lnTo>
                  <a:lnTo>
                    <a:pt x="12171" y="3577"/>
                  </a:lnTo>
                  <a:lnTo>
                    <a:pt x="12052" y="3603"/>
                  </a:lnTo>
                  <a:lnTo>
                    <a:pt x="11933" y="3628"/>
                  </a:lnTo>
                  <a:lnTo>
                    <a:pt x="11822" y="3645"/>
                  </a:lnTo>
                  <a:lnTo>
                    <a:pt x="11736" y="3645"/>
                  </a:lnTo>
                  <a:lnTo>
                    <a:pt x="11676" y="3628"/>
                  </a:lnTo>
                  <a:lnTo>
                    <a:pt x="11634" y="3603"/>
                  </a:lnTo>
                  <a:lnTo>
                    <a:pt x="11600" y="3560"/>
                  </a:lnTo>
                  <a:lnTo>
                    <a:pt x="11591" y="3517"/>
                  </a:lnTo>
                  <a:lnTo>
                    <a:pt x="11583" y="3457"/>
                  </a:lnTo>
                  <a:lnTo>
                    <a:pt x="11591" y="3389"/>
                  </a:lnTo>
                  <a:lnTo>
                    <a:pt x="11634" y="3236"/>
                  </a:lnTo>
                  <a:lnTo>
                    <a:pt x="11685" y="3065"/>
                  </a:lnTo>
                  <a:lnTo>
                    <a:pt x="11736" y="2886"/>
                  </a:lnTo>
                  <a:lnTo>
                    <a:pt x="11762" y="2792"/>
                  </a:lnTo>
                  <a:lnTo>
                    <a:pt x="11770" y="2698"/>
                  </a:lnTo>
                  <a:lnTo>
                    <a:pt x="11770" y="2612"/>
                  </a:lnTo>
                  <a:lnTo>
                    <a:pt x="11762" y="2527"/>
                  </a:lnTo>
                  <a:lnTo>
                    <a:pt x="11745" y="2450"/>
                  </a:lnTo>
                  <a:lnTo>
                    <a:pt x="11711" y="2373"/>
                  </a:lnTo>
                  <a:lnTo>
                    <a:pt x="11668" y="2305"/>
                  </a:lnTo>
                  <a:lnTo>
                    <a:pt x="11617" y="2245"/>
                  </a:lnTo>
                  <a:lnTo>
                    <a:pt x="11557" y="2186"/>
                  </a:lnTo>
                  <a:lnTo>
                    <a:pt x="11497" y="2134"/>
                  </a:lnTo>
                  <a:lnTo>
                    <a:pt x="11429" y="2092"/>
                  </a:lnTo>
                  <a:lnTo>
                    <a:pt x="11361" y="2058"/>
                  </a:lnTo>
                  <a:lnTo>
                    <a:pt x="11292" y="2024"/>
                  </a:lnTo>
                  <a:lnTo>
                    <a:pt x="11216" y="1998"/>
                  </a:lnTo>
                  <a:lnTo>
                    <a:pt x="11139" y="1981"/>
                  </a:lnTo>
                  <a:lnTo>
                    <a:pt x="11070" y="1972"/>
                  </a:lnTo>
                  <a:lnTo>
                    <a:pt x="11002" y="1972"/>
                  </a:lnTo>
                  <a:lnTo>
                    <a:pt x="10942" y="1981"/>
                  </a:lnTo>
                  <a:lnTo>
                    <a:pt x="10883" y="1989"/>
                  </a:lnTo>
                  <a:lnTo>
                    <a:pt x="10823" y="2015"/>
                  </a:lnTo>
                  <a:lnTo>
                    <a:pt x="10763" y="2041"/>
                  </a:lnTo>
                  <a:lnTo>
                    <a:pt x="10712" y="2075"/>
                  </a:lnTo>
                  <a:lnTo>
                    <a:pt x="10610" y="2169"/>
                  </a:lnTo>
                  <a:lnTo>
                    <a:pt x="10499" y="2271"/>
                  </a:lnTo>
                  <a:lnTo>
                    <a:pt x="10234" y="2553"/>
                  </a:lnTo>
                  <a:lnTo>
                    <a:pt x="10072" y="2706"/>
                  </a:lnTo>
                  <a:lnTo>
                    <a:pt x="9876" y="2886"/>
                  </a:lnTo>
                  <a:lnTo>
                    <a:pt x="9773" y="2971"/>
                  </a:lnTo>
                  <a:lnTo>
                    <a:pt x="9688" y="3056"/>
                  </a:lnTo>
                  <a:lnTo>
                    <a:pt x="9620" y="3142"/>
                  </a:lnTo>
                  <a:lnTo>
                    <a:pt x="9568" y="3227"/>
                  </a:lnTo>
                  <a:lnTo>
                    <a:pt x="9517" y="3304"/>
                  </a:lnTo>
                  <a:lnTo>
                    <a:pt x="9483" y="3381"/>
                  </a:lnTo>
                  <a:lnTo>
                    <a:pt x="9457" y="3457"/>
                  </a:lnTo>
                  <a:lnTo>
                    <a:pt x="9440" y="3526"/>
                  </a:lnTo>
                  <a:lnTo>
                    <a:pt x="9415" y="3645"/>
                  </a:lnTo>
                  <a:lnTo>
                    <a:pt x="9398" y="3748"/>
                  </a:lnTo>
                  <a:lnTo>
                    <a:pt x="9381" y="3790"/>
                  </a:lnTo>
                  <a:lnTo>
                    <a:pt x="9364" y="3824"/>
                  </a:lnTo>
                  <a:lnTo>
                    <a:pt x="9338" y="3850"/>
                  </a:lnTo>
                  <a:lnTo>
                    <a:pt x="9312" y="3876"/>
                  </a:lnTo>
                  <a:lnTo>
                    <a:pt x="9235" y="3918"/>
                  </a:lnTo>
                  <a:lnTo>
                    <a:pt x="9142" y="3952"/>
                  </a:lnTo>
                  <a:lnTo>
                    <a:pt x="8911" y="4021"/>
                  </a:lnTo>
                  <a:lnTo>
                    <a:pt x="8647" y="4089"/>
                  </a:lnTo>
                  <a:lnTo>
                    <a:pt x="8365" y="4166"/>
                  </a:lnTo>
                  <a:lnTo>
                    <a:pt x="8297" y="4191"/>
                  </a:lnTo>
                  <a:lnTo>
                    <a:pt x="8220" y="4234"/>
                  </a:lnTo>
                  <a:lnTo>
                    <a:pt x="8058" y="4328"/>
                  </a:lnTo>
                  <a:lnTo>
                    <a:pt x="7887" y="4439"/>
                  </a:lnTo>
                  <a:lnTo>
                    <a:pt x="7725" y="4558"/>
                  </a:lnTo>
                  <a:lnTo>
                    <a:pt x="7554" y="4669"/>
                  </a:lnTo>
                  <a:lnTo>
                    <a:pt x="7477" y="4721"/>
                  </a:lnTo>
                  <a:lnTo>
                    <a:pt x="7392" y="4763"/>
                  </a:lnTo>
                  <a:lnTo>
                    <a:pt x="7315" y="4797"/>
                  </a:lnTo>
                  <a:lnTo>
                    <a:pt x="7238" y="4823"/>
                  </a:lnTo>
                  <a:lnTo>
                    <a:pt x="7170" y="4840"/>
                  </a:lnTo>
                  <a:lnTo>
                    <a:pt x="7093" y="4840"/>
                  </a:lnTo>
                  <a:lnTo>
                    <a:pt x="7033" y="4832"/>
                  </a:lnTo>
                  <a:lnTo>
                    <a:pt x="6991" y="4806"/>
                  </a:lnTo>
                  <a:lnTo>
                    <a:pt x="6965" y="4763"/>
                  </a:lnTo>
                  <a:lnTo>
                    <a:pt x="6948" y="4712"/>
                  </a:lnTo>
                  <a:lnTo>
                    <a:pt x="6957" y="4652"/>
                  </a:lnTo>
                  <a:lnTo>
                    <a:pt x="6974" y="4584"/>
                  </a:lnTo>
                  <a:lnTo>
                    <a:pt x="7008" y="4499"/>
                  </a:lnTo>
                  <a:lnTo>
                    <a:pt x="7059" y="4413"/>
                  </a:lnTo>
                  <a:lnTo>
                    <a:pt x="7127" y="4319"/>
                  </a:lnTo>
                  <a:lnTo>
                    <a:pt x="7213" y="4217"/>
                  </a:lnTo>
                  <a:lnTo>
                    <a:pt x="7315" y="4106"/>
                  </a:lnTo>
                  <a:lnTo>
                    <a:pt x="7435" y="3995"/>
                  </a:lnTo>
                  <a:lnTo>
                    <a:pt x="7571" y="3876"/>
                  </a:lnTo>
                  <a:lnTo>
                    <a:pt x="7725" y="3756"/>
                  </a:lnTo>
                  <a:lnTo>
                    <a:pt x="7895" y="3628"/>
                  </a:lnTo>
                  <a:lnTo>
                    <a:pt x="8083" y="3509"/>
                  </a:lnTo>
                  <a:lnTo>
                    <a:pt x="8280" y="3381"/>
                  </a:lnTo>
                  <a:lnTo>
                    <a:pt x="8467" y="3236"/>
                  </a:lnTo>
                  <a:lnTo>
                    <a:pt x="8638" y="3082"/>
                  </a:lnTo>
                  <a:lnTo>
                    <a:pt x="8809" y="2920"/>
                  </a:lnTo>
                  <a:lnTo>
                    <a:pt x="8971" y="2749"/>
                  </a:lnTo>
                  <a:lnTo>
                    <a:pt x="9116" y="2578"/>
                  </a:lnTo>
                  <a:lnTo>
                    <a:pt x="9261" y="2399"/>
                  </a:lnTo>
                  <a:lnTo>
                    <a:pt x="9389" y="2228"/>
                  </a:lnTo>
                  <a:lnTo>
                    <a:pt x="9509" y="2058"/>
                  </a:lnTo>
                  <a:lnTo>
                    <a:pt x="9620" y="1896"/>
                  </a:lnTo>
                  <a:lnTo>
                    <a:pt x="9807" y="1597"/>
                  </a:lnTo>
                  <a:lnTo>
                    <a:pt x="9952" y="1349"/>
                  </a:lnTo>
                  <a:lnTo>
                    <a:pt x="10046" y="1170"/>
                  </a:lnTo>
                  <a:lnTo>
                    <a:pt x="10080" y="1093"/>
                  </a:lnTo>
                  <a:lnTo>
                    <a:pt x="10089" y="1059"/>
                  </a:lnTo>
                  <a:lnTo>
                    <a:pt x="10080" y="1025"/>
                  </a:lnTo>
                  <a:lnTo>
                    <a:pt x="9969" y="1051"/>
                  </a:lnTo>
                  <a:lnTo>
                    <a:pt x="9841" y="1102"/>
                  </a:lnTo>
                  <a:lnTo>
                    <a:pt x="9722" y="1136"/>
                  </a:lnTo>
                  <a:lnTo>
                    <a:pt x="9671" y="1153"/>
                  </a:lnTo>
                  <a:lnTo>
                    <a:pt x="9620" y="1162"/>
                  </a:lnTo>
                  <a:lnTo>
                    <a:pt x="9551" y="1153"/>
                  </a:lnTo>
                  <a:lnTo>
                    <a:pt x="9492" y="1127"/>
                  </a:lnTo>
                  <a:lnTo>
                    <a:pt x="9440" y="1102"/>
                  </a:lnTo>
                  <a:lnTo>
                    <a:pt x="9398" y="1068"/>
                  </a:lnTo>
                  <a:lnTo>
                    <a:pt x="9346" y="1033"/>
                  </a:lnTo>
                  <a:lnTo>
                    <a:pt x="9304" y="1008"/>
                  </a:lnTo>
                  <a:lnTo>
                    <a:pt x="9244" y="982"/>
                  </a:lnTo>
                  <a:lnTo>
                    <a:pt x="9176" y="974"/>
                  </a:lnTo>
                  <a:lnTo>
                    <a:pt x="9099" y="974"/>
                  </a:lnTo>
                  <a:lnTo>
                    <a:pt x="9005" y="999"/>
                  </a:lnTo>
                  <a:lnTo>
                    <a:pt x="8903" y="1025"/>
                  </a:lnTo>
                  <a:lnTo>
                    <a:pt x="8792" y="1059"/>
                  </a:lnTo>
                  <a:lnTo>
                    <a:pt x="8587" y="1144"/>
                  </a:lnTo>
                  <a:lnTo>
                    <a:pt x="8408" y="1221"/>
                  </a:lnTo>
                  <a:lnTo>
                    <a:pt x="8203" y="1307"/>
                  </a:lnTo>
                  <a:lnTo>
                    <a:pt x="8006" y="1409"/>
                  </a:lnTo>
                  <a:lnTo>
                    <a:pt x="7810" y="1511"/>
                  </a:lnTo>
                  <a:lnTo>
                    <a:pt x="7614" y="1631"/>
                  </a:lnTo>
                  <a:lnTo>
                    <a:pt x="7221" y="1853"/>
                  </a:lnTo>
                  <a:lnTo>
                    <a:pt x="7025" y="1964"/>
                  </a:lnTo>
                  <a:lnTo>
                    <a:pt x="6829" y="2066"/>
                  </a:lnTo>
                  <a:lnTo>
                    <a:pt x="6743" y="2100"/>
                  </a:lnTo>
                  <a:lnTo>
                    <a:pt x="6641" y="2160"/>
                  </a:lnTo>
                  <a:lnTo>
                    <a:pt x="6359" y="2331"/>
                  </a:lnTo>
                  <a:lnTo>
                    <a:pt x="6001" y="2561"/>
                  </a:lnTo>
                  <a:lnTo>
                    <a:pt x="5583" y="2843"/>
                  </a:lnTo>
                  <a:lnTo>
                    <a:pt x="4592" y="3526"/>
                  </a:lnTo>
                  <a:lnTo>
                    <a:pt x="3509" y="4294"/>
                  </a:lnTo>
                  <a:lnTo>
                    <a:pt x="2433" y="5079"/>
                  </a:lnTo>
                  <a:lnTo>
                    <a:pt x="1469" y="5796"/>
                  </a:lnTo>
                  <a:lnTo>
                    <a:pt x="1068" y="6112"/>
                  </a:lnTo>
                  <a:lnTo>
                    <a:pt x="726" y="6376"/>
                  </a:lnTo>
                  <a:lnTo>
                    <a:pt x="479" y="6590"/>
                  </a:lnTo>
                  <a:lnTo>
                    <a:pt x="316" y="6735"/>
                  </a:lnTo>
                  <a:lnTo>
                    <a:pt x="214" y="6846"/>
                  </a:lnTo>
                  <a:lnTo>
                    <a:pt x="137" y="6948"/>
                  </a:lnTo>
                  <a:lnTo>
                    <a:pt x="78" y="7042"/>
                  </a:lnTo>
                  <a:lnTo>
                    <a:pt x="35" y="7127"/>
                  </a:lnTo>
                  <a:lnTo>
                    <a:pt x="9" y="7213"/>
                  </a:lnTo>
                  <a:lnTo>
                    <a:pt x="1" y="7298"/>
                  </a:lnTo>
                  <a:lnTo>
                    <a:pt x="1" y="7375"/>
                  </a:lnTo>
                  <a:lnTo>
                    <a:pt x="9" y="7443"/>
                  </a:lnTo>
                  <a:lnTo>
                    <a:pt x="26" y="7512"/>
                  </a:lnTo>
                  <a:lnTo>
                    <a:pt x="43" y="7571"/>
                  </a:lnTo>
                  <a:lnTo>
                    <a:pt x="95" y="7682"/>
                  </a:lnTo>
                  <a:lnTo>
                    <a:pt x="129" y="7776"/>
                  </a:lnTo>
                  <a:lnTo>
                    <a:pt x="137" y="7819"/>
                  </a:lnTo>
                  <a:lnTo>
                    <a:pt x="146" y="7853"/>
                  </a:lnTo>
                  <a:lnTo>
                    <a:pt x="154" y="7904"/>
                  </a:lnTo>
                  <a:lnTo>
                    <a:pt x="171" y="7989"/>
                  </a:lnTo>
                  <a:lnTo>
                    <a:pt x="240" y="8246"/>
                  </a:lnTo>
                  <a:lnTo>
                    <a:pt x="462" y="8962"/>
                  </a:lnTo>
                  <a:lnTo>
                    <a:pt x="581" y="9355"/>
                  </a:lnTo>
                  <a:lnTo>
                    <a:pt x="683" y="9731"/>
                  </a:lnTo>
                  <a:lnTo>
                    <a:pt x="769" y="10038"/>
                  </a:lnTo>
                  <a:lnTo>
                    <a:pt x="794" y="10166"/>
                  </a:lnTo>
                  <a:lnTo>
                    <a:pt x="803" y="10260"/>
                  </a:lnTo>
                  <a:lnTo>
                    <a:pt x="820" y="10345"/>
                  </a:lnTo>
                  <a:lnTo>
                    <a:pt x="846" y="10422"/>
                  </a:lnTo>
                  <a:lnTo>
                    <a:pt x="880" y="10490"/>
                  </a:lnTo>
                  <a:lnTo>
                    <a:pt x="922" y="10550"/>
                  </a:lnTo>
                  <a:lnTo>
                    <a:pt x="974" y="10601"/>
                  </a:lnTo>
                  <a:lnTo>
                    <a:pt x="1033" y="10652"/>
                  </a:lnTo>
                  <a:lnTo>
                    <a:pt x="1153" y="10755"/>
                  </a:lnTo>
                  <a:lnTo>
                    <a:pt x="1281" y="10840"/>
                  </a:lnTo>
                  <a:lnTo>
                    <a:pt x="1392" y="10925"/>
                  </a:lnTo>
                  <a:lnTo>
                    <a:pt x="1443" y="10968"/>
                  </a:lnTo>
                  <a:lnTo>
                    <a:pt x="1477" y="11011"/>
                  </a:lnTo>
                  <a:lnTo>
                    <a:pt x="1511" y="11054"/>
                  </a:lnTo>
                  <a:lnTo>
                    <a:pt x="1528" y="11105"/>
                  </a:lnTo>
                  <a:lnTo>
                    <a:pt x="1733" y="12009"/>
                  </a:lnTo>
                  <a:lnTo>
                    <a:pt x="1844" y="12470"/>
                  </a:lnTo>
                  <a:lnTo>
                    <a:pt x="1955" y="12923"/>
                  </a:lnTo>
                  <a:lnTo>
                    <a:pt x="2083" y="13366"/>
                  </a:lnTo>
                  <a:lnTo>
                    <a:pt x="2211" y="13819"/>
                  </a:lnTo>
                  <a:lnTo>
                    <a:pt x="2365" y="14263"/>
                  </a:lnTo>
                  <a:lnTo>
                    <a:pt x="2527" y="14698"/>
                  </a:lnTo>
                  <a:lnTo>
                    <a:pt x="2655" y="14997"/>
                  </a:lnTo>
                  <a:lnTo>
                    <a:pt x="2723" y="15142"/>
                  </a:lnTo>
                  <a:lnTo>
                    <a:pt x="2792" y="15270"/>
                  </a:lnTo>
                  <a:lnTo>
                    <a:pt x="2860" y="15381"/>
                  </a:lnTo>
                  <a:lnTo>
                    <a:pt x="2937" y="15475"/>
                  </a:lnTo>
                  <a:lnTo>
                    <a:pt x="2979" y="15517"/>
                  </a:lnTo>
                  <a:lnTo>
                    <a:pt x="3014" y="15551"/>
                  </a:lnTo>
                  <a:lnTo>
                    <a:pt x="3056" y="15577"/>
                  </a:lnTo>
                  <a:lnTo>
                    <a:pt x="3107" y="15594"/>
                  </a:lnTo>
                  <a:lnTo>
                    <a:pt x="3150" y="15611"/>
                  </a:lnTo>
                  <a:lnTo>
                    <a:pt x="3201" y="15620"/>
                  </a:lnTo>
                  <a:lnTo>
                    <a:pt x="3252" y="15620"/>
                  </a:lnTo>
                  <a:lnTo>
                    <a:pt x="3304" y="15611"/>
                  </a:lnTo>
                  <a:lnTo>
                    <a:pt x="3363" y="15594"/>
                  </a:lnTo>
                  <a:lnTo>
                    <a:pt x="3415" y="15560"/>
                  </a:lnTo>
                  <a:lnTo>
                    <a:pt x="3483" y="15526"/>
                  </a:lnTo>
                  <a:lnTo>
                    <a:pt x="3543" y="15483"/>
                  </a:lnTo>
                  <a:lnTo>
                    <a:pt x="3611" y="15432"/>
                  </a:lnTo>
                  <a:lnTo>
                    <a:pt x="3679" y="15364"/>
                  </a:lnTo>
                  <a:lnTo>
                    <a:pt x="3833" y="15201"/>
                  </a:lnTo>
                  <a:lnTo>
                    <a:pt x="4004" y="14997"/>
                  </a:lnTo>
                  <a:lnTo>
                    <a:pt x="4183" y="14741"/>
                  </a:lnTo>
                  <a:lnTo>
                    <a:pt x="4251" y="14647"/>
                  </a:lnTo>
                  <a:lnTo>
                    <a:pt x="4328" y="14553"/>
                  </a:lnTo>
                  <a:lnTo>
                    <a:pt x="4516" y="14322"/>
                  </a:lnTo>
                  <a:lnTo>
                    <a:pt x="4610" y="14194"/>
                  </a:lnTo>
                  <a:lnTo>
                    <a:pt x="4712" y="14049"/>
                  </a:lnTo>
                  <a:lnTo>
                    <a:pt x="4806" y="13896"/>
                  </a:lnTo>
                  <a:lnTo>
                    <a:pt x="4908" y="13716"/>
                  </a:lnTo>
                  <a:lnTo>
                    <a:pt x="4959" y="13623"/>
                  </a:lnTo>
                  <a:lnTo>
                    <a:pt x="5028" y="13546"/>
                  </a:lnTo>
                  <a:lnTo>
                    <a:pt x="5096" y="13477"/>
                  </a:lnTo>
                  <a:lnTo>
                    <a:pt x="5181" y="13409"/>
                  </a:lnTo>
                  <a:lnTo>
                    <a:pt x="5275" y="13358"/>
                  </a:lnTo>
                  <a:lnTo>
                    <a:pt x="5369" y="13298"/>
                  </a:lnTo>
                  <a:lnTo>
                    <a:pt x="5557" y="13213"/>
                  </a:lnTo>
                  <a:lnTo>
                    <a:pt x="5753" y="13128"/>
                  </a:lnTo>
                  <a:lnTo>
                    <a:pt x="5924" y="13042"/>
                  </a:lnTo>
                  <a:lnTo>
                    <a:pt x="6009" y="13008"/>
                  </a:lnTo>
                  <a:lnTo>
                    <a:pt x="6078" y="12957"/>
                  </a:lnTo>
                  <a:lnTo>
                    <a:pt x="6129" y="12914"/>
                  </a:lnTo>
                  <a:lnTo>
                    <a:pt x="6180" y="12863"/>
                  </a:lnTo>
                  <a:lnTo>
                    <a:pt x="6376" y="12590"/>
                  </a:lnTo>
                  <a:lnTo>
                    <a:pt x="6496" y="12428"/>
                  </a:lnTo>
                  <a:lnTo>
                    <a:pt x="6607" y="12257"/>
                  </a:lnTo>
                  <a:lnTo>
                    <a:pt x="6718" y="12086"/>
                  </a:lnTo>
                  <a:lnTo>
                    <a:pt x="6803" y="11933"/>
                  </a:lnTo>
                  <a:lnTo>
                    <a:pt x="6837" y="11856"/>
                  </a:lnTo>
                  <a:lnTo>
                    <a:pt x="6863" y="11788"/>
                  </a:lnTo>
                  <a:lnTo>
                    <a:pt x="6880" y="11728"/>
                  </a:lnTo>
                  <a:lnTo>
                    <a:pt x="6888" y="11668"/>
                  </a:lnTo>
                  <a:lnTo>
                    <a:pt x="6880" y="11514"/>
                  </a:lnTo>
                  <a:lnTo>
                    <a:pt x="6846" y="11258"/>
                  </a:lnTo>
                  <a:lnTo>
                    <a:pt x="6803" y="10925"/>
                  </a:lnTo>
                  <a:lnTo>
                    <a:pt x="6743" y="10550"/>
                  </a:lnTo>
                  <a:lnTo>
                    <a:pt x="6675" y="10140"/>
                  </a:lnTo>
                  <a:lnTo>
                    <a:pt x="6598" y="9731"/>
                  </a:lnTo>
                  <a:lnTo>
                    <a:pt x="6513" y="9329"/>
                  </a:lnTo>
                  <a:lnTo>
                    <a:pt x="6419" y="8962"/>
                  </a:lnTo>
                  <a:lnTo>
                    <a:pt x="6376" y="8809"/>
                  </a:lnTo>
                  <a:lnTo>
                    <a:pt x="6325" y="8672"/>
                  </a:lnTo>
                  <a:lnTo>
                    <a:pt x="6265" y="8544"/>
                  </a:lnTo>
                  <a:lnTo>
                    <a:pt x="6206" y="8433"/>
                  </a:lnTo>
                  <a:lnTo>
                    <a:pt x="6154" y="8339"/>
                  </a:lnTo>
                  <a:lnTo>
                    <a:pt x="6086" y="8254"/>
                  </a:lnTo>
                  <a:lnTo>
                    <a:pt x="5967" y="8100"/>
                  </a:lnTo>
                  <a:lnTo>
                    <a:pt x="5847" y="7964"/>
                  </a:lnTo>
                  <a:lnTo>
                    <a:pt x="5745" y="7844"/>
                  </a:lnTo>
                  <a:lnTo>
                    <a:pt x="5693" y="7776"/>
                  </a:lnTo>
                  <a:lnTo>
                    <a:pt x="5651" y="7708"/>
                  </a:lnTo>
                  <a:lnTo>
                    <a:pt x="5608" y="7640"/>
                  </a:lnTo>
                  <a:lnTo>
                    <a:pt x="5574" y="7563"/>
                  </a:lnTo>
                  <a:lnTo>
                    <a:pt x="5565" y="7477"/>
                  </a:lnTo>
                  <a:lnTo>
                    <a:pt x="5565" y="7383"/>
                  </a:lnTo>
                  <a:lnTo>
                    <a:pt x="5583" y="7290"/>
                  </a:lnTo>
                  <a:lnTo>
                    <a:pt x="5608" y="7187"/>
                  </a:lnTo>
                  <a:lnTo>
                    <a:pt x="5642" y="7085"/>
                  </a:lnTo>
                  <a:lnTo>
                    <a:pt x="5685" y="6982"/>
                  </a:lnTo>
                  <a:lnTo>
                    <a:pt x="5736" y="6888"/>
                  </a:lnTo>
                  <a:lnTo>
                    <a:pt x="5796" y="6786"/>
                  </a:lnTo>
                  <a:lnTo>
                    <a:pt x="5915" y="6607"/>
                  </a:lnTo>
                  <a:lnTo>
                    <a:pt x="6043" y="6462"/>
                  </a:lnTo>
                  <a:lnTo>
                    <a:pt x="6095" y="6402"/>
                  </a:lnTo>
                  <a:lnTo>
                    <a:pt x="6146" y="6359"/>
                  </a:lnTo>
                  <a:lnTo>
                    <a:pt x="6189" y="6325"/>
                  </a:lnTo>
                  <a:lnTo>
                    <a:pt x="6223" y="6308"/>
                  </a:lnTo>
                  <a:lnTo>
                    <a:pt x="6274" y="6308"/>
                  </a:lnTo>
                  <a:lnTo>
                    <a:pt x="6342" y="6317"/>
                  </a:lnTo>
                  <a:lnTo>
                    <a:pt x="6530" y="6359"/>
                  </a:lnTo>
                  <a:lnTo>
                    <a:pt x="6777" y="6436"/>
                  </a:lnTo>
                  <a:lnTo>
                    <a:pt x="6923" y="6487"/>
                  </a:lnTo>
                  <a:lnTo>
                    <a:pt x="7068" y="6547"/>
                  </a:lnTo>
                  <a:lnTo>
                    <a:pt x="7213" y="6607"/>
                  </a:lnTo>
                  <a:lnTo>
                    <a:pt x="7358" y="6684"/>
                  </a:lnTo>
                  <a:lnTo>
                    <a:pt x="7503" y="6760"/>
                  </a:lnTo>
                  <a:lnTo>
                    <a:pt x="7648" y="6846"/>
                  </a:lnTo>
                  <a:lnTo>
                    <a:pt x="7776" y="6940"/>
                  </a:lnTo>
                  <a:lnTo>
                    <a:pt x="7895" y="7042"/>
                  </a:lnTo>
                  <a:lnTo>
                    <a:pt x="7998" y="7145"/>
                  </a:lnTo>
                  <a:lnTo>
                    <a:pt x="8083" y="7255"/>
                  </a:lnTo>
                  <a:lnTo>
                    <a:pt x="8228" y="7477"/>
                  </a:lnTo>
                  <a:lnTo>
                    <a:pt x="8288" y="7580"/>
                  </a:lnTo>
                  <a:lnTo>
                    <a:pt x="8339" y="7682"/>
                  </a:lnTo>
                  <a:lnTo>
                    <a:pt x="8382" y="7776"/>
                  </a:lnTo>
                  <a:lnTo>
                    <a:pt x="8425" y="7879"/>
                  </a:lnTo>
                  <a:lnTo>
                    <a:pt x="8450" y="7972"/>
                  </a:lnTo>
                  <a:lnTo>
                    <a:pt x="8476" y="8075"/>
                  </a:lnTo>
                  <a:lnTo>
                    <a:pt x="8493" y="8169"/>
                  </a:lnTo>
                  <a:lnTo>
                    <a:pt x="8501" y="8271"/>
                  </a:lnTo>
                  <a:lnTo>
                    <a:pt x="8510" y="8374"/>
                  </a:lnTo>
                  <a:lnTo>
                    <a:pt x="8510" y="8484"/>
                  </a:lnTo>
                  <a:lnTo>
                    <a:pt x="8501" y="8706"/>
                  </a:lnTo>
                  <a:lnTo>
                    <a:pt x="8476" y="8954"/>
                  </a:lnTo>
                  <a:lnTo>
                    <a:pt x="8476" y="9073"/>
                  </a:lnTo>
                  <a:lnTo>
                    <a:pt x="8476" y="9116"/>
                  </a:lnTo>
                  <a:lnTo>
                    <a:pt x="8484" y="9159"/>
                  </a:lnTo>
                  <a:lnTo>
                    <a:pt x="8501" y="9193"/>
                  </a:lnTo>
                  <a:lnTo>
                    <a:pt x="8519" y="9227"/>
                  </a:lnTo>
                  <a:lnTo>
                    <a:pt x="8536" y="9244"/>
                  </a:lnTo>
                  <a:lnTo>
                    <a:pt x="8561" y="9261"/>
                  </a:lnTo>
                  <a:lnTo>
                    <a:pt x="8587" y="9278"/>
                  </a:lnTo>
                  <a:lnTo>
                    <a:pt x="8621" y="9287"/>
                  </a:lnTo>
                  <a:lnTo>
                    <a:pt x="8698" y="9287"/>
                  </a:lnTo>
                  <a:lnTo>
                    <a:pt x="8775" y="9270"/>
                  </a:lnTo>
                  <a:lnTo>
                    <a:pt x="8877" y="9244"/>
                  </a:lnTo>
                  <a:lnTo>
                    <a:pt x="8979" y="9201"/>
                  </a:lnTo>
                  <a:lnTo>
                    <a:pt x="9090" y="9150"/>
                  </a:lnTo>
                  <a:lnTo>
                    <a:pt x="9329" y="9039"/>
                  </a:lnTo>
                  <a:lnTo>
                    <a:pt x="9585" y="8911"/>
                  </a:lnTo>
                  <a:lnTo>
                    <a:pt x="9841" y="8792"/>
                  </a:lnTo>
                  <a:lnTo>
                    <a:pt x="10080" y="8689"/>
                  </a:lnTo>
                  <a:lnTo>
                    <a:pt x="10311" y="8578"/>
                  </a:lnTo>
                  <a:lnTo>
                    <a:pt x="10524" y="8467"/>
                  </a:lnTo>
                  <a:lnTo>
                    <a:pt x="10721" y="8348"/>
                  </a:lnTo>
                  <a:lnTo>
                    <a:pt x="11113" y="8117"/>
                  </a:lnTo>
                  <a:lnTo>
                    <a:pt x="11489" y="7879"/>
                  </a:lnTo>
                  <a:lnTo>
                    <a:pt x="11967" y="7588"/>
                  </a:lnTo>
                  <a:lnTo>
                    <a:pt x="12231" y="7409"/>
                  </a:lnTo>
                  <a:lnTo>
                    <a:pt x="12496" y="7230"/>
                  </a:lnTo>
                  <a:lnTo>
                    <a:pt x="12607" y="7136"/>
                  </a:lnTo>
                  <a:lnTo>
                    <a:pt x="12718" y="7042"/>
                  </a:lnTo>
                  <a:lnTo>
                    <a:pt x="12812" y="6948"/>
                  </a:lnTo>
                  <a:lnTo>
                    <a:pt x="12888" y="6863"/>
                  </a:lnTo>
                  <a:lnTo>
                    <a:pt x="12948" y="6778"/>
                  </a:lnTo>
                  <a:lnTo>
                    <a:pt x="12965" y="6735"/>
                  </a:lnTo>
                  <a:lnTo>
                    <a:pt x="12982" y="6692"/>
                  </a:lnTo>
                  <a:lnTo>
                    <a:pt x="12991" y="6649"/>
                  </a:lnTo>
                  <a:lnTo>
                    <a:pt x="12991" y="6615"/>
                  </a:lnTo>
                  <a:lnTo>
                    <a:pt x="12982" y="6581"/>
                  </a:lnTo>
                  <a:lnTo>
                    <a:pt x="12974" y="6547"/>
                  </a:lnTo>
                  <a:lnTo>
                    <a:pt x="12931" y="6479"/>
                  </a:lnTo>
                  <a:lnTo>
                    <a:pt x="12880" y="6428"/>
                  </a:lnTo>
                  <a:lnTo>
                    <a:pt x="12812" y="6393"/>
                  </a:lnTo>
                  <a:lnTo>
                    <a:pt x="12735" y="6359"/>
                  </a:lnTo>
                  <a:lnTo>
                    <a:pt x="12658" y="6334"/>
                  </a:lnTo>
                  <a:lnTo>
                    <a:pt x="12564" y="6317"/>
                  </a:lnTo>
                  <a:lnTo>
                    <a:pt x="12359" y="6282"/>
                  </a:lnTo>
                  <a:lnTo>
                    <a:pt x="12137" y="6248"/>
                  </a:lnTo>
                  <a:lnTo>
                    <a:pt x="11907" y="6206"/>
                  </a:lnTo>
                  <a:lnTo>
                    <a:pt x="11787" y="6180"/>
                  </a:lnTo>
                  <a:lnTo>
                    <a:pt x="11668" y="6137"/>
                  </a:lnTo>
                  <a:lnTo>
                    <a:pt x="11557" y="6086"/>
                  </a:lnTo>
                  <a:lnTo>
                    <a:pt x="11437" y="6026"/>
                  </a:lnTo>
                  <a:lnTo>
                    <a:pt x="11386" y="5992"/>
                  </a:lnTo>
                  <a:lnTo>
                    <a:pt x="11344" y="5958"/>
                  </a:lnTo>
                  <a:lnTo>
                    <a:pt x="11309" y="5924"/>
                  </a:lnTo>
                  <a:lnTo>
                    <a:pt x="11275" y="5890"/>
                  </a:lnTo>
                  <a:lnTo>
                    <a:pt x="11250" y="5847"/>
                  </a:lnTo>
                  <a:lnTo>
                    <a:pt x="11233" y="5813"/>
                  </a:lnTo>
                  <a:lnTo>
                    <a:pt x="11224" y="5770"/>
                  </a:lnTo>
                  <a:lnTo>
                    <a:pt x="11224" y="5736"/>
                  </a:lnTo>
                  <a:lnTo>
                    <a:pt x="11224" y="5694"/>
                  </a:lnTo>
                  <a:lnTo>
                    <a:pt x="11224" y="5651"/>
                  </a:lnTo>
                  <a:lnTo>
                    <a:pt x="11258" y="5574"/>
                  </a:lnTo>
                  <a:lnTo>
                    <a:pt x="11301" y="5497"/>
                  </a:lnTo>
                  <a:lnTo>
                    <a:pt x="11361" y="5420"/>
                  </a:lnTo>
                  <a:lnTo>
                    <a:pt x="11437" y="5344"/>
                  </a:lnTo>
                  <a:lnTo>
                    <a:pt x="11523" y="5275"/>
                  </a:lnTo>
                  <a:lnTo>
                    <a:pt x="11617" y="5207"/>
                  </a:lnTo>
                  <a:lnTo>
                    <a:pt x="11711" y="5147"/>
                  </a:lnTo>
                  <a:lnTo>
                    <a:pt x="11813" y="5096"/>
                  </a:lnTo>
                  <a:lnTo>
                    <a:pt x="11924" y="5045"/>
                  </a:lnTo>
                  <a:lnTo>
                    <a:pt x="12026" y="5011"/>
                  </a:lnTo>
                  <a:lnTo>
                    <a:pt x="12129" y="4977"/>
                  </a:lnTo>
                  <a:lnTo>
                    <a:pt x="12223" y="4960"/>
                  </a:lnTo>
                  <a:lnTo>
                    <a:pt x="12300" y="4951"/>
                  </a:lnTo>
                  <a:lnTo>
                    <a:pt x="12376" y="4942"/>
                  </a:lnTo>
                  <a:lnTo>
                    <a:pt x="12453" y="4951"/>
                  </a:lnTo>
                  <a:lnTo>
                    <a:pt x="12513" y="4960"/>
                  </a:lnTo>
                  <a:lnTo>
                    <a:pt x="12564" y="4977"/>
                  </a:lnTo>
                  <a:lnTo>
                    <a:pt x="12615" y="5002"/>
                  </a:lnTo>
                  <a:lnTo>
                    <a:pt x="12658" y="5036"/>
                  </a:lnTo>
                  <a:lnTo>
                    <a:pt x="12692" y="5071"/>
                  </a:lnTo>
                  <a:lnTo>
                    <a:pt x="12726" y="5105"/>
                  </a:lnTo>
                  <a:lnTo>
                    <a:pt x="12752" y="5156"/>
                  </a:lnTo>
                  <a:lnTo>
                    <a:pt x="12769" y="5199"/>
                  </a:lnTo>
                  <a:lnTo>
                    <a:pt x="12777" y="5258"/>
                  </a:lnTo>
                  <a:lnTo>
                    <a:pt x="12786" y="5309"/>
                  </a:lnTo>
                  <a:lnTo>
                    <a:pt x="12786" y="5429"/>
                  </a:lnTo>
                  <a:lnTo>
                    <a:pt x="12795" y="5489"/>
                  </a:lnTo>
                  <a:lnTo>
                    <a:pt x="12803" y="5531"/>
                  </a:lnTo>
                  <a:lnTo>
                    <a:pt x="12829" y="5574"/>
                  </a:lnTo>
                  <a:lnTo>
                    <a:pt x="12863" y="5608"/>
                  </a:lnTo>
                  <a:lnTo>
                    <a:pt x="12905" y="5634"/>
                  </a:lnTo>
                  <a:lnTo>
                    <a:pt x="12948" y="5651"/>
                  </a:lnTo>
                  <a:lnTo>
                    <a:pt x="12999" y="5659"/>
                  </a:lnTo>
                  <a:lnTo>
                    <a:pt x="13051" y="5668"/>
                  </a:lnTo>
                  <a:lnTo>
                    <a:pt x="13153" y="5676"/>
                  </a:lnTo>
                  <a:lnTo>
                    <a:pt x="13238" y="5668"/>
                  </a:lnTo>
                  <a:lnTo>
                    <a:pt x="13324" y="5659"/>
                  </a:lnTo>
                  <a:lnTo>
                    <a:pt x="13597" y="5728"/>
                  </a:lnTo>
                  <a:lnTo>
                    <a:pt x="13887" y="5787"/>
                  </a:lnTo>
                  <a:lnTo>
                    <a:pt x="14228" y="5864"/>
                  </a:lnTo>
                  <a:lnTo>
                    <a:pt x="14604" y="5924"/>
                  </a:lnTo>
                  <a:lnTo>
                    <a:pt x="14962" y="5975"/>
                  </a:lnTo>
                  <a:lnTo>
                    <a:pt x="15133" y="5992"/>
                  </a:lnTo>
                  <a:lnTo>
                    <a:pt x="15287" y="6001"/>
                  </a:lnTo>
                  <a:lnTo>
                    <a:pt x="15415" y="5992"/>
                  </a:lnTo>
                  <a:lnTo>
                    <a:pt x="15526" y="5984"/>
                  </a:lnTo>
                  <a:lnTo>
                    <a:pt x="15620" y="5958"/>
                  </a:lnTo>
                  <a:lnTo>
                    <a:pt x="15696" y="5933"/>
                  </a:lnTo>
                  <a:lnTo>
                    <a:pt x="15756" y="5907"/>
                  </a:lnTo>
                  <a:lnTo>
                    <a:pt x="15807" y="5873"/>
                  </a:lnTo>
                  <a:lnTo>
                    <a:pt x="15850" y="5847"/>
                  </a:lnTo>
                  <a:lnTo>
                    <a:pt x="15884" y="5813"/>
                  </a:lnTo>
                  <a:lnTo>
                    <a:pt x="15910" y="5779"/>
                  </a:lnTo>
                  <a:lnTo>
                    <a:pt x="15935" y="5745"/>
                  </a:lnTo>
                  <a:lnTo>
                    <a:pt x="15970" y="5668"/>
                  </a:lnTo>
                  <a:lnTo>
                    <a:pt x="16012" y="5574"/>
                  </a:lnTo>
                  <a:lnTo>
                    <a:pt x="16072" y="5480"/>
                  </a:lnTo>
                  <a:lnTo>
                    <a:pt x="16115" y="5420"/>
                  </a:lnTo>
                  <a:lnTo>
                    <a:pt x="16166" y="5369"/>
                  </a:lnTo>
                  <a:lnTo>
                    <a:pt x="16226" y="5318"/>
                  </a:lnTo>
                  <a:lnTo>
                    <a:pt x="16277" y="5284"/>
                  </a:lnTo>
                  <a:lnTo>
                    <a:pt x="16345" y="5250"/>
                  </a:lnTo>
                  <a:lnTo>
                    <a:pt x="16405" y="5233"/>
                  </a:lnTo>
                  <a:lnTo>
                    <a:pt x="16465" y="5224"/>
                  </a:lnTo>
                  <a:lnTo>
                    <a:pt x="16524" y="5216"/>
                  </a:lnTo>
                  <a:lnTo>
                    <a:pt x="16635" y="5224"/>
                  </a:lnTo>
                  <a:lnTo>
                    <a:pt x="16738" y="5241"/>
                  </a:lnTo>
                  <a:lnTo>
                    <a:pt x="16814" y="5267"/>
                  </a:lnTo>
                  <a:lnTo>
                    <a:pt x="16891" y="5292"/>
                  </a:lnTo>
                  <a:lnTo>
                    <a:pt x="16968" y="5224"/>
                  </a:lnTo>
                  <a:lnTo>
                    <a:pt x="17156" y="5045"/>
                  </a:lnTo>
                  <a:lnTo>
                    <a:pt x="17258" y="4942"/>
                  </a:lnTo>
                  <a:lnTo>
                    <a:pt x="17344" y="4832"/>
                  </a:lnTo>
                  <a:lnTo>
                    <a:pt x="17412" y="4729"/>
                  </a:lnTo>
                  <a:lnTo>
                    <a:pt x="17438" y="4678"/>
                  </a:lnTo>
                  <a:lnTo>
                    <a:pt x="17455" y="4635"/>
                  </a:lnTo>
                  <a:lnTo>
                    <a:pt x="17455" y="4593"/>
                  </a:lnTo>
                  <a:lnTo>
                    <a:pt x="17446" y="4558"/>
                  </a:lnTo>
                  <a:lnTo>
                    <a:pt x="17438" y="4533"/>
                  </a:lnTo>
                  <a:lnTo>
                    <a:pt x="17420" y="4507"/>
                  </a:lnTo>
                  <a:lnTo>
                    <a:pt x="17395" y="4482"/>
                  </a:lnTo>
                  <a:lnTo>
                    <a:pt x="17361" y="4456"/>
                  </a:lnTo>
                  <a:lnTo>
                    <a:pt x="17284" y="4422"/>
                  </a:lnTo>
                  <a:lnTo>
                    <a:pt x="17062" y="4337"/>
                  </a:lnTo>
                  <a:lnTo>
                    <a:pt x="16917" y="4277"/>
                  </a:lnTo>
                  <a:lnTo>
                    <a:pt x="16763" y="4208"/>
                  </a:lnTo>
                  <a:lnTo>
                    <a:pt x="16618" y="4123"/>
                  </a:lnTo>
                  <a:lnTo>
                    <a:pt x="16490" y="4046"/>
                  </a:lnTo>
                  <a:lnTo>
                    <a:pt x="16447" y="4012"/>
                  </a:lnTo>
                  <a:lnTo>
                    <a:pt x="16405" y="3978"/>
                  </a:lnTo>
                  <a:lnTo>
                    <a:pt x="16379" y="3944"/>
                  </a:lnTo>
                  <a:lnTo>
                    <a:pt x="16362" y="3918"/>
                  </a:lnTo>
                  <a:lnTo>
                    <a:pt x="16354" y="3884"/>
                  </a:lnTo>
                  <a:lnTo>
                    <a:pt x="16371" y="3859"/>
                  </a:lnTo>
                  <a:lnTo>
                    <a:pt x="16388" y="3824"/>
                  </a:lnTo>
                  <a:lnTo>
                    <a:pt x="16430" y="3799"/>
                  </a:lnTo>
                  <a:lnTo>
                    <a:pt x="16490" y="3782"/>
                  </a:lnTo>
                  <a:lnTo>
                    <a:pt x="16558" y="3756"/>
                  </a:lnTo>
                  <a:lnTo>
                    <a:pt x="16652" y="3739"/>
                  </a:lnTo>
                  <a:lnTo>
                    <a:pt x="16763" y="3713"/>
                  </a:lnTo>
                  <a:lnTo>
                    <a:pt x="16883" y="3705"/>
                  </a:lnTo>
                  <a:lnTo>
                    <a:pt x="16994" y="3696"/>
                  </a:lnTo>
                  <a:lnTo>
                    <a:pt x="17096" y="3705"/>
                  </a:lnTo>
                  <a:lnTo>
                    <a:pt x="17190" y="3713"/>
                  </a:lnTo>
                  <a:lnTo>
                    <a:pt x="17386" y="3756"/>
                  </a:lnTo>
                  <a:lnTo>
                    <a:pt x="17574" y="3799"/>
                  </a:lnTo>
                  <a:lnTo>
                    <a:pt x="17762" y="3850"/>
                  </a:lnTo>
                  <a:lnTo>
                    <a:pt x="17864" y="3867"/>
                  </a:lnTo>
                  <a:lnTo>
                    <a:pt x="17967" y="3884"/>
                  </a:lnTo>
                  <a:lnTo>
                    <a:pt x="18078" y="3901"/>
                  </a:lnTo>
                  <a:lnTo>
                    <a:pt x="18308" y="3901"/>
                  </a:lnTo>
                  <a:lnTo>
                    <a:pt x="18445" y="3884"/>
                  </a:lnTo>
                  <a:lnTo>
                    <a:pt x="18573" y="3867"/>
                  </a:lnTo>
                  <a:lnTo>
                    <a:pt x="18701" y="3833"/>
                  </a:lnTo>
                  <a:lnTo>
                    <a:pt x="18820" y="3799"/>
                  </a:lnTo>
                  <a:lnTo>
                    <a:pt x="18940" y="3756"/>
                  </a:lnTo>
                  <a:lnTo>
                    <a:pt x="19051" y="3713"/>
                  </a:lnTo>
                  <a:lnTo>
                    <a:pt x="19162" y="3671"/>
                  </a:lnTo>
                  <a:lnTo>
                    <a:pt x="19366" y="3560"/>
                  </a:lnTo>
                  <a:lnTo>
                    <a:pt x="19571" y="3440"/>
                  </a:lnTo>
                  <a:lnTo>
                    <a:pt x="19776" y="3304"/>
                  </a:lnTo>
                  <a:lnTo>
                    <a:pt x="20203" y="3022"/>
                  </a:lnTo>
                  <a:lnTo>
                    <a:pt x="20305" y="2945"/>
                  </a:lnTo>
                  <a:lnTo>
                    <a:pt x="20382" y="2877"/>
                  </a:lnTo>
                  <a:lnTo>
                    <a:pt x="20433" y="2809"/>
                  </a:lnTo>
                  <a:lnTo>
                    <a:pt x="20467" y="2740"/>
                  </a:lnTo>
                  <a:lnTo>
                    <a:pt x="20484" y="2672"/>
                  </a:lnTo>
                  <a:lnTo>
                    <a:pt x="20493" y="2612"/>
                  </a:lnTo>
                  <a:lnTo>
                    <a:pt x="20476" y="2553"/>
                  </a:lnTo>
                  <a:lnTo>
                    <a:pt x="20459" y="2493"/>
                  </a:lnTo>
                  <a:lnTo>
                    <a:pt x="20425" y="2433"/>
                  </a:lnTo>
                  <a:lnTo>
                    <a:pt x="20391" y="2373"/>
                  </a:lnTo>
                  <a:lnTo>
                    <a:pt x="20297" y="2263"/>
                  </a:lnTo>
                  <a:lnTo>
                    <a:pt x="20211" y="2160"/>
                  </a:lnTo>
                  <a:lnTo>
                    <a:pt x="20135" y="2066"/>
                  </a:lnTo>
                  <a:lnTo>
                    <a:pt x="20092" y="2024"/>
                  </a:lnTo>
                  <a:lnTo>
                    <a:pt x="20041" y="1989"/>
                  </a:lnTo>
                  <a:lnTo>
                    <a:pt x="19981" y="1972"/>
                  </a:lnTo>
                  <a:lnTo>
                    <a:pt x="19913" y="1955"/>
                  </a:lnTo>
                  <a:lnTo>
                    <a:pt x="19827" y="1947"/>
                  </a:lnTo>
                  <a:lnTo>
                    <a:pt x="19273" y="1947"/>
                  </a:lnTo>
                  <a:lnTo>
                    <a:pt x="18999" y="1938"/>
                  </a:lnTo>
                  <a:lnTo>
                    <a:pt x="18854" y="1921"/>
                  </a:lnTo>
                  <a:lnTo>
                    <a:pt x="18701" y="1904"/>
                  </a:lnTo>
                  <a:lnTo>
                    <a:pt x="18547" y="1870"/>
                  </a:lnTo>
                  <a:lnTo>
                    <a:pt x="18385" y="1827"/>
                  </a:lnTo>
                  <a:lnTo>
                    <a:pt x="18231" y="1785"/>
                  </a:lnTo>
                  <a:lnTo>
                    <a:pt x="18095" y="1742"/>
                  </a:lnTo>
                  <a:lnTo>
                    <a:pt x="17984" y="1691"/>
                  </a:lnTo>
                  <a:lnTo>
                    <a:pt x="17881" y="1648"/>
                  </a:lnTo>
                  <a:lnTo>
                    <a:pt x="17796" y="1605"/>
                  </a:lnTo>
                  <a:lnTo>
                    <a:pt x="17728" y="1554"/>
                  </a:lnTo>
                  <a:lnTo>
                    <a:pt x="17668" y="1503"/>
                  </a:lnTo>
                  <a:lnTo>
                    <a:pt x="17625" y="1452"/>
                  </a:lnTo>
                  <a:lnTo>
                    <a:pt x="17583" y="1392"/>
                  </a:lnTo>
                  <a:lnTo>
                    <a:pt x="17557" y="1332"/>
                  </a:lnTo>
                  <a:lnTo>
                    <a:pt x="17523" y="1264"/>
                  </a:lnTo>
                  <a:lnTo>
                    <a:pt x="17506" y="1196"/>
                  </a:lnTo>
                  <a:lnTo>
                    <a:pt x="17463" y="1042"/>
                  </a:lnTo>
                  <a:lnTo>
                    <a:pt x="17429" y="863"/>
                  </a:lnTo>
                  <a:lnTo>
                    <a:pt x="17395" y="769"/>
                  </a:lnTo>
                  <a:lnTo>
                    <a:pt x="17352" y="684"/>
                  </a:lnTo>
                  <a:lnTo>
                    <a:pt x="17292" y="598"/>
                  </a:lnTo>
                  <a:lnTo>
                    <a:pt x="17224" y="521"/>
                  </a:lnTo>
                  <a:lnTo>
                    <a:pt x="17147" y="445"/>
                  </a:lnTo>
                  <a:lnTo>
                    <a:pt x="17062" y="376"/>
                  </a:lnTo>
                  <a:lnTo>
                    <a:pt x="16968" y="308"/>
                  </a:lnTo>
                  <a:lnTo>
                    <a:pt x="16874" y="257"/>
                  </a:lnTo>
                  <a:lnTo>
                    <a:pt x="16772" y="197"/>
                  </a:lnTo>
                  <a:lnTo>
                    <a:pt x="16669" y="154"/>
                  </a:lnTo>
                  <a:lnTo>
                    <a:pt x="16567" y="112"/>
                  </a:lnTo>
                  <a:lnTo>
                    <a:pt x="16465" y="78"/>
                  </a:lnTo>
                  <a:lnTo>
                    <a:pt x="16362" y="52"/>
                  </a:lnTo>
                  <a:lnTo>
                    <a:pt x="16268" y="35"/>
                  </a:lnTo>
                  <a:lnTo>
                    <a:pt x="16183" y="26"/>
                  </a:lnTo>
                  <a:lnTo>
                    <a:pt x="16106" y="18"/>
                  </a:lnTo>
                  <a:lnTo>
                    <a:pt x="16029" y="26"/>
                  </a:lnTo>
                  <a:lnTo>
                    <a:pt x="15961" y="26"/>
                  </a:lnTo>
                  <a:lnTo>
                    <a:pt x="15842" y="61"/>
                  </a:lnTo>
                  <a:lnTo>
                    <a:pt x="15739" y="103"/>
                  </a:lnTo>
                  <a:lnTo>
                    <a:pt x="15637" y="146"/>
                  </a:lnTo>
                  <a:lnTo>
                    <a:pt x="15534" y="206"/>
                  </a:lnTo>
                  <a:lnTo>
                    <a:pt x="15423" y="248"/>
                  </a:lnTo>
                  <a:lnTo>
                    <a:pt x="15295" y="291"/>
                  </a:lnTo>
                  <a:lnTo>
                    <a:pt x="15227" y="308"/>
                  </a:lnTo>
                  <a:lnTo>
                    <a:pt x="15150" y="325"/>
                  </a:lnTo>
                  <a:lnTo>
                    <a:pt x="15073" y="334"/>
                  </a:lnTo>
                  <a:lnTo>
                    <a:pt x="14988" y="334"/>
                  </a:lnTo>
                  <a:lnTo>
                    <a:pt x="14826" y="317"/>
                  </a:lnTo>
                  <a:lnTo>
                    <a:pt x="14655" y="291"/>
                  </a:lnTo>
                  <a:lnTo>
                    <a:pt x="14493" y="248"/>
                  </a:lnTo>
                  <a:lnTo>
                    <a:pt x="14331" y="214"/>
                  </a:lnTo>
                  <a:lnTo>
                    <a:pt x="14186" y="180"/>
                  </a:lnTo>
                  <a:lnTo>
                    <a:pt x="14049" y="163"/>
                  </a:lnTo>
                  <a:lnTo>
                    <a:pt x="13930" y="163"/>
                  </a:lnTo>
                  <a:lnTo>
                    <a:pt x="13827" y="189"/>
                  </a:lnTo>
                  <a:lnTo>
                    <a:pt x="13759" y="214"/>
                  </a:lnTo>
                  <a:lnTo>
                    <a:pt x="13708" y="248"/>
                  </a:lnTo>
                  <a:lnTo>
                    <a:pt x="13657" y="282"/>
                  </a:lnTo>
                  <a:lnTo>
                    <a:pt x="13614" y="308"/>
                  </a:lnTo>
                  <a:lnTo>
                    <a:pt x="13563" y="334"/>
                  </a:lnTo>
                  <a:lnTo>
                    <a:pt x="13503" y="351"/>
                  </a:lnTo>
                  <a:lnTo>
                    <a:pt x="13409" y="351"/>
                  </a:lnTo>
                  <a:lnTo>
                    <a:pt x="13324" y="342"/>
                  </a:lnTo>
                  <a:lnTo>
                    <a:pt x="13264" y="325"/>
                  </a:lnTo>
                  <a:lnTo>
                    <a:pt x="13238" y="299"/>
                  </a:lnTo>
                  <a:lnTo>
                    <a:pt x="13221" y="265"/>
                  </a:lnTo>
                  <a:lnTo>
                    <a:pt x="13196" y="171"/>
                  </a:lnTo>
                  <a:lnTo>
                    <a:pt x="13179" y="112"/>
                  </a:lnTo>
                  <a:lnTo>
                    <a:pt x="13144" y="43"/>
                  </a:lnTo>
                  <a:lnTo>
                    <a:pt x="13127" y="26"/>
                  </a:lnTo>
                  <a:lnTo>
                    <a:pt x="13110" y="18"/>
                  </a:lnTo>
                  <a:lnTo>
                    <a:pt x="13085" y="9"/>
                  </a:lnTo>
                  <a:lnTo>
                    <a:pt x="130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55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1990" name="Google Shape;1990;p55"/>
          <p:cNvSpPr txBox="1"/>
          <p:nvPr/>
        </p:nvSpPr>
        <p:spPr>
          <a:xfrm>
            <a:off x="457211" y="371943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1" name="Google Shape;1991;p55"/>
          <p:cNvSpPr txBox="1"/>
          <p:nvPr/>
        </p:nvSpPr>
        <p:spPr>
          <a:xfrm>
            <a:off x="457211" y="3968814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2" name="Google Shape;1992;p55"/>
          <p:cNvSpPr txBox="1"/>
          <p:nvPr/>
        </p:nvSpPr>
        <p:spPr>
          <a:xfrm>
            <a:off x="1154318" y="3114727"/>
            <a:ext cx="472800" cy="46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3" name="Google Shape;1993;p55"/>
          <p:cNvSpPr txBox="1"/>
          <p:nvPr/>
        </p:nvSpPr>
        <p:spPr>
          <a:xfrm>
            <a:off x="2571710" y="3719752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Central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4" name="Google Shape;1994;p55"/>
          <p:cNvSpPr txBox="1"/>
          <p:nvPr/>
        </p:nvSpPr>
        <p:spPr>
          <a:xfrm>
            <a:off x="2571710" y="3968531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5" name="Google Shape;1995;p55"/>
          <p:cNvSpPr txBox="1"/>
          <p:nvPr/>
        </p:nvSpPr>
        <p:spPr>
          <a:xfrm>
            <a:off x="3268716" y="3114727"/>
            <a:ext cx="472800" cy="46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6" name="Google Shape;1996;p55"/>
          <p:cNvSpPr txBox="1"/>
          <p:nvPr/>
        </p:nvSpPr>
        <p:spPr>
          <a:xfrm>
            <a:off x="4686210" y="371946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East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7" name="Google Shape;1997;p55"/>
          <p:cNvSpPr txBox="1"/>
          <p:nvPr/>
        </p:nvSpPr>
        <p:spPr>
          <a:xfrm>
            <a:off x="4686210" y="3968823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8" name="Google Shape;1998;p55"/>
          <p:cNvSpPr txBox="1"/>
          <p:nvPr/>
        </p:nvSpPr>
        <p:spPr>
          <a:xfrm>
            <a:off x="5392916" y="3114727"/>
            <a:ext cx="472800" cy="46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9" name="Google Shape;1999;p55"/>
          <p:cNvSpPr txBox="1"/>
          <p:nvPr/>
        </p:nvSpPr>
        <p:spPr>
          <a:xfrm>
            <a:off x="6800710" y="3719456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North-East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00" name="Google Shape;2000;p55"/>
          <p:cNvSpPr txBox="1"/>
          <p:nvPr/>
        </p:nvSpPr>
        <p:spPr>
          <a:xfrm>
            <a:off x="6800710" y="3968839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actually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1" name="Google Shape;2001;p55"/>
          <p:cNvSpPr txBox="1"/>
          <p:nvPr/>
        </p:nvSpPr>
        <p:spPr>
          <a:xfrm>
            <a:off x="7507368" y="3114727"/>
            <a:ext cx="472800" cy="46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02" name="Google Shape;2002;p55"/>
          <p:cNvSpPr/>
          <p:nvPr/>
        </p:nvSpPr>
        <p:spPr>
          <a:xfrm>
            <a:off x="7564332" y="2612447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3" name="Google Shape;2003;p55"/>
          <p:cNvSpPr/>
          <p:nvPr/>
        </p:nvSpPr>
        <p:spPr>
          <a:xfrm>
            <a:off x="5437568" y="2646091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4" name="Google Shape;2004;p55"/>
          <p:cNvGrpSpPr/>
          <p:nvPr/>
        </p:nvGrpSpPr>
        <p:grpSpPr>
          <a:xfrm>
            <a:off x="1218012" y="2609779"/>
            <a:ext cx="364484" cy="364897"/>
            <a:chOff x="865862" y="3207306"/>
            <a:chExt cx="364484" cy="364897"/>
          </a:xfrm>
        </p:grpSpPr>
        <p:sp>
          <p:nvSpPr>
            <p:cNvPr id="2005" name="Google Shape;2005;p55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55"/>
          <p:cNvGrpSpPr/>
          <p:nvPr/>
        </p:nvGrpSpPr>
        <p:grpSpPr>
          <a:xfrm>
            <a:off x="3306292" y="2629245"/>
            <a:ext cx="370168" cy="325965"/>
            <a:chOff x="1404617" y="3226962"/>
            <a:chExt cx="370168" cy="325965"/>
          </a:xfrm>
        </p:grpSpPr>
        <p:sp>
          <p:nvSpPr>
            <p:cNvPr id="2020" name="Google Shape;2020;p55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9" name="Google Shape;2029;p55"/>
          <p:cNvGrpSpPr/>
          <p:nvPr/>
        </p:nvGrpSpPr>
        <p:grpSpPr>
          <a:xfrm>
            <a:off x="832459" y="1378181"/>
            <a:ext cx="1135577" cy="893090"/>
            <a:chOff x="1680963" y="-1158759"/>
            <a:chExt cx="938959" cy="738457"/>
          </a:xfrm>
        </p:grpSpPr>
        <p:sp>
          <p:nvSpPr>
            <p:cNvPr id="2030" name="Google Shape;2030;p55"/>
            <p:cNvSpPr/>
            <p:nvPr/>
          </p:nvSpPr>
          <p:spPr>
            <a:xfrm>
              <a:off x="2102481" y="-864537"/>
              <a:ext cx="369554" cy="444235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1680963" y="-1046556"/>
              <a:ext cx="241442" cy="219038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1919152" y="-1158759"/>
              <a:ext cx="700770" cy="454479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1834399" y="-1049312"/>
              <a:ext cx="25180" cy="14467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accent1"/>
            </a:solidFill>
            <a:ln w="58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4" name="Google Shape;2034;p55"/>
          <p:cNvGrpSpPr/>
          <p:nvPr/>
        </p:nvGrpSpPr>
        <p:grpSpPr>
          <a:xfrm>
            <a:off x="2927912" y="1307968"/>
            <a:ext cx="1126933" cy="1033516"/>
            <a:chOff x="3031672" y="-1216885"/>
            <a:chExt cx="931812" cy="854569"/>
          </a:xfrm>
        </p:grpSpPr>
        <p:sp>
          <p:nvSpPr>
            <p:cNvPr id="2035" name="Google Shape;2035;p55"/>
            <p:cNvSpPr/>
            <p:nvPr/>
          </p:nvSpPr>
          <p:spPr>
            <a:xfrm>
              <a:off x="3031672" y="-1216885"/>
              <a:ext cx="931812" cy="597663"/>
            </a:xfrm>
            <a:custGeom>
              <a:avLst/>
              <a:gdLst/>
              <a:ahLst/>
              <a:cxnLst/>
              <a:rect l="l" t="t" r="r" b="b"/>
              <a:pathLst>
                <a:path w="47663" h="30571" extrusionOk="0">
                  <a:moveTo>
                    <a:pt x="21535" y="0"/>
                  </a:moveTo>
                  <a:lnTo>
                    <a:pt x="21461" y="125"/>
                  </a:lnTo>
                  <a:lnTo>
                    <a:pt x="21386" y="241"/>
                  </a:lnTo>
                  <a:lnTo>
                    <a:pt x="21311" y="357"/>
                  </a:lnTo>
                  <a:lnTo>
                    <a:pt x="21286" y="415"/>
                  </a:lnTo>
                  <a:lnTo>
                    <a:pt x="21261" y="482"/>
                  </a:lnTo>
                  <a:lnTo>
                    <a:pt x="21236" y="573"/>
                  </a:lnTo>
                  <a:lnTo>
                    <a:pt x="21228" y="673"/>
                  </a:lnTo>
                  <a:lnTo>
                    <a:pt x="21236" y="864"/>
                  </a:lnTo>
                  <a:lnTo>
                    <a:pt x="21236" y="955"/>
                  </a:lnTo>
                  <a:lnTo>
                    <a:pt x="21228" y="1047"/>
                  </a:lnTo>
                  <a:lnTo>
                    <a:pt x="21220" y="1138"/>
                  </a:lnTo>
                  <a:lnTo>
                    <a:pt x="21187" y="1229"/>
                  </a:lnTo>
                  <a:lnTo>
                    <a:pt x="21178" y="1246"/>
                  </a:lnTo>
                  <a:lnTo>
                    <a:pt x="21162" y="1263"/>
                  </a:lnTo>
                  <a:lnTo>
                    <a:pt x="21145" y="1279"/>
                  </a:lnTo>
                  <a:lnTo>
                    <a:pt x="21129" y="1279"/>
                  </a:lnTo>
                  <a:lnTo>
                    <a:pt x="21087" y="1271"/>
                  </a:lnTo>
                  <a:lnTo>
                    <a:pt x="21045" y="1246"/>
                  </a:lnTo>
                  <a:lnTo>
                    <a:pt x="21012" y="1213"/>
                  </a:lnTo>
                  <a:lnTo>
                    <a:pt x="20929" y="1130"/>
                  </a:lnTo>
                  <a:lnTo>
                    <a:pt x="20838" y="1055"/>
                  </a:lnTo>
                  <a:lnTo>
                    <a:pt x="20738" y="988"/>
                  </a:lnTo>
                  <a:lnTo>
                    <a:pt x="20639" y="922"/>
                  </a:lnTo>
                  <a:lnTo>
                    <a:pt x="20580" y="905"/>
                  </a:lnTo>
                  <a:lnTo>
                    <a:pt x="20547" y="897"/>
                  </a:lnTo>
                  <a:lnTo>
                    <a:pt x="20522" y="905"/>
                  </a:lnTo>
                  <a:lnTo>
                    <a:pt x="20497" y="914"/>
                  </a:lnTo>
                  <a:lnTo>
                    <a:pt x="20481" y="930"/>
                  </a:lnTo>
                  <a:lnTo>
                    <a:pt x="20456" y="972"/>
                  </a:lnTo>
                  <a:lnTo>
                    <a:pt x="20364" y="1130"/>
                  </a:lnTo>
                  <a:lnTo>
                    <a:pt x="20273" y="1287"/>
                  </a:lnTo>
                  <a:lnTo>
                    <a:pt x="20223" y="1362"/>
                  </a:lnTo>
                  <a:lnTo>
                    <a:pt x="20165" y="1429"/>
                  </a:lnTo>
                  <a:lnTo>
                    <a:pt x="20090" y="1478"/>
                  </a:lnTo>
                  <a:lnTo>
                    <a:pt x="20016" y="1512"/>
                  </a:lnTo>
                  <a:lnTo>
                    <a:pt x="19966" y="1528"/>
                  </a:lnTo>
                  <a:lnTo>
                    <a:pt x="19916" y="1537"/>
                  </a:lnTo>
                  <a:lnTo>
                    <a:pt x="19808" y="1545"/>
                  </a:lnTo>
                  <a:lnTo>
                    <a:pt x="19384" y="1570"/>
                  </a:lnTo>
                  <a:lnTo>
                    <a:pt x="19368" y="1570"/>
                  </a:lnTo>
                  <a:lnTo>
                    <a:pt x="19351" y="1586"/>
                  </a:lnTo>
                  <a:lnTo>
                    <a:pt x="19335" y="1620"/>
                  </a:lnTo>
                  <a:lnTo>
                    <a:pt x="18521" y="3098"/>
                  </a:lnTo>
                  <a:lnTo>
                    <a:pt x="18471" y="3206"/>
                  </a:lnTo>
                  <a:lnTo>
                    <a:pt x="18421" y="3314"/>
                  </a:lnTo>
                  <a:lnTo>
                    <a:pt x="18388" y="3422"/>
                  </a:lnTo>
                  <a:lnTo>
                    <a:pt x="18371" y="3480"/>
                  </a:lnTo>
                  <a:lnTo>
                    <a:pt x="18371" y="3538"/>
                  </a:lnTo>
                  <a:lnTo>
                    <a:pt x="18380" y="3596"/>
                  </a:lnTo>
                  <a:lnTo>
                    <a:pt x="18388" y="3663"/>
                  </a:lnTo>
                  <a:lnTo>
                    <a:pt x="18405" y="3779"/>
                  </a:lnTo>
                  <a:lnTo>
                    <a:pt x="18421" y="3978"/>
                  </a:lnTo>
                  <a:lnTo>
                    <a:pt x="18438" y="4078"/>
                  </a:lnTo>
                  <a:lnTo>
                    <a:pt x="18454" y="4128"/>
                  </a:lnTo>
                  <a:lnTo>
                    <a:pt x="18479" y="4169"/>
                  </a:lnTo>
                  <a:lnTo>
                    <a:pt x="18512" y="4202"/>
                  </a:lnTo>
                  <a:lnTo>
                    <a:pt x="18546" y="4236"/>
                  </a:lnTo>
                  <a:lnTo>
                    <a:pt x="18620" y="4302"/>
                  </a:lnTo>
                  <a:lnTo>
                    <a:pt x="19551" y="5000"/>
                  </a:lnTo>
                  <a:lnTo>
                    <a:pt x="19592" y="5033"/>
                  </a:lnTo>
                  <a:lnTo>
                    <a:pt x="19642" y="5058"/>
                  </a:lnTo>
                  <a:lnTo>
                    <a:pt x="19700" y="5075"/>
                  </a:lnTo>
                  <a:lnTo>
                    <a:pt x="19725" y="5083"/>
                  </a:lnTo>
                  <a:lnTo>
                    <a:pt x="19750" y="5083"/>
                  </a:lnTo>
                  <a:lnTo>
                    <a:pt x="19783" y="5075"/>
                  </a:lnTo>
                  <a:lnTo>
                    <a:pt x="19816" y="5058"/>
                  </a:lnTo>
                  <a:lnTo>
                    <a:pt x="19874" y="5016"/>
                  </a:lnTo>
                  <a:lnTo>
                    <a:pt x="20788" y="4377"/>
                  </a:lnTo>
                  <a:lnTo>
                    <a:pt x="20879" y="4310"/>
                  </a:lnTo>
                  <a:lnTo>
                    <a:pt x="20979" y="4252"/>
                  </a:lnTo>
                  <a:lnTo>
                    <a:pt x="21079" y="4202"/>
                  </a:lnTo>
                  <a:lnTo>
                    <a:pt x="21129" y="4186"/>
                  </a:lnTo>
                  <a:lnTo>
                    <a:pt x="21187" y="4169"/>
                  </a:lnTo>
                  <a:lnTo>
                    <a:pt x="21245" y="4161"/>
                  </a:lnTo>
                  <a:lnTo>
                    <a:pt x="21311" y="4161"/>
                  </a:lnTo>
                  <a:lnTo>
                    <a:pt x="21436" y="4169"/>
                  </a:lnTo>
                  <a:lnTo>
                    <a:pt x="21552" y="4194"/>
                  </a:lnTo>
                  <a:lnTo>
                    <a:pt x="21677" y="4227"/>
                  </a:lnTo>
                  <a:lnTo>
                    <a:pt x="21992" y="4319"/>
                  </a:lnTo>
                  <a:lnTo>
                    <a:pt x="22200" y="4377"/>
                  </a:lnTo>
                  <a:lnTo>
                    <a:pt x="22300" y="4418"/>
                  </a:lnTo>
                  <a:lnTo>
                    <a:pt x="22399" y="4460"/>
                  </a:lnTo>
                  <a:lnTo>
                    <a:pt x="22474" y="4501"/>
                  </a:lnTo>
                  <a:lnTo>
                    <a:pt x="22549" y="4543"/>
                  </a:lnTo>
                  <a:lnTo>
                    <a:pt x="22682" y="4643"/>
                  </a:lnTo>
                  <a:lnTo>
                    <a:pt x="22814" y="4751"/>
                  </a:lnTo>
                  <a:lnTo>
                    <a:pt x="22947" y="4867"/>
                  </a:lnTo>
                  <a:lnTo>
                    <a:pt x="23728" y="5581"/>
                  </a:lnTo>
                  <a:lnTo>
                    <a:pt x="24459" y="6246"/>
                  </a:lnTo>
                  <a:lnTo>
                    <a:pt x="24542" y="6320"/>
                  </a:lnTo>
                  <a:lnTo>
                    <a:pt x="24583" y="6370"/>
                  </a:lnTo>
                  <a:lnTo>
                    <a:pt x="24608" y="6412"/>
                  </a:lnTo>
                  <a:lnTo>
                    <a:pt x="24641" y="6461"/>
                  </a:lnTo>
                  <a:lnTo>
                    <a:pt x="24658" y="6511"/>
                  </a:lnTo>
                  <a:lnTo>
                    <a:pt x="24658" y="6561"/>
                  </a:lnTo>
                  <a:lnTo>
                    <a:pt x="24658" y="6611"/>
                  </a:lnTo>
                  <a:lnTo>
                    <a:pt x="24633" y="6669"/>
                  </a:lnTo>
                  <a:lnTo>
                    <a:pt x="24592" y="6727"/>
                  </a:lnTo>
                  <a:lnTo>
                    <a:pt x="24542" y="6769"/>
                  </a:lnTo>
                  <a:lnTo>
                    <a:pt x="24492" y="6819"/>
                  </a:lnTo>
                  <a:lnTo>
                    <a:pt x="23969" y="7242"/>
                  </a:lnTo>
                  <a:lnTo>
                    <a:pt x="23861" y="7325"/>
                  </a:lnTo>
                  <a:lnTo>
                    <a:pt x="23745" y="7408"/>
                  </a:lnTo>
                  <a:lnTo>
                    <a:pt x="23653" y="7458"/>
                  </a:lnTo>
                  <a:lnTo>
                    <a:pt x="23554" y="7491"/>
                  </a:lnTo>
                  <a:lnTo>
                    <a:pt x="23446" y="7524"/>
                  </a:lnTo>
                  <a:lnTo>
                    <a:pt x="23346" y="7549"/>
                  </a:lnTo>
                  <a:lnTo>
                    <a:pt x="23238" y="7566"/>
                  </a:lnTo>
                  <a:lnTo>
                    <a:pt x="23130" y="7574"/>
                  </a:lnTo>
                  <a:lnTo>
                    <a:pt x="22914" y="7591"/>
                  </a:lnTo>
                  <a:lnTo>
                    <a:pt x="22532" y="7599"/>
                  </a:lnTo>
                  <a:lnTo>
                    <a:pt x="22150" y="7608"/>
                  </a:lnTo>
                  <a:lnTo>
                    <a:pt x="21768" y="7599"/>
                  </a:lnTo>
                  <a:lnTo>
                    <a:pt x="21386" y="7583"/>
                  </a:lnTo>
                  <a:lnTo>
                    <a:pt x="21079" y="7574"/>
                  </a:lnTo>
                  <a:lnTo>
                    <a:pt x="20921" y="7566"/>
                  </a:lnTo>
                  <a:lnTo>
                    <a:pt x="20763" y="7574"/>
                  </a:lnTo>
                  <a:lnTo>
                    <a:pt x="20605" y="7583"/>
                  </a:lnTo>
                  <a:lnTo>
                    <a:pt x="20456" y="7608"/>
                  </a:lnTo>
                  <a:lnTo>
                    <a:pt x="20306" y="7649"/>
                  </a:lnTo>
                  <a:lnTo>
                    <a:pt x="20165" y="7707"/>
                  </a:lnTo>
                  <a:lnTo>
                    <a:pt x="20065" y="7757"/>
                  </a:lnTo>
                  <a:lnTo>
                    <a:pt x="19974" y="7815"/>
                  </a:lnTo>
                  <a:lnTo>
                    <a:pt x="19800" y="7940"/>
                  </a:lnTo>
                  <a:lnTo>
                    <a:pt x="19169" y="8396"/>
                  </a:lnTo>
                  <a:lnTo>
                    <a:pt x="19011" y="8521"/>
                  </a:lnTo>
                  <a:lnTo>
                    <a:pt x="18928" y="8587"/>
                  </a:lnTo>
                  <a:lnTo>
                    <a:pt x="18853" y="8654"/>
                  </a:lnTo>
                  <a:lnTo>
                    <a:pt x="18778" y="8720"/>
                  </a:lnTo>
                  <a:lnTo>
                    <a:pt x="18720" y="8795"/>
                  </a:lnTo>
                  <a:lnTo>
                    <a:pt x="18662" y="8878"/>
                  </a:lnTo>
                  <a:lnTo>
                    <a:pt x="18612" y="8970"/>
                  </a:lnTo>
                  <a:lnTo>
                    <a:pt x="18463" y="8911"/>
                  </a:lnTo>
                  <a:lnTo>
                    <a:pt x="18313" y="8845"/>
                  </a:lnTo>
                  <a:lnTo>
                    <a:pt x="18164" y="8770"/>
                  </a:lnTo>
                  <a:lnTo>
                    <a:pt x="18022" y="8687"/>
                  </a:lnTo>
                  <a:lnTo>
                    <a:pt x="17740" y="8513"/>
                  </a:lnTo>
                  <a:lnTo>
                    <a:pt x="17458" y="8330"/>
                  </a:lnTo>
                  <a:lnTo>
                    <a:pt x="17184" y="8147"/>
                  </a:lnTo>
                  <a:lnTo>
                    <a:pt x="16901" y="7965"/>
                  </a:lnTo>
                  <a:lnTo>
                    <a:pt x="16760" y="7882"/>
                  </a:lnTo>
                  <a:lnTo>
                    <a:pt x="16611" y="7807"/>
                  </a:lnTo>
                  <a:lnTo>
                    <a:pt x="16461" y="7740"/>
                  </a:lnTo>
                  <a:lnTo>
                    <a:pt x="16312" y="7682"/>
                  </a:lnTo>
                  <a:lnTo>
                    <a:pt x="16079" y="7608"/>
                  </a:lnTo>
                  <a:lnTo>
                    <a:pt x="15838" y="7533"/>
                  </a:lnTo>
                  <a:lnTo>
                    <a:pt x="15597" y="7466"/>
                  </a:lnTo>
                  <a:lnTo>
                    <a:pt x="15481" y="7425"/>
                  </a:lnTo>
                  <a:lnTo>
                    <a:pt x="15365" y="7375"/>
                  </a:lnTo>
                  <a:lnTo>
                    <a:pt x="15207" y="7292"/>
                  </a:lnTo>
                  <a:lnTo>
                    <a:pt x="15049" y="7192"/>
                  </a:lnTo>
                  <a:lnTo>
                    <a:pt x="14900" y="7093"/>
                  </a:lnTo>
                  <a:lnTo>
                    <a:pt x="14750" y="6985"/>
                  </a:lnTo>
                  <a:lnTo>
                    <a:pt x="14020" y="6478"/>
                  </a:lnTo>
                  <a:lnTo>
                    <a:pt x="13272" y="5971"/>
                  </a:lnTo>
                  <a:lnTo>
                    <a:pt x="12525" y="5481"/>
                  </a:lnTo>
                  <a:lnTo>
                    <a:pt x="11769" y="5008"/>
                  </a:lnTo>
                  <a:lnTo>
                    <a:pt x="11611" y="4908"/>
                  </a:lnTo>
                  <a:lnTo>
                    <a:pt x="11536" y="4867"/>
                  </a:lnTo>
                  <a:lnTo>
                    <a:pt x="11445" y="4825"/>
                  </a:lnTo>
                  <a:lnTo>
                    <a:pt x="11329" y="4784"/>
                  </a:lnTo>
                  <a:lnTo>
                    <a:pt x="11212" y="4759"/>
                  </a:lnTo>
                  <a:lnTo>
                    <a:pt x="11088" y="4734"/>
                  </a:lnTo>
                  <a:lnTo>
                    <a:pt x="10963" y="4709"/>
                  </a:lnTo>
                  <a:lnTo>
                    <a:pt x="11362" y="4867"/>
                  </a:lnTo>
                  <a:lnTo>
                    <a:pt x="11370" y="4950"/>
                  </a:lnTo>
                  <a:lnTo>
                    <a:pt x="11379" y="5033"/>
                  </a:lnTo>
                  <a:lnTo>
                    <a:pt x="11379" y="5066"/>
                  </a:lnTo>
                  <a:lnTo>
                    <a:pt x="11370" y="5099"/>
                  </a:lnTo>
                  <a:lnTo>
                    <a:pt x="11345" y="5124"/>
                  </a:lnTo>
                  <a:lnTo>
                    <a:pt x="11320" y="5149"/>
                  </a:lnTo>
                  <a:lnTo>
                    <a:pt x="11254" y="5182"/>
                  </a:lnTo>
                  <a:lnTo>
                    <a:pt x="11188" y="5216"/>
                  </a:lnTo>
                  <a:lnTo>
                    <a:pt x="11055" y="5274"/>
                  </a:lnTo>
                  <a:lnTo>
                    <a:pt x="10922" y="5315"/>
                  </a:lnTo>
                  <a:lnTo>
                    <a:pt x="10781" y="5349"/>
                  </a:lnTo>
                  <a:lnTo>
                    <a:pt x="10498" y="5423"/>
                  </a:lnTo>
                  <a:lnTo>
                    <a:pt x="10357" y="5465"/>
                  </a:lnTo>
                  <a:lnTo>
                    <a:pt x="10224" y="5523"/>
                  </a:lnTo>
                  <a:lnTo>
                    <a:pt x="10199" y="5531"/>
                  </a:lnTo>
                  <a:lnTo>
                    <a:pt x="10183" y="5556"/>
                  </a:lnTo>
                  <a:lnTo>
                    <a:pt x="10174" y="5581"/>
                  </a:lnTo>
                  <a:lnTo>
                    <a:pt x="10174" y="5606"/>
                  </a:lnTo>
                  <a:lnTo>
                    <a:pt x="10191" y="6162"/>
                  </a:lnTo>
                  <a:lnTo>
                    <a:pt x="10050" y="6279"/>
                  </a:lnTo>
                  <a:lnTo>
                    <a:pt x="9909" y="6387"/>
                  </a:lnTo>
                  <a:lnTo>
                    <a:pt x="9759" y="6486"/>
                  </a:lnTo>
                  <a:lnTo>
                    <a:pt x="9601" y="6586"/>
                  </a:lnTo>
                  <a:lnTo>
                    <a:pt x="9277" y="6769"/>
                  </a:lnTo>
                  <a:lnTo>
                    <a:pt x="8954" y="6935"/>
                  </a:lnTo>
                  <a:lnTo>
                    <a:pt x="8804" y="7018"/>
                  </a:lnTo>
                  <a:lnTo>
                    <a:pt x="8655" y="7084"/>
                  </a:lnTo>
                  <a:lnTo>
                    <a:pt x="8497" y="7142"/>
                  </a:lnTo>
                  <a:lnTo>
                    <a:pt x="8414" y="7167"/>
                  </a:lnTo>
                  <a:lnTo>
                    <a:pt x="8331" y="7184"/>
                  </a:lnTo>
                  <a:lnTo>
                    <a:pt x="8140" y="7201"/>
                  </a:lnTo>
                  <a:lnTo>
                    <a:pt x="8048" y="7209"/>
                  </a:lnTo>
                  <a:lnTo>
                    <a:pt x="7957" y="7225"/>
                  </a:lnTo>
                  <a:lnTo>
                    <a:pt x="7890" y="7250"/>
                  </a:lnTo>
                  <a:lnTo>
                    <a:pt x="7824" y="7275"/>
                  </a:lnTo>
                  <a:lnTo>
                    <a:pt x="7699" y="7325"/>
                  </a:lnTo>
                  <a:lnTo>
                    <a:pt x="7633" y="7342"/>
                  </a:lnTo>
                  <a:lnTo>
                    <a:pt x="7567" y="7358"/>
                  </a:lnTo>
                  <a:lnTo>
                    <a:pt x="7500" y="7358"/>
                  </a:lnTo>
                  <a:lnTo>
                    <a:pt x="7434" y="7350"/>
                  </a:lnTo>
                  <a:lnTo>
                    <a:pt x="7392" y="7342"/>
                  </a:lnTo>
                  <a:lnTo>
                    <a:pt x="7351" y="7317"/>
                  </a:lnTo>
                  <a:lnTo>
                    <a:pt x="7276" y="7267"/>
                  </a:lnTo>
                  <a:lnTo>
                    <a:pt x="7201" y="7209"/>
                  </a:lnTo>
                  <a:lnTo>
                    <a:pt x="7143" y="7142"/>
                  </a:lnTo>
                  <a:lnTo>
                    <a:pt x="6935" y="6935"/>
                  </a:lnTo>
                  <a:lnTo>
                    <a:pt x="6719" y="6735"/>
                  </a:lnTo>
                  <a:lnTo>
                    <a:pt x="6495" y="6553"/>
                  </a:lnTo>
                  <a:lnTo>
                    <a:pt x="6271" y="6370"/>
                  </a:lnTo>
                  <a:lnTo>
                    <a:pt x="6030" y="6204"/>
                  </a:lnTo>
                  <a:lnTo>
                    <a:pt x="5789" y="6046"/>
                  </a:lnTo>
                  <a:lnTo>
                    <a:pt x="5540" y="5897"/>
                  </a:lnTo>
                  <a:lnTo>
                    <a:pt x="5283" y="5764"/>
                  </a:lnTo>
                  <a:lnTo>
                    <a:pt x="5233" y="5739"/>
                  </a:lnTo>
                  <a:lnTo>
                    <a:pt x="5183" y="5722"/>
                  </a:lnTo>
                  <a:lnTo>
                    <a:pt x="5125" y="5714"/>
                  </a:lnTo>
                  <a:lnTo>
                    <a:pt x="5075" y="5731"/>
                  </a:lnTo>
                  <a:lnTo>
                    <a:pt x="5017" y="5747"/>
                  </a:lnTo>
                  <a:lnTo>
                    <a:pt x="4967" y="5764"/>
                  </a:lnTo>
                  <a:lnTo>
                    <a:pt x="4211" y="6088"/>
                  </a:lnTo>
                  <a:lnTo>
                    <a:pt x="4153" y="6113"/>
                  </a:lnTo>
                  <a:lnTo>
                    <a:pt x="4087" y="6113"/>
                  </a:lnTo>
                  <a:lnTo>
                    <a:pt x="4062" y="6104"/>
                  </a:lnTo>
                  <a:lnTo>
                    <a:pt x="4037" y="6088"/>
                  </a:lnTo>
                  <a:lnTo>
                    <a:pt x="3987" y="6046"/>
                  </a:lnTo>
                  <a:lnTo>
                    <a:pt x="3937" y="6030"/>
                  </a:lnTo>
                  <a:lnTo>
                    <a:pt x="3888" y="6021"/>
                  </a:lnTo>
                  <a:lnTo>
                    <a:pt x="3838" y="6030"/>
                  </a:lnTo>
                  <a:lnTo>
                    <a:pt x="3788" y="6046"/>
                  </a:lnTo>
                  <a:lnTo>
                    <a:pt x="3738" y="6071"/>
                  </a:lnTo>
                  <a:lnTo>
                    <a:pt x="3697" y="6104"/>
                  </a:lnTo>
                  <a:lnTo>
                    <a:pt x="3663" y="6146"/>
                  </a:lnTo>
                  <a:lnTo>
                    <a:pt x="3638" y="6196"/>
                  </a:lnTo>
                  <a:lnTo>
                    <a:pt x="3630" y="6246"/>
                  </a:lnTo>
                  <a:lnTo>
                    <a:pt x="3622" y="6304"/>
                  </a:lnTo>
                  <a:lnTo>
                    <a:pt x="3622" y="6353"/>
                  </a:lnTo>
                  <a:lnTo>
                    <a:pt x="3630" y="6403"/>
                  </a:lnTo>
                  <a:lnTo>
                    <a:pt x="3647" y="6461"/>
                  </a:lnTo>
                  <a:lnTo>
                    <a:pt x="3672" y="6511"/>
                  </a:lnTo>
                  <a:lnTo>
                    <a:pt x="3697" y="6553"/>
                  </a:lnTo>
                  <a:lnTo>
                    <a:pt x="3730" y="6603"/>
                  </a:lnTo>
                  <a:lnTo>
                    <a:pt x="3796" y="6686"/>
                  </a:lnTo>
                  <a:lnTo>
                    <a:pt x="3871" y="6760"/>
                  </a:lnTo>
                  <a:lnTo>
                    <a:pt x="4029" y="6902"/>
                  </a:lnTo>
                  <a:lnTo>
                    <a:pt x="4153" y="7018"/>
                  </a:lnTo>
                  <a:lnTo>
                    <a:pt x="4261" y="7142"/>
                  </a:lnTo>
                  <a:lnTo>
                    <a:pt x="4353" y="7275"/>
                  </a:lnTo>
                  <a:lnTo>
                    <a:pt x="4444" y="7416"/>
                  </a:lnTo>
                  <a:lnTo>
                    <a:pt x="4336" y="7491"/>
                  </a:lnTo>
                  <a:lnTo>
                    <a:pt x="4236" y="7574"/>
                  </a:lnTo>
                  <a:lnTo>
                    <a:pt x="4145" y="7674"/>
                  </a:lnTo>
                  <a:lnTo>
                    <a:pt x="4070" y="7790"/>
                  </a:lnTo>
                  <a:lnTo>
                    <a:pt x="4062" y="7774"/>
                  </a:lnTo>
                  <a:lnTo>
                    <a:pt x="4054" y="7765"/>
                  </a:lnTo>
                  <a:lnTo>
                    <a:pt x="4054" y="9958"/>
                  </a:lnTo>
                  <a:lnTo>
                    <a:pt x="4726" y="10398"/>
                  </a:lnTo>
                  <a:lnTo>
                    <a:pt x="5391" y="10838"/>
                  </a:lnTo>
                  <a:lnTo>
                    <a:pt x="6055" y="11287"/>
                  </a:lnTo>
                  <a:lnTo>
                    <a:pt x="6711" y="11743"/>
                  </a:lnTo>
                  <a:lnTo>
                    <a:pt x="6562" y="11885"/>
                  </a:lnTo>
                  <a:lnTo>
                    <a:pt x="6421" y="12042"/>
                  </a:lnTo>
                  <a:lnTo>
                    <a:pt x="6288" y="12192"/>
                  </a:lnTo>
                  <a:lnTo>
                    <a:pt x="6155" y="12358"/>
                  </a:lnTo>
                  <a:lnTo>
                    <a:pt x="6030" y="12516"/>
                  </a:lnTo>
                  <a:lnTo>
                    <a:pt x="5906" y="12690"/>
                  </a:lnTo>
                  <a:lnTo>
                    <a:pt x="5798" y="12865"/>
                  </a:lnTo>
                  <a:lnTo>
                    <a:pt x="5690" y="13039"/>
                  </a:lnTo>
                  <a:lnTo>
                    <a:pt x="5698" y="13504"/>
                  </a:lnTo>
                  <a:lnTo>
                    <a:pt x="5698" y="13961"/>
                  </a:lnTo>
                  <a:lnTo>
                    <a:pt x="5690" y="14874"/>
                  </a:lnTo>
                  <a:lnTo>
                    <a:pt x="5656" y="16710"/>
                  </a:lnTo>
                  <a:lnTo>
                    <a:pt x="5648" y="17009"/>
                  </a:lnTo>
                  <a:lnTo>
                    <a:pt x="5640" y="17308"/>
                  </a:lnTo>
                  <a:lnTo>
                    <a:pt x="5607" y="17607"/>
                  </a:lnTo>
                  <a:lnTo>
                    <a:pt x="5573" y="17906"/>
                  </a:lnTo>
                  <a:lnTo>
                    <a:pt x="5532" y="18196"/>
                  </a:lnTo>
                  <a:lnTo>
                    <a:pt x="5482" y="18495"/>
                  </a:lnTo>
                  <a:lnTo>
                    <a:pt x="5424" y="18786"/>
                  </a:lnTo>
                  <a:lnTo>
                    <a:pt x="5349" y="19077"/>
                  </a:lnTo>
                  <a:lnTo>
                    <a:pt x="5274" y="19359"/>
                  </a:lnTo>
                  <a:lnTo>
                    <a:pt x="5183" y="19641"/>
                  </a:lnTo>
                  <a:lnTo>
                    <a:pt x="5083" y="19924"/>
                  </a:lnTo>
                  <a:lnTo>
                    <a:pt x="4975" y="20198"/>
                  </a:lnTo>
                  <a:lnTo>
                    <a:pt x="4859" y="20472"/>
                  </a:lnTo>
                  <a:lnTo>
                    <a:pt x="4726" y="20746"/>
                  </a:lnTo>
                  <a:lnTo>
                    <a:pt x="4585" y="21003"/>
                  </a:lnTo>
                  <a:lnTo>
                    <a:pt x="4436" y="21269"/>
                  </a:lnTo>
                  <a:lnTo>
                    <a:pt x="4419" y="21294"/>
                  </a:lnTo>
                  <a:lnTo>
                    <a:pt x="4394" y="21319"/>
                  </a:lnTo>
                  <a:lnTo>
                    <a:pt x="4369" y="21344"/>
                  </a:lnTo>
                  <a:lnTo>
                    <a:pt x="4311" y="21344"/>
                  </a:lnTo>
                  <a:lnTo>
                    <a:pt x="4294" y="21327"/>
                  </a:lnTo>
                  <a:lnTo>
                    <a:pt x="4253" y="21294"/>
                  </a:lnTo>
                  <a:lnTo>
                    <a:pt x="4120" y="21153"/>
                  </a:lnTo>
                  <a:lnTo>
                    <a:pt x="3995" y="21003"/>
                  </a:lnTo>
                  <a:lnTo>
                    <a:pt x="3871" y="20854"/>
                  </a:lnTo>
                  <a:lnTo>
                    <a:pt x="3763" y="20696"/>
                  </a:lnTo>
                  <a:lnTo>
                    <a:pt x="3655" y="20530"/>
                  </a:lnTo>
                  <a:lnTo>
                    <a:pt x="3555" y="20364"/>
                  </a:lnTo>
                  <a:lnTo>
                    <a:pt x="3464" y="20198"/>
                  </a:lnTo>
                  <a:lnTo>
                    <a:pt x="3381" y="20023"/>
                  </a:lnTo>
                  <a:lnTo>
                    <a:pt x="3306" y="19866"/>
                  </a:lnTo>
                  <a:lnTo>
                    <a:pt x="3231" y="19708"/>
                  </a:lnTo>
                  <a:lnTo>
                    <a:pt x="3190" y="19633"/>
                  </a:lnTo>
                  <a:lnTo>
                    <a:pt x="3140" y="19558"/>
                  </a:lnTo>
                  <a:lnTo>
                    <a:pt x="3090" y="19492"/>
                  </a:lnTo>
                  <a:lnTo>
                    <a:pt x="3032" y="19434"/>
                  </a:lnTo>
                  <a:lnTo>
                    <a:pt x="2991" y="19401"/>
                  </a:lnTo>
                  <a:lnTo>
                    <a:pt x="2966" y="19392"/>
                  </a:lnTo>
                  <a:lnTo>
                    <a:pt x="2941" y="19384"/>
                  </a:lnTo>
                  <a:lnTo>
                    <a:pt x="2908" y="19392"/>
                  </a:lnTo>
                  <a:lnTo>
                    <a:pt x="2874" y="19417"/>
                  </a:lnTo>
                  <a:lnTo>
                    <a:pt x="2849" y="19442"/>
                  </a:lnTo>
                  <a:lnTo>
                    <a:pt x="2824" y="19475"/>
                  </a:lnTo>
                  <a:lnTo>
                    <a:pt x="2766" y="19550"/>
                  </a:lnTo>
                  <a:lnTo>
                    <a:pt x="2692" y="19616"/>
                  </a:lnTo>
                  <a:lnTo>
                    <a:pt x="2617" y="19675"/>
                  </a:lnTo>
                  <a:lnTo>
                    <a:pt x="2534" y="19724"/>
                  </a:lnTo>
                  <a:lnTo>
                    <a:pt x="2359" y="19824"/>
                  </a:lnTo>
                  <a:lnTo>
                    <a:pt x="2193" y="19924"/>
                  </a:lnTo>
                  <a:lnTo>
                    <a:pt x="2310" y="20073"/>
                  </a:lnTo>
                  <a:lnTo>
                    <a:pt x="2434" y="20214"/>
                  </a:lnTo>
                  <a:lnTo>
                    <a:pt x="2559" y="20356"/>
                  </a:lnTo>
                  <a:lnTo>
                    <a:pt x="2692" y="20488"/>
                  </a:lnTo>
                  <a:lnTo>
                    <a:pt x="2833" y="20613"/>
                  </a:lnTo>
                  <a:lnTo>
                    <a:pt x="2974" y="20738"/>
                  </a:lnTo>
                  <a:lnTo>
                    <a:pt x="3132" y="20846"/>
                  </a:lnTo>
                  <a:lnTo>
                    <a:pt x="3290" y="20954"/>
                  </a:lnTo>
                  <a:lnTo>
                    <a:pt x="3140" y="21211"/>
                  </a:lnTo>
                  <a:lnTo>
                    <a:pt x="2974" y="21477"/>
                  </a:lnTo>
                  <a:lnTo>
                    <a:pt x="2816" y="21734"/>
                  </a:lnTo>
                  <a:lnTo>
                    <a:pt x="2650" y="21983"/>
                  </a:lnTo>
                  <a:lnTo>
                    <a:pt x="3207" y="22340"/>
                  </a:lnTo>
                  <a:lnTo>
                    <a:pt x="3771" y="22698"/>
                  </a:lnTo>
                  <a:lnTo>
                    <a:pt x="4054" y="22872"/>
                  </a:lnTo>
                  <a:lnTo>
                    <a:pt x="4344" y="23038"/>
                  </a:lnTo>
                  <a:lnTo>
                    <a:pt x="4635" y="23204"/>
                  </a:lnTo>
                  <a:lnTo>
                    <a:pt x="4926" y="23354"/>
                  </a:lnTo>
                  <a:lnTo>
                    <a:pt x="5216" y="23503"/>
                  </a:lnTo>
                  <a:lnTo>
                    <a:pt x="5507" y="23661"/>
                  </a:lnTo>
                  <a:lnTo>
                    <a:pt x="5648" y="23736"/>
                  </a:lnTo>
                  <a:lnTo>
                    <a:pt x="5789" y="23819"/>
                  </a:lnTo>
                  <a:lnTo>
                    <a:pt x="5922" y="23910"/>
                  </a:lnTo>
                  <a:lnTo>
                    <a:pt x="6055" y="24010"/>
                  </a:lnTo>
                  <a:lnTo>
                    <a:pt x="5100" y="25380"/>
                  </a:lnTo>
                  <a:lnTo>
                    <a:pt x="4560" y="25098"/>
                  </a:lnTo>
                  <a:lnTo>
                    <a:pt x="4020" y="24807"/>
                  </a:lnTo>
                  <a:lnTo>
                    <a:pt x="2949" y="24201"/>
                  </a:lnTo>
                  <a:lnTo>
                    <a:pt x="1994" y="23661"/>
                  </a:lnTo>
                  <a:lnTo>
                    <a:pt x="1911" y="23619"/>
                  </a:lnTo>
                  <a:lnTo>
                    <a:pt x="1836" y="23578"/>
                  </a:lnTo>
                  <a:lnTo>
                    <a:pt x="1745" y="23545"/>
                  </a:lnTo>
                  <a:lnTo>
                    <a:pt x="1662" y="23528"/>
                  </a:lnTo>
                  <a:lnTo>
                    <a:pt x="1562" y="23520"/>
                  </a:lnTo>
                  <a:lnTo>
                    <a:pt x="1471" y="23520"/>
                  </a:lnTo>
                  <a:lnTo>
                    <a:pt x="1255" y="23536"/>
                  </a:lnTo>
                  <a:lnTo>
                    <a:pt x="1056" y="23561"/>
                  </a:lnTo>
                  <a:lnTo>
                    <a:pt x="848" y="23595"/>
                  </a:lnTo>
                  <a:lnTo>
                    <a:pt x="748" y="23619"/>
                  </a:lnTo>
                  <a:lnTo>
                    <a:pt x="640" y="23644"/>
                  </a:lnTo>
                  <a:lnTo>
                    <a:pt x="9" y="24674"/>
                  </a:lnTo>
                  <a:lnTo>
                    <a:pt x="1" y="24699"/>
                  </a:lnTo>
                  <a:lnTo>
                    <a:pt x="1" y="24716"/>
                  </a:lnTo>
                  <a:lnTo>
                    <a:pt x="9" y="24732"/>
                  </a:lnTo>
                  <a:lnTo>
                    <a:pt x="17" y="24741"/>
                  </a:lnTo>
                  <a:lnTo>
                    <a:pt x="524" y="25073"/>
                  </a:lnTo>
                  <a:lnTo>
                    <a:pt x="1031" y="25380"/>
                  </a:lnTo>
                  <a:lnTo>
                    <a:pt x="1554" y="25679"/>
                  </a:lnTo>
                  <a:lnTo>
                    <a:pt x="2077" y="25961"/>
                  </a:lnTo>
                  <a:lnTo>
                    <a:pt x="2293" y="26078"/>
                  </a:lnTo>
                  <a:lnTo>
                    <a:pt x="2401" y="26136"/>
                  </a:lnTo>
                  <a:lnTo>
                    <a:pt x="2501" y="26202"/>
                  </a:lnTo>
                  <a:lnTo>
                    <a:pt x="2584" y="26260"/>
                  </a:lnTo>
                  <a:lnTo>
                    <a:pt x="2667" y="26335"/>
                  </a:lnTo>
                  <a:lnTo>
                    <a:pt x="2833" y="26468"/>
                  </a:lnTo>
                  <a:lnTo>
                    <a:pt x="3007" y="26593"/>
                  </a:lnTo>
                  <a:lnTo>
                    <a:pt x="3198" y="26709"/>
                  </a:lnTo>
                  <a:lnTo>
                    <a:pt x="4569" y="27539"/>
                  </a:lnTo>
                  <a:lnTo>
                    <a:pt x="4652" y="27581"/>
                  </a:lnTo>
                  <a:lnTo>
                    <a:pt x="4735" y="27614"/>
                  </a:lnTo>
                  <a:lnTo>
                    <a:pt x="5441" y="28054"/>
                  </a:lnTo>
                  <a:lnTo>
                    <a:pt x="5465" y="28063"/>
                  </a:lnTo>
                  <a:lnTo>
                    <a:pt x="5490" y="28071"/>
                  </a:lnTo>
                  <a:lnTo>
                    <a:pt x="5524" y="28071"/>
                  </a:lnTo>
                  <a:lnTo>
                    <a:pt x="5540" y="28054"/>
                  </a:lnTo>
                  <a:lnTo>
                    <a:pt x="5582" y="28013"/>
                  </a:lnTo>
                  <a:lnTo>
                    <a:pt x="6080" y="27323"/>
                  </a:lnTo>
                  <a:lnTo>
                    <a:pt x="6587" y="26634"/>
                  </a:lnTo>
                  <a:lnTo>
                    <a:pt x="7085" y="25945"/>
                  </a:lnTo>
                  <a:lnTo>
                    <a:pt x="7592" y="25255"/>
                  </a:lnTo>
                  <a:lnTo>
                    <a:pt x="7758" y="25339"/>
                  </a:lnTo>
                  <a:lnTo>
                    <a:pt x="7932" y="25422"/>
                  </a:lnTo>
                  <a:lnTo>
                    <a:pt x="8098" y="25521"/>
                  </a:lnTo>
                  <a:lnTo>
                    <a:pt x="8256" y="25613"/>
                  </a:lnTo>
                  <a:lnTo>
                    <a:pt x="8580" y="25820"/>
                  </a:lnTo>
                  <a:lnTo>
                    <a:pt x="8904" y="26036"/>
                  </a:lnTo>
                  <a:lnTo>
                    <a:pt x="9518" y="26443"/>
                  </a:lnTo>
                  <a:lnTo>
                    <a:pt x="10125" y="26867"/>
                  </a:lnTo>
                  <a:lnTo>
                    <a:pt x="10199" y="26925"/>
                  </a:lnTo>
                  <a:lnTo>
                    <a:pt x="10282" y="27000"/>
                  </a:lnTo>
                  <a:lnTo>
                    <a:pt x="10324" y="27024"/>
                  </a:lnTo>
                  <a:lnTo>
                    <a:pt x="10374" y="27058"/>
                  </a:lnTo>
                  <a:lnTo>
                    <a:pt x="10415" y="27074"/>
                  </a:lnTo>
                  <a:lnTo>
                    <a:pt x="10465" y="27083"/>
                  </a:lnTo>
                  <a:lnTo>
                    <a:pt x="10507" y="27099"/>
                  </a:lnTo>
                  <a:lnTo>
                    <a:pt x="10548" y="27124"/>
                  </a:lnTo>
                  <a:lnTo>
                    <a:pt x="10590" y="27157"/>
                  </a:lnTo>
                  <a:lnTo>
                    <a:pt x="10623" y="27199"/>
                  </a:lnTo>
                  <a:lnTo>
                    <a:pt x="10656" y="27232"/>
                  </a:lnTo>
                  <a:lnTo>
                    <a:pt x="10698" y="27265"/>
                  </a:lnTo>
                  <a:lnTo>
                    <a:pt x="10739" y="27290"/>
                  </a:lnTo>
                  <a:lnTo>
                    <a:pt x="10789" y="27299"/>
                  </a:lnTo>
                  <a:lnTo>
                    <a:pt x="10822" y="27290"/>
                  </a:lnTo>
                  <a:lnTo>
                    <a:pt x="10855" y="27274"/>
                  </a:lnTo>
                  <a:lnTo>
                    <a:pt x="10913" y="27224"/>
                  </a:lnTo>
                  <a:lnTo>
                    <a:pt x="10972" y="27174"/>
                  </a:lnTo>
                  <a:lnTo>
                    <a:pt x="11005" y="27157"/>
                  </a:lnTo>
                  <a:lnTo>
                    <a:pt x="11038" y="27149"/>
                  </a:lnTo>
                  <a:lnTo>
                    <a:pt x="11071" y="27141"/>
                  </a:lnTo>
                  <a:lnTo>
                    <a:pt x="11113" y="27149"/>
                  </a:lnTo>
                  <a:lnTo>
                    <a:pt x="11179" y="27182"/>
                  </a:lnTo>
                  <a:lnTo>
                    <a:pt x="11312" y="27257"/>
                  </a:lnTo>
                  <a:lnTo>
                    <a:pt x="11437" y="27340"/>
                  </a:lnTo>
                  <a:lnTo>
                    <a:pt x="11561" y="27440"/>
                  </a:lnTo>
                  <a:lnTo>
                    <a:pt x="11669" y="27548"/>
                  </a:lnTo>
                  <a:lnTo>
                    <a:pt x="11702" y="27589"/>
                  </a:lnTo>
                  <a:lnTo>
                    <a:pt x="11744" y="27622"/>
                  </a:lnTo>
                  <a:lnTo>
                    <a:pt x="11777" y="27631"/>
                  </a:lnTo>
                  <a:lnTo>
                    <a:pt x="11810" y="27639"/>
                  </a:lnTo>
                  <a:lnTo>
                    <a:pt x="11835" y="27631"/>
                  </a:lnTo>
                  <a:lnTo>
                    <a:pt x="11869" y="27631"/>
                  </a:lnTo>
                  <a:lnTo>
                    <a:pt x="11927" y="27606"/>
                  </a:lnTo>
                  <a:lnTo>
                    <a:pt x="11985" y="27573"/>
                  </a:lnTo>
                  <a:lnTo>
                    <a:pt x="12076" y="27481"/>
                  </a:lnTo>
                  <a:lnTo>
                    <a:pt x="12126" y="27440"/>
                  </a:lnTo>
                  <a:lnTo>
                    <a:pt x="12184" y="27406"/>
                  </a:lnTo>
                  <a:lnTo>
                    <a:pt x="12242" y="27382"/>
                  </a:lnTo>
                  <a:lnTo>
                    <a:pt x="12342" y="27382"/>
                  </a:lnTo>
                  <a:lnTo>
                    <a:pt x="12367" y="27398"/>
                  </a:lnTo>
                  <a:lnTo>
                    <a:pt x="12392" y="27415"/>
                  </a:lnTo>
                  <a:lnTo>
                    <a:pt x="12408" y="27440"/>
                  </a:lnTo>
                  <a:lnTo>
                    <a:pt x="12425" y="27465"/>
                  </a:lnTo>
                  <a:lnTo>
                    <a:pt x="12433" y="27498"/>
                  </a:lnTo>
                  <a:lnTo>
                    <a:pt x="12433" y="27531"/>
                  </a:lnTo>
                  <a:lnTo>
                    <a:pt x="12425" y="27573"/>
                  </a:lnTo>
                  <a:lnTo>
                    <a:pt x="12392" y="27639"/>
                  </a:lnTo>
                  <a:lnTo>
                    <a:pt x="12359" y="27705"/>
                  </a:lnTo>
                  <a:lnTo>
                    <a:pt x="12334" y="27780"/>
                  </a:lnTo>
                  <a:lnTo>
                    <a:pt x="12325" y="27813"/>
                  </a:lnTo>
                  <a:lnTo>
                    <a:pt x="12325" y="27855"/>
                  </a:lnTo>
                  <a:lnTo>
                    <a:pt x="12334" y="27888"/>
                  </a:lnTo>
                  <a:lnTo>
                    <a:pt x="12342" y="27913"/>
                  </a:lnTo>
                  <a:lnTo>
                    <a:pt x="12367" y="27938"/>
                  </a:lnTo>
                  <a:lnTo>
                    <a:pt x="12392" y="27955"/>
                  </a:lnTo>
                  <a:lnTo>
                    <a:pt x="12466" y="27963"/>
                  </a:lnTo>
                  <a:lnTo>
                    <a:pt x="12541" y="27946"/>
                  </a:lnTo>
                  <a:lnTo>
                    <a:pt x="12608" y="27913"/>
                  </a:lnTo>
                  <a:lnTo>
                    <a:pt x="12666" y="27863"/>
                  </a:lnTo>
                  <a:lnTo>
                    <a:pt x="12707" y="27822"/>
                  </a:lnTo>
                  <a:lnTo>
                    <a:pt x="12724" y="27805"/>
                  </a:lnTo>
                  <a:lnTo>
                    <a:pt x="12749" y="27797"/>
                  </a:lnTo>
                  <a:lnTo>
                    <a:pt x="12790" y="27788"/>
                  </a:lnTo>
                  <a:lnTo>
                    <a:pt x="12824" y="27788"/>
                  </a:lnTo>
                  <a:lnTo>
                    <a:pt x="12865" y="27805"/>
                  </a:lnTo>
                  <a:lnTo>
                    <a:pt x="12898" y="27830"/>
                  </a:lnTo>
                  <a:lnTo>
                    <a:pt x="12923" y="27863"/>
                  </a:lnTo>
                  <a:lnTo>
                    <a:pt x="12940" y="27896"/>
                  </a:lnTo>
                  <a:lnTo>
                    <a:pt x="12973" y="27971"/>
                  </a:lnTo>
                  <a:lnTo>
                    <a:pt x="13048" y="28112"/>
                  </a:lnTo>
                  <a:lnTo>
                    <a:pt x="13131" y="28254"/>
                  </a:lnTo>
                  <a:lnTo>
                    <a:pt x="13222" y="28378"/>
                  </a:lnTo>
                  <a:lnTo>
                    <a:pt x="13322" y="28503"/>
                  </a:lnTo>
                  <a:lnTo>
                    <a:pt x="13380" y="28561"/>
                  </a:lnTo>
                  <a:lnTo>
                    <a:pt x="13446" y="28619"/>
                  </a:lnTo>
                  <a:lnTo>
                    <a:pt x="13513" y="28669"/>
                  </a:lnTo>
                  <a:lnTo>
                    <a:pt x="13588" y="28702"/>
                  </a:lnTo>
                  <a:lnTo>
                    <a:pt x="13679" y="28719"/>
                  </a:lnTo>
                  <a:lnTo>
                    <a:pt x="13770" y="28735"/>
                  </a:lnTo>
                  <a:lnTo>
                    <a:pt x="13853" y="28752"/>
                  </a:lnTo>
                  <a:lnTo>
                    <a:pt x="13895" y="28760"/>
                  </a:lnTo>
                  <a:lnTo>
                    <a:pt x="13936" y="28785"/>
                  </a:lnTo>
                  <a:lnTo>
                    <a:pt x="13970" y="28802"/>
                  </a:lnTo>
                  <a:lnTo>
                    <a:pt x="14011" y="28835"/>
                  </a:lnTo>
                  <a:lnTo>
                    <a:pt x="14069" y="28901"/>
                  </a:lnTo>
                  <a:lnTo>
                    <a:pt x="14127" y="28968"/>
                  </a:lnTo>
                  <a:lnTo>
                    <a:pt x="14186" y="29043"/>
                  </a:lnTo>
                  <a:lnTo>
                    <a:pt x="14252" y="29109"/>
                  </a:lnTo>
                  <a:lnTo>
                    <a:pt x="14335" y="29167"/>
                  </a:lnTo>
                  <a:lnTo>
                    <a:pt x="14418" y="29217"/>
                  </a:lnTo>
                  <a:lnTo>
                    <a:pt x="14510" y="29267"/>
                  </a:lnTo>
                  <a:lnTo>
                    <a:pt x="14593" y="29317"/>
                  </a:lnTo>
                  <a:lnTo>
                    <a:pt x="14684" y="29366"/>
                  </a:lnTo>
                  <a:lnTo>
                    <a:pt x="14759" y="29425"/>
                  </a:lnTo>
                  <a:lnTo>
                    <a:pt x="14833" y="29499"/>
                  </a:lnTo>
                  <a:lnTo>
                    <a:pt x="14900" y="29582"/>
                  </a:lnTo>
                  <a:lnTo>
                    <a:pt x="14958" y="29674"/>
                  </a:lnTo>
                  <a:lnTo>
                    <a:pt x="15016" y="29757"/>
                  </a:lnTo>
                  <a:lnTo>
                    <a:pt x="15083" y="29848"/>
                  </a:lnTo>
                  <a:lnTo>
                    <a:pt x="15124" y="29881"/>
                  </a:lnTo>
                  <a:lnTo>
                    <a:pt x="15166" y="29915"/>
                  </a:lnTo>
                  <a:lnTo>
                    <a:pt x="15215" y="29948"/>
                  </a:lnTo>
                  <a:lnTo>
                    <a:pt x="15265" y="29964"/>
                  </a:lnTo>
                  <a:lnTo>
                    <a:pt x="15315" y="29981"/>
                  </a:lnTo>
                  <a:lnTo>
                    <a:pt x="15365" y="29981"/>
                  </a:lnTo>
                  <a:lnTo>
                    <a:pt x="15415" y="29973"/>
                  </a:lnTo>
                  <a:lnTo>
                    <a:pt x="15465" y="29948"/>
                  </a:lnTo>
                  <a:lnTo>
                    <a:pt x="15506" y="29915"/>
                  </a:lnTo>
                  <a:lnTo>
                    <a:pt x="15548" y="29873"/>
                  </a:lnTo>
                  <a:lnTo>
                    <a:pt x="15573" y="29823"/>
                  </a:lnTo>
                  <a:lnTo>
                    <a:pt x="15589" y="29765"/>
                  </a:lnTo>
                  <a:lnTo>
                    <a:pt x="15614" y="29640"/>
                  </a:lnTo>
                  <a:lnTo>
                    <a:pt x="15631" y="29516"/>
                  </a:lnTo>
                  <a:lnTo>
                    <a:pt x="15647" y="29449"/>
                  </a:lnTo>
                  <a:lnTo>
                    <a:pt x="15664" y="29383"/>
                  </a:lnTo>
                  <a:lnTo>
                    <a:pt x="15689" y="29325"/>
                  </a:lnTo>
                  <a:lnTo>
                    <a:pt x="15722" y="29267"/>
                  </a:lnTo>
                  <a:lnTo>
                    <a:pt x="15764" y="29209"/>
                  </a:lnTo>
                  <a:lnTo>
                    <a:pt x="15805" y="29167"/>
                  </a:lnTo>
                  <a:lnTo>
                    <a:pt x="15863" y="29134"/>
                  </a:lnTo>
                  <a:lnTo>
                    <a:pt x="15921" y="29109"/>
                  </a:lnTo>
                  <a:lnTo>
                    <a:pt x="15971" y="29101"/>
                  </a:lnTo>
                  <a:lnTo>
                    <a:pt x="16021" y="29092"/>
                  </a:lnTo>
                  <a:lnTo>
                    <a:pt x="16071" y="29101"/>
                  </a:lnTo>
                  <a:lnTo>
                    <a:pt x="16112" y="29109"/>
                  </a:lnTo>
                  <a:lnTo>
                    <a:pt x="16212" y="29142"/>
                  </a:lnTo>
                  <a:lnTo>
                    <a:pt x="16312" y="29184"/>
                  </a:lnTo>
                  <a:lnTo>
                    <a:pt x="16403" y="29217"/>
                  </a:lnTo>
                  <a:lnTo>
                    <a:pt x="16503" y="29250"/>
                  </a:lnTo>
                  <a:lnTo>
                    <a:pt x="16553" y="29258"/>
                  </a:lnTo>
                  <a:lnTo>
                    <a:pt x="16594" y="29258"/>
                  </a:lnTo>
                  <a:lnTo>
                    <a:pt x="16644" y="29250"/>
                  </a:lnTo>
                  <a:lnTo>
                    <a:pt x="16694" y="29234"/>
                  </a:lnTo>
                  <a:lnTo>
                    <a:pt x="16744" y="29200"/>
                  </a:lnTo>
                  <a:lnTo>
                    <a:pt x="16785" y="29167"/>
                  </a:lnTo>
                  <a:lnTo>
                    <a:pt x="16868" y="29084"/>
                  </a:lnTo>
                  <a:lnTo>
                    <a:pt x="16910" y="29034"/>
                  </a:lnTo>
                  <a:lnTo>
                    <a:pt x="16951" y="29001"/>
                  </a:lnTo>
                  <a:lnTo>
                    <a:pt x="17001" y="28968"/>
                  </a:lnTo>
                  <a:lnTo>
                    <a:pt x="17051" y="28943"/>
                  </a:lnTo>
                  <a:lnTo>
                    <a:pt x="17117" y="28935"/>
                  </a:lnTo>
                  <a:lnTo>
                    <a:pt x="17175" y="28943"/>
                  </a:lnTo>
                  <a:lnTo>
                    <a:pt x="17234" y="28959"/>
                  </a:lnTo>
                  <a:lnTo>
                    <a:pt x="17292" y="28984"/>
                  </a:lnTo>
                  <a:lnTo>
                    <a:pt x="17391" y="29026"/>
                  </a:lnTo>
                  <a:lnTo>
                    <a:pt x="17483" y="29067"/>
                  </a:lnTo>
                  <a:lnTo>
                    <a:pt x="17574" y="29117"/>
                  </a:lnTo>
                  <a:lnTo>
                    <a:pt x="17665" y="29175"/>
                  </a:lnTo>
                  <a:lnTo>
                    <a:pt x="17748" y="29234"/>
                  </a:lnTo>
                  <a:lnTo>
                    <a:pt x="17831" y="29300"/>
                  </a:lnTo>
                  <a:lnTo>
                    <a:pt x="17915" y="29375"/>
                  </a:lnTo>
                  <a:lnTo>
                    <a:pt x="17989" y="29449"/>
                  </a:lnTo>
                  <a:lnTo>
                    <a:pt x="18130" y="29591"/>
                  </a:lnTo>
                  <a:lnTo>
                    <a:pt x="18205" y="29665"/>
                  </a:lnTo>
                  <a:lnTo>
                    <a:pt x="18288" y="29724"/>
                  </a:lnTo>
                  <a:lnTo>
                    <a:pt x="18371" y="29773"/>
                  </a:lnTo>
                  <a:lnTo>
                    <a:pt x="18413" y="29790"/>
                  </a:lnTo>
                  <a:lnTo>
                    <a:pt x="18454" y="29798"/>
                  </a:lnTo>
                  <a:lnTo>
                    <a:pt x="18504" y="29807"/>
                  </a:lnTo>
                  <a:lnTo>
                    <a:pt x="18546" y="29807"/>
                  </a:lnTo>
                  <a:lnTo>
                    <a:pt x="18587" y="29798"/>
                  </a:lnTo>
                  <a:lnTo>
                    <a:pt x="18637" y="29782"/>
                  </a:lnTo>
                  <a:lnTo>
                    <a:pt x="18703" y="29748"/>
                  </a:lnTo>
                  <a:lnTo>
                    <a:pt x="18762" y="29699"/>
                  </a:lnTo>
                  <a:lnTo>
                    <a:pt x="18886" y="29591"/>
                  </a:lnTo>
                  <a:lnTo>
                    <a:pt x="18944" y="29541"/>
                  </a:lnTo>
                  <a:lnTo>
                    <a:pt x="19011" y="29508"/>
                  </a:lnTo>
                  <a:lnTo>
                    <a:pt x="19044" y="29499"/>
                  </a:lnTo>
                  <a:lnTo>
                    <a:pt x="19102" y="29499"/>
                  </a:lnTo>
                  <a:lnTo>
                    <a:pt x="19135" y="29508"/>
                  </a:lnTo>
                  <a:lnTo>
                    <a:pt x="19185" y="29541"/>
                  </a:lnTo>
                  <a:lnTo>
                    <a:pt x="19227" y="29591"/>
                  </a:lnTo>
                  <a:lnTo>
                    <a:pt x="19301" y="29682"/>
                  </a:lnTo>
                  <a:lnTo>
                    <a:pt x="19343" y="29724"/>
                  </a:lnTo>
                  <a:lnTo>
                    <a:pt x="19384" y="29765"/>
                  </a:lnTo>
                  <a:lnTo>
                    <a:pt x="19434" y="29798"/>
                  </a:lnTo>
                  <a:lnTo>
                    <a:pt x="19484" y="29823"/>
                  </a:lnTo>
                  <a:lnTo>
                    <a:pt x="19600" y="29865"/>
                  </a:lnTo>
                  <a:lnTo>
                    <a:pt x="19717" y="29890"/>
                  </a:lnTo>
                  <a:lnTo>
                    <a:pt x="19825" y="29915"/>
                  </a:lnTo>
                  <a:lnTo>
                    <a:pt x="19933" y="29931"/>
                  </a:lnTo>
                  <a:lnTo>
                    <a:pt x="20049" y="29939"/>
                  </a:lnTo>
                  <a:lnTo>
                    <a:pt x="20165" y="29948"/>
                  </a:lnTo>
                  <a:lnTo>
                    <a:pt x="20389" y="29948"/>
                  </a:lnTo>
                  <a:lnTo>
                    <a:pt x="20614" y="29923"/>
                  </a:lnTo>
                  <a:lnTo>
                    <a:pt x="20838" y="29881"/>
                  </a:lnTo>
                  <a:lnTo>
                    <a:pt x="21054" y="29823"/>
                  </a:lnTo>
                  <a:lnTo>
                    <a:pt x="21162" y="29790"/>
                  </a:lnTo>
                  <a:lnTo>
                    <a:pt x="21270" y="29748"/>
                  </a:lnTo>
                  <a:lnTo>
                    <a:pt x="21369" y="29699"/>
                  </a:lnTo>
                  <a:lnTo>
                    <a:pt x="21477" y="29649"/>
                  </a:lnTo>
                  <a:lnTo>
                    <a:pt x="21594" y="29582"/>
                  </a:lnTo>
                  <a:lnTo>
                    <a:pt x="21710" y="29508"/>
                  </a:lnTo>
                  <a:lnTo>
                    <a:pt x="21942" y="29350"/>
                  </a:lnTo>
                  <a:lnTo>
                    <a:pt x="22391" y="29009"/>
                  </a:lnTo>
                  <a:lnTo>
                    <a:pt x="22623" y="28852"/>
                  </a:lnTo>
                  <a:lnTo>
                    <a:pt x="22740" y="28785"/>
                  </a:lnTo>
                  <a:lnTo>
                    <a:pt x="22856" y="28719"/>
                  </a:lnTo>
                  <a:lnTo>
                    <a:pt x="22981" y="28652"/>
                  </a:lnTo>
                  <a:lnTo>
                    <a:pt x="23105" y="28602"/>
                  </a:lnTo>
                  <a:lnTo>
                    <a:pt x="23238" y="28561"/>
                  </a:lnTo>
                  <a:lnTo>
                    <a:pt x="23371" y="28528"/>
                  </a:lnTo>
                  <a:lnTo>
                    <a:pt x="23545" y="28503"/>
                  </a:lnTo>
                  <a:lnTo>
                    <a:pt x="23720" y="28486"/>
                  </a:lnTo>
                  <a:lnTo>
                    <a:pt x="23894" y="28486"/>
                  </a:lnTo>
                  <a:lnTo>
                    <a:pt x="24068" y="28494"/>
                  </a:lnTo>
                  <a:lnTo>
                    <a:pt x="24558" y="28519"/>
                  </a:lnTo>
                  <a:lnTo>
                    <a:pt x="25048" y="28553"/>
                  </a:lnTo>
                  <a:lnTo>
                    <a:pt x="25082" y="28602"/>
                  </a:lnTo>
                  <a:lnTo>
                    <a:pt x="25131" y="28644"/>
                  </a:lnTo>
                  <a:lnTo>
                    <a:pt x="25173" y="28685"/>
                  </a:lnTo>
                  <a:lnTo>
                    <a:pt x="25231" y="28719"/>
                  </a:lnTo>
                  <a:lnTo>
                    <a:pt x="25347" y="28768"/>
                  </a:lnTo>
                  <a:lnTo>
                    <a:pt x="25472" y="28818"/>
                  </a:lnTo>
                  <a:lnTo>
                    <a:pt x="25597" y="28868"/>
                  </a:lnTo>
                  <a:lnTo>
                    <a:pt x="25713" y="28918"/>
                  </a:lnTo>
                  <a:lnTo>
                    <a:pt x="25771" y="28951"/>
                  </a:lnTo>
                  <a:lnTo>
                    <a:pt x="25821" y="28984"/>
                  </a:lnTo>
                  <a:lnTo>
                    <a:pt x="25871" y="29026"/>
                  </a:lnTo>
                  <a:lnTo>
                    <a:pt x="25920" y="29076"/>
                  </a:lnTo>
                  <a:lnTo>
                    <a:pt x="25954" y="29134"/>
                  </a:lnTo>
                  <a:lnTo>
                    <a:pt x="25987" y="29192"/>
                  </a:lnTo>
                  <a:lnTo>
                    <a:pt x="26045" y="29317"/>
                  </a:lnTo>
                  <a:lnTo>
                    <a:pt x="26095" y="29416"/>
                  </a:lnTo>
                  <a:lnTo>
                    <a:pt x="26153" y="29516"/>
                  </a:lnTo>
                  <a:lnTo>
                    <a:pt x="26211" y="29616"/>
                  </a:lnTo>
                  <a:lnTo>
                    <a:pt x="26278" y="29707"/>
                  </a:lnTo>
                  <a:lnTo>
                    <a:pt x="26352" y="29790"/>
                  </a:lnTo>
                  <a:lnTo>
                    <a:pt x="26419" y="29873"/>
                  </a:lnTo>
                  <a:lnTo>
                    <a:pt x="26502" y="29956"/>
                  </a:lnTo>
                  <a:lnTo>
                    <a:pt x="26585" y="30031"/>
                  </a:lnTo>
                  <a:lnTo>
                    <a:pt x="26668" y="30097"/>
                  </a:lnTo>
                  <a:lnTo>
                    <a:pt x="26709" y="30122"/>
                  </a:lnTo>
                  <a:lnTo>
                    <a:pt x="26759" y="30139"/>
                  </a:lnTo>
                  <a:lnTo>
                    <a:pt x="26801" y="30155"/>
                  </a:lnTo>
                  <a:lnTo>
                    <a:pt x="26851" y="30164"/>
                  </a:lnTo>
                  <a:lnTo>
                    <a:pt x="26892" y="30155"/>
                  </a:lnTo>
                  <a:lnTo>
                    <a:pt x="26942" y="30139"/>
                  </a:lnTo>
                  <a:lnTo>
                    <a:pt x="26983" y="30106"/>
                  </a:lnTo>
                  <a:lnTo>
                    <a:pt x="27017" y="30056"/>
                  </a:lnTo>
                  <a:lnTo>
                    <a:pt x="27033" y="30006"/>
                  </a:lnTo>
                  <a:lnTo>
                    <a:pt x="27042" y="29948"/>
                  </a:lnTo>
                  <a:lnTo>
                    <a:pt x="27033" y="29890"/>
                  </a:lnTo>
                  <a:lnTo>
                    <a:pt x="27017" y="29823"/>
                  </a:lnTo>
                  <a:lnTo>
                    <a:pt x="26992" y="29765"/>
                  </a:lnTo>
                  <a:lnTo>
                    <a:pt x="26959" y="29715"/>
                  </a:lnTo>
                  <a:lnTo>
                    <a:pt x="26876" y="29624"/>
                  </a:lnTo>
                  <a:lnTo>
                    <a:pt x="26784" y="29541"/>
                  </a:lnTo>
                  <a:lnTo>
                    <a:pt x="26709" y="29449"/>
                  </a:lnTo>
                  <a:lnTo>
                    <a:pt x="26668" y="29400"/>
                  </a:lnTo>
                  <a:lnTo>
                    <a:pt x="26643" y="29350"/>
                  </a:lnTo>
                  <a:lnTo>
                    <a:pt x="26626" y="29292"/>
                  </a:lnTo>
                  <a:lnTo>
                    <a:pt x="26618" y="29234"/>
                  </a:lnTo>
                  <a:lnTo>
                    <a:pt x="26635" y="29167"/>
                  </a:lnTo>
                  <a:lnTo>
                    <a:pt x="26651" y="29109"/>
                  </a:lnTo>
                  <a:lnTo>
                    <a:pt x="26685" y="29059"/>
                  </a:lnTo>
                  <a:lnTo>
                    <a:pt x="26726" y="29026"/>
                  </a:lnTo>
                  <a:lnTo>
                    <a:pt x="26751" y="29009"/>
                  </a:lnTo>
                  <a:lnTo>
                    <a:pt x="26776" y="29001"/>
                  </a:lnTo>
                  <a:lnTo>
                    <a:pt x="26801" y="29001"/>
                  </a:lnTo>
                  <a:lnTo>
                    <a:pt x="26826" y="29009"/>
                  </a:lnTo>
                  <a:lnTo>
                    <a:pt x="26867" y="29018"/>
                  </a:lnTo>
                  <a:lnTo>
                    <a:pt x="26900" y="29043"/>
                  </a:lnTo>
                  <a:lnTo>
                    <a:pt x="26967" y="29092"/>
                  </a:lnTo>
                  <a:lnTo>
                    <a:pt x="28437" y="30463"/>
                  </a:lnTo>
                  <a:lnTo>
                    <a:pt x="28478" y="30496"/>
                  </a:lnTo>
                  <a:lnTo>
                    <a:pt x="28520" y="30529"/>
                  </a:lnTo>
                  <a:lnTo>
                    <a:pt x="28570" y="30554"/>
                  </a:lnTo>
                  <a:lnTo>
                    <a:pt x="28628" y="30571"/>
                  </a:lnTo>
                  <a:lnTo>
                    <a:pt x="28653" y="30529"/>
                  </a:lnTo>
                  <a:lnTo>
                    <a:pt x="28661" y="30479"/>
                  </a:lnTo>
                  <a:lnTo>
                    <a:pt x="28661" y="30438"/>
                  </a:lnTo>
                  <a:lnTo>
                    <a:pt x="28653" y="30388"/>
                  </a:lnTo>
                  <a:lnTo>
                    <a:pt x="28636" y="30346"/>
                  </a:lnTo>
                  <a:lnTo>
                    <a:pt x="28611" y="30297"/>
                  </a:lnTo>
                  <a:lnTo>
                    <a:pt x="28553" y="30214"/>
                  </a:lnTo>
                  <a:lnTo>
                    <a:pt x="28487" y="30139"/>
                  </a:lnTo>
                  <a:lnTo>
                    <a:pt x="28429" y="30056"/>
                  </a:lnTo>
                  <a:lnTo>
                    <a:pt x="28412" y="30014"/>
                  </a:lnTo>
                  <a:lnTo>
                    <a:pt x="28395" y="29964"/>
                  </a:lnTo>
                  <a:lnTo>
                    <a:pt x="28395" y="29923"/>
                  </a:lnTo>
                  <a:lnTo>
                    <a:pt x="28404" y="29873"/>
                  </a:lnTo>
                  <a:lnTo>
                    <a:pt x="28420" y="29840"/>
                  </a:lnTo>
                  <a:lnTo>
                    <a:pt x="28437" y="29807"/>
                  </a:lnTo>
                  <a:lnTo>
                    <a:pt x="28470" y="29748"/>
                  </a:lnTo>
                  <a:lnTo>
                    <a:pt x="28495" y="29674"/>
                  </a:lnTo>
                  <a:lnTo>
                    <a:pt x="28495" y="29607"/>
                  </a:lnTo>
                  <a:lnTo>
                    <a:pt x="28495" y="29533"/>
                  </a:lnTo>
                  <a:lnTo>
                    <a:pt x="28487" y="29458"/>
                  </a:lnTo>
                  <a:lnTo>
                    <a:pt x="28478" y="29333"/>
                  </a:lnTo>
                  <a:lnTo>
                    <a:pt x="28470" y="29209"/>
                  </a:lnTo>
                  <a:lnTo>
                    <a:pt x="28470" y="29084"/>
                  </a:lnTo>
                  <a:lnTo>
                    <a:pt x="28478" y="28951"/>
                  </a:lnTo>
                  <a:lnTo>
                    <a:pt x="28487" y="28827"/>
                  </a:lnTo>
                  <a:lnTo>
                    <a:pt x="28503" y="28702"/>
                  </a:lnTo>
                  <a:lnTo>
                    <a:pt x="28528" y="28577"/>
                  </a:lnTo>
                  <a:lnTo>
                    <a:pt x="28553" y="28461"/>
                  </a:lnTo>
                  <a:lnTo>
                    <a:pt x="28603" y="28287"/>
                  </a:lnTo>
                  <a:lnTo>
                    <a:pt x="28653" y="28112"/>
                  </a:lnTo>
                  <a:lnTo>
                    <a:pt x="28694" y="27938"/>
                  </a:lnTo>
                  <a:lnTo>
                    <a:pt x="28728" y="27755"/>
                  </a:lnTo>
                  <a:lnTo>
                    <a:pt x="28736" y="27664"/>
                  </a:lnTo>
                  <a:lnTo>
                    <a:pt x="28736" y="27573"/>
                  </a:lnTo>
                  <a:lnTo>
                    <a:pt x="28728" y="27481"/>
                  </a:lnTo>
                  <a:lnTo>
                    <a:pt x="28719" y="27390"/>
                  </a:lnTo>
                  <a:lnTo>
                    <a:pt x="28694" y="27307"/>
                  </a:lnTo>
                  <a:lnTo>
                    <a:pt x="28661" y="27224"/>
                  </a:lnTo>
                  <a:lnTo>
                    <a:pt x="28620" y="27149"/>
                  </a:lnTo>
                  <a:lnTo>
                    <a:pt x="28561" y="27074"/>
                  </a:lnTo>
                  <a:lnTo>
                    <a:pt x="28512" y="27008"/>
                  </a:lnTo>
                  <a:lnTo>
                    <a:pt x="28462" y="26941"/>
                  </a:lnTo>
                  <a:lnTo>
                    <a:pt x="28445" y="26908"/>
                  </a:lnTo>
                  <a:lnTo>
                    <a:pt x="28437" y="26875"/>
                  </a:lnTo>
                  <a:lnTo>
                    <a:pt x="28437" y="26842"/>
                  </a:lnTo>
                  <a:lnTo>
                    <a:pt x="28453" y="26809"/>
                  </a:lnTo>
                  <a:lnTo>
                    <a:pt x="28470" y="26775"/>
                  </a:lnTo>
                  <a:lnTo>
                    <a:pt x="28503" y="26759"/>
                  </a:lnTo>
                  <a:lnTo>
                    <a:pt x="28536" y="26750"/>
                  </a:lnTo>
                  <a:lnTo>
                    <a:pt x="28620" y="26750"/>
                  </a:lnTo>
                  <a:lnTo>
                    <a:pt x="28661" y="26759"/>
                  </a:lnTo>
                  <a:lnTo>
                    <a:pt x="28736" y="26792"/>
                  </a:lnTo>
                  <a:lnTo>
                    <a:pt x="29217" y="27016"/>
                  </a:lnTo>
                  <a:lnTo>
                    <a:pt x="29301" y="27066"/>
                  </a:lnTo>
                  <a:lnTo>
                    <a:pt x="29392" y="27116"/>
                  </a:lnTo>
                  <a:lnTo>
                    <a:pt x="29475" y="27166"/>
                  </a:lnTo>
                  <a:lnTo>
                    <a:pt x="29550" y="27232"/>
                  </a:lnTo>
                  <a:lnTo>
                    <a:pt x="29608" y="27299"/>
                  </a:lnTo>
                  <a:lnTo>
                    <a:pt x="29658" y="27373"/>
                  </a:lnTo>
                  <a:lnTo>
                    <a:pt x="29674" y="27415"/>
                  </a:lnTo>
                  <a:lnTo>
                    <a:pt x="29691" y="27456"/>
                  </a:lnTo>
                  <a:lnTo>
                    <a:pt x="29691" y="27506"/>
                  </a:lnTo>
                  <a:lnTo>
                    <a:pt x="29691" y="27548"/>
                  </a:lnTo>
                  <a:lnTo>
                    <a:pt x="29749" y="27622"/>
                  </a:lnTo>
                  <a:lnTo>
                    <a:pt x="29807" y="27689"/>
                  </a:lnTo>
                  <a:lnTo>
                    <a:pt x="29874" y="27755"/>
                  </a:lnTo>
                  <a:lnTo>
                    <a:pt x="29948" y="27813"/>
                  </a:lnTo>
                  <a:lnTo>
                    <a:pt x="30023" y="27872"/>
                  </a:lnTo>
                  <a:lnTo>
                    <a:pt x="30098" y="27913"/>
                  </a:lnTo>
                  <a:lnTo>
                    <a:pt x="30181" y="27963"/>
                  </a:lnTo>
                  <a:lnTo>
                    <a:pt x="30264" y="27996"/>
                  </a:lnTo>
                  <a:lnTo>
                    <a:pt x="30355" y="28029"/>
                  </a:lnTo>
                  <a:lnTo>
                    <a:pt x="30438" y="28054"/>
                  </a:lnTo>
                  <a:lnTo>
                    <a:pt x="30530" y="28071"/>
                  </a:lnTo>
                  <a:lnTo>
                    <a:pt x="30621" y="28087"/>
                  </a:lnTo>
                  <a:lnTo>
                    <a:pt x="30712" y="28096"/>
                  </a:lnTo>
                  <a:lnTo>
                    <a:pt x="30804" y="28087"/>
                  </a:lnTo>
                  <a:lnTo>
                    <a:pt x="30895" y="28087"/>
                  </a:lnTo>
                  <a:lnTo>
                    <a:pt x="30986" y="28071"/>
                  </a:lnTo>
                  <a:lnTo>
                    <a:pt x="31128" y="28038"/>
                  </a:lnTo>
                  <a:lnTo>
                    <a:pt x="31252" y="27988"/>
                  </a:lnTo>
                  <a:lnTo>
                    <a:pt x="31377" y="27930"/>
                  </a:lnTo>
                  <a:lnTo>
                    <a:pt x="31493" y="27863"/>
                  </a:lnTo>
                  <a:lnTo>
                    <a:pt x="31609" y="27788"/>
                  </a:lnTo>
                  <a:lnTo>
                    <a:pt x="31726" y="27714"/>
                  </a:lnTo>
                  <a:lnTo>
                    <a:pt x="31950" y="27539"/>
                  </a:lnTo>
                  <a:lnTo>
                    <a:pt x="32174" y="27365"/>
                  </a:lnTo>
                  <a:lnTo>
                    <a:pt x="32398" y="27199"/>
                  </a:lnTo>
                  <a:lnTo>
                    <a:pt x="32515" y="27116"/>
                  </a:lnTo>
                  <a:lnTo>
                    <a:pt x="32639" y="27049"/>
                  </a:lnTo>
                  <a:lnTo>
                    <a:pt x="32764" y="26983"/>
                  </a:lnTo>
                  <a:lnTo>
                    <a:pt x="32888" y="26933"/>
                  </a:lnTo>
                  <a:lnTo>
                    <a:pt x="33113" y="26858"/>
                  </a:lnTo>
                  <a:lnTo>
                    <a:pt x="33229" y="26825"/>
                  </a:lnTo>
                  <a:lnTo>
                    <a:pt x="33337" y="26775"/>
                  </a:lnTo>
                  <a:lnTo>
                    <a:pt x="33428" y="26717"/>
                  </a:lnTo>
                  <a:lnTo>
                    <a:pt x="33519" y="26651"/>
                  </a:lnTo>
                  <a:lnTo>
                    <a:pt x="33686" y="26510"/>
                  </a:lnTo>
                  <a:lnTo>
                    <a:pt x="33993" y="26235"/>
                  </a:lnTo>
                  <a:lnTo>
                    <a:pt x="34142" y="26094"/>
                  </a:lnTo>
                  <a:lnTo>
                    <a:pt x="34275" y="25945"/>
                  </a:lnTo>
                  <a:lnTo>
                    <a:pt x="34333" y="25870"/>
                  </a:lnTo>
                  <a:lnTo>
                    <a:pt x="34383" y="25795"/>
                  </a:lnTo>
                  <a:lnTo>
                    <a:pt x="34433" y="25712"/>
                  </a:lnTo>
                  <a:lnTo>
                    <a:pt x="34466" y="25629"/>
                  </a:lnTo>
                  <a:lnTo>
                    <a:pt x="34491" y="25538"/>
                  </a:lnTo>
                  <a:lnTo>
                    <a:pt x="34508" y="25455"/>
                  </a:lnTo>
                  <a:lnTo>
                    <a:pt x="34508" y="25363"/>
                  </a:lnTo>
                  <a:lnTo>
                    <a:pt x="34499" y="25264"/>
                  </a:lnTo>
                  <a:lnTo>
                    <a:pt x="34466" y="25148"/>
                  </a:lnTo>
                  <a:lnTo>
                    <a:pt x="34416" y="25023"/>
                  </a:lnTo>
                  <a:lnTo>
                    <a:pt x="34367" y="24915"/>
                  </a:lnTo>
                  <a:lnTo>
                    <a:pt x="34300" y="24807"/>
                  </a:lnTo>
                  <a:lnTo>
                    <a:pt x="34225" y="24699"/>
                  </a:lnTo>
                  <a:lnTo>
                    <a:pt x="34142" y="24608"/>
                  </a:lnTo>
                  <a:lnTo>
                    <a:pt x="34051" y="24516"/>
                  </a:lnTo>
                  <a:lnTo>
                    <a:pt x="33951" y="24433"/>
                  </a:lnTo>
                  <a:lnTo>
                    <a:pt x="33852" y="24350"/>
                  </a:lnTo>
                  <a:lnTo>
                    <a:pt x="33744" y="24284"/>
                  </a:lnTo>
                  <a:lnTo>
                    <a:pt x="33528" y="24151"/>
                  </a:lnTo>
                  <a:lnTo>
                    <a:pt x="33304" y="24026"/>
                  </a:lnTo>
                  <a:lnTo>
                    <a:pt x="33079" y="23918"/>
                  </a:lnTo>
                  <a:lnTo>
                    <a:pt x="32772" y="23769"/>
                  </a:lnTo>
                  <a:lnTo>
                    <a:pt x="32465" y="23628"/>
                  </a:lnTo>
                  <a:lnTo>
                    <a:pt x="32157" y="23495"/>
                  </a:lnTo>
                  <a:lnTo>
                    <a:pt x="31842" y="23370"/>
                  </a:lnTo>
                  <a:lnTo>
                    <a:pt x="31684" y="23312"/>
                  </a:lnTo>
                  <a:lnTo>
                    <a:pt x="31526" y="23262"/>
                  </a:lnTo>
                  <a:lnTo>
                    <a:pt x="31360" y="23221"/>
                  </a:lnTo>
                  <a:lnTo>
                    <a:pt x="31202" y="23188"/>
                  </a:lnTo>
                  <a:lnTo>
                    <a:pt x="31036" y="23154"/>
                  </a:lnTo>
                  <a:lnTo>
                    <a:pt x="30870" y="23129"/>
                  </a:lnTo>
                  <a:lnTo>
                    <a:pt x="30704" y="23113"/>
                  </a:lnTo>
                  <a:lnTo>
                    <a:pt x="30538" y="23105"/>
                  </a:lnTo>
                  <a:lnTo>
                    <a:pt x="30538" y="23105"/>
                  </a:lnTo>
                  <a:lnTo>
                    <a:pt x="30571" y="23279"/>
                  </a:lnTo>
                  <a:lnTo>
                    <a:pt x="30596" y="23453"/>
                  </a:lnTo>
                  <a:lnTo>
                    <a:pt x="30621" y="23619"/>
                  </a:lnTo>
                  <a:lnTo>
                    <a:pt x="30629" y="23794"/>
                  </a:lnTo>
                  <a:lnTo>
                    <a:pt x="30530" y="23877"/>
                  </a:lnTo>
                  <a:lnTo>
                    <a:pt x="30430" y="23968"/>
                  </a:lnTo>
                  <a:lnTo>
                    <a:pt x="30339" y="24060"/>
                  </a:lnTo>
                  <a:lnTo>
                    <a:pt x="30256" y="24159"/>
                  </a:lnTo>
                  <a:lnTo>
                    <a:pt x="30181" y="24259"/>
                  </a:lnTo>
                  <a:lnTo>
                    <a:pt x="30106" y="24367"/>
                  </a:lnTo>
                  <a:lnTo>
                    <a:pt x="30048" y="24483"/>
                  </a:lnTo>
                  <a:lnTo>
                    <a:pt x="29990" y="24599"/>
                  </a:lnTo>
                  <a:lnTo>
                    <a:pt x="29932" y="24724"/>
                  </a:lnTo>
                  <a:lnTo>
                    <a:pt x="29899" y="24782"/>
                  </a:lnTo>
                  <a:lnTo>
                    <a:pt x="29857" y="24832"/>
                  </a:lnTo>
                  <a:lnTo>
                    <a:pt x="29807" y="24873"/>
                  </a:lnTo>
                  <a:lnTo>
                    <a:pt x="29749" y="24907"/>
                  </a:lnTo>
                  <a:lnTo>
                    <a:pt x="29716" y="24915"/>
                  </a:lnTo>
                  <a:lnTo>
                    <a:pt x="29683" y="24915"/>
                  </a:lnTo>
                  <a:lnTo>
                    <a:pt x="29649" y="24907"/>
                  </a:lnTo>
                  <a:lnTo>
                    <a:pt x="29616" y="24890"/>
                  </a:lnTo>
                  <a:lnTo>
                    <a:pt x="29550" y="24533"/>
                  </a:lnTo>
                  <a:lnTo>
                    <a:pt x="29483" y="24541"/>
                  </a:lnTo>
                  <a:lnTo>
                    <a:pt x="29409" y="24550"/>
                  </a:lnTo>
                  <a:lnTo>
                    <a:pt x="29334" y="24558"/>
                  </a:lnTo>
                  <a:lnTo>
                    <a:pt x="29259" y="24541"/>
                  </a:lnTo>
                  <a:lnTo>
                    <a:pt x="29193" y="24516"/>
                  </a:lnTo>
                  <a:lnTo>
                    <a:pt x="29159" y="24500"/>
                  </a:lnTo>
                  <a:lnTo>
                    <a:pt x="29134" y="24475"/>
                  </a:lnTo>
                  <a:lnTo>
                    <a:pt x="29110" y="24450"/>
                  </a:lnTo>
                  <a:lnTo>
                    <a:pt x="29093" y="24417"/>
                  </a:lnTo>
                  <a:lnTo>
                    <a:pt x="29076" y="24383"/>
                  </a:lnTo>
                  <a:lnTo>
                    <a:pt x="29068" y="24350"/>
                  </a:lnTo>
                  <a:lnTo>
                    <a:pt x="29068" y="24309"/>
                  </a:lnTo>
                  <a:lnTo>
                    <a:pt x="29076" y="24267"/>
                  </a:lnTo>
                  <a:lnTo>
                    <a:pt x="29110" y="24192"/>
                  </a:lnTo>
                  <a:lnTo>
                    <a:pt x="29176" y="24035"/>
                  </a:lnTo>
                  <a:lnTo>
                    <a:pt x="29251" y="23877"/>
                  </a:lnTo>
                  <a:lnTo>
                    <a:pt x="29301" y="23719"/>
                  </a:lnTo>
                  <a:lnTo>
                    <a:pt x="29325" y="23636"/>
                  </a:lnTo>
                  <a:lnTo>
                    <a:pt x="29334" y="23553"/>
                  </a:lnTo>
                  <a:lnTo>
                    <a:pt x="29342" y="23470"/>
                  </a:lnTo>
                  <a:lnTo>
                    <a:pt x="29334" y="23387"/>
                  </a:lnTo>
                  <a:lnTo>
                    <a:pt x="29317" y="23304"/>
                  </a:lnTo>
                  <a:lnTo>
                    <a:pt x="29292" y="23221"/>
                  </a:lnTo>
                  <a:lnTo>
                    <a:pt x="29259" y="23146"/>
                  </a:lnTo>
                  <a:lnTo>
                    <a:pt x="29209" y="23071"/>
                  </a:lnTo>
                  <a:lnTo>
                    <a:pt x="29159" y="23013"/>
                  </a:lnTo>
                  <a:lnTo>
                    <a:pt x="29085" y="22972"/>
                  </a:lnTo>
                  <a:lnTo>
                    <a:pt x="29018" y="22938"/>
                  </a:lnTo>
                  <a:lnTo>
                    <a:pt x="28952" y="22897"/>
                  </a:lnTo>
                  <a:lnTo>
                    <a:pt x="28927" y="22872"/>
                  </a:lnTo>
                  <a:lnTo>
                    <a:pt x="28910" y="22847"/>
                  </a:lnTo>
                  <a:lnTo>
                    <a:pt x="28894" y="22822"/>
                  </a:lnTo>
                  <a:lnTo>
                    <a:pt x="28894" y="22789"/>
                  </a:lnTo>
                  <a:lnTo>
                    <a:pt x="28902" y="22756"/>
                  </a:lnTo>
                  <a:lnTo>
                    <a:pt x="28919" y="22731"/>
                  </a:lnTo>
                  <a:lnTo>
                    <a:pt x="28943" y="22714"/>
                  </a:lnTo>
                  <a:lnTo>
                    <a:pt x="28968" y="22698"/>
                  </a:lnTo>
                  <a:lnTo>
                    <a:pt x="29035" y="22673"/>
                  </a:lnTo>
                  <a:lnTo>
                    <a:pt x="29101" y="22664"/>
                  </a:lnTo>
                  <a:lnTo>
                    <a:pt x="29749" y="22631"/>
                  </a:lnTo>
                  <a:lnTo>
                    <a:pt x="30397" y="22606"/>
                  </a:lnTo>
                  <a:lnTo>
                    <a:pt x="31045" y="22606"/>
                  </a:lnTo>
                  <a:lnTo>
                    <a:pt x="31692" y="22623"/>
                  </a:lnTo>
                  <a:lnTo>
                    <a:pt x="31834" y="22623"/>
                  </a:lnTo>
                  <a:lnTo>
                    <a:pt x="31900" y="22615"/>
                  </a:lnTo>
                  <a:lnTo>
                    <a:pt x="31966" y="22606"/>
                  </a:lnTo>
                  <a:lnTo>
                    <a:pt x="32033" y="22590"/>
                  </a:lnTo>
                  <a:lnTo>
                    <a:pt x="32091" y="22556"/>
                  </a:lnTo>
                  <a:lnTo>
                    <a:pt x="32133" y="22515"/>
                  </a:lnTo>
                  <a:lnTo>
                    <a:pt x="32174" y="22465"/>
                  </a:lnTo>
                  <a:lnTo>
                    <a:pt x="32199" y="22399"/>
                  </a:lnTo>
                  <a:lnTo>
                    <a:pt x="32216" y="22332"/>
                  </a:lnTo>
                  <a:lnTo>
                    <a:pt x="32216" y="22266"/>
                  </a:lnTo>
                  <a:lnTo>
                    <a:pt x="32207" y="22191"/>
                  </a:lnTo>
                  <a:lnTo>
                    <a:pt x="32083" y="20090"/>
                  </a:lnTo>
                  <a:lnTo>
                    <a:pt x="32074" y="19949"/>
                  </a:lnTo>
                  <a:lnTo>
                    <a:pt x="32083" y="19882"/>
                  </a:lnTo>
                  <a:lnTo>
                    <a:pt x="32099" y="19807"/>
                  </a:lnTo>
                  <a:lnTo>
                    <a:pt x="32124" y="19741"/>
                  </a:lnTo>
                  <a:lnTo>
                    <a:pt x="32166" y="19683"/>
                  </a:lnTo>
                  <a:lnTo>
                    <a:pt x="32216" y="19633"/>
                  </a:lnTo>
                  <a:lnTo>
                    <a:pt x="32274" y="19583"/>
                  </a:lnTo>
                  <a:lnTo>
                    <a:pt x="32332" y="19542"/>
                  </a:lnTo>
                  <a:lnTo>
                    <a:pt x="32407" y="19508"/>
                  </a:lnTo>
                  <a:lnTo>
                    <a:pt x="32539" y="19434"/>
                  </a:lnTo>
                  <a:lnTo>
                    <a:pt x="32681" y="19359"/>
                  </a:lnTo>
                  <a:lnTo>
                    <a:pt x="32747" y="19317"/>
                  </a:lnTo>
                  <a:lnTo>
                    <a:pt x="32805" y="19276"/>
                  </a:lnTo>
                  <a:lnTo>
                    <a:pt x="32863" y="19226"/>
                  </a:lnTo>
                  <a:lnTo>
                    <a:pt x="32905" y="19176"/>
                  </a:lnTo>
                  <a:lnTo>
                    <a:pt x="32946" y="19118"/>
                  </a:lnTo>
                  <a:lnTo>
                    <a:pt x="32971" y="19043"/>
                  </a:lnTo>
                  <a:lnTo>
                    <a:pt x="32988" y="18944"/>
                  </a:lnTo>
                  <a:lnTo>
                    <a:pt x="32996" y="18894"/>
                  </a:lnTo>
                  <a:lnTo>
                    <a:pt x="33005" y="18844"/>
                  </a:lnTo>
                  <a:lnTo>
                    <a:pt x="33029" y="18794"/>
                  </a:lnTo>
                  <a:lnTo>
                    <a:pt x="33054" y="18744"/>
                  </a:lnTo>
                  <a:lnTo>
                    <a:pt x="33104" y="18645"/>
                  </a:lnTo>
                  <a:lnTo>
                    <a:pt x="33154" y="18553"/>
                  </a:lnTo>
                  <a:lnTo>
                    <a:pt x="33196" y="18462"/>
                  </a:lnTo>
                  <a:lnTo>
                    <a:pt x="33229" y="18362"/>
                  </a:lnTo>
                  <a:lnTo>
                    <a:pt x="33262" y="18263"/>
                  </a:lnTo>
                  <a:lnTo>
                    <a:pt x="33279" y="18163"/>
                  </a:lnTo>
                  <a:lnTo>
                    <a:pt x="33295" y="18063"/>
                  </a:lnTo>
                  <a:lnTo>
                    <a:pt x="33304" y="17964"/>
                  </a:lnTo>
                  <a:lnTo>
                    <a:pt x="33304" y="17864"/>
                  </a:lnTo>
                  <a:lnTo>
                    <a:pt x="33362" y="17864"/>
                  </a:lnTo>
                  <a:lnTo>
                    <a:pt x="33411" y="17872"/>
                  </a:lnTo>
                  <a:lnTo>
                    <a:pt x="33461" y="17897"/>
                  </a:lnTo>
                  <a:lnTo>
                    <a:pt x="33503" y="17931"/>
                  </a:lnTo>
                  <a:lnTo>
                    <a:pt x="33544" y="17964"/>
                  </a:lnTo>
                  <a:lnTo>
                    <a:pt x="33586" y="18014"/>
                  </a:lnTo>
                  <a:lnTo>
                    <a:pt x="33644" y="18105"/>
                  </a:lnTo>
                  <a:lnTo>
                    <a:pt x="33702" y="18196"/>
                  </a:lnTo>
                  <a:lnTo>
                    <a:pt x="33769" y="18296"/>
                  </a:lnTo>
                  <a:lnTo>
                    <a:pt x="33802" y="18337"/>
                  </a:lnTo>
                  <a:lnTo>
                    <a:pt x="33835" y="18379"/>
                  </a:lnTo>
                  <a:lnTo>
                    <a:pt x="33885" y="18412"/>
                  </a:lnTo>
                  <a:lnTo>
                    <a:pt x="33926" y="18437"/>
                  </a:lnTo>
                  <a:lnTo>
                    <a:pt x="34001" y="18462"/>
                  </a:lnTo>
                  <a:lnTo>
                    <a:pt x="34068" y="18470"/>
                  </a:lnTo>
                  <a:lnTo>
                    <a:pt x="34217" y="18495"/>
                  </a:lnTo>
                  <a:lnTo>
                    <a:pt x="34292" y="18504"/>
                  </a:lnTo>
                  <a:lnTo>
                    <a:pt x="34358" y="18528"/>
                  </a:lnTo>
                  <a:lnTo>
                    <a:pt x="34383" y="18545"/>
                  </a:lnTo>
                  <a:lnTo>
                    <a:pt x="34408" y="18562"/>
                  </a:lnTo>
                  <a:lnTo>
                    <a:pt x="34433" y="18587"/>
                  </a:lnTo>
                  <a:lnTo>
                    <a:pt x="34450" y="18620"/>
                  </a:lnTo>
                  <a:lnTo>
                    <a:pt x="34466" y="18661"/>
                  </a:lnTo>
                  <a:lnTo>
                    <a:pt x="34475" y="18711"/>
                  </a:lnTo>
                  <a:lnTo>
                    <a:pt x="34475" y="18819"/>
                  </a:lnTo>
                  <a:lnTo>
                    <a:pt x="34475" y="18911"/>
                  </a:lnTo>
                  <a:lnTo>
                    <a:pt x="34491" y="19002"/>
                  </a:lnTo>
                  <a:lnTo>
                    <a:pt x="34516" y="19093"/>
                  </a:lnTo>
                  <a:lnTo>
                    <a:pt x="34541" y="19185"/>
                  </a:lnTo>
                  <a:lnTo>
                    <a:pt x="34574" y="19268"/>
                  </a:lnTo>
                  <a:lnTo>
                    <a:pt x="34624" y="19351"/>
                  </a:lnTo>
                  <a:lnTo>
                    <a:pt x="34674" y="19434"/>
                  </a:lnTo>
                  <a:lnTo>
                    <a:pt x="34724" y="19508"/>
                  </a:lnTo>
                  <a:lnTo>
                    <a:pt x="34790" y="19583"/>
                  </a:lnTo>
                  <a:lnTo>
                    <a:pt x="34857" y="19650"/>
                  </a:lnTo>
                  <a:lnTo>
                    <a:pt x="34923" y="19708"/>
                  </a:lnTo>
                  <a:lnTo>
                    <a:pt x="34998" y="19758"/>
                  </a:lnTo>
                  <a:lnTo>
                    <a:pt x="35081" y="19807"/>
                  </a:lnTo>
                  <a:lnTo>
                    <a:pt x="35164" y="19841"/>
                  </a:lnTo>
                  <a:lnTo>
                    <a:pt x="35247" y="19874"/>
                  </a:lnTo>
                  <a:lnTo>
                    <a:pt x="35338" y="19891"/>
                  </a:lnTo>
                  <a:lnTo>
                    <a:pt x="32647" y="19891"/>
                  </a:lnTo>
                  <a:lnTo>
                    <a:pt x="32639" y="20065"/>
                  </a:lnTo>
                  <a:lnTo>
                    <a:pt x="32639" y="20231"/>
                  </a:lnTo>
                  <a:lnTo>
                    <a:pt x="32647" y="20405"/>
                  </a:lnTo>
                  <a:lnTo>
                    <a:pt x="32664" y="20572"/>
                  </a:lnTo>
                  <a:lnTo>
                    <a:pt x="32681" y="20746"/>
                  </a:lnTo>
                  <a:lnTo>
                    <a:pt x="32706" y="20912"/>
                  </a:lnTo>
                  <a:lnTo>
                    <a:pt x="32730" y="21086"/>
                  </a:lnTo>
                  <a:lnTo>
                    <a:pt x="32772" y="21253"/>
                  </a:lnTo>
                  <a:lnTo>
                    <a:pt x="32814" y="21419"/>
                  </a:lnTo>
                  <a:lnTo>
                    <a:pt x="32855" y="21585"/>
                  </a:lnTo>
                  <a:lnTo>
                    <a:pt x="32905" y="21743"/>
                  </a:lnTo>
                  <a:lnTo>
                    <a:pt x="32963" y="21909"/>
                  </a:lnTo>
                  <a:lnTo>
                    <a:pt x="33029" y="22066"/>
                  </a:lnTo>
                  <a:lnTo>
                    <a:pt x="33096" y="22224"/>
                  </a:lnTo>
                  <a:lnTo>
                    <a:pt x="33171" y="22374"/>
                  </a:lnTo>
                  <a:lnTo>
                    <a:pt x="33245" y="22531"/>
                  </a:lnTo>
                  <a:lnTo>
                    <a:pt x="33328" y="22681"/>
                  </a:lnTo>
                  <a:lnTo>
                    <a:pt x="33411" y="22830"/>
                  </a:lnTo>
                  <a:lnTo>
                    <a:pt x="33503" y="22972"/>
                  </a:lnTo>
                  <a:lnTo>
                    <a:pt x="33602" y="23113"/>
                  </a:lnTo>
                  <a:lnTo>
                    <a:pt x="33702" y="23254"/>
                  </a:lnTo>
                  <a:lnTo>
                    <a:pt x="33802" y="23387"/>
                  </a:lnTo>
                  <a:lnTo>
                    <a:pt x="33910" y="23520"/>
                  </a:lnTo>
                  <a:lnTo>
                    <a:pt x="34026" y="23653"/>
                  </a:lnTo>
                  <a:lnTo>
                    <a:pt x="34142" y="23777"/>
                  </a:lnTo>
                  <a:lnTo>
                    <a:pt x="34267" y="23893"/>
                  </a:lnTo>
                  <a:lnTo>
                    <a:pt x="34391" y="24010"/>
                  </a:lnTo>
                  <a:lnTo>
                    <a:pt x="34516" y="24126"/>
                  </a:lnTo>
                  <a:lnTo>
                    <a:pt x="34649" y="24234"/>
                  </a:lnTo>
                  <a:lnTo>
                    <a:pt x="34790" y="24334"/>
                  </a:lnTo>
                  <a:lnTo>
                    <a:pt x="34931" y="24433"/>
                  </a:lnTo>
                  <a:lnTo>
                    <a:pt x="35072" y="24525"/>
                  </a:lnTo>
                  <a:lnTo>
                    <a:pt x="35180" y="24583"/>
                  </a:lnTo>
                  <a:lnTo>
                    <a:pt x="35230" y="24608"/>
                  </a:lnTo>
                  <a:lnTo>
                    <a:pt x="35288" y="24624"/>
                  </a:lnTo>
                  <a:lnTo>
                    <a:pt x="35355" y="24624"/>
                  </a:lnTo>
                  <a:lnTo>
                    <a:pt x="35413" y="24616"/>
                  </a:lnTo>
                  <a:lnTo>
                    <a:pt x="35471" y="24599"/>
                  </a:lnTo>
                  <a:lnTo>
                    <a:pt x="35529" y="24574"/>
                  </a:lnTo>
                  <a:lnTo>
                    <a:pt x="35579" y="24541"/>
                  </a:lnTo>
                  <a:lnTo>
                    <a:pt x="35637" y="24508"/>
                  </a:lnTo>
                  <a:lnTo>
                    <a:pt x="35737" y="24433"/>
                  </a:lnTo>
                  <a:lnTo>
                    <a:pt x="37032" y="23403"/>
                  </a:lnTo>
                  <a:lnTo>
                    <a:pt x="37182" y="23287"/>
                  </a:lnTo>
                  <a:lnTo>
                    <a:pt x="37340" y="23188"/>
                  </a:lnTo>
                  <a:lnTo>
                    <a:pt x="37414" y="23138"/>
                  </a:lnTo>
                  <a:lnTo>
                    <a:pt x="37497" y="23096"/>
                  </a:lnTo>
                  <a:lnTo>
                    <a:pt x="37589" y="23063"/>
                  </a:lnTo>
                  <a:lnTo>
                    <a:pt x="37672" y="23046"/>
                  </a:lnTo>
                  <a:lnTo>
                    <a:pt x="37788" y="23030"/>
                  </a:lnTo>
                  <a:lnTo>
                    <a:pt x="37896" y="23013"/>
                  </a:lnTo>
                  <a:lnTo>
                    <a:pt x="38012" y="23005"/>
                  </a:lnTo>
                  <a:lnTo>
                    <a:pt x="38120" y="22980"/>
                  </a:lnTo>
                  <a:lnTo>
                    <a:pt x="38203" y="22955"/>
                  </a:lnTo>
                  <a:lnTo>
                    <a:pt x="38278" y="22922"/>
                  </a:lnTo>
                  <a:lnTo>
                    <a:pt x="38353" y="22872"/>
                  </a:lnTo>
                  <a:lnTo>
                    <a:pt x="38419" y="22822"/>
                  </a:lnTo>
                  <a:lnTo>
                    <a:pt x="38552" y="22706"/>
                  </a:lnTo>
                  <a:lnTo>
                    <a:pt x="38677" y="22581"/>
                  </a:lnTo>
                  <a:lnTo>
                    <a:pt x="38801" y="22457"/>
                  </a:lnTo>
                  <a:lnTo>
                    <a:pt x="38934" y="22340"/>
                  </a:lnTo>
                  <a:lnTo>
                    <a:pt x="39001" y="22299"/>
                  </a:lnTo>
                  <a:lnTo>
                    <a:pt x="39075" y="22257"/>
                  </a:lnTo>
                  <a:lnTo>
                    <a:pt x="39150" y="22216"/>
                  </a:lnTo>
                  <a:lnTo>
                    <a:pt x="39233" y="22191"/>
                  </a:lnTo>
                  <a:lnTo>
                    <a:pt x="39374" y="22166"/>
                  </a:lnTo>
                  <a:lnTo>
                    <a:pt x="39449" y="22149"/>
                  </a:lnTo>
                  <a:lnTo>
                    <a:pt x="39516" y="22125"/>
                  </a:lnTo>
                  <a:lnTo>
                    <a:pt x="39565" y="22083"/>
                  </a:lnTo>
                  <a:lnTo>
                    <a:pt x="39607" y="22033"/>
                  </a:lnTo>
                  <a:lnTo>
                    <a:pt x="39690" y="21917"/>
                  </a:lnTo>
                  <a:lnTo>
                    <a:pt x="39765" y="21817"/>
                  </a:lnTo>
                  <a:lnTo>
                    <a:pt x="39839" y="21726"/>
                  </a:lnTo>
                  <a:lnTo>
                    <a:pt x="39931" y="21643"/>
                  </a:lnTo>
                  <a:lnTo>
                    <a:pt x="40022" y="21560"/>
                  </a:lnTo>
                  <a:lnTo>
                    <a:pt x="40114" y="21493"/>
                  </a:lnTo>
                  <a:lnTo>
                    <a:pt x="40213" y="21419"/>
                  </a:lnTo>
                  <a:lnTo>
                    <a:pt x="40321" y="21360"/>
                  </a:lnTo>
                  <a:lnTo>
                    <a:pt x="40429" y="21294"/>
                  </a:lnTo>
                  <a:lnTo>
                    <a:pt x="40653" y="21194"/>
                  </a:lnTo>
                  <a:lnTo>
                    <a:pt x="40886" y="21095"/>
                  </a:lnTo>
                  <a:lnTo>
                    <a:pt x="41127" y="21012"/>
                  </a:lnTo>
                  <a:lnTo>
                    <a:pt x="41368" y="20929"/>
                  </a:lnTo>
                  <a:lnTo>
                    <a:pt x="43419" y="20264"/>
                  </a:lnTo>
                  <a:lnTo>
                    <a:pt x="43734" y="20165"/>
                  </a:lnTo>
                  <a:lnTo>
                    <a:pt x="44058" y="20065"/>
                  </a:lnTo>
                  <a:lnTo>
                    <a:pt x="44382" y="19982"/>
                  </a:lnTo>
                  <a:lnTo>
                    <a:pt x="44548" y="19949"/>
                  </a:lnTo>
                  <a:lnTo>
                    <a:pt x="44714" y="19924"/>
                  </a:lnTo>
                  <a:lnTo>
                    <a:pt x="45022" y="19891"/>
                  </a:lnTo>
                  <a:lnTo>
                    <a:pt x="45329" y="19857"/>
                  </a:lnTo>
                  <a:lnTo>
                    <a:pt x="45479" y="19832"/>
                  </a:lnTo>
                  <a:lnTo>
                    <a:pt x="45628" y="19807"/>
                  </a:lnTo>
                  <a:lnTo>
                    <a:pt x="45777" y="19766"/>
                  </a:lnTo>
                  <a:lnTo>
                    <a:pt x="45919" y="19716"/>
                  </a:lnTo>
                  <a:lnTo>
                    <a:pt x="46018" y="19675"/>
                  </a:lnTo>
                  <a:lnTo>
                    <a:pt x="46110" y="19625"/>
                  </a:lnTo>
                  <a:lnTo>
                    <a:pt x="46284" y="19525"/>
                  </a:lnTo>
                  <a:lnTo>
                    <a:pt x="46467" y="19417"/>
                  </a:lnTo>
                  <a:lnTo>
                    <a:pt x="46641" y="19309"/>
                  </a:lnTo>
                  <a:lnTo>
                    <a:pt x="46766" y="19243"/>
                  </a:lnTo>
                  <a:lnTo>
                    <a:pt x="46890" y="19185"/>
                  </a:lnTo>
                  <a:lnTo>
                    <a:pt x="47015" y="19135"/>
                  </a:lnTo>
                  <a:lnTo>
                    <a:pt x="47139" y="19085"/>
                  </a:lnTo>
                  <a:lnTo>
                    <a:pt x="47397" y="19002"/>
                  </a:lnTo>
                  <a:lnTo>
                    <a:pt x="47663" y="18927"/>
                  </a:lnTo>
                  <a:lnTo>
                    <a:pt x="47139" y="17524"/>
                  </a:lnTo>
                  <a:lnTo>
                    <a:pt x="47106" y="17441"/>
                  </a:lnTo>
                  <a:lnTo>
                    <a:pt x="47081" y="17407"/>
                  </a:lnTo>
                  <a:lnTo>
                    <a:pt x="47056" y="17374"/>
                  </a:lnTo>
                  <a:lnTo>
                    <a:pt x="47023" y="17357"/>
                  </a:lnTo>
                  <a:lnTo>
                    <a:pt x="46998" y="17349"/>
                  </a:lnTo>
                  <a:lnTo>
                    <a:pt x="46940" y="17333"/>
                  </a:lnTo>
                  <a:lnTo>
                    <a:pt x="46874" y="17333"/>
                  </a:lnTo>
                  <a:lnTo>
                    <a:pt x="46807" y="17341"/>
                  </a:lnTo>
                  <a:lnTo>
                    <a:pt x="46309" y="17407"/>
                  </a:lnTo>
                  <a:lnTo>
                    <a:pt x="45811" y="17499"/>
                  </a:lnTo>
                  <a:lnTo>
                    <a:pt x="45312" y="17607"/>
                  </a:lnTo>
                  <a:lnTo>
                    <a:pt x="44831" y="17731"/>
                  </a:lnTo>
                  <a:lnTo>
                    <a:pt x="44216" y="16369"/>
                  </a:lnTo>
                  <a:lnTo>
                    <a:pt x="44133" y="16178"/>
                  </a:lnTo>
                  <a:lnTo>
                    <a:pt x="44050" y="15979"/>
                  </a:lnTo>
                  <a:lnTo>
                    <a:pt x="43975" y="15780"/>
                  </a:lnTo>
                  <a:lnTo>
                    <a:pt x="43917" y="15572"/>
                  </a:lnTo>
                  <a:lnTo>
                    <a:pt x="43884" y="15431"/>
                  </a:lnTo>
                  <a:lnTo>
                    <a:pt x="43859" y="15281"/>
                  </a:lnTo>
                  <a:lnTo>
                    <a:pt x="43818" y="14982"/>
                  </a:lnTo>
                  <a:lnTo>
                    <a:pt x="43784" y="14625"/>
                  </a:lnTo>
                  <a:lnTo>
                    <a:pt x="43759" y="14268"/>
                  </a:lnTo>
                  <a:lnTo>
                    <a:pt x="43734" y="13911"/>
                  </a:lnTo>
                  <a:lnTo>
                    <a:pt x="43718" y="13546"/>
                  </a:lnTo>
                  <a:lnTo>
                    <a:pt x="43710" y="13188"/>
                  </a:lnTo>
                  <a:lnTo>
                    <a:pt x="43710" y="12823"/>
                  </a:lnTo>
                  <a:lnTo>
                    <a:pt x="43710" y="12466"/>
                  </a:lnTo>
                  <a:lnTo>
                    <a:pt x="43726" y="12109"/>
                  </a:lnTo>
                  <a:lnTo>
                    <a:pt x="43726" y="11934"/>
                  </a:lnTo>
                  <a:lnTo>
                    <a:pt x="43726" y="11760"/>
                  </a:lnTo>
                  <a:lnTo>
                    <a:pt x="43718" y="11586"/>
                  </a:lnTo>
                  <a:lnTo>
                    <a:pt x="43701" y="11419"/>
                  </a:lnTo>
                  <a:lnTo>
                    <a:pt x="43676" y="11336"/>
                  </a:lnTo>
                  <a:lnTo>
                    <a:pt x="43660" y="11253"/>
                  </a:lnTo>
                  <a:lnTo>
                    <a:pt x="43627" y="11179"/>
                  </a:lnTo>
                  <a:lnTo>
                    <a:pt x="43593" y="11104"/>
                  </a:lnTo>
                  <a:lnTo>
                    <a:pt x="43560" y="11037"/>
                  </a:lnTo>
                  <a:lnTo>
                    <a:pt x="43510" y="10971"/>
                  </a:lnTo>
                  <a:lnTo>
                    <a:pt x="43460" y="10913"/>
                  </a:lnTo>
                  <a:lnTo>
                    <a:pt x="43394" y="10855"/>
                  </a:lnTo>
                  <a:lnTo>
                    <a:pt x="42040" y="9767"/>
                  </a:lnTo>
                  <a:lnTo>
                    <a:pt x="41368" y="9210"/>
                  </a:lnTo>
                  <a:lnTo>
                    <a:pt x="41035" y="8928"/>
                  </a:lnTo>
                  <a:lnTo>
                    <a:pt x="40703" y="8646"/>
                  </a:lnTo>
                  <a:lnTo>
                    <a:pt x="40562" y="8737"/>
                  </a:lnTo>
                  <a:lnTo>
                    <a:pt x="40421" y="8820"/>
                  </a:lnTo>
                  <a:lnTo>
                    <a:pt x="40122" y="8978"/>
                  </a:lnTo>
                  <a:lnTo>
                    <a:pt x="39599" y="9235"/>
                  </a:lnTo>
                  <a:lnTo>
                    <a:pt x="39549" y="9260"/>
                  </a:lnTo>
                  <a:lnTo>
                    <a:pt x="39499" y="9277"/>
                  </a:lnTo>
                  <a:lnTo>
                    <a:pt x="39449" y="9277"/>
                  </a:lnTo>
                  <a:lnTo>
                    <a:pt x="39399" y="9268"/>
                  </a:lnTo>
                  <a:lnTo>
                    <a:pt x="39358" y="9244"/>
                  </a:lnTo>
                  <a:lnTo>
                    <a:pt x="39325" y="9210"/>
                  </a:lnTo>
                  <a:lnTo>
                    <a:pt x="39283" y="9177"/>
                  </a:lnTo>
                  <a:lnTo>
                    <a:pt x="39250" y="9136"/>
                  </a:lnTo>
                  <a:lnTo>
                    <a:pt x="39192" y="9044"/>
                  </a:lnTo>
                  <a:lnTo>
                    <a:pt x="39042" y="8820"/>
                  </a:lnTo>
                  <a:lnTo>
                    <a:pt x="38884" y="8596"/>
                  </a:lnTo>
                  <a:lnTo>
                    <a:pt x="38710" y="8388"/>
                  </a:lnTo>
                  <a:lnTo>
                    <a:pt x="38527" y="8181"/>
                  </a:lnTo>
                  <a:lnTo>
                    <a:pt x="38336" y="7981"/>
                  </a:lnTo>
                  <a:lnTo>
                    <a:pt x="38137" y="7799"/>
                  </a:lnTo>
                  <a:lnTo>
                    <a:pt x="37929" y="7624"/>
                  </a:lnTo>
                  <a:lnTo>
                    <a:pt x="37713" y="7458"/>
                  </a:lnTo>
                  <a:lnTo>
                    <a:pt x="37489" y="7309"/>
                  </a:lnTo>
                  <a:lnTo>
                    <a:pt x="37248" y="7167"/>
                  </a:lnTo>
                  <a:lnTo>
                    <a:pt x="37008" y="7043"/>
                  </a:lnTo>
                  <a:lnTo>
                    <a:pt x="36767" y="6935"/>
                  </a:lnTo>
                  <a:lnTo>
                    <a:pt x="36509" y="6835"/>
                  </a:lnTo>
                  <a:lnTo>
                    <a:pt x="36252" y="6760"/>
                  </a:lnTo>
                  <a:lnTo>
                    <a:pt x="35986" y="6694"/>
                  </a:lnTo>
                  <a:lnTo>
                    <a:pt x="35720" y="6652"/>
                  </a:lnTo>
                  <a:lnTo>
                    <a:pt x="35488" y="6619"/>
                  </a:lnTo>
                  <a:lnTo>
                    <a:pt x="35247" y="6611"/>
                  </a:lnTo>
                  <a:lnTo>
                    <a:pt x="34765" y="6594"/>
                  </a:lnTo>
                  <a:lnTo>
                    <a:pt x="34167" y="6578"/>
                  </a:lnTo>
                  <a:lnTo>
                    <a:pt x="33569" y="6569"/>
                  </a:lnTo>
                  <a:lnTo>
                    <a:pt x="33270" y="6569"/>
                  </a:lnTo>
                  <a:lnTo>
                    <a:pt x="32980" y="6578"/>
                  </a:lnTo>
                  <a:lnTo>
                    <a:pt x="32681" y="6586"/>
                  </a:lnTo>
                  <a:lnTo>
                    <a:pt x="32382" y="6611"/>
                  </a:lnTo>
                  <a:lnTo>
                    <a:pt x="31468" y="6686"/>
                  </a:lnTo>
                  <a:lnTo>
                    <a:pt x="31393" y="6686"/>
                  </a:lnTo>
                  <a:lnTo>
                    <a:pt x="31352" y="6677"/>
                  </a:lnTo>
                  <a:lnTo>
                    <a:pt x="31319" y="6661"/>
                  </a:lnTo>
                  <a:lnTo>
                    <a:pt x="31294" y="6644"/>
                  </a:lnTo>
                  <a:lnTo>
                    <a:pt x="31277" y="6611"/>
                  </a:lnTo>
                  <a:lnTo>
                    <a:pt x="31252" y="6553"/>
                  </a:lnTo>
                  <a:lnTo>
                    <a:pt x="31136" y="6229"/>
                  </a:lnTo>
                  <a:lnTo>
                    <a:pt x="31028" y="5905"/>
                  </a:lnTo>
                  <a:lnTo>
                    <a:pt x="30812" y="5249"/>
                  </a:lnTo>
                  <a:lnTo>
                    <a:pt x="30696" y="4917"/>
                  </a:lnTo>
                  <a:lnTo>
                    <a:pt x="30571" y="4601"/>
                  </a:lnTo>
                  <a:lnTo>
                    <a:pt x="30438" y="4286"/>
                  </a:lnTo>
                  <a:lnTo>
                    <a:pt x="30364" y="4128"/>
                  </a:lnTo>
                  <a:lnTo>
                    <a:pt x="30281" y="3978"/>
                  </a:lnTo>
                  <a:lnTo>
                    <a:pt x="30189" y="3820"/>
                  </a:lnTo>
                  <a:lnTo>
                    <a:pt x="30098" y="3663"/>
                  </a:lnTo>
                  <a:lnTo>
                    <a:pt x="29998" y="3513"/>
                  </a:lnTo>
                  <a:lnTo>
                    <a:pt x="29899" y="3364"/>
                  </a:lnTo>
                  <a:lnTo>
                    <a:pt x="29791" y="3223"/>
                  </a:lnTo>
                  <a:lnTo>
                    <a:pt x="29674" y="3090"/>
                  </a:lnTo>
                  <a:lnTo>
                    <a:pt x="29558" y="2948"/>
                  </a:lnTo>
                  <a:lnTo>
                    <a:pt x="29433" y="2816"/>
                  </a:lnTo>
                  <a:lnTo>
                    <a:pt x="29309" y="2691"/>
                  </a:lnTo>
                  <a:lnTo>
                    <a:pt x="29184" y="2566"/>
                  </a:lnTo>
                  <a:lnTo>
                    <a:pt x="29051" y="2450"/>
                  </a:lnTo>
                  <a:lnTo>
                    <a:pt x="28910" y="2326"/>
                  </a:lnTo>
                  <a:lnTo>
                    <a:pt x="28628" y="2110"/>
                  </a:lnTo>
                  <a:lnTo>
                    <a:pt x="28337" y="1894"/>
                  </a:lnTo>
                  <a:lnTo>
                    <a:pt x="28030" y="1703"/>
                  </a:lnTo>
                  <a:lnTo>
                    <a:pt x="27714" y="1520"/>
                  </a:lnTo>
                  <a:lnTo>
                    <a:pt x="27382" y="1354"/>
                  </a:lnTo>
                  <a:lnTo>
                    <a:pt x="27050" y="1204"/>
                  </a:lnTo>
                  <a:lnTo>
                    <a:pt x="26709" y="1063"/>
                  </a:lnTo>
                  <a:lnTo>
                    <a:pt x="26369" y="939"/>
                  </a:lnTo>
                  <a:lnTo>
                    <a:pt x="26020" y="831"/>
                  </a:lnTo>
                  <a:lnTo>
                    <a:pt x="25671" y="731"/>
                  </a:lnTo>
                  <a:lnTo>
                    <a:pt x="25298" y="648"/>
                  </a:lnTo>
                  <a:lnTo>
                    <a:pt x="24932" y="565"/>
                  </a:lnTo>
                  <a:lnTo>
                    <a:pt x="24185" y="424"/>
                  </a:lnTo>
                  <a:lnTo>
                    <a:pt x="22873" y="175"/>
                  </a:lnTo>
                  <a:lnTo>
                    <a:pt x="22407" y="92"/>
                  </a:lnTo>
                  <a:lnTo>
                    <a:pt x="22175" y="58"/>
                  </a:lnTo>
                  <a:lnTo>
                    <a:pt x="21934" y="33"/>
                  </a:lnTo>
                  <a:lnTo>
                    <a:pt x="2153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356902" y="-642420"/>
              <a:ext cx="19667" cy="13646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342610" y="-616456"/>
              <a:ext cx="196478" cy="116596"/>
            </a:xfrm>
            <a:custGeom>
              <a:avLst/>
              <a:gdLst/>
              <a:ahLst/>
              <a:cxnLst/>
              <a:rect l="l" t="t" r="r" b="b"/>
              <a:pathLst>
                <a:path w="10050" h="5964" extrusionOk="0">
                  <a:moveTo>
                    <a:pt x="9227" y="1919"/>
                  </a:moveTo>
                  <a:lnTo>
                    <a:pt x="9311" y="1977"/>
                  </a:lnTo>
                  <a:lnTo>
                    <a:pt x="9427" y="2069"/>
                  </a:lnTo>
                  <a:lnTo>
                    <a:pt x="9477" y="2119"/>
                  </a:lnTo>
                  <a:lnTo>
                    <a:pt x="9526" y="2160"/>
                  </a:lnTo>
                  <a:lnTo>
                    <a:pt x="9560" y="2210"/>
                  </a:lnTo>
                  <a:lnTo>
                    <a:pt x="9568" y="2243"/>
                  </a:lnTo>
                  <a:lnTo>
                    <a:pt x="9560" y="2310"/>
                  </a:lnTo>
                  <a:lnTo>
                    <a:pt x="9543" y="2376"/>
                  </a:lnTo>
                  <a:lnTo>
                    <a:pt x="9518" y="2434"/>
                  </a:lnTo>
                  <a:lnTo>
                    <a:pt x="9485" y="2492"/>
                  </a:lnTo>
                  <a:lnTo>
                    <a:pt x="9460" y="2534"/>
                  </a:lnTo>
                  <a:lnTo>
                    <a:pt x="9452" y="2559"/>
                  </a:lnTo>
                  <a:lnTo>
                    <a:pt x="9452" y="2584"/>
                  </a:lnTo>
                  <a:lnTo>
                    <a:pt x="9385" y="2625"/>
                  </a:lnTo>
                  <a:lnTo>
                    <a:pt x="9311" y="2650"/>
                  </a:lnTo>
                  <a:lnTo>
                    <a:pt x="9236" y="2658"/>
                  </a:lnTo>
                  <a:lnTo>
                    <a:pt x="9161" y="2667"/>
                  </a:lnTo>
                  <a:lnTo>
                    <a:pt x="9078" y="2667"/>
                  </a:lnTo>
                  <a:lnTo>
                    <a:pt x="9003" y="2650"/>
                  </a:lnTo>
                  <a:lnTo>
                    <a:pt x="8845" y="2617"/>
                  </a:lnTo>
                  <a:lnTo>
                    <a:pt x="8713" y="2584"/>
                  </a:lnTo>
                  <a:lnTo>
                    <a:pt x="8654" y="2550"/>
                  </a:lnTo>
                  <a:lnTo>
                    <a:pt x="8596" y="2517"/>
                  </a:lnTo>
                  <a:lnTo>
                    <a:pt x="8546" y="2467"/>
                  </a:lnTo>
                  <a:lnTo>
                    <a:pt x="8513" y="2418"/>
                  </a:lnTo>
                  <a:lnTo>
                    <a:pt x="8488" y="2351"/>
                  </a:lnTo>
                  <a:lnTo>
                    <a:pt x="8480" y="2318"/>
                  </a:lnTo>
                  <a:lnTo>
                    <a:pt x="8488" y="2285"/>
                  </a:lnTo>
                  <a:lnTo>
                    <a:pt x="8497" y="2235"/>
                  </a:lnTo>
                  <a:lnTo>
                    <a:pt x="8530" y="2185"/>
                  </a:lnTo>
                  <a:lnTo>
                    <a:pt x="8563" y="2143"/>
                  </a:lnTo>
                  <a:lnTo>
                    <a:pt x="8613" y="2110"/>
                  </a:lnTo>
                  <a:lnTo>
                    <a:pt x="8663" y="2077"/>
                  </a:lnTo>
                  <a:lnTo>
                    <a:pt x="8721" y="2060"/>
                  </a:lnTo>
                  <a:lnTo>
                    <a:pt x="8829" y="2027"/>
                  </a:lnTo>
                  <a:lnTo>
                    <a:pt x="9227" y="1919"/>
                  </a:lnTo>
                  <a:close/>
                  <a:moveTo>
                    <a:pt x="275" y="1"/>
                  </a:moveTo>
                  <a:lnTo>
                    <a:pt x="217" y="17"/>
                  </a:lnTo>
                  <a:lnTo>
                    <a:pt x="159" y="42"/>
                  </a:lnTo>
                  <a:lnTo>
                    <a:pt x="109" y="67"/>
                  </a:lnTo>
                  <a:lnTo>
                    <a:pt x="67" y="109"/>
                  </a:lnTo>
                  <a:lnTo>
                    <a:pt x="34" y="159"/>
                  </a:lnTo>
                  <a:lnTo>
                    <a:pt x="9" y="208"/>
                  </a:lnTo>
                  <a:lnTo>
                    <a:pt x="1" y="267"/>
                  </a:lnTo>
                  <a:lnTo>
                    <a:pt x="9" y="300"/>
                  </a:lnTo>
                  <a:lnTo>
                    <a:pt x="17" y="333"/>
                  </a:lnTo>
                  <a:lnTo>
                    <a:pt x="42" y="391"/>
                  </a:lnTo>
                  <a:lnTo>
                    <a:pt x="84" y="449"/>
                  </a:lnTo>
                  <a:lnTo>
                    <a:pt x="134" y="499"/>
                  </a:lnTo>
                  <a:lnTo>
                    <a:pt x="208" y="557"/>
                  </a:lnTo>
                  <a:lnTo>
                    <a:pt x="283" y="607"/>
                  </a:lnTo>
                  <a:lnTo>
                    <a:pt x="366" y="657"/>
                  </a:lnTo>
                  <a:lnTo>
                    <a:pt x="457" y="698"/>
                  </a:lnTo>
                  <a:lnTo>
                    <a:pt x="624" y="773"/>
                  </a:lnTo>
                  <a:lnTo>
                    <a:pt x="715" y="815"/>
                  </a:lnTo>
                  <a:lnTo>
                    <a:pt x="798" y="865"/>
                  </a:lnTo>
                  <a:lnTo>
                    <a:pt x="889" y="923"/>
                  </a:lnTo>
                  <a:lnTo>
                    <a:pt x="981" y="989"/>
                  </a:lnTo>
                  <a:lnTo>
                    <a:pt x="1147" y="1130"/>
                  </a:lnTo>
                  <a:lnTo>
                    <a:pt x="3157" y="2816"/>
                  </a:lnTo>
                  <a:lnTo>
                    <a:pt x="3912" y="3439"/>
                  </a:lnTo>
                  <a:lnTo>
                    <a:pt x="4286" y="3746"/>
                  </a:lnTo>
                  <a:lnTo>
                    <a:pt x="4676" y="4045"/>
                  </a:lnTo>
                  <a:lnTo>
                    <a:pt x="4809" y="4145"/>
                  </a:lnTo>
                  <a:lnTo>
                    <a:pt x="4959" y="4245"/>
                  </a:lnTo>
                  <a:lnTo>
                    <a:pt x="5158" y="4369"/>
                  </a:lnTo>
                  <a:lnTo>
                    <a:pt x="5274" y="4452"/>
                  </a:lnTo>
                  <a:lnTo>
                    <a:pt x="5382" y="4535"/>
                  </a:lnTo>
                  <a:lnTo>
                    <a:pt x="7110" y="5872"/>
                  </a:lnTo>
                  <a:lnTo>
                    <a:pt x="7184" y="5922"/>
                  </a:lnTo>
                  <a:lnTo>
                    <a:pt x="7226" y="5939"/>
                  </a:lnTo>
                  <a:lnTo>
                    <a:pt x="7268" y="5955"/>
                  </a:lnTo>
                  <a:lnTo>
                    <a:pt x="7309" y="5964"/>
                  </a:lnTo>
                  <a:lnTo>
                    <a:pt x="7342" y="5955"/>
                  </a:lnTo>
                  <a:lnTo>
                    <a:pt x="7384" y="5947"/>
                  </a:lnTo>
                  <a:lnTo>
                    <a:pt x="7409" y="5922"/>
                  </a:lnTo>
                  <a:lnTo>
                    <a:pt x="7425" y="5897"/>
                  </a:lnTo>
                  <a:lnTo>
                    <a:pt x="7434" y="5872"/>
                  </a:lnTo>
                  <a:lnTo>
                    <a:pt x="7442" y="5831"/>
                  </a:lnTo>
                  <a:lnTo>
                    <a:pt x="7442" y="5723"/>
                  </a:lnTo>
                  <a:lnTo>
                    <a:pt x="7450" y="5640"/>
                  </a:lnTo>
                  <a:lnTo>
                    <a:pt x="7483" y="5565"/>
                  </a:lnTo>
                  <a:lnTo>
                    <a:pt x="7525" y="5490"/>
                  </a:lnTo>
                  <a:lnTo>
                    <a:pt x="7575" y="5424"/>
                  </a:lnTo>
                  <a:lnTo>
                    <a:pt x="7633" y="5358"/>
                  </a:lnTo>
                  <a:lnTo>
                    <a:pt x="7699" y="5299"/>
                  </a:lnTo>
                  <a:lnTo>
                    <a:pt x="7841" y="5191"/>
                  </a:lnTo>
                  <a:lnTo>
                    <a:pt x="8065" y="5042"/>
                  </a:lnTo>
                  <a:lnTo>
                    <a:pt x="8181" y="4967"/>
                  </a:lnTo>
                  <a:lnTo>
                    <a:pt x="8306" y="4901"/>
                  </a:lnTo>
                  <a:lnTo>
                    <a:pt x="8422" y="4843"/>
                  </a:lnTo>
                  <a:lnTo>
                    <a:pt x="8555" y="4801"/>
                  </a:lnTo>
                  <a:lnTo>
                    <a:pt x="8679" y="4768"/>
                  </a:lnTo>
                  <a:lnTo>
                    <a:pt x="8812" y="4751"/>
                  </a:lnTo>
                  <a:lnTo>
                    <a:pt x="8962" y="4743"/>
                  </a:lnTo>
                  <a:lnTo>
                    <a:pt x="9036" y="4743"/>
                  </a:lnTo>
                  <a:lnTo>
                    <a:pt x="9111" y="4726"/>
                  </a:lnTo>
                  <a:lnTo>
                    <a:pt x="9178" y="4710"/>
                  </a:lnTo>
                  <a:lnTo>
                    <a:pt x="9236" y="4685"/>
                  </a:lnTo>
                  <a:lnTo>
                    <a:pt x="9252" y="4660"/>
                  </a:lnTo>
                  <a:lnTo>
                    <a:pt x="9277" y="4635"/>
                  </a:lnTo>
                  <a:lnTo>
                    <a:pt x="9294" y="4610"/>
                  </a:lnTo>
                  <a:lnTo>
                    <a:pt x="9311" y="4577"/>
                  </a:lnTo>
                  <a:lnTo>
                    <a:pt x="9319" y="4519"/>
                  </a:lnTo>
                  <a:lnTo>
                    <a:pt x="9311" y="4452"/>
                  </a:lnTo>
                  <a:lnTo>
                    <a:pt x="9294" y="4328"/>
                  </a:lnTo>
                  <a:lnTo>
                    <a:pt x="9294" y="4261"/>
                  </a:lnTo>
                  <a:lnTo>
                    <a:pt x="9294" y="4195"/>
                  </a:lnTo>
                  <a:lnTo>
                    <a:pt x="9319" y="4070"/>
                  </a:lnTo>
                  <a:lnTo>
                    <a:pt x="9344" y="3937"/>
                  </a:lnTo>
                  <a:lnTo>
                    <a:pt x="9369" y="3813"/>
                  </a:lnTo>
                  <a:lnTo>
                    <a:pt x="9369" y="3746"/>
                  </a:lnTo>
                  <a:lnTo>
                    <a:pt x="9360" y="3680"/>
                  </a:lnTo>
                  <a:lnTo>
                    <a:pt x="9344" y="3613"/>
                  </a:lnTo>
                  <a:lnTo>
                    <a:pt x="9327" y="3547"/>
                  </a:lnTo>
                  <a:lnTo>
                    <a:pt x="9294" y="3497"/>
                  </a:lnTo>
                  <a:lnTo>
                    <a:pt x="9252" y="3447"/>
                  </a:lnTo>
                  <a:lnTo>
                    <a:pt x="9203" y="3414"/>
                  </a:lnTo>
                  <a:lnTo>
                    <a:pt x="9144" y="3398"/>
                  </a:lnTo>
                  <a:lnTo>
                    <a:pt x="9128" y="3364"/>
                  </a:lnTo>
                  <a:lnTo>
                    <a:pt x="9128" y="3331"/>
                  </a:lnTo>
                  <a:lnTo>
                    <a:pt x="9128" y="3298"/>
                  </a:lnTo>
                  <a:lnTo>
                    <a:pt x="9144" y="3265"/>
                  </a:lnTo>
                  <a:lnTo>
                    <a:pt x="9161" y="3231"/>
                  </a:lnTo>
                  <a:lnTo>
                    <a:pt x="9186" y="3198"/>
                  </a:lnTo>
                  <a:lnTo>
                    <a:pt x="9211" y="3173"/>
                  </a:lnTo>
                  <a:lnTo>
                    <a:pt x="9244" y="3157"/>
                  </a:lnTo>
                  <a:lnTo>
                    <a:pt x="9311" y="3123"/>
                  </a:lnTo>
                  <a:lnTo>
                    <a:pt x="9377" y="3107"/>
                  </a:lnTo>
                  <a:lnTo>
                    <a:pt x="9443" y="3082"/>
                  </a:lnTo>
                  <a:lnTo>
                    <a:pt x="9510" y="3057"/>
                  </a:lnTo>
                  <a:lnTo>
                    <a:pt x="9576" y="3024"/>
                  </a:lnTo>
                  <a:lnTo>
                    <a:pt x="9643" y="2974"/>
                  </a:lnTo>
                  <a:lnTo>
                    <a:pt x="9693" y="2924"/>
                  </a:lnTo>
                  <a:lnTo>
                    <a:pt x="9742" y="2866"/>
                  </a:lnTo>
                  <a:lnTo>
                    <a:pt x="9784" y="2808"/>
                  </a:lnTo>
                  <a:lnTo>
                    <a:pt x="9834" y="2741"/>
                  </a:lnTo>
                  <a:lnTo>
                    <a:pt x="9908" y="2609"/>
                  </a:lnTo>
                  <a:lnTo>
                    <a:pt x="9958" y="2501"/>
                  </a:lnTo>
                  <a:lnTo>
                    <a:pt x="10008" y="2401"/>
                  </a:lnTo>
                  <a:lnTo>
                    <a:pt x="10025" y="2343"/>
                  </a:lnTo>
                  <a:lnTo>
                    <a:pt x="10041" y="2285"/>
                  </a:lnTo>
                  <a:lnTo>
                    <a:pt x="10050" y="2235"/>
                  </a:lnTo>
                  <a:lnTo>
                    <a:pt x="10050" y="2177"/>
                  </a:lnTo>
                  <a:lnTo>
                    <a:pt x="10041" y="2085"/>
                  </a:lnTo>
                  <a:lnTo>
                    <a:pt x="10008" y="2002"/>
                  </a:lnTo>
                  <a:lnTo>
                    <a:pt x="9967" y="1919"/>
                  </a:lnTo>
                  <a:lnTo>
                    <a:pt x="9908" y="1853"/>
                  </a:lnTo>
                  <a:lnTo>
                    <a:pt x="9842" y="1795"/>
                  </a:lnTo>
                  <a:lnTo>
                    <a:pt x="9759" y="1737"/>
                  </a:lnTo>
                  <a:lnTo>
                    <a:pt x="9676" y="1703"/>
                  </a:lnTo>
                  <a:lnTo>
                    <a:pt x="9593" y="1670"/>
                  </a:lnTo>
                  <a:lnTo>
                    <a:pt x="9502" y="1654"/>
                  </a:lnTo>
                  <a:lnTo>
                    <a:pt x="9410" y="1645"/>
                  </a:lnTo>
                  <a:lnTo>
                    <a:pt x="9319" y="1645"/>
                  </a:lnTo>
                  <a:lnTo>
                    <a:pt x="9227" y="1654"/>
                  </a:lnTo>
                  <a:lnTo>
                    <a:pt x="9136" y="1662"/>
                  </a:lnTo>
                  <a:lnTo>
                    <a:pt x="9045" y="1687"/>
                  </a:lnTo>
                  <a:lnTo>
                    <a:pt x="8870" y="1728"/>
                  </a:lnTo>
                  <a:lnTo>
                    <a:pt x="8522" y="1836"/>
                  </a:lnTo>
                  <a:lnTo>
                    <a:pt x="8339" y="1878"/>
                  </a:lnTo>
                  <a:lnTo>
                    <a:pt x="8248" y="1886"/>
                  </a:lnTo>
                  <a:lnTo>
                    <a:pt x="8156" y="1894"/>
                  </a:lnTo>
                  <a:lnTo>
                    <a:pt x="8032" y="1894"/>
                  </a:lnTo>
                  <a:lnTo>
                    <a:pt x="7907" y="1886"/>
                  </a:lnTo>
                  <a:lnTo>
                    <a:pt x="7782" y="1861"/>
                  </a:lnTo>
                  <a:lnTo>
                    <a:pt x="7658" y="1836"/>
                  </a:lnTo>
                  <a:lnTo>
                    <a:pt x="7409" y="1761"/>
                  </a:lnTo>
                  <a:lnTo>
                    <a:pt x="7160" y="1678"/>
                  </a:lnTo>
                  <a:lnTo>
                    <a:pt x="6919" y="1604"/>
                  </a:lnTo>
                  <a:lnTo>
                    <a:pt x="6794" y="1579"/>
                  </a:lnTo>
                  <a:lnTo>
                    <a:pt x="6670" y="1554"/>
                  </a:lnTo>
                  <a:lnTo>
                    <a:pt x="6545" y="1537"/>
                  </a:lnTo>
                  <a:lnTo>
                    <a:pt x="6429" y="1537"/>
                  </a:lnTo>
                  <a:lnTo>
                    <a:pt x="6304" y="1546"/>
                  </a:lnTo>
                  <a:lnTo>
                    <a:pt x="6180" y="1579"/>
                  </a:lnTo>
                  <a:lnTo>
                    <a:pt x="6047" y="1620"/>
                  </a:lnTo>
                  <a:lnTo>
                    <a:pt x="5980" y="1637"/>
                  </a:lnTo>
                  <a:lnTo>
                    <a:pt x="5906" y="1654"/>
                  </a:lnTo>
                  <a:lnTo>
                    <a:pt x="5847" y="1654"/>
                  </a:lnTo>
                  <a:lnTo>
                    <a:pt x="5789" y="1645"/>
                  </a:lnTo>
                  <a:lnTo>
                    <a:pt x="5739" y="1629"/>
                  </a:lnTo>
                  <a:lnTo>
                    <a:pt x="5681" y="1612"/>
                  </a:lnTo>
                  <a:lnTo>
                    <a:pt x="5573" y="1562"/>
                  </a:lnTo>
                  <a:lnTo>
                    <a:pt x="5465" y="1504"/>
                  </a:lnTo>
                  <a:lnTo>
                    <a:pt x="4685" y="1080"/>
                  </a:lnTo>
                  <a:lnTo>
                    <a:pt x="4419" y="931"/>
                  </a:lnTo>
                  <a:lnTo>
                    <a:pt x="4153" y="773"/>
                  </a:lnTo>
                  <a:lnTo>
                    <a:pt x="3887" y="615"/>
                  </a:lnTo>
                  <a:lnTo>
                    <a:pt x="3638" y="441"/>
                  </a:lnTo>
                  <a:lnTo>
                    <a:pt x="3456" y="316"/>
                  </a:lnTo>
                  <a:lnTo>
                    <a:pt x="3364" y="258"/>
                  </a:lnTo>
                  <a:lnTo>
                    <a:pt x="3265" y="208"/>
                  </a:lnTo>
                  <a:lnTo>
                    <a:pt x="3165" y="167"/>
                  </a:lnTo>
                  <a:lnTo>
                    <a:pt x="3065" y="150"/>
                  </a:lnTo>
                  <a:lnTo>
                    <a:pt x="3015" y="142"/>
                  </a:lnTo>
                  <a:lnTo>
                    <a:pt x="2966" y="142"/>
                  </a:lnTo>
                  <a:lnTo>
                    <a:pt x="2916" y="150"/>
                  </a:lnTo>
                  <a:lnTo>
                    <a:pt x="2866" y="167"/>
                  </a:lnTo>
                  <a:lnTo>
                    <a:pt x="2783" y="200"/>
                  </a:lnTo>
                  <a:lnTo>
                    <a:pt x="2700" y="250"/>
                  </a:lnTo>
                  <a:lnTo>
                    <a:pt x="2534" y="350"/>
                  </a:lnTo>
                  <a:lnTo>
                    <a:pt x="2451" y="391"/>
                  </a:lnTo>
                  <a:lnTo>
                    <a:pt x="2368" y="424"/>
                  </a:lnTo>
                  <a:lnTo>
                    <a:pt x="2293" y="424"/>
                  </a:lnTo>
                  <a:lnTo>
                    <a:pt x="2251" y="416"/>
                  </a:lnTo>
                  <a:lnTo>
                    <a:pt x="2210" y="399"/>
                  </a:lnTo>
                  <a:lnTo>
                    <a:pt x="2168" y="366"/>
                  </a:lnTo>
                  <a:lnTo>
                    <a:pt x="2127" y="325"/>
                  </a:lnTo>
                  <a:lnTo>
                    <a:pt x="2085" y="292"/>
                  </a:lnTo>
                  <a:lnTo>
                    <a:pt x="2044" y="250"/>
                  </a:lnTo>
                  <a:lnTo>
                    <a:pt x="1994" y="225"/>
                  </a:lnTo>
                  <a:lnTo>
                    <a:pt x="1944" y="208"/>
                  </a:lnTo>
                  <a:lnTo>
                    <a:pt x="1894" y="200"/>
                  </a:lnTo>
                  <a:lnTo>
                    <a:pt x="1844" y="200"/>
                  </a:lnTo>
                  <a:lnTo>
                    <a:pt x="1795" y="208"/>
                  </a:lnTo>
                  <a:lnTo>
                    <a:pt x="1745" y="217"/>
                  </a:lnTo>
                  <a:lnTo>
                    <a:pt x="1637" y="250"/>
                  </a:lnTo>
                  <a:lnTo>
                    <a:pt x="1413" y="333"/>
                  </a:lnTo>
                  <a:lnTo>
                    <a:pt x="1296" y="358"/>
                  </a:lnTo>
                  <a:lnTo>
                    <a:pt x="1238" y="366"/>
                  </a:lnTo>
                  <a:lnTo>
                    <a:pt x="1188" y="375"/>
                  </a:lnTo>
                  <a:lnTo>
                    <a:pt x="1130" y="366"/>
                  </a:lnTo>
                  <a:lnTo>
                    <a:pt x="1072" y="350"/>
                  </a:lnTo>
                  <a:lnTo>
                    <a:pt x="1014" y="333"/>
                  </a:lnTo>
                  <a:lnTo>
                    <a:pt x="964" y="308"/>
                  </a:lnTo>
                  <a:lnTo>
                    <a:pt x="856" y="258"/>
                  </a:lnTo>
                  <a:lnTo>
                    <a:pt x="756" y="192"/>
                  </a:lnTo>
                  <a:lnTo>
                    <a:pt x="657" y="125"/>
                  </a:lnTo>
                  <a:lnTo>
                    <a:pt x="557" y="67"/>
                  </a:lnTo>
                  <a:lnTo>
                    <a:pt x="499" y="42"/>
                  </a:lnTo>
                  <a:lnTo>
                    <a:pt x="449" y="26"/>
                  </a:lnTo>
                  <a:lnTo>
                    <a:pt x="391" y="9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444588" y="-634795"/>
              <a:ext cx="80702" cy="49540"/>
            </a:xfrm>
            <a:custGeom>
              <a:avLst/>
              <a:gdLst/>
              <a:ahLst/>
              <a:cxnLst/>
              <a:rect l="l" t="t" r="r" b="b"/>
              <a:pathLst>
                <a:path w="4128" h="2534" extrusionOk="0">
                  <a:moveTo>
                    <a:pt x="1478" y="0"/>
                  </a:moveTo>
                  <a:lnTo>
                    <a:pt x="1395" y="17"/>
                  </a:lnTo>
                  <a:lnTo>
                    <a:pt x="1354" y="25"/>
                  </a:lnTo>
                  <a:lnTo>
                    <a:pt x="1312" y="42"/>
                  </a:lnTo>
                  <a:lnTo>
                    <a:pt x="1263" y="67"/>
                  </a:lnTo>
                  <a:lnTo>
                    <a:pt x="1221" y="100"/>
                  </a:lnTo>
                  <a:lnTo>
                    <a:pt x="1138" y="175"/>
                  </a:lnTo>
                  <a:lnTo>
                    <a:pt x="681" y="615"/>
                  </a:lnTo>
                  <a:lnTo>
                    <a:pt x="465" y="814"/>
                  </a:lnTo>
                  <a:lnTo>
                    <a:pt x="357" y="906"/>
                  </a:lnTo>
                  <a:lnTo>
                    <a:pt x="241" y="997"/>
                  </a:lnTo>
                  <a:lnTo>
                    <a:pt x="133" y="1063"/>
                  </a:lnTo>
                  <a:lnTo>
                    <a:pt x="83" y="1105"/>
                  </a:lnTo>
                  <a:lnTo>
                    <a:pt x="42" y="1155"/>
                  </a:lnTo>
                  <a:lnTo>
                    <a:pt x="9" y="1213"/>
                  </a:lnTo>
                  <a:lnTo>
                    <a:pt x="0" y="1279"/>
                  </a:lnTo>
                  <a:lnTo>
                    <a:pt x="0" y="1313"/>
                  </a:lnTo>
                  <a:lnTo>
                    <a:pt x="9" y="1337"/>
                  </a:lnTo>
                  <a:lnTo>
                    <a:pt x="25" y="1362"/>
                  </a:lnTo>
                  <a:lnTo>
                    <a:pt x="42" y="1387"/>
                  </a:lnTo>
                  <a:lnTo>
                    <a:pt x="839" y="1695"/>
                  </a:lnTo>
                  <a:lnTo>
                    <a:pt x="897" y="1719"/>
                  </a:lnTo>
                  <a:lnTo>
                    <a:pt x="947" y="1753"/>
                  </a:lnTo>
                  <a:lnTo>
                    <a:pt x="972" y="1778"/>
                  </a:lnTo>
                  <a:lnTo>
                    <a:pt x="997" y="1803"/>
                  </a:lnTo>
                  <a:lnTo>
                    <a:pt x="1047" y="1861"/>
                  </a:lnTo>
                  <a:lnTo>
                    <a:pt x="1088" y="1894"/>
                  </a:lnTo>
                  <a:lnTo>
                    <a:pt x="1130" y="1911"/>
                  </a:lnTo>
                  <a:lnTo>
                    <a:pt x="1180" y="1927"/>
                  </a:lnTo>
                  <a:lnTo>
                    <a:pt x="1229" y="1935"/>
                  </a:lnTo>
                  <a:lnTo>
                    <a:pt x="1346" y="1960"/>
                  </a:lnTo>
                  <a:lnTo>
                    <a:pt x="1454" y="1969"/>
                  </a:lnTo>
                  <a:lnTo>
                    <a:pt x="1570" y="1977"/>
                  </a:lnTo>
                  <a:lnTo>
                    <a:pt x="1844" y="1977"/>
                  </a:lnTo>
                  <a:lnTo>
                    <a:pt x="1902" y="1985"/>
                  </a:lnTo>
                  <a:lnTo>
                    <a:pt x="1960" y="2010"/>
                  </a:lnTo>
                  <a:lnTo>
                    <a:pt x="2010" y="2043"/>
                  </a:lnTo>
                  <a:lnTo>
                    <a:pt x="2110" y="2110"/>
                  </a:lnTo>
                  <a:lnTo>
                    <a:pt x="2226" y="2160"/>
                  </a:lnTo>
                  <a:lnTo>
                    <a:pt x="2342" y="2201"/>
                  </a:lnTo>
                  <a:lnTo>
                    <a:pt x="2583" y="2268"/>
                  </a:lnTo>
                  <a:lnTo>
                    <a:pt x="2699" y="2301"/>
                  </a:lnTo>
                  <a:lnTo>
                    <a:pt x="2816" y="2342"/>
                  </a:lnTo>
                  <a:lnTo>
                    <a:pt x="2915" y="2400"/>
                  </a:lnTo>
                  <a:lnTo>
                    <a:pt x="2965" y="2434"/>
                  </a:lnTo>
                  <a:lnTo>
                    <a:pt x="3015" y="2475"/>
                  </a:lnTo>
                  <a:lnTo>
                    <a:pt x="3056" y="2508"/>
                  </a:lnTo>
                  <a:lnTo>
                    <a:pt x="3081" y="2525"/>
                  </a:lnTo>
                  <a:lnTo>
                    <a:pt x="3106" y="2533"/>
                  </a:lnTo>
                  <a:lnTo>
                    <a:pt x="3131" y="2533"/>
                  </a:lnTo>
                  <a:lnTo>
                    <a:pt x="3156" y="2525"/>
                  </a:lnTo>
                  <a:lnTo>
                    <a:pt x="3214" y="2500"/>
                  </a:lnTo>
                  <a:lnTo>
                    <a:pt x="3438" y="2367"/>
                  </a:lnTo>
                  <a:lnTo>
                    <a:pt x="3654" y="2226"/>
                  </a:lnTo>
                  <a:lnTo>
                    <a:pt x="3870" y="2077"/>
                  </a:lnTo>
                  <a:lnTo>
                    <a:pt x="4078" y="1927"/>
                  </a:lnTo>
                  <a:lnTo>
                    <a:pt x="4103" y="1902"/>
                  </a:lnTo>
                  <a:lnTo>
                    <a:pt x="4119" y="1877"/>
                  </a:lnTo>
                  <a:lnTo>
                    <a:pt x="4128" y="1852"/>
                  </a:lnTo>
                  <a:lnTo>
                    <a:pt x="4128" y="1844"/>
                  </a:lnTo>
                  <a:lnTo>
                    <a:pt x="4119" y="1827"/>
                  </a:lnTo>
                  <a:lnTo>
                    <a:pt x="4020" y="1744"/>
                  </a:lnTo>
                  <a:lnTo>
                    <a:pt x="3937" y="1645"/>
                  </a:lnTo>
                  <a:lnTo>
                    <a:pt x="3854" y="1537"/>
                  </a:lnTo>
                  <a:lnTo>
                    <a:pt x="3796" y="1421"/>
                  </a:lnTo>
                  <a:lnTo>
                    <a:pt x="3746" y="1329"/>
                  </a:lnTo>
                  <a:lnTo>
                    <a:pt x="3696" y="1238"/>
                  </a:lnTo>
                  <a:lnTo>
                    <a:pt x="3671" y="1196"/>
                  </a:lnTo>
                  <a:lnTo>
                    <a:pt x="3638" y="1155"/>
                  </a:lnTo>
                  <a:lnTo>
                    <a:pt x="3596" y="1130"/>
                  </a:lnTo>
                  <a:lnTo>
                    <a:pt x="3555" y="1113"/>
                  </a:lnTo>
                  <a:lnTo>
                    <a:pt x="3480" y="1097"/>
                  </a:lnTo>
                  <a:lnTo>
                    <a:pt x="3405" y="1088"/>
                  </a:lnTo>
                  <a:lnTo>
                    <a:pt x="3364" y="1072"/>
                  </a:lnTo>
                  <a:lnTo>
                    <a:pt x="3322" y="1055"/>
                  </a:lnTo>
                  <a:lnTo>
                    <a:pt x="3256" y="1005"/>
                  </a:lnTo>
                  <a:lnTo>
                    <a:pt x="3198" y="939"/>
                  </a:lnTo>
                  <a:lnTo>
                    <a:pt x="3139" y="872"/>
                  </a:lnTo>
                  <a:lnTo>
                    <a:pt x="2948" y="640"/>
                  </a:lnTo>
                  <a:lnTo>
                    <a:pt x="2840" y="524"/>
                  </a:lnTo>
                  <a:lnTo>
                    <a:pt x="2733" y="416"/>
                  </a:lnTo>
                  <a:lnTo>
                    <a:pt x="2625" y="324"/>
                  </a:lnTo>
                  <a:lnTo>
                    <a:pt x="2500" y="233"/>
                  </a:lnTo>
                  <a:lnTo>
                    <a:pt x="2375" y="158"/>
                  </a:lnTo>
                  <a:lnTo>
                    <a:pt x="2234" y="100"/>
                  </a:lnTo>
                  <a:lnTo>
                    <a:pt x="2093" y="59"/>
                  </a:lnTo>
                  <a:lnTo>
                    <a:pt x="1952" y="34"/>
                  </a:lnTo>
                  <a:lnTo>
                    <a:pt x="1811" y="17"/>
                  </a:lnTo>
                  <a:lnTo>
                    <a:pt x="1661" y="9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537299" y="-562222"/>
              <a:ext cx="25669" cy="39647"/>
            </a:xfrm>
            <a:custGeom>
              <a:avLst/>
              <a:gdLst/>
              <a:ahLst/>
              <a:cxnLst/>
              <a:rect l="l" t="t" r="r" b="b"/>
              <a:pathLst>
                <a:path w="1313" h="2028" extrusionOk="0">
                  <a:moveTo>
                    <a:pt x="1088" y="1"/>
                  </a:moveTo>
                  <a:lnTo>
                    <a:pt x="1055" y="9"/>
                  </a:lnTo>
                  <a:lnTo>
                    <a:pt x="1022" y="26"/>
                  </a:lnTo>
                  <a:lnTo>
                    <a:pt x="989" y="51"/>
                  </a:lnTo>
                  <a:lnTo>
                    <a:pt x="964" y="75"/>
                  </a:lnTo>
                  <a:lnTo>
                    <a:pt x="906" y="134"/>
                  </a:lnTo>
                  <a:lnTo>
                    <a:pt x="823" y="258"/>
                  </a:lnTo>
                  <a:lnTo>
                    <a:pt x="739" y="383"/>
                  </a:lnTo>
                  <a:lnTo>
                    <a:pt x="656" y="516"/>
                  </a:lnTo>
                  <a:lnTo>
                    <a:pt x="582" y="648"/>
                  </a:lnTo>
                  <a:lnTo>
                    <a:pt x="524" y="748"/>
                  </a:lnTo>
                  <a:lnTo>
                    <a:pt x="482" y="790"/>
                  </a:lnTo>
                  <a:lnTo>
                    <a:pt x="440" y="823"/>
                  </a:lnTo>
                  <a:lnTo>
                    <a:pt x="391" y="848"/>
                  </a:lnTo>
                  <a:lnTo>
                    <a:pt x="333" y="856"/>
                  </a:lnTo>
                  <a:lnTo>
                    <a:pt x="216" y="864"/>
                  </a:lnTo>
                  <a:lnTo>
                    <a:pt x="158" y="873"/>
                  </a:lnTo>
                  <a:lnTo>
                    <a:pt x="100" y="881"/>
                  </a:lnTo>
                  <a:lnTo>
                    <a:pt x="50" y="898"/>
                  </a:lnTo>
                  <a:lnTo>
                    <a:pt x="0" y="923"/>
                  </a:lnTo>
                  <a:lnTo>
                    <a:pt x="9" y="1878"/>
                  </a:lnTo>
                  <a:lnTo>
                    <a:pt x="9" y="1911"/>
                  </a:lnTo>
                  <a:lnTo>
                    <a:pt x="17" y="1952"/>
                  </a:lnTo>
                  <a:lnTo>
                    <a:pt x="34" y="1977"/>
                  </a:lnTo>
                  <a:lnTo>
                    <a:pt x="50" y="1994"/>
                  </a:lnTo>
                  <a:lnTo>
                    <a:pt x="75" y="2010"/>
                  </a:lnTo>
                  <a:lnTo>
                    <a:pt x="100" y="2027"/>
                  </a:lnTo>
                  <a:lnTo>
                    <a:pt x="150" y="2027"/>
                  </a:lnTo>
                  <a:lnTo>
                    <a:pt x="208" y="2019"/>
                  </a:lnTo>
                  <a:lnTo>
                    <a:pt x="258" y="1994"/>
                  </a:lnTo>
                  <a:lnTo>
                    <a:pt x="299" y="1952"/>
                  </a:lnTo>
                  <a:lnTo>
                    <a:pt x="341" y="1911"/>
                  </a:lnTo>
                  <a:lnTo>
                    <a:pt x="374" y="1869"/>
                  </a:lnTo>
                  <a:lnTo>
                    <a:pt x="474" y="1728"/>
                  </a:lnTo>
                  <a:lnTo>
                    <a:pt x="565" y="1587"/>
                  </a:lnTo>
                  <a:lnTo>
                    <a:pt x="748" y="1305"/>
                  </a:lnTo>
                  <a:lnTo>
                    <a:pt x="847" y="1163"/>
                  </a:lnTo>
                  <a:lnTo>
                    <a:pt x="947" y="1030"/>
                  </a:lnTo>
                  <a:lnTo>
                    <a:pt x="1055" y="906"/>
                  </a:lnTo>
                  <a:lnTo>
                    <a:pt x="1171" y="781"/>
                  </a:lnTo>
                  <a:lnTo>
                    <a:pt x="1229" y="732"/>
                  </a:lnTo>
                  <a:lnTo>
                    <a:pt x="1271" y="673"/>
                  </a:lnTo>
                  <a:lnTo>
                    <a:pt x="1296" y="640"/>
                  </a:lnTo>
                  <a:lnTo>
                    <a:pt x="1304" y="607"/>
                  </a:lnTo>
                  <a:lnTo>
                    <a:pt x="1312" y="574"/>
                  </a:lnTo>
                  <a:lnTo>
                    <a:pt x="1312" y="532"/>
                  </a:lnTo>
                  <a:lnTo>
                    <a:pt x="1304" y="507"/>
                  </a:lnTo>
                  <a:lnTo>
                    <a:pt x="1296" y="482"/>
                  </a:lnTo>
                  <a:lnTo>
                    <a:pt x="1263" y="433"/>
                  </a:lnTo>
                  <a:lnTo>
                    <a:pt x="1229" y="383"/>
                  </a:lnTo>
                  <a:lnTo>
                    <a:pt x="1205" y="333"/>
                  </a:lnTo>
                  <a:lnTo>
                    <a:pt x="1196" y="291"/>
                  </a:lnTo>
                  <a:lnTo>
                    <a:pt x="1196" y="250"/>
                  </a:lnTo>
                  <a:lnTo>
                    <a:pt x="1205" y="158"/>
                  </a:lnTo>
                  <a:lnTo>
                    <a:pt x="1196" y="125"/>
                  </a:lnTo>
                  <a:lnTo>
                    <a:pt x="1196" y="84"/>
                  </a:lnTo>
                  <a:lnTo>
                    <a:pt x="1180" y="51"/>
                  </a:lnTo>
                  <a:lnTo>
                    <a:pt x="1155" y="26"/>
                  </a:lnTo>
                  <a:lnTo>
                    <a:pt x="1121" y="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504003" y="-465601"/>
              <a:ext cx="22756" cy="22580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109" y="0"/>
                  </a:moveTo>
                  <a:lnTo>
                    <a:pt x="76" y="8"/>
                  </a:lnTo>
                  <a:lnTo>
                    <a:pt x="51" y="25"/>
                  </a:lnTo>
                  <a:lnTo>
                    <a:pt x="34" y="42"/>
                  </a:lnTo>
                  <a:lnTo>
                    <a:pt x="17" y="67"/>
                  </a:lnTo>
                  <a:lnTo>
                    <a:pt x="9" y="100"/>
                  </a:lnTo>
                  <a:lnTo>
                    <a:pt x="1" y="133"/>
                  </a:lnTo>
                  <a:lnTo>
                    <a:pt x="1" y="158"/>
                  </a:lnTo>
                  <a:lnTo>
                    <a:pt x="1" y="191"/>
                  </a:lnTo>
                  <a:lnTo>
                    <a:pt x="17" y="249"/>
                  </a:lnTo>
                  <a:lnTo>
                    <a:pt x="51" y="299"/>
                  </a:lnTo>
                  <a:lnTo>
                    <a:pt x="92" y="349"/>
                  </a:lnTo>
                  <a:lnTo>
                    <a:pt x="134" y="390"/>
                  </a:lnTo>
                  <a:lnTo>
                    <a:pt x="582" y="880"/>
                  </a:lnTo>
                  <a:lnTo>
                    <a:pt x="682" y="980"/>
                  </a:lnTo>
                  <a:lnTo>
                    <a:pt x="732" y="1030"/>
                  </a:lnTo>
                  <a:lnTo>
                    <a:pt x="790" y="1071"/>
                  </a:lnTo>
                  <a:lnTo>
                    <a:pt x="848" y="1105"/>
                  </a:lnTo>
                  <a:lnTo>
                    <a:pt x="906" y="1130"/>
                  </a:lnTo>
                  <a:lnTo>
                    <a:pt x="972" y="1146"/>
                  </a:lnTo>
                  <a:lnTo>
                    <a:pt x="1039" y="1154"/>
                  </a:lnTo>
                  <a:lnTo>
                    <a:pt x="1064" y="1146"/>
                  </a:lnTo>
                  <a:lnTo>
                    <a:pt x="1097" y="1138"/>
                  </a:lnTo>
                  <a:lnTo>
                    <a:pt x="1122" y="1121"/>
                  </a:lnTo>
                  <a:lnTo>
                    <a:pt x="1147" y="1096"/>
                  </a:lnTo>
                  <a:lnTo>
                    <a:pt x="1163" y="1071"/>
                  </a:lnTo>
                  <a:lnTo>
                    <a:pt x="1163" y="1038"/>
                  </a:lnTo>
                  <a:lnTo>
                    <a:pt x="1163" y="980"/>
                  </a:lnTo>
                  <a:lnTo>
                    <a:pt x="1139" y="847"/>
                  </a:lnTo>
                  <a:lnTo>
                    <a:pt x="1122" y="781"/>
                  </a:lnTo>
                  <a:lnTo>
                    <a:pt x="1089" y="723"/>
                  </a:lnTo>
                  <a:lnTo>
                    <a:pt x="1056" y="673"/>
                  </a:lnTo>
                  <a:lnTo>
                    <a:pt x="1014" y="631"/>
                  </a:lnTo>
                  <a:lnTo>
                    <a:pt x="840" y="465"/>
                  </a:lnTo>
                  <a:lnTo>
                    <a:pt x="649" y="307"/>
                  </a:lnTo>
                  <a:lnTo>
                    <a:pt x="458" y="166"/>
                  </a:lnTo>
                  <a:lnTo>
                    <a:pt x="250" y="42"/>
                  </a:lnTo>
                  <a:lnTo>
                    <a:pt x="175" y="8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579998" y="-460420"/>
              <a:ext cx="46627" cy="21290"/>
            </a:xfrm>
            <a:custGeom>
              <a:avLst/>
              <a:gdLst/>
              <a:ahLst/>
              <a:cxnLst/>
              <a:rect l="l" t="t" r="r" b="b"/>
              <a:pathLst>
                <a:path w="2385" h="1089" extrusionOk="0">
                  <a:moveTo>
                    <a:pt x="2226" y="1"/>
                  </a:moveTo>
                  <a:lnTo>
                    <a:pt x="2168" y="9"/>
                  </a:lnTo>
                  <a:lnTo>
                    <a:pt x="2110" y="26"/>
                  </a:lnTo>
                  <a:lnTo>
                    <a:pt x="2052" y="59"/>
                  </a:lnTo>
                  <a:lnTo>
                    <a:pt x="2002" y="101"/>
                  </a:lnTo>
                  <a:lnTo>
                    <a:pt x="1960" y="142"/>
                  </a:lnTo>
                  <a:lnTo>
                    <a:pt x="1877" y="225"/>
                  </a:lnTo>
                  <a:lnTo>
                    <a:pt x="1786" y="292"/>
                  </a:lnTo>
                  <a:lnTo>
                    <a:pt x="1686" y="341"/>
                  </a:lnTo>
                  <a:lnTo>
                    <a:pt x="1578" y="375"/>
                  </a:lnTo>
                  <a:lnTo>
                    <a:pt x="1470" y="383"/>
                  </a:lnTo>
                  <a:lnTo>
                    <a:pt x="1363" y="383"/>
                  </a:lnTo>
                  <a:lnTo>
                    <a:pt x="1255" y="366"/>
                  </a:lnTo>
                  <a:lnTo>
                    <a:pt x="1047" y="325"/>
                  </a:lnTo>
                  <a:lnTo>
                    <a:pt x="939" y="308"/>
                  </a:lnTo>
                  <a:lnTo>
                    <a:pt x="831" y="316"/>
                  </a:lnTo>
                  <a:lnTo>
                    <a:pt x="781" y="325"/>
                  </a:lnTo>
                  <a:lnTo>
                    <a:pt x="723" y="341"/>
                  </a:lnTo>
                  <a:lnTo>
                    <a:pt x="682" y="358"/>
                  </a:lnTo>
                  <a:lnTo>
                    <a:pt x="632" y="391"/>
                  </a:lnTo>
                  <a:lnTo>
                    <a:pt x="582" y="441"/>
                  </a:lnTo>
                  <a:lnTo>
                    <a:pt x="524" y="499"/>
                  </a:lnTo>
                  <a:lnTo>
                    <a:pt x="474" y="549"/>
                  </a:lnTo>
                  <a:lnTo>
                    <a:pt x="441" y="574"/>
                  </a:lnTo>
                  <a:lnTo>
                    <a:pt x="407" y="591"/>
                  </a:lnTo>
                  <a:lnTo>
                    <a:pt x="366" y="607"/>
                  </a:lnTo>
                  <a:lnTo>
                    <a:pt x="316" y="615"/>
                  </a:lnTo>
                  <a:lnTo>
                    <a:pt x="216" y="615"/>
                  </a:lnTo>
                  <a:lnTo>
                    <a:pt x="167" y="624"/>
                  </a:lnTo>
                  <a:lnTo>
                    <a:pt x="117" y="632"/>
                  </a:lnTo>
                  <a:lnTo>
                    <a:pt x="75" y="657"/>
                  </a:lnTo>
                  <a:lnTo>
                    <a:pt x="34" y="682"/>
                  </a:lnTo>
                  <a:lnTo>
                    <a:pt x="17" y="707"/>
                  </a:lnTo>
                  <a:lnTo>
                    <a:pt x="9" y="723"/>
                  </a:lnTo>
                  <a:lnTo>
                    <a:pt x="1" y="773"/>
                  </a:lnTo>
                  <a:lnTo>
                    <a:pt x="9" y="798"/>
                  </a:lnTo>
                  <a:lnTo>
                    <a:pt x="17" y="823"/>
                  </a:lnTo>
                  <a:lnTo>
                    <a:pt x="25" y="840"/>
                  </a:lnTo>
                  <a:lnTo>
                    <a:pt x="50" y="856"/>
                  </a:lnTo>
                  <a:lnTo>
                    <a:pt x="133" y="923"/>
                  </a:lnTo>
                  <a:lnTo>
                    <a:pt x="225" y="997"/>
                  </a:lnTo>
                  <a:lnTo>
                    <a:pt x="266" y="1031"/>
                  </a:lnTo>
                  <a:lnTo>
                    <a:pt x="316" y="1056"/>
                  </a:lnTo>
                  <a:lnTo>
                    <a:pt x="366" y="1081"/>
                  </a:lnTo>
                  <a:lnTo>
                    <a:pt x="416" y="1089"/>
                  </a:lnTo>
                  <a:lnTo>
                    <a:pt x="474" y="1089"/>
                  </a:lnTo>
                  <a:lnTo>
                    <a:pt x="532" y="1081"/>
                  </a:lnTo>
                  <a:lnTo>
                    <a:pt x="590" y="1064"/>
                  </a:lnTo>
                  <a:lnTo>
                    <a:pt x="640" y="1039"/>
                  </a:lnTo>
                  <a:lnTo>
                    <a:pt x="690" y="1006"/>
                  </a:lnTo>
                  <a:lnTo>
                    <a:pt x="740" y="973"/>
                  </a:lnTo>
                  <a:lnTo>
                    <a:pt x="839" y="889"/>
                  </a:lnTo>
                  <a:lnTo>
                    <a:pt x="939" y="806"/>
                  </a:lnTo>
                  <a:lnTo>
                    <a:pt x="1039" y="732"/>
                  </a:lnTo>
                  <a:lnTo>
                    <a:pt x="1088" y="698"/>
                  </a:lnTo>
                  <a:lnTo>
                    <a:pt x="1147" y="674"/>
                  </a:lnTo>
                  <a:lnTo>
                    <a:pt x="1205" y="657"/>
                  </a:lnTo>
                  <a:lnTo>
                    <a:pt x="1304" y="657"/>
                  </a:lnTo>
                  <a:lnTo>
                    <a:pt x="1346" y="665"/>
                  </a:lnTo>
                  <a:lnTo>
                    <a:pt x="1429" y="690"/>
                  </a:lnTo>
                  <a:lnTo>
                    <a:pt x="1595" y="765"/>
                  </a:lnTo>
                  <a:lnTo>
                    <a:pt x="1678" y="790"/>
                  </a:lnTo>
                  <a:lnTo>
                    <a:pt x="1753" y="815"/>
                  </a:lnTo>
                  <a:lnTo>
                    <a:pt x="1836" y="815"/>
                  </a:lnTo>
                  <a:lnTo>
                    <a:pt x="1877" y="806"/>
                  </a:lnTo>
                  <a:lnTo>
                    <a:pt x="1911" y="790"/>
                  </a:lnTo>
                  <a:lnTo>
                    <a:pt x="1944" y="773"/>
                  </a:lnTo>
                  <a:lnTo>
                    <a:pt x="1977" y="748"/>
                  </a:lnTo>
                  <a:lnTo>
                    <a:pt x="2027" y="698"/>
                  </a:lnTo>
                  <a:lnTo>
                    <a:pt x="2201" y="516"/>
                  </a:lnTo>
                  <a:lnTo>
                    <a:pt x="2259" y="466"/>
                  </a:lnTo>
                  <a:lnTo>
                    <a:pt x="2301" y="408"/>
                  </a:lnTo>
                  <a:lnTo>
                    <a:pt x="2342" y="341"/>
                  </a:lnTo>
                  <a:lnTo>
                    <a:pt x="2376" y="275"/>
                  </a:lnTo>
                  <a:lnTo>
                    <a:pt x="2384" y="242"/>
                  </a:lnTo>
                  <a:lnTo>
                    <a:pt x="2384" y="200"/>
                  </a:lnTo>
                  <a:lnTo>
                    <a:pt x="2384" y="167"/>
                  </a:lnTo>
                  <a:lnTo>
                    <a:pt x="2376" y="125"/>
                  </a:lnTo>
                  <a:lnTo>
                    <a:pt x="2359" y="92"/>
                  </a:lnTo>
                  <a:lnTo>
                    <a:pt x="2342" y="67"/>
                  </a:lnTo>
                  <a:lnTo>
                    <a:pt x="2318" y="42"/>
                  </a:lnTo>
                  <a:lnTo>
                    <a:pt x="2284" y="17"/>
                  </a:lnTo>
                  <a:lnTo>
                    <a:pt x="2259" y="9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544767" y="-414945"/>
              <a:ext cx="45317" cy="52629"/>
            </a:xfrm>
            <a:custGeom>
              <a:avLst/>
              <a:gdLst/>
              <a:ahLst/>
              <a:cxnLst/>
              <a:rect l="l" t="t" r="r" b="b"/>
              <a:pathLst>
                <a:path w="2318" h="2692" extrusionOk="0">
                  <a:moveTo>
                    <a:pt x="324" y="0"/>
                  </a:moveTo>
                  <a:lnTo>
                    <a:pt x="266" y="17"/>
                  </a:lnTo>
                  <a:lnTo>
                    <a:pt x="216" y="42"/>
                  </a:lnTo>
                  <a:lnTo>
                    <a:pt x="166" y="67"/>
                  </a:lnTo>
                  <a:lnTo>
                    <a:pt x="125" y="100"/>
                  </a:lnTo>
                  <a:lnTo>
                    <a:pt x="92" y="141"/>
                  </a:lnTo>
                  <a:lnTo>
                    <a:pt x="58" y="183"/>
                  </a:lnTo>
                  <a:lnTo>
                    <a:pt x="34" y="233"/>
                  </a:lnTo>
                  <a:lnTo>
                    <a:pt x="17" y="283"/>
                  </a:lnTo>
                  <a:lnTo>
                    <a:pt x="0" y="341"/>
                  </a:lnTo>
                  <a:lnTo>
                    <a:pt x="0" y="391"/>
                  </a:lnTo>
                  <a:lnTo>
                    <a:pt x="0" y="449"/>
                  </a:lnTo>
                  <a:lnTo>
                    <a:pt x="17" y="499"/>
                  </a:lnTo>
                  <a:lnTo>
                    <a:pt x="34" y="548"/>
                  </a:lnTo>
                  <a:lnTo>
                    <a:pt x="58" y="598"/>
                  </a:lnTo>
                  <a:lnTo>
                    <a:pt x="83" y="648"/>
                  </a:lnTo>
                  <a:lnTo>
                    <a:pt x="142" y="731"/>
                  </a:lnTo>
                  <a:lnTo>
                    <a:pt x="216" y="814"/>
                  </a:lnTo>
                  <a:lnTo>
                    <a:pt x="449" y="1063"/>
                  </a:lnTo>
                  <a:lnTo>
                    <a:pt x="698" y="1296"/>
                  </a:lnTo>
                  <a:lnTo>
                    <a:pt x="997" y="1553"/>
                  </a:lnTo>
                  <a:lnTo>
                    <a:pt x="1146" y="1686"/>
                  </a:lnTo>
                  <a:lnTo>
                    <a:pt x="1296" y="1819"/>
                  </a:lnTo>
                  <a:lnTo>
                    <a:pt x="1437" y="1952"/>
                  </a:lnTo>
                  <a:lnTo>
                    <a:pt x="1570" y="2101"/>
                  </a:lnTo>
                  <a:lnTo>
                    <a:pt x="1686" y="2259"/>
                  </a:lnTo>
                  <a:lnTo>
                    <a:pt x="1736" y="2342"/>
                  </a:lnTo>
                  <a:lnTo>
                    <a:pt x="1786" y="2425"/>
                  </a:lnTo>
                  <a:lnTo>
                    <a:pt x="1844" y="2525"/>
                  </a:lnTo>
                  <a:lnTo>
                    <a:pt x="1877" y="2575"/>
                  </a:lnTo>
                  <a:lnTo>
                    <a:pt x="1910" y="2625"/>
                  </a:lnTo>
                  <a:lnTo>
                    <a:pt x="1952" y="2658"/>
                  </a:lnTo>
                  <a:lnTo>
                    <a:pt x="2002" y="2683"/>
                  </a:lnTo>
                  <a:lnTo>
                    <a:pt x="2052" y="2691"/>
                  </a:lnTo>
                  <a:lnTo>
                    <a:pt x="2101" y="2683"/>
                  </a:lnTo>
                  <a:lnTo>
                    <a:pt x="2101" y="2625"/>
                  </a:lnTo>
                  <a:lnTo>
                    <a:pt x="2101" y="2558"/>
                  </a:lnTo>
                  <a:lnTo>
                    <a:pt x="2126" y="2434"/>
                  </a:lnTo>
                  <a:lnTo>
                    <a:pt x="2168" y="2309"/>
                  </a:lnTo>
                  <a:lnTo>
                    <a:pt x="2209" y="2193"/>
                  </a:lnTo>
                  <a:lnTo>
                    <a:pt x="2251" y="2068"/>
                  </a:lnTo>
                  <a:lnTo>
                    <a:pt x="2268" y="2010"/>
                  </a:lnTo>
                  <a:lnTo>
                    <a:pt x="2276" y="1952"/>
                  </a:lnTo>
                  <a:lnTo>
                    <a:pt x="2276" y="1894"/>
                  </a:lnTo>
                  <a:lnTo>
                    <a:pt x="2276" y="1836"/>
                  </a:lnTo>
                  <a:lnTo>
                    <a:pt x="2259" y="1778"/>
                  </a:lnTo>
                  <a:lnTo>
                    <a:pt x="2234" y="1719"/>
                  </a:lnTo>
                  <a:lnTo>
                    <a:pt x="2193" y="1653"/>
                  </a:lnTo>
                  <a:lnTo>
                    <a:pt x="2135" y="1586"/>
                  </a:lnTo>
                  <a:lnTo>
                    <a:pt x="2077" y="1528"/>
                  </a:lnTo>
                  <a:lnTo>
                    <a:pt x="2027" y="1462"/>
                  </a:lnTo>
                  <a:lnTo>
                    <a:pt x="1977" y="1395"/>
                  </a:lnTo>
                  <a:lnTo>
                    <a:pt x="1960" y="1354"/>
                  </a:lnTo>
                  <a:lnTo>
                    <a:pt x="1944" y="1312"/>
                  </a:lnTo>
                  <a:lnTo>
                    <a:pt x="1935" y="1271"/>
                  </a:lnTo>
                  <a:lnTo>
                    <a:pt x="1944" y="1229"/>
                  </a:lnTo>
                  <a:lnTo>
                    <a:pt x="1952" y="1196"/>
                  </a:lnTo>
                  <a:lnTo>
                    <a:pt x="1969" y="1155"/>
                  </a:lnTo>
                  <a:lnTo>
                    <a:pt x="1985" y="1130"/>
                  </a:lnTo>
                  <a:lnTo>
                    <a:pt x="2010" y="1105"/>
                  </a:lnTo>
                  <a:lnTo>
                    <a:pt x="2068" y="1072"/>
                  </a:lnTo>
                  <a:lnTo>
                    <a:pt x="2201" y="1013"/>
                  </a:lnTo>
                  <a:lnTo>
                    <a:pt x="2226" y="997"/>
                  </a:lnTo>
                  <a:lnTo>
                    <a:pt x="2259" y="972"/>
                  </a:lnTo>
                  <a:lnTo>
                    <a:pt x="2276" y="947"/>
                  </a:lnTo>
                  <a:lnTo>
                    <a:pt x="2301" y="922"/>
                  </a:lnTo>
                  <a:lnTo>
                    <a:pt x="2309" y="889"/>
                  </a:lnTo>
                  <a:lnTo>
                    <a:pt x="2317" y="856"/>
                  </a:lnTo>
                  <a:lnTo>
                    <a:pt x="2317" y="831"/>
                  </a:lnTo>
                  <a:lnTo>
                    <a:pt x="2301" y="798"/>
                  </a:lnTo>
                  <a:lnTo>
                    <a:pt x="2276" y="781"/>
                  </a:lnTo>
                  <a:lnTo>
                    <a:pt x="2259" y="764"/>
                  </a:lnTo>
                  <a:lnTo>
                    <a:pt x="2226" y="756"/>
                  </a:lnTo>
                  <a:lnTo>
                    <a:pt x="2201" y="748"/>
                  </a:lnTo>
                  <a:lnTo>
                    <a:pt x="2077" y="748"/>
                  </a:lnTo>
                  <a:lnTo>
                    <a:pt x="1994" y="739"/>
                  </a:lnTo>
                  <a:lnTo>
                    <a:pt x="1910" y="723"/>
                  </a:lnTo>
                  <a:lnTo>
                    <a:pt x="1836" y="690"/>
                  </a:lnTo>
                  <a:lnTo>
                    <a:pt x="1761" y="656"/>
                  </a:lnTo>
                  <a:lnTo>
                    <a:pt x="1620" y="565"/>
                  </a:lnTo>
                  <a:lnTo>
                    <a:pt x="1479" y="474"/>
                  </a:lnTo>
                  <a:lnTo>
                    <a:pt x="1379" y="424"/>
                  </a:lnTo>
                  <a:lnTo>
                    <a:pt x="1271" y="382"/>
                  </a:lnTo>
                  <a:lnTo>
                    <a:pt x="1171" y="341"/>
                  </a:lnTo>
                  <a:lnTo>
                    <a:pt x="1063" y="316"/>
                  </a:lnTo>
                  <a:lnTo>
                    <a:pt x="947" y="299"/>
                  </a:lnTo>
                  <a:lnTo>
                    <a:pt x="839" y="291"/>
                  </a:lnTo>
                  <a:lnTo>
                    <a:pt x="731" y="291"/>
                  </a:lnTo>
                  <a:lnTo>
                    <a:pt x="615" y="299"/>
                  </a:lnTo>
                  <a:lnTo>
                    <a:pt x="623" y="233"/>
                  </a:lnTo>
                  <a:lnTo>
                    <a:pt x="623" y="166"/>
                  </a:lnTo>
                  <a:lnTo>
                    <a:pt x="607" y="108"/>
                  </a:lnTo>
                  <a:lnTo>
                    <a:pt x="590" y="42"/>
                  </a:lnTo>
                  <a:lnTo>
                    <a:pt x="540" y="25"/>
                  </a:lnTo>
                  <a:lnTo>
                    <a:pt x="482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586978" y="-431192"/>
              <a:ext cx="45962" cy="49383"/>
            </a:xfrm>
            <a:custGeom>
              <a:avLst/>
              <a:gdLst/>
              <a:ahLst/>
              <a:cxnLst/>
              <a:rect l="l" t="t" r="r" b="b"/>
              <a:pathLst>
                <a:path w="2351" h="2526" extrusionOk="0">
                  <a:moveTo>
                    <a:pt x="9" y="1"/>
                  </a:moveTo>
                  <a:lnTo>
                    <a:pt x="1" y="42"/>
                  </a:lnTo>
                  <a:lnTo>
                    <a:pt x="1" y="92"/>
                  </a:lnTo>
                  <a:lnTo>
                    <a:pt x="9" y="142"/>
                  </a:lnTo>
                  <a:lnTo>
                    <a:pt x="17" y="183"/>
                  </a:lnTo>
                  <a:lnTo>
                    <a:pt x="34" y="225"/>
                  </a:lnTo>
                  <a:lnTo>
                    <a:pt x="59" y="275"/>
                  </a:lnTo>
                  <a:lnTo>
                    <a:pt x="117" y="350"/>
                  </a:lnTo>
                  <a:lnTo>
                    <a:pt x="175" y="424"/>
                  </a:lnTo>
                  <a:lnTo>
                    <a:pt x="241" y="491"/>
                  </a:lnTo>
                  <a:lnTo>
                    <a:pt x="308" y="565"/>
                  </a:lnTo>
                  <a:lnTo>
                    <a:pt x="374" y="632"/>
                  </a:lnTo>
                  <a:lnTo>
                    <a:pt x="424" y="707"/>
                  </a:lnTo>
                  <a:lnTo>
                    <a:pt x="457" y="781"/>
                  </a:lnTo>
                  <a:lnTo>
                    <a:pt x="491" y="864"/>
                  </a:lnTo>
                  <a:lnTo>
                    <a:pt x="507" y="948"/>
                  </a:lnTo>
                  <a:lnTo>
                    <a:pt x="524" y="1055"/>
                  </a:lnTo>
                  <a:lnTo>
                    <a:pt x="532" y="1155"/>
                  </a:lnTo>
                  <a:lnTo>
                    <a:pt x="549" y="1213"/>
                  </a:lnTo>
                  <a:lnTo>
                    <a:pt x="557" y="1263"/>
                  </a:lnTo>
                  <a:lnTo>
                    <a:pt x="574" y="1305"/>
                  </a:lnTo>
                  <a:lnTo>
                    <a:pt x="607" y="1354"/>
                  </a:lnTo>
                  <a:lnTo>
                    <a:pt x="632" y="1379"/>
                  </a:lnTo>
                  <a:lnTo>
                    <a:pt x="657" y="1413"/>
                  </a:lnTo>
                  <a:lnTo>
                    <a:pt x="723" y="1454"/>
                  </a:lnTo>
                  <a:lnTo>
                    <a:pt x="798" y="1496"/>
                  </a:lnTo>
                  <a:lnTo>
                    <a:pt x="881" y="1529"/>
                  </a:lnTo>
                  <a:lnTo>
                    <a:pt x="972" y="1579"/>
                  </a:lnTo>
                  <a:lnTo>
                    <a:pt x="1064" y="1629"/>
                  </a:lnTo>
                  <a:lnTo>
                    <a:pt x="1147" y="1687"/>
                  </a:lnTo>
                  <a:lnTo>
                    <a:pt x="1230" y="1761"/>
                  </a:lnTo>
                  <a:lnTo>
                    <a:pt x="1296" y="1836"/>
                  </a:lnTo>
                  <a:lnTo>
                    <a:pt x="1354" y="1919"/>
                  </a:lnTo>
                  <a:lnTo>
                    <a:pt x="1388" y="2002"/>
                  </a:lnTo>
                  <a:lnTo>
                    <a:pt x="1404" y="2052"/>
                  </a:lnTo>
                  <a:lnTo>
                    <a:pt x="1412" y="2102"/>
                  </a:lnTo>
                  <a:lnTo>
                    <a:pt x="1421" y="2177"/>
                  </a:lnTo>
                  <a:lnTo>
                    <a:pt x="1421" y="2210"/>
                  </a:lnTo>
                  <a:lnTo>
                    <a:pt x="1429" y="2243"/>
                  </a:lnTo>
                  <a:lnTo>
                    <a:pt x="1454" y="2285"/>
                  </a:lnTo>
                  <a:lnTo>
                    <a:pt x="1479" y="2326"/>
                  </a:lnTo>
                  <a:lnTo>
                    <a:pt x="1554" y="2393"/>
                  </a:lnTo>
                  <a:lnTo>
                    <a:pt x="1612" y="2442"/>
                  </a:lnTo>
                  <a:lnTo>
                    <a:pt x="1678" y="2484"/>
                  </a:lnTo>
                  <a:lnTo>
                    <a:pt x="1745" y="2517"/>
                  </a:lnTo>
                  <a:lnTo>
                    <a:pt x="1786" y="2525"/>
                  </a:lnTo>
                  <a:lnTo>
                    <a:pt x="1819" y="2525"/>
                  </a:lnTo>
                  <a:lnTo>
                    <a:pt x="1869" y="2517"/>
                  </a:lnTo>
                  <a:lnTo>
                    <a:pt x="1911" y="2509"/>
                  </a:lnTo>
                  <a:lnTo>
                    <a:pt x="1952" y="2484"/>
                  </a:lnTo>
                  <a:lnTo>
                    <a:pt x="1994" y="2451"/>
                  </a:lnTo>
                  <a:lnTo>
                    <a:pt x="2027" y="2409"/>
                  </a:lnTo>
                  <a:lnTo>
                    <a:pt x="2052" y="2368"/>
                  </a:lnTo>
                  <a:lnTo>
                    <a:pt x="2069" y="2326"/>
                  </a:lnTo>
                  <a:lnTo>
                    <a:pt x="2085" y="2276"/>
                  </a:lnTo>
                  <a:lnTo>
                    <a:pt x="2093" y="2226"/>
                  </a:lnTo>
                  <a:lnTo>
                    <a:pt x="2102" y="2177"/>
                  </a:lnTo>
                  <a:lnTo>
                    <a:pt x="2093" y="2085"/>
                  </a:lnTo>
                  <a:lnTo>
                    <a:pt x="2077" y="1986"/>
                  </a:lnTo>
                  <a:lnTo>
                    <a:pt x="2052" y="1886"/>
                  </a:lnTo>
                  <a:lnTo>
                    <a:pt x="2160" y="1861"/>
                  </a:lnTo>
                  <a:lnTo>
                    <a:pt x="2210" y="1836"/>
                  </a:lnTo>
                  <a:lnTo>
                    <a:pt x="2260" y="1811"/>
                  </a:lnTo>
                  <a:lnTo>
                    <a:pt x="2293" y="1778"/>
                  </a:lnTo>
                  <a:lnTo>
                    <a:pt x="2326" y="1736"/>
                  </a:lnTo>
                  <a:lnTo>
                    <a:pt x="2343" y="1695"/>
                  </a:lnTo>
                  <a:lnTo>
                    <a:pt x="2351" y="1645"/>
                  </a:lnTo>
                  <a:lnTo>
                    <a:pt x="2334" y="1595"/>
                  </a:lnTo>
                  <a:lnTo>
                    <a:pt x="2309" y="1554"/>
                  </a:lnTo>
                  <a:lnTo>
                    <a:pt x="2276" y="1512"/>
                  </a:lnTo>
                  <a:lnTo>
                    <a:pt x="2235" y="1479"/>
                  </a:lnTo>
                  <a:lnTo>
                    <a:pt x="1579" y="864"/>
                  </a:lnTo>
                  <a:lnTo>
                    <a:pt x="1404" y="707"/>
                  </a:lnTo>
                  <a:lnTo>
                    <a:pt x="1230" y="549"/>
                  </a:lnTo>
                  <a:lnTo>
                    <a:pt x="1047" y="408"/>
                  </a:lnTo>
                  <a:lnTo>
                    <a:pt x="856" y="275"/>
                  </a:lnTo>
                  <a:lnTo>
                    <a:pt x="756" y="217"/>
                  </a:lnTo>
                  <a:lnTo>
                    <a:pt x="657" y="167"/>
                  </a:lnTo>
                  <a:lnTo>
                    <a:pt x="557" y="117"/>
                  </a:lnTo>
                  <a:lnTo>
                    <a:pt x="449" y="75"/>
                  </a:lnTo>
                  <a:lnTo>
                    <a:pt x="341" y="42"/>
                  </a:lnTo>
                  <a:lnTo>
                    <a:pt x="233" y="1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626275" y="-425013"/>
              <a:ext cx="26314" cy="17067"/>
            </a:xfrm>
            <a:custGeom>
              <a:avLst/>
              <a:gdLst/>
              <a:ahLst/>
              <a:cxnLst/>
              <a:rect l="l" t="t" r="r" b="b"/>
              <a:pathLst>
                <a:path w="1346" h="873" extrusionOk="0">
                  <a:moveTo>
                    <a:pt x="59" y="0"/>
                  </a:moveTo>
                  <a:lnTo>
                    <a:pt x="17" y="117"/>
                  </a:lnTo>
                  <a:lnTo>
                    <a:pt x="9" y="166"/>
                  </a:lnTo>
                  <a:lnTo>
                    <a:pt x="0" y="225"/>
                  </a:lnTo>
                  <a:lnTo>
                    <a:pt x="0" y="283"/>
                  </a:lnTo>
                  <a:lnTo>
                    <a:pt x="9" y="341"/>
                  </a:lnTo>
                  <a:lnTo>
                    <a:pt x="17" y="391"/>
                  </a:lnTo>
                  <a:lnTo>
                    <a:pt x="42" y="449"/>
                  </a:lnTo>
                  <a:lnTo>
                    <a:pt x="83" y="507"/>
                  </a:lnTo>
                  <a:lnTo>
                    <a:pt x="133" y="557"/>
                  </a:lnTo>
                  <a:lnTo>
                    <a:pt x="183" y="598"/>
                  </a:lnTo>
                  <a:lnTo>
                    <a:pt x="241" y="640"/>
                  </a:lnTo>
                  <a:lnTo>
                    <a:pt x="333" y="690"/>
                  </a:lnTo>
                  <a:lnTo>
                    <a:pt x="416" y="731"/>
                  </a:lnTo>
                  <a:lnTo>
                    <a:pt x="507" y="764"/>
                  </a:lnTo>
                  <a:lnTo>
                    <a:pt x="598" y="798"/>
                  </a:lnTo>
                  <a:lnTo>
                    <a:pt x="698" y="823"/>
                  </a:lnTo>
                  <a:lnTo>
                    <a:pt x="789" y="847"/>
                  </a:lnTo>
                  <a:lnTo>
                    <a:pt x="889" y="864"/>
                  </a:lnTo>
                  <a:lnTo>
                    <a:pt x="980" y="872"/>
                  </a:lnTo>
                  <a:lnTo>
                    <a:pt x="1080" y="872"/>
                  </a:lnTo>
                  <a:lnTo>
                    <a:pt x="1130" y="864"/>
                  </a:lnTo>
                  <a:lnTo>
                    <a:pt x="1180" y="856"/>
                  </a:lnTo>
                  <a:lnTo>
                    <a:pt x="1221" y="839"/>
                  </a:lnTo>
                  <a:lnTo>
                    <a:pt x="1263" y="814"/>
                  </a:lnTo>
                  <a:lnTo>
                    <a:pt x="1296" y="781"/>
                  </a:lnTo>
                  <a:lnTo>
                    <a:pt x="1321" y="748"/>
                  </a:lnTo>
                  <a:lnTo>
                    <a:pt x="1329" y="706"/>
                  </a:lnTo>
                  <a:lnTo>
                    <a:pt x="1337" y="673"/>
                  </a:lnTo>
                  <a:lnTo>
                    <a:pt x="1346" y="590"/>
                  </a:lnTo>
                  <a:lnTo>
                    <a:pt x="1346" y="474"/>
                  </a:lnTo>
                  <a:lnTo>
                    <a:pt x="1337" y="416"/>
                  </a:lnTo>
                  <a:lnTo>
                    <a:pt x="1329" y="366"/>
                  </a:lnTo>
                  <a:lnTo>
                    <a:pt x="1313" y="308"/>
                  </a:lnTo>
                  <a:lnTo>
                    <a:pt x="1288" y="266"/>
                  </a:lnTo>
                  <a:lnTo>
                    <a:pt x="1254" y="225"/>
                  </a:lnTo>
                  <a:lnTo>
                    <a:pt x="1213" y="191"/>
                  </a:lnTo>
                  <a:lnTo>
                    <a:pt x="1163" y="166"/>
                  </a:lnTo>
                  <a:lnTo>
                    <a:pt x="1113" y="150"/>
                  </a:lnTo>
                  <a:lnTo>
                    <a:pt x="1063" y="142"/>
                  </a:lnTo>
                  <a:lnTo>
                    <a:pt x="922" y="142"/>
                  </a:lnTo>
                  <a:lnTo>
                    <a:pt x="831" y="150"/>
                  </a:lnTo>
                  <a:lnTo>
                    <a:pt x="740" y="166"/>
                  </a:lnTo>
                  <a:lnTo>
                    <a:pt x="656" y="191"/>
                  </a:lnTo>
                  <a:lnTo>
                    <a:pt x="565" y="208"/>
                  </a:lnTo>
                  <a:lnTo>
                    <a:pt x="474" y="225"/>
                  </a:lnTo>
                  <a:lnTo>
                    <a:pt x="432" y="225"/>
                  </a:lnTo>
                  <a:lnTo>
                    <a:pt x="391" y="216"/>
                  </a:lnTo>
                  <a:lnTo>
                    <a:pt x="358" y="208"/>
                  </a:lnTo>
                  <a:lnTo>
                    <a:pt x="324" y="175"/>
                  </a:lnTo>
                  <a:lnTo>
                    <a:pt x="283" y="125"/>
                  </a:lnTo>
                  <a:lnTo>
                    <a:pt x="250" y="75"/>
                  </a:lnTo>
                  <a:lnTo>
                    <a:pt x="216" y="42"/>
                  </a:lnTo>
                  <a:lnTo>
                    <a:pt x="167" y="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6"/>
            </a:solidFill>
            <a:ln w="58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5" name="Google Shape;2045;p55"/>
          <p:cNvSpPr/>
          <p:nvPr/>
        </p:nvSpPr>
        <p:spPr>
          <a:xfrm>
            <a:off x="5177837" y="1497970"/>
            <a:ext cx="946420" cy="653428"/>
          </a:xfrm>
          <a:custGeom>
            <a:avLst/>
            <a:gdLst/>
            <a:ahLst/>
            <a:cxnLst/>
            <a:rect l="l" t="t" r="r" b="b"/>
            <a:pathLst>
              <a:path w="40022" h="27632" extrusionOk="0">
                <a:moveTo>
                  <a:pt x="8969" y="15157"/>
                </a:moveTo>
                <a:lnTo>
                  <a:pt x="9019" y="15481"/>
                </a:lnTo>
                <a:lnTo>
                  <a:pt x="9028" y="15531"/>
                </a:lnTo>
                <a:lnTo>
                  <a:pt x="9036" y="15556"/>
                </a:lnTo>
                <a:lnTo>
                  <a:pt x="9053" y="15581"/>
                </a:lnTo>
                <a:lnTo>
                  <a:pt x="9077" y="15606"/>
                </a:lnTo>
                <a:lnTo>
                  <a:pt x="9119" y="15614"/>
                </a:lnTo>
                <a:lnTo>
                  <a:pt x="9161" y="15622"/>
                </a:lnTo>
                <a:lnTo>
                  <a:pt x="9194" y="15622"/>
                </a:lnTo>
                <a:lnTo>
                  <a:pt x="9659" y="15631"/>
                </a:lnTo>
                <a:lnTo>
                  <a:pt x="9800" y="15639"/>
                </a:lnTo>
                <a:lnTo>
                  <a:pt x="9875" y="15647"/>
                </a:lnTo>
                <a:lnTo>
                  <a:pt x="9941" y="15664"/>
                </a:lnTo>
                <a:lnTo>
                  <a:pt x="10008" y="15689"/>
                </a:lnTo>
                <a:lnTo>
                  <a:pt x="10057" y="15730"/>
                </a:lnTo>
                <a:lnTo>
                  <a:pt x="10107" y="15772"/>
                </a:lnTo>
                <a:lnTo>
                  <a:pt x="10132" y="15830"/>
                </a:lnTo>
                <a:lnTo>
                  <a:pt x="10149" y="15888"/>
                </a:lnTo>
                <a:lnTo>
                  <a:pt x="10157" y="15946"/>
                </a:lnTo>
                <a:lnTo>
                  <a:pt x="10157" y="16062"/>
                </a:lnTo>
                <a:lnTo>
                  <a:pt x="10165" y="16129"/>
                </a:lnTo>
                <a:lnTo>
                  <a:pt x="10182" y="16187"/>
                </a:lnTo>
                <a:lnTo>
                  <a:pt x="10199" y="16245"/>
                </a:lnTo>
                <a:lnTo>
                  <a:pt x="10224" y="16303"/>
                </a:lnTo>
                <a:lnTo>
                  <a:pt x="10257" y="16353"/>
                </a:lnTo>
                <a:lnTo>
                  <a:pt x="10298" y="16411"/>
                </a:lnTo>
                <a:lnTo>
                  <a:pt x="10340" y="16453"/>
                </a:lnTo>
                <a:lnTo>
                  <a:pt x="10381" y="16503"/>
                </a:lnTo>
                <a:lnTo>
                  <a:pt x="10431" y="16536"/>
                </a:lnTo>
                <a:lnTo>
                  <a:pt x="10489" y="16569"/>
                </a:lnTo>
                <a:lnTo>
                  <a:pt x="10547" y="16602"/>
                </a:lnTo>
                <a:lnTo>
                  <a:pt x="10606" y="16627"/>
                </a:lnTo>
                <a:lnTo>
                  <a:pt x="10664" y="16644"/>
                </a:lnTo>
                <a:lnTo>
                  <a:pt x="10730" y="16652"/>
                </a:lnTo>
                <a:lnTo>
                  <a:pt x="10855" y="16652"/>
                </a:lnTo>
                <a:lnTo>
                  <a:pt x="10855" y="17134"/>
                </a:lnTo>
                <a:lnTo>
                  <a:pt x="10772" y="17159"/>
                </a:lnTo>
                <a:lnTo>
                  <a:pt x="10689" y="17175"/>
                </a:lnTo>
                <a:lnTo>
                  <a:pt x="10606" y="17175"/>
                </a:lnTo>
                <a:lnTo>
                  <a:pt x="10514" y="17167"/>
                </a:lnTo>
                <a:lnTo>
                  <a:pt x="10431" y="17150"/>
                </a:lnTo>
                <a:lnTo>
                  <a:pt x="10348" y="17125"/>
                </a:lnTo>
                <a:lnTo>
                  <a:pt x="10182" y="17059"/>
                </a:lnTo>
                <a:lnTo>
                  <a:pt x="10033" y="16984"/>
                </a:lnTo>
                <a:lnTo>
                  <a:pt x="9875" y="16918"/>
                </a:lnTo>
                <a:lnTo>
                  <a:pt x="9792" y="16885"/>
                </a:lnTo>
                <a:lnTo>
                  <a:pt x="9709" y="16860"/>
                </a:lnTo>
                <a:lnTo>
                  <a:pt x="9626" y="16835"/>
                </a:lnTo>
                <a:lnTo>
                  <a:pt x="9543" y="16826"/>
                </a:lnTo>
                <a:lnTo>
                  <a:pt x="9451" y="16818"/>
                </a:lnTo>
                <a:lnTo>
                  <a:pt x="9352" y="16826"/>
                </a:lnTo>
                <a:lnTo>
                  <a:pt x="9260" y="16843"/>
                </a:lnTo>
                <a:lnTo>
                  <a:pt x="9169" y="16860"/>
                </a:lnTo>
                <a:lnTo>
                  <a:pt x="8986" y="16901"/>
                </a:lnTo>
                <a:lnTo>
                  <a:pt x="8795" y="16934"/>
                </a:lnTo>
                <a:lnTo>
                  <a:pt x="8679" y="16943"/>
                </a:lnTo>
                <a:lnTo>
                  <a:pt x="8563" y="16943"/>
                </a:lnTo>
                <a:lnTo>
                  <a:pt x="8446" y="16926"/>
                </a:lnTo>
                <a:lnTo>
                  <a:pt x="8330" y="16909"/>
                </a:lnTo>
                <a:lnTo>
                  <a:pt x="8222" y="16876"/>
                </a:lnTo>
                <a:lnTo>
                  <a:pt x="8106" y="16835"/>
                </a:lnTo>
                <a:lnTo>
                  <a:pt x="8006" y="16785"/>
                </a:lnTo>
                <a:lnTo>
                  <a:pt x="7898" y="16727"/>
                </a:lnTo>
                <a:lnTo>
                  <a:pt x="7807" y="16660"/>
                </a:lnTo>
                <a:lnTo>
                  <a:pt x="7707" y="16594"/>
                </a:lnTo>
                <a:lnTo>
                  <a:pt x="7624" y="16511"/>
                </a:lnTo>
                <a:lnTo>
                  <a:pt x="7549" y="16428"/>
                </a:lnTo>
                <a:lnTo>
                  <a:pt x="7475" y="16336"/>
                </a:lnTo>
                <a:lnTo>
                  <a:pt x="7408" y="16237"/>
                </a:lnTo>
                <a:lnTo>
                  <a:pt x="7358" y="16129"/>
                </a:lnTo>
                <a:lnTo>
                  <a:pt x="7309" y="16021"/>
                </a:lnTo>
                <a:lnTo>
                  <a:pt x="7284" y="15913"/>
                </a:lnTo>
                <a:lnTo>
                  <a:pt x="7267" y="15863"/>
                </a:lnTo>
                <a:lnTo>
                  <a:pt x="7267" y="15805"/>
                </a:lnTo>
                <a:lnTo>
                  <a:pt x="7267" y="15747"/>
                </a:lnTo>
                <a:lnTo>
                  <a:pt x="7275" y="15697"/>
                </a:lnTo>
                <a:lnTo>
                  <a:pt x="7292" y="15647"/>
                </a:lnTo>
                <a:lnTo>
                  <a:pt x="7317" y="15597"/>
                </a:lnTo>
                <a:lnTo>
                  <a:pt x="7367" y="15539"/>
                </a:lnTo>
                <a:lnTo>
                  <a:pt x="7425" y="15498"/>
                </a:lnTo>
                <a:lnTo>
                  <a:pt x="7491" y="15456"/>
                </a:lnTo>
                <a:lnTo>
                  <a:pt x="7558" y="15423"/>
                </a:lnTo>
                <a:lnTo>
                  <a:pt x="7724" y="15356"/>
                </a:lnTo>
                <a:lnTo>
                  <a:pt x="7898" y="15298"/>
                </a:lnTo>
                <a:lnTo>
                  <a:pt x="8073" y="15248"/>
                </a:lnTo>
                <a:lnTo>
                  <a:pt x="8247" y="15207"/>
                </a:lnTo>
                <a:lnTo>
                  <a:pt x="8421" y="15182"/>
                </a:lnTo>
                <a:lnTo>
                  <a:pt x="8604" y="15165"/>
                </a:lnTo>
                <a:lnTo>
                  <a:pt x="8787" y="15157"/>
                </a:lnTo>
                <a:close/>
                <a:moveTo>
                  <a:pt x="10124" y="1"/>
                </a:moveTo>
                <a:lnTo>
                  <a:pt x="10066" y="17"/>
                </a:lnTo>
                <a:lnTo>
                  <a:pt x="9949" y="50"/>
                </a:lnTo>
                <a:lnTo>
                  <a:pt x="9842" y="109"/>
                </a:lnTo>
                <a:lnTo>
                  <a:pt x="9734" y="158"/>
                </a:lnTo>
                <a:lnTo>
                  <a:pt x="9302" y="399"/>
                </a:lnTo>
                <a:lnTo>
                  <a:pt x="8870" y="648"/>
                </a:lnTo>
                <a:lnTo>
                  <a:pt x="8446" y="898"/>
                </a:lnTo>
                <a:lnTo>
                  <a:pt x="8031" y="1155"/>
                </a:lnTo>
                <a:lnTo>
                  <a:pt x="7749" y="1329"/>
                </a:lnTo>
                <a:lnTo>
                  <a:pt x="7616" y="1421"/>
                </a:lnTo>
                <a:lnTo>
                  <a:pt x="7483" y="1512"/>
                </a:lnTo>
                <a:lnTo>
                  <a:pt x="7350" y="1620"/>
                </a:lnTo>
                <a:lnTo>
                  <a:pt x="7234" y="1728"/>
                </a:lnTo>
                <a:lnTo>
                  <a:pt x="7117" y="1844"/>
                </a:lnTo>
                <a:lnTo>
                  <a:pt x="7010" y="1969"/>
                </a:lnTo>
                <a:lnTo>
                  <a:pt x="6902" y="2127"/>
                </a:lnTo>
                <a:lnTo>
                  <a:pt x="6802" y="2284"/>
                </a:lnTo>
                <a:lnTo>
                  <a:pt x="6719" y="2459"/>
                </a:lnTo>
                <a:lnTo>
                  <a:pt x="6636" y="2633"/>
                </a:lnTo>
                <a:lnTo>
                  <a:pt x="6486" y="2990"/>
                </a:lnTo>
                <a:lnTo>
                  <a:pt x="6412" y="3165"/>
                </a:lnTo>
                <a:lnTo>
                  <a:pt x="6320" y="3339"/>
                </a:lnTo>
                <a:lnTo>
                  <a:pt x="6229" y="3505"/>
                </a:lnTo>
                <a:lnTo>
                  <a:pt x="6121" y="3663"/>
                </a:lnTo>
                <a:lnTo>
                  <a:pt x="6005" y="3813"/>
                </a:lnTo>
                <a:lnTo>
                  <a:pt x="5938" y="3879"/>
                </a:lnTo>
                <a:lnTo>
                  <a:pt x="5863" y="3945"/>
                </a:lnTo>
                <a:lnTo>
                  <a:pt x="5797" y="4004"/>
                </a:lnTo>
                <a:lnTo>
                  <a:pt x="5722" y="4062"/>
                </a:lnTo>
                <a:lnTo>
                  <a:pt x="5639" y="4112"/>
                </a:lnTo>
                <a:lnTo>
                  <a:pt x="5556" y="4153"/>
                </a:lnTo>
                <a:lnTo>
                  <a:pt x="5473" y="4186"/>
                </a:lnTo>
                <a:lnTo>
                  <a:pt x="5390" y="4220"/>
                </a:lnTo>
                <a:lnTo>
                  <a:pt x="5299" y="4236"/>
                </a:lnTo>
                <a:lnTo>
                  <a:pt x="5207" y="4253"/>
                </a:lnTo>
                <a:lnTo>
                  <a:pt x="5041" y="4552"/>
                </a:lnTo>
                <a:lnTo>
                  <a:pt x="4883" y="4851"/>
                </a:lnTo>
                <a:lnTo>
                  <a:pt x="4734" y="5158"/>
                </a:lnTo>
                <a:lnTo>
                  <a:pt x="4601" y="5474"/>
                </a:lnTo>
                <a:lnTo>
                  <a:pt x="4477" y="5789"/>
                </a:lnTo>
                <a:lnTo>
                  <a:pt x="4360" y="6096"/>
                </a:lnTo>
                <a:lnTo>
                  <a:pt x="4236" y="6404"/>
                </a:lnTo>
                <a:lnTo>
                  <a:pt x="4111" y="6719"/>
                </a:lnTo>
                <a:lnTo>
                  <a:pt x="3854" y="7342"/>
                </a:lnTo>
                <a:lnTo>
                  <a:pt x="3638" y="7857"/>
                </a:lnTo>
                <a:lnTo>
                  <a:pt x="3521" y="8115"/>
                </a:lnTo>
                <a:lnTo>
                  <a:pt x="3405" y="8364"/>
                </a:lnTo>
                <a:lnTo>
                  <a:pt x="3281" y="8613"/>
                </a:lnTo>
                <a:lnTo>
                  <a:pt x="3148" y="8854"/>
                </a:lnTo>
                <a:lnTo>
                  <a:pt x="2998" y="9095"/>
                </a:lnTo>
                <a:lnTo>
                  <a:pt x="2840" y="9319"/>
                </a:lnTo>
                <a:lnTo>
                  <a:pt x="2633" y="9585"/>
                </a:lnTo>
                <a:lnTo>
                  <a:pt x="2541" y="9726"/>
                </a:lnTo>
                <a:lnTo>
                  <a:pt x="2500" y="9800"/>
                </a:lnTo>
                <a:lnTo>
                  <a:pt x="2467" y="9875"/>
                </a:lnTo>
                <a:lnTo>
                  <a:pt x="2425" y="9975"/>
                </a:lnTo>
                <a:lnTo>
                  <a:pt x="2392" y="10075"/>
                </a:lnTo>
                <a:lnTo>
                  <a:pt x="2342" y="10282"/>
                </a:lnTo>
                <a:lnTo>
                  <a:pt x="2292" y="10473"/>
                </a:lnTo>
                <a:lnTo>
                  <a:pt x="2234" y="10656"/>
                </a:lnTo>
                <a:lnTo>
                  <a:pt x="2176" y="10847"/>
                </a:lnTo>
                <a:lnTo>
                  <a:pt x="2101" y="11038"/>
                </a:lnTo>
                <a:lnTo>
                  <a:pt x="2035" y="11221"/>
                </a:lnTo>
                <a:lnTo>
                  <a:pt x="1952" y="11403"/>
                </a:lnTo>
                <a:lnTo>
                  <a:pt x="1869" y="11586"/>
                </a:lnTo>
                <a:lnTo>
                  <a:pt x="1777" y="11760"/>
                </a:lnTo>
                <a:lnTo>
                  <a:pt x="1686" y="11935"/>
                </a:lnTo>
                <a:lnTo>
                  <a:pt x="1586" y="12109"/>
                </a:lnTo>
                <a:lnTo>
                  <a:pt x="1478" y="12275"/>
                </a:lnTo>
                <a:lnTo>
                  <a:pt x="1362" y="12433"/>
                </a:lnTo>
                <a:lnTo>
                  <a:pt x="1238" y="12591"/>
                </a:lnTo>
                <a:lnTo>
                  <a:pt x="1113" y="12740"/>
                </a:lnTo>
                <a:lnTo>
                  <a:pt x="980" y="12882"/>
                </a:lnTo>
                <a:lnTo>
                  <a:pt x="839" y="13014"/>
                </a:lnTo>
                <a:lnTo>
                  <a:pt x="283" y="13521"/>
                </a:lnTo>
                <a:lnTo>
                  <a:pt x="249" y="13554"/>
                </a:lnTo>
                <a:lnTo>
                  <a:pt x="216" y="13587"/>
                </a:lnTo>
                <a:lnTo>
                  <a:pt x="200" y="13629"/>
                </a:lnTo>
                <a:lnTo>
                  <a:pt x="191" y="13671"/>
                </a:lnTo>
                <a:lnTo>
                  <a:pt x="200" y="13720"/>
                </a:lnTo>
                <a:lnTo>
                  <a:pt x="216" y="13762"/>
                </a:lnTo>
                <a:lnTo>
                  <a:pt x="249" y="13795"/>
                </a:lnTo>
                <a:lnTo>
                  <a:pt x="283" y="13828"/>
                </a:lnTo>
                <a:lnTo>
                  <a:pt x="374" y="13920"/>
                </a:lnTo>
                <a:lnTo>
                  <a:pt x="457" y="14011"/>
                </a:lnTo>
                <a:lnTo>
                  <a:pt x="532" y="14111"/>
                </a:lnTo>
                <a:lnTo>
                  <a:pt x="606" y="14219"/>
                </a:lnTo>
                <a:lnTo>
                  <a:pt x="673" y="14318"/>
                </a:lnTo>
                <a:lnTo>
                  <a:pt x="731" y="14435"/>
                </a:lnTo>
                <a:lnTo>
                  <a:pt x="781" y="14543"/>
                </a:lnTo>
                <a:lnTo>
                  <a:pt x="831" y="14659"/>
                </a:lnTo>
                <a:lnTo>
                  <a:pt x="872" y="14783"/>
                </a:lnTo>
                <a:lnTo>
                  <a:pt x="905" y="14900"/>
                </a:lnTo>
                <a:lnTo>
                  <a:pt x="939" y="15024"/>
                </a:lnTo>
                <a:lnTo>
                  <a:pt x="955" y="15149"/>
                </a:lnTo>
                <a:lnTo>
                  <a:pt x="972" y="15273"/>
                </a:lnTo>
                <a:lnTo>
                  <a:pt x="980" y="15398"/>
                </a:lnTo>
                <a:lnTo>
                  <a:pt x="980" y="15523"/>
                </a:lnTo>
                <a:lnTo>
                  <a:pt x="980" y="15647"/>
                </a:lnTo>
                <a:lnTo>
                  <a:pt x="964" y="15772"/>
                </a:lnTo>
                <a:lnTo>
                  <a:pt x="947" y="15896"/>
                </a:lnTo>
                <a:lnTo>
                  <a:pt x="922" y="16013"/>
                </a:lnTo>
                <a:lnTo>
                  <a:pt x="889" y="16137"/>
                </a:lnTo>
                <a:lnTo>
                  <a:pt x="847" y="16253"/>
                </a:lnTo>
                <a:lnTo>
                  <a:pt x="797" y="16370"/>
                </a:lnTo>
                <a:lnTo>
                  <a:pt x="748" y="16486"/>
                </a:lnTo>
                <a:lnTo>
                  <a:pt x="689" y="16594"/>
                </a:lnTo>
                <a:lnTo>
                  <a:pt x="623" y="16702"/>
                </a:lnTo>
                <a:lnTo>
                  <a:pt x="548" y="16810"/>
                </a:lnTo>
                <a:lnTo>
                  <a:pt x="474" y="16909"/>
                </a:lnTo>
                <a:lnTo>
                  <a:pt x="399" y="17001"/>
                </a:lnTo>
                <a:lnTo>
                  <a:pt x="307" y="17092"/>
                </a:lnTo>
                <a:lnTo>
                  <a:pt x="216" y="17184"/>
                </a:lnTo>
                <a:lnTo>
                  <a:pt x="125" y="17258"/>
                </a:lnTo>
                <a:lnTo>
                  <a:pt x="25" y="17333"/>
                </a:lnTo>
                <a:lnTo>
                  <a:pt x="0" y="17350"/>
                </a:lnTo>
                <a:lnTo>
                  <a:pt x="332" y="17632"/>
                </a:lnTo>
                <a:lnTo>
                  <a:pt x="665" y="17914"/>
                </a:lnTo>
                <a:lnTo>
                  <a:pt x="1337" y="18471"/>
                </a:lnTo>
                <a:lnTo>
                  <a:pt x="2691" y="19559"/>
                </a:lnTo>
                <a:lnTo>
                  <a:pt x="2757" y="19617"/>
                </a:lnTo>
                <a:lnTo>
                  <a:pt x="2807" y="19675"/>
                </a:lnTo>
                <a:lnTo>
                  <a:pt x="2857" y="19741"/>
                </a:lnTo>
                <a:lnTo>
                  <a:pt x="2890" y="19808"/>
                </a:lnTo>
                <a:lnTo>
                  <a:pt x="2924" y="19883"/>
                </a:lnTo>
                <a:lnTo>
                  <a:pt x="2957" y="19957"/>
                </a:lnTo>
                <a:lnTo>
                  <a:pt x="2973" y="20040"/>
                </a:lnTo>
                <a:lnTo>
                  <a:pt x="2998" y="20123"/>
                </a:lnTo>
                <a:lnTo>
                  <a:pt x="3015" y="20290"/>
                </a:lnTo>
                <a:lnTo>
                  <a:pt x="3023" y="20464"/>
                </a:lnTo>
                <a:lnTo>
                  <a:pt x="3023" y="20638"/>
                </a:lnTo>
                <a:lnTo>
                  <a:pt x="3023" y="20813"/>
                </a:lnTo>
                <a:lnTo>
                  <a:pt x="3007" y="21170"/>
                </a:lnTo>
                <a:lnTo>
                  <a:pt x="3007" y="21527"/>
                </a:lnTo>
                <a:lnTo>
                  <a:pt x="3007" y="21892"/>
                </a:lnTo>
                <a:lnTo>
                  <a:pt x="3015" y="22250"/>
                </a:lnTo>
                <a:lnTo>
                  <a:pt x="3031" y="22615"/>
                </a:lnTo>
                <a:lnTo>
                  <a:pt x="3056" y="22972"/>
                </a:lnTo>
                <a:lnTo>
                  <a:pt x="3081" y="23329"/>
                </a:lnTo>
                <a:lnTo>
                  <a:pt x="3115" y="23686"/>
                </a:lnTo>
                <a:lnTo>
                  <a:pt x="3156" y="23985"/>
                </a:lnTo>
                <a:lnTo>
                  <a:pt x="3181" y="24135"/>
                </a:lnTo>
                <a:lnTo>
                  <a:pt x="3214" y="24276"/>
                </a:lnTo>
                <a:lnTo>
                  <a:pt x="3272" y="24484"/>
                </a:lnTo>
                <a:lnTo>
                  <a:pt x="3347" y="24683"/>
                </a:lnTo>
                <a:lnTo>
                  <a:pt x="3430" y="24882"/>
                </a:lnTo>
                <a:lnTo>
                  <a:pt x="3513" y="25073"/>
                </a:lnTo>
                <a:lnTo>
                  <a:pt x="4128" y="26435"/>
                </a:lnTo>
                <a:lnTo>
                  <a:pt x="4609" y="26311"/>
                </a:lnTo>
                <a:lnTo>
                  <a:pt x="5108" y="26203"/>
                </a:lnTo>
                <a:lnTo>
                  <a:pt x="5606" y="26111"/>
                </a:lnTo>
                <a:lnTo>
                  <a:pt x="6104" y="26045"/>
                </a:lnTo>
                <a:lnTo>
                  <a:pt x="6171" y="26037"/>
                </a:lnTo>
                <a:lnTo>
                  <a:pt x="6237" y="26037"/>
                </a:lnTo>
                <a:lnTo>
                  <a:pt x="6295" y="26053"/>
                </a:lnTo>
                <a:lnTo>
                  <a:pt x="6320" y="26061"/>
                </a:lnTo>
                <a:lnTo>
                  <a:pt x="6353" y="26078"/>
                </a:lnTo>
                <a:lnTo>
                  <a:pt x="6378" y="26111"/>
                </a:lnTo>
                <a:lnTo>
                  <a:pt x="6403" y="26145"/>
                </a:lnTo>
                <a:lnTo>
                  <a:pt x="6436" y="26228"/>
                </a:lnTo>
                <a:lnTo>
                  <a:pt x="6960" y="27631"/>
                </a:lnTo>
                <a:lnTo>
                  <a:pt x="7142" y="27590"/>
                </a:lnTo>
                <a:lnTo>
                  <a:pt x="7333" y="27556"/>
                </a:lnTo>
                <a:lnTo>
                  <a:pt x="7715" y="27490"/>
                </a:lnTo>
                <a:lnTo>
                  <a:pt x="8106" y="27432"/>
                </a:lnTo>
                <a:lnTo>
                  <a:pt x="8488" y="27365"/>
                </a:lnTo>
                <a:lnTo>
                  <a:pt x="8870" y="27291"/>
                </a:lnTo>
                <a:lnTo>
                  <a:pt x="9053" y="27241"/>
                </a:lnTo>
                <a:lnTo>
                  <a:pt x="9235" y="27191"/>
                </a:lnTo>
                <a:lnTo>
                  <a:pt x="9418" y="27133"/>
                </a:lnTo>
                <a:lnTo>
                  <a:pt x="9601" y="27066"/>
                </a:lnTo>
                <a:lnTo>
                  <a:pt x="9775" y="26992"/>
                </a:lnTo>
                <a:lnTo>
                  <a:pt x="9949" y="26909"/>
                </a:lnTo>
                <a:lnTo>
                  <a:pt x="10074" y="26842"/>
                </a:lnTo>
                <a:lnTo>
                  <a:pt x="10199" y="26776"/>
                </a:lnTo>
                <a:lnTo>
                  <a:pt x="10331" y="26718"/>
                </a:lnTo>
                <a:lnTo>
                  <a:pt x="10398" y="26701"/>
                </a:lnTo>
                <a:lnTo>
                  <a:pt x="10473" y="26684"/>
                </a:lnTo>
                <a:lnTo>
                  <a:pt x="10531" y="26676"/>
                </a:lnTo>
                <a:lnTo>
                  <a:pt x="10589" y="26676"/>
                </a:lnTo>
                <a:lnTo>
                  <a:pt x="10714" y="26684"/>
                </a:lnTo>
                <a:lnTo>
                  <a:pt x="10838" y="26693"/>
                </a:lnTo>
                <a:lnTo>
                  <a:pt x="10954" y="26701"/>
                </a:lnTo>
                <a:lnTo>
                  <a:pt x="11087" y="26684"/>
                </a:lnTo>
                <a:lnTo>
                  <a:pt x="11204" y="26651"/>
                </a:lnTo>
                <a:lnTo>
                  <a:pt x="11328" y="26610"/>
                </a:lnTo>
                <a:lnTo>
                  <a:pt x="11444" y="26560"/>
                </a:lnTo>
                <a:lnTo>
                  <a:pt x="11569" y="26493"/>
                </a:lnTo>
                <a:lnTo>
                  <a:pt x="11685" y="26435"/>
                </a:lnTo>
                <a:lnTo>
                  <a:pt x="11909" y="26294"/>
                </a:lnTo>
                <a:lnTo>
                  <a:pt x="12026" y="26228"/>
                </a:lnTo>
                <a:lnTo>
                  <a:pt x="12142" y="26169"/>
                </a:lnTo>
                <a:lnTo>
                  <a:pt x="12258" y="26111"/>
                </a:lnTo>
                <a:lnTo>
                  <a:pt x="12375" y="26070"/>
                </a:lnTo>
                <a:lnTo>
                  <a:pt x="12491" y="26045"/>
                </a:lnTo>
                <a:lnTo>
                  <a:pt x="12607" y="26028"/>
                </a:lnTo>
                <a:lnTo>
                  <a:pt x="12723" y="26037"/>
                </a:lnTo>
                <a:lnTo>
                  <a:pt x="12790" y="26045"/>
                </a:lnTo>
                <a:lnTo>
                  <a:pt x="12848" y="26061"/>
                </a:lnTo>
                <a:lnTo>
                  <a:pt x="14924" y="25331"/>
                </a:lnTo>
                <a:lnTo>
                  <a:pt x="15248" y="25223"/>
                </a:lnTo>
                <a:lnTo>
                  <a:pt x="15572" y="25115"/>
                </a:lnTo>
                <a:lnTo>
                  <a:pt x="15738" y="25073"/>
                </a:lnTo>
                <a:lnTo>
                  <a:pt x="15904" y="25032"/>
                </a:lnTo>
                <a:lnTo>
                  <a:pt x="16070" y="24998"/>
                </a:lnTo>
                <a:lnTo>
                  <a:pt x="16236" y="24965"/>
                </a:lnTo>
                <a:lnTo>
                  <a:pt x="16394" y="24949"/>
                </a:lnTo>
                <a:lnTo>
                  <a:pt x="16552" y="24940"/>
                </a:lnTo>
                <a:lnTo>
                  <a:pt x="16876" y="24915"/>
                </a:lnTo>
                <a:lnTo>
                  <a:pt x="17034" y="24907"/>
                </a:lnTo>
                <a:lnTo>
                  <a:pt x="17191" y="24891"/>
                </a:lnTo>
                <a:lnTo>
                  <a:pt x="17349" y="24866"/>
                </a:lnTo>
                <a:lnTo>
                  <a:pt x="17507" y="24832"/>
                </a:lnTo>
                <a:lnTo>
                  <a:pt x="17715" y="24774"/>
                </a:lnTo>
                <a:lnTo>
                  <a:pt x="17914" y="24699"/>
                </a:lnTo>
                <a:lnTo>
                  <a:pt x="18105" y="24616"/>
                </a:lnTo>
                <a:lnTo>
                  <a:pt x="18304" y="24525"/>
                </a:lnTo>
                <a:lnTo>
                  <a:pt x="18695" y="24342"/>
                </a:lnTo>
                <a:lnTo>
                  <a:pt x="18894" y="24259"/>
                </a:lnTo>
                <a:lnTo>
                  <a:pt x="19093" y="24185"/>
                </a:lnTo>
                <a:lnTo>
                  <a:pt x="19317" y="24126"/>
                </a:lnTo>
                <a:lnTo>
                  <a:pt x="19542" y="24077"/>
                </a:lnTo>
                <a:lnTo>
                  <a:pt x="19766" y="24043"/>
                </a:lnTo>
                <a:lnTo>
                  <a:pt x="19990" y="24010"/>
                </a:lnTo>
                <a:lnTo>
                  <a:pt x="20455" y="23960"/>
                </a:lnTo>
                <a:lnTo>
                  <a:pt x="20679" y="23927"/>
                </a:lnTo>
                <a:lnTo>
                  <a:pt x="20904" y="23877"/>
                </a:lnTo>
                <a:lnTo>
                  <a:pt x="21186" y="23811"/>
                </a:lnTo>
                <a:lnTo>
                  <a:pt x="21468" y="23728"/>
                </a:lnTo>
                <a:lnTo>
                  <a:pt x="21742" y="23653"/>
                </a:lnTo>
                <a:lnTo>
                  <a:pt x="22025" y="23587"/>
                </a:lnTo>
                <a:lnTo>
                  <a:pt x="22166" y="23553"/>
                </a:lnTo>
                <a:lnTo>
                  <a:pt x="22307" y="23537"/>
                </a:lnTo>
                <a:lnTo>
                  <a:pt x="22440" y="23528"/>
                </a:lnTo>
                <a:lnTo>
                  <a:pt x="22581" y="23528"/>
                </a:lnTo>
                <a:lnTo>
                  <a:pt x="22714" y="23537"/>
                </a:lnTo>
                <a:lnTo>
                  <a:pt x="22847" y="23553"/>
                </a:lnTo>
                <a:lnTo>
                  <a:pt x="22980" y="23595"/>
                </a:lnTo>
                <a:lnTo>
                  <a:pt x="23104" y="23645"/>
                </a:lnTo>
                <a:lnTo>
                  <a:pt x="23187" y="23678"/>
                </a:lnTo>
                <a:lnTo>
                  <a:pt x="23229" y="23695"/>
                </a:lnTo>
                <a:lnTo>
                  <a:pt x="23279" y="23703"/>
                </a:lnTo>
                <a:lnTo>
                  <a:pt x="23320" y="23703"/>
                </a:lnTo>
                <a:lnTo>
                  <a:pt x="23362" y="23695"/>
                </a:lnTo>
                <a:lnTo>
                  <a:pt x="23403" y="23678"/>
                </a:lnTo>
                <a:lnTo>
                  <a:pt x="23437" y="23661"/>
                </a:lnTo>
                <a:lnTo>
                  <a:pt x="23520" y="23620"/>
                </a:lnTo>
                <a:lnTo>
                  <a:pt x="23594" y="23570"/>
                </a:lnTo>
                <a:lnTo>
                  <a:pt x="23711" y="23512"/>
                </a:lnTo>
                <a:lnTo>
                  <a:pt x="23835" y="23462"/>
                </a:lnTo>
                <a:lnTo>
                  <a:pt x="23960" y="23429"/>
                </a:lnTo>
                <a:lnTo>
                  <a:pt x="24093" y="23404"/>
                </a:lnTo>
                <a:lnTo>
                  <a:pt x="24226" y="23396"/>
                </a:lnTo>
                <a:lnTo>
                  <a:pt x="24367" y="23387"/>
                </a:lnTo>
                <a:lnTo>
                  <a:pt x="24633" y="23387"/>
                </a:lnTo>
                <a:lnTo>
                  <a:pt x="24832" y="23396"/>
                </a:lnTo>
                <a:lnTo>
                  <a:pt x="24932" y="23404"/>
                </a:lnTo>
                <a:lnTo>
                  <a:pt x="25023" y="23421"/>
                </a:lnTo>
                <a:lnTo>
                  <a:pt x="25123" y="23445"/>
                </a:lnTo>
                <a:lnTo>
                  <a:pt x="25206" y="23479"/>
                </a:lnTo>
                <a:lnTo>
                  <a:pt x="25297" y="23520"/>
                </a:lnTo>
                <a:lnTo>
                  <a:pt x="25372" y="23578"/>
                </a:lnTo>
                <a:lnTo>
                  <a:pt x="25422" y="23628"/>
                </a:lnTo>
                <a:lnTo>
                  <a:pt x="25463" y="23678"/>
                </a:lnTo>
                <a:lnTo>
                  <a:pt x="25496" y="23736"/>
                </a:lnTo>
                <a:lnTo>
                  <a:pt x="25521" y="23794"/>
                </a:lnTo>
                <a:lnTo>
                  <a:pt x="25546" y="23852"/>
                </a:lnTo>
                <a:lnTo>
                  <a:pt x="25563" y="23919"/>
                </a:lnTo>
                <a:lnTo>
                  <a:pt x="25588" y="24060"/>
                </a:lnTo>
                <a:lnTo>
                  <a:pt x="25588" y="24201"/>
                </a:lnTo>
                <a:lnTo>
                  <a:pt x="25579" y="24342"/>
                </a:lnTo>
                <a:lnTo>
                  <a:pt x="25563" y="24492"/>
                </a:lnTo>
                <a:lnTo>
                  <a:pt x="25546" y="24633"/>
                </a:lnTo>
                <a:lnTo>
                  <a:pt x="25961" y="24508"/>
                </a:lnTo>
                <a:lnTo>
                  <a:pt x="26177" y="24459"/>
                </a:lnTo>
                <a:lnTo>
                  <a:pt x="26385" y="24409"/>
                </a:lnTo>
                <a:lnTo>
                  <a:pt x="26601" y="24376"/>
                </a:lnTo>
                <a:lnTo>
                  <a:pt x="26817" y="24351"/>
                </a:lnTo>
                <a:lnTo>
                  <a:pt x="27033" y="24334"/>
                </a:lnTo>
                <a:lnTo>
                  <a:pt x="27249" y="24342"/>
                </a:lnTo>
                <a:lnTo>
                  <a:pt x="27406" y="24359"/>
                </a:lnTo>
                <a:lnTo>
                  <a:pt x="27564" y="24384"/>
                </a:lnTo>
                <a:lnTo>
                  <a:pt x="27722" y="24425"/>
                </a:lnTo>
                <a:lnTo>
                  <a:pt x="27871" y="24467"/>
                </a:lnTo>
                <a:lnTo>
                  <a:pt x="28029" y="24525"/>
                </a:lnTo>
                <a:lnTo>
                  <a:pt x="28179" y="24583"/>
                </a:lnTo>
                <a:lnTo>
                  <a:pt x="28469" y="24716"/>
                </a:lnTo>
                <a:lnTo>
                  <a:pt x="29416" y="25181"/>
                </a:lnTo>
                <a:lnTo>
                  <a:pt x="29657" y="25289"/>
                </a:lnTo>
                <a:lnTo>
                  <a:pt x="29773" y="25339"/>
                </a:lnTo>
                <a:lnTo>
                  <a:pt x="29906" y="25372"/>
                </a:lnTo>
                <a:lnTo>
                  <a:pt x="30022" y="25397"/>
                </a:lnTo>
                <a:lnTo>
                  <a:pt x="30147" y="25414"/>
                </a:lnTo>
                <a:lnTo>
                  <a:pt x="30272" y="25414"/>
                </a:lnTo>
                <a:lnTo>
                  <a:pt x="30388" y="25405"/>
                </a:lnTo>
                <a:lnTo>
                  <a:pt x="30512" y="25389"/>
                </a:lnTo>
                <a:lnTo>
                  <a:pt x="30637" y="25372"/>
                </a:lnTo>
                <a:lnTo>
                  <a:pt x="30878" y="25322"/>
                </a:lnTo>
                <a:lnTo>
                  <a:pt x="31110" y="25256"/>
                </a:lnTo>
                <a:lnTo>
                  <a:pt x="31343" y="25189"/>
                </a:lnTo>
                <a:lnTo>
                  <a:pt x="31575" y="25115"/>
                </a:lnTo>
                <a:lnTo>
                  <a:pt x="31808" y="25032"/>
                </a:lnTo>
                <a:lnTo>
                  <a:pt x="31874" y="24998"/>
                </a:lnTo>
                <a:lnTo>
                  <a:pt x="31933" y="24965"/>
                </a:lnTo>
                <a:lnTo>
                  <a:pt x="31957" y="24940"/>
                </a:lnTo>
                <a:lnTo>
                  <a:pt x="31982" y="24915"/>
                </a:lnTo>
                <a:lnTo>
                  <a:pt x="31999" y="24882"/>
                </a:lnTo>
                <a:lnTo>
                  <a:pt x="31999" y="24849"/>
                </a:lnTo>
                <a:lnTo>
                  <a:pt x="31999" y="24816"/>
                </a:lnTo>
                <a:lnTo>
                  <a:pt x="31991" y="24783"/>
                </a:lnTo>
                <a:lnTo>
                  <a:pt x="31957" y="24716"/>
                </a:lnTo>
                <a:lnTo>
                  <a:pt x="31933" y="24650"/>
                </a:lnTo>
                <a:lnTo>
                  <a:pt x="31924" y="24608"/>
                </a:lnTo>
                <a:lnTo>
                  <a:pt x="31924" y="24575"/>
                </a:lnTo>
                <a:lnTo>
                  <a:pt x="31933" y="24525"/>
                </a:lnTo>
                <a:lnTo>
                  <a:pt x="31957" y="24484"/>
                </a:lnTo>
                <a:lnTo>
                  <a:pt x="32007" y="24401"/>
                </a:lnTo>
                <a:lnTo>
                  <a:pt x="32065" y="24317"/>
                </a:lnTo>
                <a:lnTo>
                  <a:pt x="32124" y="24243"/>
                </a:lnTo>
                <a:lnTo>
                  <a:pt x="32190" y="24176"/>
                </a:lnTo>
                <a:lnTo>
                  <a:pt x="32232" y="24151"/>
                </a:lnTo>
                <a:lnTo>
                  <a:pt x="32273" y="24126"/>
                </a:lnTo>
                <a:lnTo>
                  <a:pt x="32315" y="24110"/>
                </a:lnTo>
                <a:lnTo>
                  <a:pt x="32364" y="24093"/>
                </a:lnTo>
                <a:lnTo>
                  <a:pt x="32414" y="24085"/>
                </a:lnTo>
                <a:lnTo>
                  <a:pt x="32456" y="24077"/>
                </a:lnTo>
                <a:lnTo>
                  <a:pt x="32506" y="24085"/>
                </a:lnTo>
                <a:lnTo>
                  <a:pt x="32555" y="24102"/>
                </a:lnTo>
                <a:lnTo>
                  <a:pt x="32580" y="24110"/>
                </a:lnTo>
                <a:lnTo>
                  <a:pt x="32605" y="24126"/>
                </a:lnTo>
                <a:lnTo>
                  <a:pt x="32630" y="24160"/>
                </a:lnTo>
                <a:lnTo>
                  <a:pt x="32647" y="24201"/>
                </a:lnTo>
                <a:lnTo>
                  <a:pt x="32663" y="24234"/>
                </a:lnTo>
                <a:lnTo>
                  <a:pt x="32688" y="24259"/>
                </a:lnTo>
                <a:lnTo>
                  <a:pt x="32722" y="24293"/>
                </a:lnTo>
                <a:lnTo>
                  <a:pt x="32755" y="24309"/>
                </a:lnTo>
                <a:lnTo>
                  <a:pt x="32821" y="24342"/>
                </a:lnTo>
                <a:lnTo>
                  <a:pt x="32904" y="24367"/>
                </a:lnTo>
                <a:lnTo>
                  <a:pt x="32987" y="24376"/>
                </a:lnTo>
                <a:lnTo>
                  <a:pt x="33070" y="24384"/>
                </a:lnTo>
                <a:lnTo>
                  <a:pt x="33162" y="24376"/>
                </a:lnTo>
                <a:lnTo>
                  <a:pt x="33245" y="24367"/>
                </a:lnTo>
                <a:lnTo>
                  <a:pt x="33153" y="23977"/>
                </a:lnTo>
                <a:lnTo>
                  <a:pt x="33145" y="23944"/>
                </a:lnTo>
                <a:lnTo>
                  <a:pt x="33145" y="23927"/>
                </a:lnTo>
                <a:lnTo>
                  <a:pt x="33153" y="23911"/>
                </a:lnTo>
                <a:lnTo>
                  <a:pt x="33178" y="23886"/>
                </a:lnTo>
                <a:lnTo>
                  <a:pt x="33203" y="23869"/>
                </a:lnTo>
                <a:lnTo>
                  <a:pt x="33411" y="23794"/>
                </a:lnTo>
                <a:lnTo>
                  <a:pt x="33618" y="23728"/>
                </a:lnTo>
                <a:lnTo>
                  <a:pt x="33826" y="23670"/>
                </a:lnTo>
                <a:lnTo>
                  <a:pt x="34042" y="23620"/>
                </a:lnTo>
                <a:lnTo>
                  <a:pt x="34258" y="23587"/>
                </a:lnTo>
                <a:lnTo>
                  <a:pt x="34474" y="23562"/>
                </a:lnTo>
                <a:lnTo>
                  <a:pt x="34690" y="23545"/>
                </a:lnTo>
                <a:lnTo>
                  <a:pt x="34914" y="23545"/>
                </a:lnTo>
                <a:lnTo>
                  <a:pt x="35105" y="23553"/>
                </a:lnTo>
                <a:lnTo>
                  <a:pt x="35304" y="23570"/>
                </a:lnTo>
                <a:lnTo>
                  <a:pt x="35686" y="23620"/>
                </a:lnTo>
                <a:lnTo>
                  <a:pt x="36077" y="23670"/>
                </a:lnTo>
                <a:lnTo>
                  <a:pt x="36268" y="23686"/>
                </a:lnTo>
                <a:lnTo>
                  <a:pt x="36459" y="23703"/>
                </a:lnTo>
                <a:lnTo>
                  <a:pt x="36467" y="23670"/>
                </a:lnTo>
                <a:lnTo>
                  <a:pt x="36467" y="23039"/>
                </a:lnTo>
                <a:lnTo>
                  <a:pt x="36467" y="22906"/>
                </a:lnTo>
                <a:lnTo>
                  <a:pt x="36475" y="22773"/>
                </a:lnTo>
                <a:lnTo>
                  <a:pt x="36500" y="22499"/>
                </a:lnTo>
                <a:lnTo>
                  <a:pt x="36808" y="22515"/>
                </a:lnTo>
                <a:lnTo>
                  <a:pt x="37115" y="22524"/>
                </a:lnTo>
                <a:lnTo>
                  <a:pt x="37729" y="22524"/>
                </a:lnTo>
                <a:lnTo>
                  <a:pt x="37729" y="22391"/>
                </a:lnTo>
                <a:lnTo>
                  <a:pt x="37771" y="22374"/>
                </a:lnTo>
                <a:lnTo>
                  <a:pt x="37821" y="22358"/>
                </a:lnTo>
                <a:lnTo>
                  <a:pt x="37879" y="22349"/>
                </a:lnTo>
                <a:lnTo>
                  <a:pt x="37929" y="22349"/>
                </a:lnTo>
                <a:lnTo>
                  <a:pt x="37979" y="22358"/>
                </a:lnTo>
                <a:lnTo>
                  <a:pt x="38028" y="22366"/>
                </a:lnTo>
                <a:lnTo>
                  <a:pt x="38078" y="22382"/>
                </a:lnTo>
                <a:lnTo>
                  <a:pt x="38120" y="22407"/>
                </a:lnTo>
                <a:lnTo>
                  <a:pt x="38095" y="22881"/>
                </a:lnTo>
                <a:lnTo>
                  <a:pt x="38045" y="23354"/>
                </a:lnTo>
                <a:lnTo>
                  <a:pt x="38012" y="23371"/>
                </a:lnTo>
                <a:lnTo>
                  <a:pt x="37987" y="23387"/>
                </a:lnTo>
                <a:lnTo>
                  <a:pt x="37954" y="23412"/>
                </a:lnTo>
                <a:lnTo>
                  <a:pt x="37929" y="23437"/>
                </a:lnTo>
                <a:lnTo>
                  <a:pt x="37904" y="23495"/>
                </a:lnTo>
                <a:lnTo>
                  <a:pt x="37887" y="23562"/>
                </a:lnTo>
                <a:lnTo>
                  <a:pt x="37887" y="23628"/>
                </a:lnTo>
                <a:lnTo>
                  <a:pt x="37896" y="23695"/>
                </a:lnTo>
                <a:lnTo>
                  <a:pt x="38394" y="23695"/>
                </a:lnTo>
                <a:lnTo>
                  <a:pt x="38394" y="20995"/>
                </a:lnTo>
                <a:lnTo>
                  <a:pt x="35985" y="21012"/>
                </a:lnTo>
                <a:lnTo>
                  <a:pt x="35861" y="21004"/>
                </a:lnTo>
                <a:lnTo>
                  <a:pt x="35803" y="20995"/>
                </a:lnTo>
                <a:lnTo>
                  <a:pt x="35745" y="20979"/>
                </a:lnTo>
                <a:lnTo>
                  <a:pt x="35695" y="20962"/>
                </a:lnTo>
                <a:lnTo>
                  <a:pt x="35645" y="20929"/>
                </a:lnTo>
                <a:lnTo>
                  <a:pt x="35603" y="20896"/>
                </a:lnTo>
                <a:lnTo>
                  <a:pt x="35578" y="20846"/>
                </a:lnTo>
                <a:lnTo>
                  <a:pt x="35570" y="20813"/>
                </a:lnTo>
                <a:lnTo>
                  <a:pt x="35562" y="20771"/>
                </a:lnTo>
                <a:lnTo>
                  <a:pt x="35570" y="20738"/>
                </a:lnTo>
                <a:lnTo>
                  <a:pt x="35570" y="20697"/>
                </a:lnTo>
                <a:lnTo>
                  <a:pt x="35595" y="20622"/>
                </a:lnTo>
                <a:lnTo>
                  <a:pt x="35628" y="20547"/>
                </a:lnTo>
                <a:lnTo>
                  <a:pt x="39191" y="12732"/>
                </a:lnTo>
                <a:lnTo>
                  <a:pt x="39249" y="12574"/>
                </a:lnTo>
                <a:lnTo>
                  <a:pt x="39307" y="12416"/>
                </a:lnTo>
                <a:lnTo>
                  <a:pt x="39399" y="12093"/>
                </a:lnTo>
                <a:lnTo>
                  <a:pt x="39440" y="11927"/>
                </a:lnTo>
                <a:lnTo>
                  <a:pt x="39490" y="11769"/>
                </a:lnTo>
                <a:lnTo>
                  <a:pt x="39548" y="11611"/>
                </a:lnTo>
                <a:lnTo>
                  <a:pt x="39615" y="11461"/>
                </a:lnTo>
                <a:lnTo>
                  <a:pt x="39980" y="10714"/>
                </a:lnTo>
                <a:lnTo>
                  <a:pt x="39997" y="10672"/>
                </a:lnTo>
                <a:lnTo>
                  <a:pt x="40013" y="10623"/>
                </a:lnTo>
                <a:lnTo>
                  <a:pt x="40022" y="10581"/>
                </a:lnTo>
                <a:lnTo>
                  <a:pt x="40022" y="10531"/>
                </a:lnTo>
                <a:lnTo>
                  <a:pt x="40005" y="10506"/>
                </a:lnTo>
                <a:lnTo>
                  <a:pt x="39988" y="10490"/>
                </a:lnTo>
                <a:lnTo>
                  <a:pt x="39955" y="10448"/>
                </a:lnTo>
                <a:lnTo>
                  <a:pt x="39905" y="10423"/>
                </a:lnTo>
                <a:lnTo>
                  <a:pt x="39847" y="10398"/>
                </a:lnTo>
                <a:lnTo>
                  <a:pt x="39532" y="10290"/>
                </a:lnTo>
                <a:lnTo>
                  <a:pt x="39216" y="10191"/>
                </a:lnTo>
                <a:lnTo>
                  <a:pt x="38892" y="10099"/>
                </a:lnTo>
                <a:lnTo>
                  <a:pt x="38568" y="10016"/>
                </a:lnTo>
                <a:lnTo>
                  <a:pt x="37912" y="9842"/>
                </a:lnTo>
                <a:lnTo>
                  <a:pt x="37597" y="9751"/>
                </a:lnTo>
                <a:lnTo>
                  <a:pt x="37273" y="9651"/>
                </a:lnTo>
                <a:lnTo>
                  <a:pt x="37107" y="9601"/>
                </a:lnTo>
                <a:lnTo>
                  <a:pt x="36932" y="9551"/>
                </a:lnTo>
                <a:lnTo>
                  <a:pt x="36575" y="9477"/>
                </a:lnTo>
                <a:lnTo>
                  <a:pt x="36218" y="9394"/>
                </a:lnTo>
                <a:lnTo>
                  <a:pt x="36035" y="9352"/>
                </a:lnTo>
                <a:lnTo>
                  <a:pt x="35869" y="9302"/>
                </a:lnTo>
                <a:lnTo>
                  <a:pt x="35695" y="9252"/>
                </a:lnTo>
                <a:lnTo>
                  <a:pt x="35529" y="9194"/>
                </a:lnTo>
                <a:lnTo>
                  <a:pt x="35371" y="9128"/>
                </a:lnTo>
                <a:lnTo>
                  <a:pt x="35221" y="9045"/>
                </a:lnTo>
                <a:lnTo>
                  <a:pt x="35080" y="8962"/>
                </a:lnTo>
                <a:lnTo>
                  <a:pt x="34947" y="8854"/>
                </a:lnTo>
                <a:lnTo>
                  <a:pt x="34831" y="8737"/>
                </a:lnTo>
                <a:lnTo>
                  <a:pt x="34773" y="8671"/>
                </a:lnTo>
                <a:lnTo>
                  <a:pt x="34723" y="8605"/>
                </a:lnTo>
                <a:lnTo>
                  <a:pt x="34673" y="8546"/>
                </a:lnTo>
                <a:lnTo>
                  <a:pt x="34623" y="8488"/>
                </a:lnTo>
                <a:lnTo>
                  <a:pt x="34565" y="8447"/>
                </a:lnTo>
                <a:lnTo>
                  <a:pt x="34507" y="8405"/>
                </a:lnTo>
                <a:lnTo>
                  <a:pt x="34441" y="8372"/>
                </a:lnTo>
                <a:lnTo>
                  <a:pt x="34374" y="8339"/>
                </a:lnTo>
                <a:lnTo>
                  <a:pt x="34299" y="8314"/>
                </a:lnTo>
                <a:lnTo>
                  <a:pt x="34225" y="8297"/>
                </a:lnTo>
                <a:lnTo>
                  <a:pt x="34150" y="8289"/>
                </a:lnTo>
                <a:lnTo>
                  <a:pt x="34075" y="8281"/>
                </a:lnTo>
                <a:lnTo>
                  <a:pt x="33917" y="8272"/>
                </a:lnTo>
                <a:lnTo>
                  <a:pt x="33760" y="8289"/>
                </a:lnTo>
                <a:lnTo>
                  <a:pt x="33610" y="8314"/>
                </a:lnTo>
                <a:lnTo>
                  <a:pt x="33461" y="8347"/>
                </a:lnTo>
                <a:lnTo>
                  <a:pt x="33311" y="8397"/>
                </a:lnTo>
                <a:lnTo>
                  <a:pt x="33021" y="8488"/>
                </a:lnTo>
                <a:lnTo>
                  <a:pt x="32871" y="8538"/>
                </a:lnTo>
                <a:lnTo>
                  <a:pt x="32722" y="8571"/>
                </a:lnTo>
                <a:lnTo>
                  <a:pt x="32572" y="8605"/>
                </a:lnTo>
                <a:lnTo>
                  <a:pt x="32423" y="8621"/>
                </a:lnTo>
                <a:lnTo>
                  <a:pt x="32423" y="8621"/>
                </a:lnTo>
                <a:lnTo>
                  <a:pt x="32447" y="8596"/>
                </a:lnTo>
                <a:lnTo>
                  <a:pt x="32464" y="8571"/>
                </a:lnTo>
                <a:lnTo>
                  <a:pt x="32472" y="8538"/>
                </a:lnTo>
                <a:lnTo>
                  <a:pt x="32481" y="8513"/>
                </a:lnTo>
                <a:lnTo>
                  <a:pt x="32472" y="8447"/>
                </a:lnTo>
                <a:lnTo>
                  <a:pt x="32447" y="8389"/>
                </a:lnTo>
                <a:lnTo>
                  <a:pt x="32406" y="8330"/>
                </a:lnTo>
                <a:lnTo>
                  <a:pt x="32364" y="8272"/>
                </a:lnTo>
                <a:lnTo>
                  <a:pt x="32306" y="8231"/>
                </a:lnTo>
                <a:lnTo>
                  <a:pt x="32240" y="8206"/>
                </a:lnTo>
                <a:lnTo>
                  <a:pt x="32173" y="8181"/>
                </a:lnTo>
                <a:lnTo>
                  <a:pt x="32107" y="8173"/>
                </a:lnTo>
                <a:lnTo>
                  <a:pt x="31966" y="8156"/>
                </a:lnTo>
                <a:lnTo>
                  <a:pt x="31825" y="8139"/>
                </a:lnTo>
                <a:lnTo>
                  <a:pt x="31758" y="8123"/>
                </a:lnTo>
                <a:lnTo>
                  <a:pt x="31700" y="8090"/>
                </a:lnTo>
                <a:lnTo>
                  <a:pt x="31683" y="8040"/>
                </a:lnTo>
                <a:lnTo>
                  <a:pt x="31683" y="7990"/>
                </a:lnTo>
                <a:lnTo>
                  <a:pt x="31692" y="7932"/>
                </a:lnTo>
                <a:lnTo>
                  <a:pt x="31708" y="7890"/>
                </a:lnTo>
                <a:lnTo>
                  <a:pt x="31733" y="7840"/>
                </a:lnTo>
                <a:lnTo>
                  <a:pt x="31766" y="7799"/>
                </a:lnTo>
                <a:lnTo>
                  <a:pt x="31800" y="7757"/>
                </a:lnTo>
                <a:lnTo>
                  <a:pt x="31841" y="7716"/>
                </a:lnTo>
                <a:lnTo>
                  <a:pt x="31891" y="7691"/>
                </a:lnTo>
                <a:lnTo>
                  <a:pt x="31941" y="7666"/>
                </a:lnTo>
                <a:lnTo>
                  <a:pt x="31991" y="7641"/>
                </a:lnTo>
                <a:lnTo>
                  <a:pt x="32049" y="7625"/>
                </a:lnTo>
                <a:lnTo>
                  <a:pt x="32157" y="7625"/>
                </a:lnTo>
                <a:lnTo>
                  <a:pt x="32215" y="7633"/>
                </a:lnTo>
                <a:lnTo>
                  <a:pt x="32265" y="7649"/>
                </a:lnTo>
                <a:lnTo>
                  <a:pt x="32281" y="7600"/>
                </a:lnTo>
                <a:lnTo>
                  <a:pt x="32281" y="7542"/>
                </a:lnTo>
                <a:lnTo>
                  <a:pt x="32273" y="7492"/>
                </a:lnTo>
                <a:lnTo>
                  <a:pt x="32256" y="7442"/>
                </a:lnTo>
                <a:lnTo>
                  <a:pt x="32232" y="7392"/>
                </a:lnTo>
                <a:lnTo>
                  <a:pt x="32198" y="7350"/>
                </a:lnTo>
                <a:lnTo>
                  <a:pt x="32165" y="7309"/>
                </a:lnTo>
                <a:lnTo>
                  <a:pt x="32124" y="7267"/>
                </a:lnTo>
                <a:lnTo>
                  <a:pt x="32041" y="7201"/>
                </a:lnTo>
                <a:lnTo>
                  <a:pt x="31949" y="7151"/>
                </a:lnTo>
                <a:lnTo>
                  <a:pt x="31850" y="7093"/>
                </a:lnTo>
                <a:lnTo>
                  <a:pt x="31758" y="7043"/>
                </a:lnTo>
                <a:lnTo>
                  <a:pt x="31667" y="6977"/>
                </a:lnTo>
                <a:lnTo>
                  <a:pt x="31575" y="6902"/>
                </a:lnTo>
                <a:lnTo>
                  <a:pt x="31501" y="6819"/>
                </a:lnTo>
                <a:lnTo>
                  <a:pt x="31426" y="6728"/>
                </a:lnTo>
                <a:lnTo>
                  <a:pt x="31360" y="6636"/>
                </a:lnTo>
                <a:lnTo>
                  <a:pt x="31293" y="6537"/>
                </a:lnTo>
                <a:lnTo>
                  <a:pt x="31177" y="6337"/>
                </a:lnTo>
                <a:lnTo>
                  <a:pt x="31077" y="6146"/>
                </a:lnTo>
                <a:lnTo>
                  <a:pt x="30986" y="5955"/>
                </a:lnTo>
                <a:lnTo>
                  <a:pt x="30894" y="5764"/>
                </a:lnTo>
                <a:lnTo>
                  <a:pt x="30811" y="5573"/>
                </a:lnTo>
                <a:lnTo>
                  <a:pt x="30728" y="5374"/>
                </a:lnTo>
                <a:lnTo>
                  <a:pt x="30654" y="5175"/>
                </a:lnTo>
                <a:lnTo>
                  <a:pt x="30587" y="4967"/>
                </a:lnTo>
                <a:lnTo>
                  <a:pt x="30521" y="4768"/>
                </a:lnTo>
                <a:lnTo>
                  <a:pt x="30454" y="4527"/>
                </a:lnTo>
                <a:lnTo>
                  <a:pt x="30380" y="4286"/>
                </a:lnTo>
                <a:lnTo>
                  <a:pt x="30346" y="4161"/>
                </a:lnTo>
                <a:lnTo>
                  <a:pt x="30297" y="4045"/>
                </a:lnTo>
                <a:lnTo>
                  <a:pt x="30247" y="3929"/>
                </a:lnTo>
                <a:lnTo>
                  <a:pt x="30189" y="3821"/>
                </a:lnTo>
                <a:lnTo>
                  <a:pt x="30089" y="3671"/>
                </a:lnTo>
                <a:lnTo>
                  <a:pt x="29973" y="3530"/>
                </a:lnTo>
                <a:lnTo>
                  <a:pt x="29848" y="3397"/>
                </a:lnTo>
                <a:lnTo>
                  <a:pt x="29715" y="3273"/>
                </a:lnTo>
                <a:lnTo>
                  <a:pt x="29566" y="3165"/>
                </a:lnTo>
                <a:lnTo>
                  <a:pt x="29416" y="3057"/>
                </a:lnTo>
                <a:lnTo>
                  <a:pt x="29258" y="2957"/>
                </a:lnTo>
                <a:lnTo>
                  <a:pt x="29101" y="2866"/>
                </a:lnTo>
                <a:lnTo>
                  <a:pt x="28827" y="2708"/>
                </a:lnTo>
                <a:lnTo>
                  <a:pt x="28685" y="2642"/>
                </a:lnTo>
                <a:lnTo>
                  <a:pt x="28536" y="2575"/>
                </a:lnTo>
                <a:lnTo>
                  <a:pt x="28386" y="2517"/>
                </a:lnTo>
                <a:lnTo>
                  <a:pt x="28237" y="2475"/>
                </a:lnTo>
                <a:lnTo>
                  <a:pt x="28087" y="2434"/>
                </a:lnTo>
                <a:lnTo>
                  <a:pt x="27930" y="2401"/>
                </a:lnTo>
                <a:lnTo>
                  <a:pt x="27672" y="2368"/>
                </a:lnTo>
                <a:lnTo>
                  <a:pt x="27548" y="2351"/>
                </a:lnTo>
                <a:lnTo>
                  <a:pt x="27415" y="2334"/>
                </a:lnTo>
                <a:lnTo>
                  <a:pt x="27282" y="2309"/>
                </a:lnTo>
                <a:lnTo>
                  <a:pt x="27141" y="2276"/>
                </a:lnTo>
                <a:lnTo>
                  <a:pt x="26875" y="2193"/>
                </a:lnTo>
                <a:lnTo>
                  <a:pt x="26659" y="2135"/>
                </a:lnTo>
                <a:lnTo>
                  <a:pt x="26443" y="2085"/>
                </a:lnTo>
                <a:lnTo>
                  <a:pt x="26227" y="2044"/>
                </a:lnTo>
                <a:lnTo>
                  <a:pt x="26011" y="2010"/>
                </a:lnTo>
                <a:lnTo>
                  <a:pt x="25787" y="1977"/>
                </a:lnTo>
                <a:lnTo>
                  <a:pt x="25571" y="1961"/>
                </a:lnTo>
                <a:lnTo>
                  <a:pt x="25347" y="1944"/>
                </a:lnTo>
                <a:lnTo>
                  <a:pt x="25123" y="1936"/>
                </a:lnTo>
                <a:lnTo>
                  <a:pt x="24682" y="1936"/>
                </a:lnTo>
                <a:lnTo>
                  <a:pt x="24466" y="1952"/>
                </a:lnTo>
                <a:lnTo>
                  <a:pt x="24242" y="1969"/>
                </a:lnTo>
                <a:lnTo>
                  <a:pt x="24026" y="1994"/>
                </a:lnTo>
                <a:lnTo>
                  <a:pt x="23802" y="2027"/>
                </a:lnTo>
                <a:lnTo>
                  <a:pt x="23586" y="2060"/>
                </a:lnTo>
                <a:lnTo>
                  <a:pt x="23370" y="2110"/>
                </a:lnTo>
                <a:lnTo>
                  <a:pt x="23138" y="2168"/>
                </a:lnTo>
                <a:lnTo>
                  <a:pt x="23030" y="2201"/>
                </a:lnTo>
                <a:lnTo>
                  <a:pt x="22913" y="2243"/>
                </a:lnTo>
                <a:lnTo>
                  <a:pt x="22805" y="2293"/>
                </a:lnTo>
                <a:lnTo>
                  <a:pt x="22706" y="2351"/>
                </a:lnTo>
                <a:lnTo>
                  <a:pt x="22606" y="2409"/>
                </a:lnTo>
                <a:lnTo>
                  <a:pt x="22515" y="2484"/>
                </a:lnTo>
                <a:lnTo>
                  <a:pt x="22432" y="2567"/>
                </a:lnTo>
                <a:lnTo>
                  <a:pt x="22357" y="2667"/>
                </a:lnTo>
                <a:lnTo>
                  <a:pt x="22299" y="2766"/>
                </a:lnTo>
                <a:lnTo>
                  <a:pt x="22257" y="2882"/>
                </a:lnTo>
                <a:lnTo>
                  <a:pt x="22232" y="2990"/>
                </a:lnTo>
                <a:lnTo>
                  <a:pt x="22224" y="3107"/>
                </a:lnTo>
                <a:lnTo>
                  <a:pt x="22224" y="3165"/>
                </a:lnTo>
                <a:lnTo>
                  <a:pt x="22232" y="3223"/>
                </a:lnTo>
                <a:lnTo>
                  <a:pt x="22249" y="3281"/>
                </a:lnTo>
                <a:lnTo>
                  <a:pt x="22266" y="3331"/>
                </a:lnTo>
                <a:lnTo>
                  <a:pt x="22299" y="3406"/>
                </a:lnTo>
                <a:lnTo>
                  <a:pt x="22307" y="3447"/>
                </a:lnTo>
                <a:lnTo>
                  <a:pt x="22307" y="3489"/>
                </a:lnTo>
                <a:lnTo>
                  <a:pt x="22291" y="3514"/>
                </a:lnTo>
                <a:lnTo>
                  <a:pt x="22282" y="3530"/>
                </a:lnTo>
                <a:lnTo>
                  <a:pt x="22241" y="3563"/>
                </a:lnTo>
                <a:lnTo>
                  <a:pt x="22191" y="3588"/>
                </a:lnTo>
                <a:lnTo>
                  <a:pt x="22141" y="3613"/>
                </a:lnTo>
                <a:lnTo>
                  <a:pt x="21958" y="3671"/>
                </a:lnTo>
                <a:lnTo>
                  <a:pt x="21784" y="3754"/>
                </a:lnTo>
                <a:lnTo>
                  <a:pt x="21618" y="3838"/>
                </a:lnTo>
                <a:lnTo>
                  <a:pt x="21452" y="3937"/>
                </a:lnTo>
                <a:lnTo>
                  <a:pt x="21294" y="4045"/>
                </a:lnTo>
                <a:lnTo>
                  <a:pt x="21144" y="4161"/>
                </a:lnTo>
                <a:lnTo>
                  <a:pt x="21012" y="4294"/>
                </a:lnTo>
                <a:lnTo>
                  <a:pt x="20879" y="4427"/>
                </a:lnTo>
                <a:lnTo>
                  <a:pt x="20812" y="4502"/>
                </a:lnTo>
                <a:lnTo>
                  <a:pt x="20762" y="4585"/>
                </a:lnTo>
                <a:lnTo>
                  <a:pt x="20721" y="4668"/>
                </a:lnTo>
                <a:lnTo>
                  <a:pt x="20704" y="4710"/>
                </a:lnTo>
                <a:lnTo>
                  <a:pt x="20696" y="4759"/>
                </a:lnTo>
                <a:lnTo>
                  <a:pt x="20696" y="4834"/>
                </a:lnTo>
                <a:lnTo>
                  <a:pt x="20704" y="4909"/>
                </a:lnTo>
                <a:lnTo>
                  <a:pt x="20729" y="5050"/>
                </a:lnTo>
                <a:lnTo>
                  <a:pt x="20729" y="5125"/>
                </a:lnTo>
                <a:lnTo>
                  <a:pt x="20729" y="5191"/>
                </a:lnTo>
                <a:lnTo>
                  <a:pt x="20713" y="5249"/>
                </a:lnTo>
                <a:lnTo>
                  <a:pt x="20696" y="5283"/>
                </a:lnTo>
                <a:lnTo>
                  <a:pt x="20671" y="5307"/>
                </a:lnTo>
                <a:lnTo>
                  <a:pt x="20630" y="5341"/>
                </a:lnTo>
                <a:lnTo>
                  <a:pt x="20571" y="5357"/>
                </a:lnTo>
                <a:lnTo>
                  <a:pt x="20463" y="5357"/>
                </a:lnTo>
                <a:lnTo>
                  <a:pt x="20405" y="5341"/>
                </a:lnTo>
                <a:lnTo>
                  <a:pt x="20347" y="5316"/>
                </a:lnTo>
                <a:lnTo>
                  <a:pt x="20297" y="5283"/>
                </a:lnTo>
                <a:lnTo>
                  <a:pt x="20248" y="5241"/>
                </a:lnTo>
                <a:lnTo>
                  <a:pt x="20148" y="5158"/>
                </a:lnTo>
                <a:lnTo>
                  <a:pt x="20040" y="5083"/>
                </a:lnTo>
                <a:lnTo>
                  <a:pt x="19982" y="5050"/>
                </a:lnTo>
                <a:lnTo>
                  <a:pt x="19924" y="5017"/>
                </a:lnTo>
                <a:lnTo>
                  <a:pt x="19866" y="5000"/>
                </a:lnTo>
                <a:lnTo>
                  <a:pt x="19807" y="4984"/>
                </a:lnTo>
                <a:lnTo>
                  <a:pt x="19782" y="4959"/>
                </a:lnTo>
                <a:lnTo>
                  <a:pt x="19758" y="4942"/>
                </a:lnTo>
                <a:lnTo>
                  <a:pt x="19708" y="4917"/>
                </a:lnTo>
                <a:lnTo>
                  <a:pt x="19583" y="4917"/>
                </a:lnTo>
                <a:lnTo>
                  <a:pt x="19517" y="4934"/>
                </a:lnTo>
                <a:lnTo>
                  <a:pt x="19450" y="4959"/>
                </a:lnTo>
                <a:lnTo>
                  <a:pt x="19317" y="5017"/>
                </a:lnTo>
                <a:lnTo>
                  <a:pt x="19126" y="5100"/>
                </a:lnTo>
                <a:lnTo>
                  <a:pt x="18927" y="5166"/>
                </a:lnTo>
                <a:lnTo>
                  <a:pt x="18728" y="5224"/>
                </a:lnTo>
                <a:lnTo>
                  <a:pt x="18520" y="5258"/>
                </a:lnTo>
                <a:lnTo>
                  <a:pt x="18304" y="5274"/>
                </a:lnTo>
                <a:lnTo>
                  <a:pt x="18097" y="5274"/>
                </a:lnTo>
                <a:lnTo>
                  <a:pt x="17889" y="5249"/>
                </a:lnTo>
                <a:lnTo>
                  <a:pt x="17681" y="5216"/>
                </a:lnTo>
                <a:lnTo>
                  <a:pt x="17490" y="5175"/>
                </a:lnTo>
                <a:lnTo>
                  <a:pt x="17391" y="5158"/>
                </a:lnTo>
                <a:lnTo>
                  <a:pt x="17299" y="5141"/>
                </a:lnTo>
                <a:lnTo>
                  <a:pt x="17200" y="5141"/>
                </a:lnTo>
                <a:lnTo>
                  <a:pt x="17108" y="5158"/>
                </a:lnTo>
                <a:lnTo>
                  <a:pt x="17025" y="5183"/>
                </a:lnTo>
                <a:lnTo>
                  <a:pt x="16984" y="5208"/>
                </a:lnTo>
                <a:lnTo>
                  <a:pt x="16942" y="5233"/>
                </a:lnTo>
                <a:lnTo>
                  <a:pt x="16909" y="5266"/>
                </a:lnTo>
                <a:lnTo>
                  <a:pt x="16859" y="5283"/>
                </a:lnTo>
                <a:lnTo>
                  <a:pt x="16826" y="5291"/>
                </a:lnTo>
                <a:lnTo>
                  <a:pt x="16801" y="5283"/>
                </a:lnTo>
                <a:lnTo>
                  <a:pt x="16768" y="5274"/>
                </a:lnTo>
                <a:lnTo>
                  <a:pt x="16743" y="5258"/>
                </a:lnTo>
                <a:lnTo>
                  <a:pt x="16685" y="5200"/>
                </a:lnTo>
                <a:lnTo>
                  <a:pt x="16643" y="5150"/>
                </a:lnTo>
                <a:lnTo>
                  <a:pt x="16568" y="5067"/>
                </a:lnTo>
                <a:lnTo>
                  <a:pt x="16485" y="5000"/>
                </a:lnTo>
                <a:lnTo>
                  <a:pt x="16394" y="4942"/>
                </a:lnTo>
                <a:lnTo>
                  <a:pt x="16303" y="4892"/>
                </a:lnTo>
                <a:lnTo>
                  <a:pt x="16203" y="4851"/>
                </a:lnTo>
                <a:lnTo>
                  <a:pt x="16103" y="4809"/>
                </a:lnTo>
                <a:lnTo>
                  <a:pt x="15904" y="4734"/>
                </a:lnTo>
                <a:lnTo>
                  <a:pt x="15713" y="4660"/>
                </a:lnTo>
                <a:lnTo>
                  <a:pt x="15522" y="4577"/>
                </a:lnTo>
                <a:lnTo>
                  <a:pt x="15339" y="4494"/>
                </a:lnTo>
                <a:lnTo>
                  <a:pt x="15157" y="4402"/>
                </a:lnTo>
                <a:lnTo>
                  <a:pt x="14800" y="4211"/>
                </a:lnTo>
                <a:lnTo>
                  <a:pt x="14442" y="4012"/>
                </a:lnTo>
                <a:lnTo>
                  <a:pt x="14094" y="3796"/>
                </a:lnTo>
                <a:lnTo>
                  <a:pt x="13753" y="3572"/>
                </a:lnTo>
                <a:lnTo>
                  <a:pt x="13080" y="3115"/>
                </a:lnTo>
                <a:lnTo>
                  <a:pt x="12906" y="2990"/>
                </a:lnTo>
                <a:lnTo>
                  <a:pt x="12740" y="2866"/>
                </a:lnTo>
                <a:lnTo>
                  <a:pt x="12582" y="2733"/>
                </a:lnTo>
                <a:lnTo>
                  <a:pt x="12507" y="2658"/>
                </a:lnTo>
                <a:lnTo>
                  <a:pt x="12441" y="2583"/>
                </a:lnTo>
                <a:lnTo>
                  <a:pt x="12341" y="2451"/>
                </a:lnTo>
                <a:lnTo>
                  <a:pt x="12250" y="2301"/>
                </a:lnTo>
                <a:lnTo>
                  <a:pt x="12084" y="2010"/>
                </a:lnTo>
                <a:lnTo>
                  <a:pt x="11959" y="1803"/>
                </a:lnTo>
                <a:lnTo>
                  <a:pt x="11835" y="1595"/>
                </a:lnTo>
                <a:lnTo>
                  <a:pt x="11702" y="1388"/>
                </a:lnTo>
                <a:lnTo>
                  <a:pt x="11561" y="1188"/>
                </a:lnTo>
                <a:lnTo>
                  <a:pt x="11411" y="997"/>
                </a:lnTo>
                <a:lnTo>
                  <a:pt x="11262" y="806"/>
                </a:lnTo>
                <a:lnTo>
                  <a:pt x="11104" y="615"/>
                </a:lnTo>
                <a:lnTo>
                  <a:pt x="10946" y="432"/>
                </a:lnTo>
                <a:lnTo>
                  <a:pt x="10863" y="349"/>
                </a:lnTo>
                <a:lnTo>
                  <a:pt x="10780" y="266"/>
                </a:lnTo>
                <a:lnTo>
                  <a:pt x="10697" y="192"/>
                </a:lnTo>
                <a:lnTo>
                  <a:pt x="10606" y="125"/>
                </a:lnTo>
                <a:lnTo>
                  <a:pt x="10506" y="67"/>
                </a:lnTo>
                <a:lnTo>
                  <a:pt x="10406" y="26"/>
                </a:lnTo>
                <a:lnTo>
                  <a:pt x="10298" y="1"/>
                </a:lnTo>
                <a:close/>
              </a:path>
            </a:pathLst>
          </a:custGeom>
          <a:solidFill>
            <a:schemeClr val="accent2"/>
          </a:solidFill>
          <a:ln w="58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6" name="Google Shape;2046;p55"/>
          <p:cNvGrpSpPr/>
          <p:nvPr/>
        </p:nvGrpSpPr>
        <p:grpSpPr>
          <a:xfrm>
            <a:off x="6839697" y="1505144"/>
            <a:ext cx="1808178" cy="639164"/>
            <a:chOff x="5875678" y="-1053794"/>
            <a:chExt cx="1495103" cy="528497"/>
          </a:xfrm>
        </p:grpSpPr>
        <p:sp>
          <p:nvSpPr>
            <p:cNvPr id="2047" name="Google Shape;2047;p55"/>
            <p:cNvSpPr/>
            <p:nvPr/>
          </p:nvSpPr>
          <p:spPr>
            <a:xfrm>
              <a:off x="6483927" y="-1031545"/>
              <a:ext cx="366289" cy="157495"/>
            </a:xfrm>
            <a:custGeom>
              <a:avLst/>
              <a:gdLst/>
              <a:ahLst/>
              <a:cxnLst/>
              <a:rect l="l" t="t" r="r" b="b"/>
              <a:pathLst>
                <a:path w="18736" h="8056" extrusionOk="0">
                  <a:moveTo>
                    <a:pt x="2043" y="0"/>
                  </a:moveTo>
                  <a:lnTo>
                    <a:pt x="1952" y="17"/>
                  </a:lnTo>
                  <a:lnTo>
                    <a:pt x="1910" y="25"/>
                  </a:lnTo>
                  <a:lnTo>
                    <a:pt x="1869" y="42"/>
                  </a:lnTo>
                  <a:lnTo>
                    <a:pt x="1835" y="66"/>
                  </a:lnTo>
                  <a:lnTo>
                    <a:pt x="1802" y="91"/>
                  </a:lnTo>
                  <a:lnTo>
                    <a:pt x="1777" y="125"/>
                  </a:lnTo>
                  <a:lnTo>
                    <a:pt x="1752" y="166"/>
                  </a:lnTo>
                  <a:lnTo>
                    <a:pt x="1736" y="224"/>
                  </a:lnTo>
                  <a:lnTo>
                    <a:pt x="1719" y="274"/>
                  </a:lnTo>
                  <a:lnTo>
                    <a:pt x="1703" y="332"/>
                  </a:lnTo>
                  <a:lnTo>
                    <a:pt x="1678" y="382"/>
                  </a:lnTo>
                  <a:lnTo>
                    <a:pt x="1636" y="424"/>
                  </a:lnTo>
                  <a:lnTo>
                    <a:pt x="1595" y="448"/>
                  </a:lnTo>
                  <a:lnTo>
                    <a:pt x="1536" y="465"/>
                  </a:lnTo>
                  <a:lnTo>
                    <a:pt x="1487" y="482"/>
                  </a:lnTo>
                  <a:lnTo>
                    <a:pt x="1362" y="490"/>
                  </a:lnTo>
                  <a:lnTo>
                    <a:pt x="1246" y="507"/>
                  </a:lnTo>
                  <a:lnTo>
                    <a:pt x="1171" y="532"/>
                  </a:lnTo>
                  <a:lnTo>
                    <a:pt x="1096" y="565"/>
                  </a:lnTo>
                  <a:lnTo>
                    <a:pt x="1030" y="606"/>
                  </a:lnTo>
                  <a:lnTo>
                    <a:pt x="972" y="664"/>
                  </a:lnTo>
                  <a:lnTo>
                    <a:pt x="847" y="781"/>
                  </a:lnTo>
                  <a:lnTo>
                    <a:pt x="731" y="897"/>
                  </a:lnTo>
                  <a:lnTo>
                    <a:pt x="664" y="955"/>
                  </a:lnTo>
                  <a:lnTo>
                    <a:pt x="598" y="1005"/>
                  </a:lnTo>
                  <a:lnTo>
                    <a:pt x="523" y="1046"/>
                  </a:lnTo>
                  <a:lnTo>
                    <a:pt x="448" y="1080"/>
                  </a:lnTo>
                  <a:lnTo>
                    <a:pt x="374" y="1105"/>
                  </a:lnTo>
                  <a:lnTo>
                    <a:pt x="291" y="1113"/>
                  </a:lnTo>
                  <a:lnTo>
                    <a:pt x="216" y="1096"/>
                  </a:lnTo>
                  <a:lnTo>
                    <a:pt x="174" y="1088"/>
                  </a:lnTo>
                  <a:lnTo>
                    <a:pt x="141" y="1071"/>
                  </a:lnTo>
                  <a:lnTo>
                    <a:pt x="100" y="1088"/>
                  </a:lnTo>
                  <a:lnTo>
                    <a:pt x="66" y="1121"/>
                  </a:lnTo>
                  <a:lnTo>
                    <a:pt x="42" y="1154"/>
                  </a:lnTo>
                  <a:lnTo>
                    <a:pt x="25" y="1188"/>
                  </a:lnTo>
                  <a:lnTo>
                    <a:pt x="8" y="1229"/>
                  </a:lnTo>
                  <a:lnTo>
                    <a:pt x="0" y="1279"/>
                  </a:lnTo>
                  <a:lnTo>
                    <a:pt x="0" y="1321"/>
                  </a:lnTo>
                  <a:lnTo>
                    <a:pt x="8" y="1370"/>
                  </a:lnTo>
                  <a:lnTo>
                    <a:pt x="33" y="1470"/>
                  </a:lnTo>
                  <a:lnTo>
                    <a:pt x="75" y="1570"/>
                  </a:lnTo>
                  <a:lnTo>
                    <a:pt x="133" y="1661"/>
                  </a:lnTo>
                  <a:lnTo>
                    <a:pt x="199" y="1744"/>
                  </a:lnTo>
                  <a:lnTo>
                    <a:pt x="349" y="1894"/>
                  </a:lnTo>
                  <a:lnTo>
                    <a:pt x="415" y="1977"/>
                  </a:lnTo>
                  <a:lnTo>
                    <a:pt x="473" y="2060"/>
                  </a:lnTo>
                  <a:lnTo>
                    <a:pt x="523" y="2151"/>
                  </a:lnTo>
                  <a:lnTo>
                    <a:pt x="540" y="2193"/>
                  </a:lnTo>
                  <a:lnTo>
                    <a:pt x="548" y="2242"/>
                  </a:lnTo>
                  <a:lnTo>
                    <a:pt x="548" y="2284"/>
                  </a:lnTo>
                  <a:lnTo>
                    <a:pt x="548" y="2325"/>
                  </a:lnTo>
                  <a:lnTo>
                    <a:pt x="540" y="2375"/>
                  </a:lnTo>
                  <a:lnTo>
                    <a:pt x="523" y="2417"/>
                  </a:lnTo>
                  <a:lnTo>
                    <a:pt x="573" y="2417"/>
                  </a:lnTo>
                  <a:lnTo>
                    <a:pt x="623" y="2425"/>
                  </a:lnTo>
                  <a:lnTo>
                    <a:pt x="673" y="2442"/>
                  </a:lnTo>
                  <a:lnTo>
                    <a:pt x="714" y="2458"/>
                  </a:lnTo>
                  <a:lnTo>
                    <a:pt x="756" y="2492"/>
                  </a:lnTo>
                  <a:lnTo>
                    <a:pt x="797" y="2525"/>
                  </a:lnTo>
                  <a:lnTo>
                    <a:pt x="880" y="2599"/>
                  </a:lnTo>
                  <a:lnTo>
                    <a:pt x="955" y="2683"/>
                  </a:lnTo>
                  <a:lnTo>
                    <a:pt x="1038" y="2766"/>
                  </a:lnTo>
                  <a:lnTo>
                    <a:pt x="1121" y="2840"/>
                  </a:lnTo>
                  <a:lnTo>
                    <a:pt x="1171" y="2874"/>
                  </a:lnTo>
                  <a:lnTo>
                    <a:pt x="1221" y="2898"/>
                  </a:lnTo>
                  <a:lnTo>
                    <a:pt x="1279" y="2915"/>
                  </a:lnTo>
                  <a:lnTo>
                    <a:pt x="1345" y="2923"/>
                  </a:lnTo>
                  <a:lnTo>
                    <a:pt x="1404" y="2932"/>
                  </a:lnTo>
                  <a:lnTo>
                    <a:pt x="1470" y="2923"/>
                  </a:lnTo>
                  <a:lnTo>
                    <a:pt x="1611" y="2907"/>
                  </a:lnTo>
                  <a:lnTo>
                    <a:pt x="1744" y="2882"/>
                  </a:lnTo>
                  <a:lnTo>
                    <a:pt x="1869" y="2865"/>
                  </a:lnTo>
                  <a:lnTo>
                    <a:pt x="1935" y="2857"/>
                  </a:lnTo>
                  <a:lnTo>
                    <a:pt x="1993" y="2865"/>
                  </a:lnTo>
                  <a:lnTo>
                    <a:pt x="2051" y="2874"/>
                  </a:lnTo>
                  <a:lnTo>
                    <a:pt x="2109" y="2890"/>
                  </a:lnTo>
                  <a:lnTo>
                    <a:pt x="2159" y="2915"/>
                  </a:lnTo>
                  <a:lnTo>
                    <a:pt x="2209" y="2948"/>
                  </a:lnTo>
                  <a:lnTo>
                    <a:pt x="2259" y="3006"/>
                  </a:lnTo>
                  <a:lnTo>
                    <a:pt x="2292" y="3073"/>
                  </a:lnTo>
                  <a:lnTo>
                    <a:pt x="2309" y="3139"/>
                  </a:lnTo>
                  <a:lnTo>
                    <a:pt x="2325" y="3214"/>
                  </a:lnTo>
                  <a:lnTo>
                    <a:pt x="2325" y="3289"/>
                  </a:lnTo>
                  <a:lnTo>
                    <a:pt x="2317" y="3364"/>
                  </a:lnTo>
                  <a:lnTo>
                    <a:pt x="2292" y="3513"/>
                  </a:lnTo>
                  <a:lnTo>
                    <a:pt x="2591" y="3546"/>
                  </a:lnTo>
                  <a:lnTo>
                    <a:pt x="2890" y="3571"/>
                  </a:lnTo>
                  <a:lnTo>
                    <a:pt x="3015" y="3588"/>
                  </a:lnTo>
                  <a:lnTo>
                    <a:pt x="3148" y="3588"/>
                  </a:lnTo>
                  <a:lnTo>
                    <a:pt x="3206" y="3579"/>
                  </a:lnTo>
                  <a:lnTo>
                    <a:pt x="3272" y="3563"/>
                  </a:lnTo>
                  <a:lnTo>
                    <a:pt x="3330" y="3538"/>
                  </a:lnTo>
                  <a:lnTo>
                    <a:pt x="3380" y="3505"/>
                  </a:lnTo>
                  <a:lnTo>
                    <a:pt x="3438" y="3455"/>
                  </a:lnTo>
                  <a:lnTo>
                    <a:pt x="3480" y="3397"/>
                  </a:lnTo>
                  <a:lnTo>
                    <a:pt x="3521" y="3330"/>
                  </a:lnTo>
                  <a:lnTo>
                    <a:pt x="3555" y="3256"/>
                  </a:lnTo>
                  <a:lnTo>
                    <a:pt x="3621" y="3114"/>
                  </a:lnTo>
                  <a:lnTo>
                    <a:pt x="3662" y="3048"/>
                  </a:lnTo>
                  <a:lnTo>
                    <a:pt x="3712" y="2990"/>
                  </a:lnTo>
                  <a:lnTo>
                    <a:pt x="3754" y="2948"/>
                  </a:lnTo>
                  <a:lnTo>
                    <a:pt x="3804" y="2915"/>
                  </a:lnTo>
                  <a:lnTo>
                    <a:pt x="3903" y="2849"/>
                  </a:lnTo>
                  <a:lnTo>
                    <a:pt x="4020" y="2790"/>
                  </a:lnTo>
                  <a:lnTo>
                    <a:pt x="4128" y="2749"/>
                  </a:lnTo>
                  <a:lnTo>
                    <a:pt x="4194" y="2724"/>
                  </a:lnTo>
                  <a:lnTo>
                    <a:pt x="4252" y="2716"/>
                  </a:lnTo>
                  <a:lnTo>
                    <a:pt x="4310" y="2707"/>
                  </a:lnTo>
                  <a:lnTo>
                    <a:pt x="4368" y="2707"/>
                  </a:lnTo>
                  <a:lnTo>
                    <a:pt x="4435" y="2716"/>
                  </a:lnTo>
                  <a:lnTo>
                    <a:pt x="4493" y="2732"/>
                  </a:lnTo>
                  <a:lnTo>
                    <a:pt x="4551" y="2757"/>
                  </a:lnTo>
                  <a:lnTo>
                    <a:pt x="4601" y="2790"/>
                  </a:lnTo>
                  <a:lnTo>
                    <a:pt x="4642" y="2832"/>
                  </a:lnTo>
                  <a:lnTo>
                    <a:pt x="4676" y="2882"/>
                  </a:lnTo>
                  <a:lnTo>
                    <a:pt x="4701" y="2940"/>
                  </a:lnTo>
                  <a:lnTo>
                    <a:pt x="4709" y="2998"/>
                  </a:lnTo>
                  <a:lnTo>
                    <a:pt x="4709" y="3040"/>
                  </a:lnTo>
                  <a:lnTo>
                    <a:pt x="4692" y="3073"/>
                  </a:lnTo>
                  <a:lnTo>
                    <a:pt x="4676" y="3089"/>
                  </a:lnTo>
                  <a:lnTo>
                    <a:pt x="4659" y="3098"/>
                  </a:lnTo>
                  <a:lnTo>
                    <a:pt x="4618" y="3106"/>
                  </a:lnTo>
                  <a:lnTo>
                    <a:pt x="4468" y="3106"/>
                  </a:lnTo>
                  <a:lnTo>
                    <a:pt x="4410" y="3114"/>
                  </a:lnTo>
                  <a:lnTo>
                    <a:pt x="4352" y="3131"/>
                  </a:lnTo>
                  <a:lnTo>
                    <a:pt x="4294" y="3156"/>
                  </a:lnTo>
                  <a:lnTo>
                    <a:pt x="4186" y="3214"/>
                  </a:lnTo>
                  <a:lnTo>
                    <a:pt x="4086" y="3289"/>
                  </a:lnTo>
                  <a:lnTo>
                    <a:pt x="3978" y="3364"/>
                  </a:lnTo>
                  <a:lnTo>
                    <a:pt x="3878" y="3447"/>
                  </a:lnTo>
                  <a:lnTo>
                    <a:pt x="3762" y="3513"/>
                  </a:lnTo>
                  <a:lnTo>
                    <a:pt x="3712" y="3538"/>
                  </a:lnTo>
                  <a:lnTo>
                    <a:pt x="3654" y="3563"/>
                  </a:lnTo>
                  <a:lnTo>
                    <a:pt x="3646" y="3604"/>
                  </a:lnTo>
                  <a:lnTo>
                    <a:pt x="3654" y="3646"/>
                  </a:lnTo>
                  <a:lnTo>
                    <a:pt x="3662" y="3687"/>
                  </a:lnTo>
                  <a:lnTo>
                    <a:pt x="3687" y="3721"/>
                  </a:lnTo>
                  <a:lnTo>
                    <a:pt x="3762" y="3812"/>
                  </a:lnTo>
                  <a:lnTo>
                    <a:pt x="3845" y="3895"/>
                  </a:lnTo>
                  <a:lnTo>
                    <a:pt x="3928" y="3970"/>
                  </a:lnTo>
                  <a:lnTo>
                    <a:pt x="4020" y="4045"/>
                  </a:lnTo>
                  <a:lnTo>
                    <a:pt x="4119" y="4111"/>
                  </a:lnTo>
                  <a:lnTo>
                    <a:pt x="4219" y="4177"/>
                  </a:lnTo>
                  <a:lnTo>
                    <a:pt x="4427" y="4294"/>
                  </a:lnTo>
                  <a:lnTo>
                    <a:pt x="4642" y="4393"/>
                  </a:lnTo>
                  <a:lnTo>
                    <a:pt x="4867" y="4485"/>
                  </a:lnTo>
                  <a:lnTo>
                    <a:pt x="5315" y="4667"/>
                  </a:lnTo>
                  <a:lnTo>
                    <a:pt x="5539" y="4759"/>
                  </a:lnTo>
                  <a:lnTo>
                    <a:pt x="5755" y="4867"/>
                  </a:lnTo>
                  <a:lnTo>
                    <a:pt x="5971" y="4983"/>
                  </a:lnTo>
                  <a:lnTo>
                    <a:pt x="6071" y="5049"/>
                  </a:lnTo>
                  <a:lnTo>
                    <a:pt x="6171" y="5124"/>
                  </a:lnTo>
                  <a:lnTo>
                    <a:pt x="6262" y="5199"/>
                  </a:lnTo>
                  <a:lnTo>
                    <a:pt x="6345" y="5282"/>
                  </a:lnTo>
                  <a:lnTo>
                    <a:pt x="6428" y="5365"/>
                  </a:lnTo>
                  <a:lnTo>
                    <a:pt x="6503" y="5448"/>
                  </a:lnTo>
                  <a:lnTo>
                    <a:pt x="6569" y="5548"/>
                  </a:lnTo>
                  <a:lnTo>
                    <a:pt x="6627" y="5647"/>
                  </a:lnTo>
                  <a:lnTo>
                    <a:pt x="6677" y="5755"/>
                  </a:lnTo>
                  <a:lnTo>
                    <a:pt x="6719" y="5863"/>
                  </a:lnTo>
                  <a:lnTo>
                    <a:pt x="6769" y="5797"/>
                  </a:lnTo>
                  <a:lnTo>
                    <a:pt x="6802" y="5730"/>
                  </a:lnTo>
                  <a:lnTo>
                    <a:pt x="6818" y="5647"/>
                  </a:lnTo>
                  <a:lnTo>
                    <a:pt x="6835" y="5573"/>
                  </a:lnTo>
                  <a:lnTo>
                    <a:pt x="6843" y="5398"/>
                  </a:lnTo>
                  <a:lnTo>
                    <a:pt x="6843" y="5315"/>
                  </a:lnTo>
                  <a:lnTo>
                    <a:pt x="6852" y="5232"/>
                  </a:lnTo>
                  <a:lnTo>
                    <a:pt x="6860" y="5191"/>
                  </a:lnTo>
                  <a:lnTo>
                    <a:pt x="6876" y="5149"/>
                  </a:lnTo>
                  <a:lnTo>
                    <a:pt x="6918" y="5074"/>
                  </a:lnTo>
                  <a:lnTo>
                    <a:pt x="6968" y="5008"/>
                  </a:lnTo>
                  <a:lnTo>
                    <a:pt x="7034" y="4958"/>
                  </a:lnTo>
                  <a:lnTo>
                    <a:pt x="7101" y="4917"/>
                  </a:lnTo>
                  <a:lnTo>
                    <a:pt x="7142" y="4908"/>
                  </a:lnTo>
                  <a:lnTo>
                    <a:pt x="7209" y="4908"/>
                  </a:lnTo>
                  <a:lnTo>
                    <a:pt x="7242" y="4917"/>
                  </a:lnTo>
                  <a:lnTo>
                    <a:pt x="7267" y="4941"/>
                  </a:lnTo>
                  <a:lnTo>
                    <a:pt x="7300" y="4966"/>
                  </a:lnTo>
                  <a:lnTo>
                    <a:pt x="7325" y="5025"/>
                  </a:lnTo>
                  <a:lnTo>
                    <a:pt x="7342" y="5083"/>
                  </a:lnTo>
                  <a:lnTo>
                    <a:pt x="7358" y="5141"/>
                  </a:lnTo>
                  <a:lnTo>
                    <a:pt x="7366" y="5199"/>
                  </a:lnTo>
                  <a:lnTo>
                    <a:pt x="7375" y="5323"/>
                  </a:lnTo>
                  <a:lnTo>
                    <a:pt x="7358" y="5440"/>
                  </a:lnTo>
                  <a:lnTo>
                    <a:pt x="7325" y="5564"/>
                  </a:lnTo>
                  <a:lnTo>
                    <a:pt x="7275" y="5672"/>
                  </a:lnTo>
                  <a:lnTo>
                    <a:pt x="7250" y="5730"/>
                  </a:lnTo>
                  <a:lnTo>
                    <a:pt x="7209" y="5780"/>
                  </a:lnTo>
                  <a:lnTo>
                    <a:pt x="7175" y="5822"/>
                  </a:lnTo>
                  <a:lnTo>
                    <a:pt x="7126" y="5863"/>
                  </a:lnTo>
                  <a:lnTo>
                    <a:pt x="7051" y="5938"/>
                  </a:lnTo>
                  <a:lnTo>
                    <a:pt x="7018" y="5980"/>
                  </a:lnTo>
                  <a:lnTo>
                    <a:pt x="6993" y="6021"/>
                  </a:lnTo>
                  <a:lnTo>
                    <a:pt x="6984" y="6063"/>
                  </a:lnTo>
                  <a:lnTo>
                    <a:pt x="6993" y="6112"/>
                  </a:lnTo>
                  <a:lnTo>
                    <a:pt x="7009" y="6154"/>
                  </a:lnTo>
                  <a:lnTo>
                    <a:pt x="7034" y="6187"/>
                  </a:lnTo>
                  <a:lnTo>
                    <a:pt x="7067" y="6229"/>
                  </a:lnTo>
                  <a:lnTo>
                    <a:pt x="7109" y="6254"/>
                  </a:lnTo>
                  <a:lnTo>
                    <a:pt x="7151" y="6279"/>
                  </a:lnTo>
                  <a:lnTo>
                    <a:pt x="7200" y="6295"/>
                  </a:lnTo>
                  <a:lnTo>
                    <a:pt x="7292" y="6303"/>
                  </a:lnTo>
                  <a:lnTo>
                    <a:pt x="7391" y="6312"/>
                  </a:lnTo>
                  <a:lnTo>
                    <a:pt x="7483" y="6312"/>
                  </a:lnTo>
                  <a:lnTo>
                    <a:pt x="7582" y="6320"/>
                  </a:lnTo>
                  <a:lnTo>
                    <a:pt x="7649" y="6328"/>
                  </a:lnTo>
                  <a:lnTo>
                    <a:pt x="7707" y="6353"/>
                  </a:lnTo>
                  <a:lnTo>
                    <a:pt x="7773" y="6387"/>
                  </a:lnTo>
                  <a:lnTo>
                    <a:pt x="7823" y="6420"/>
                  </a:lnTo>
                  <a:lnTo>
                    <a:pt x="7881" y="6461"/>
                  </a:lnTo>
                  <a:lnTo>
                    <a:pt x="7931" y="6503"/>
                  </a:lnTo>
                  <a:lnTo>
                    <a:pt x="8023" y="6602"/>
                  </a:lnTo>
                  <a:lnTo>
                    <a:pt x="8106" y="6719"/>
                  </a:lnTo>
                  <a:lnTo>
                    <a:pt x="8180" y="6843"/>
                  </a:lnTo>
                  <a:lnTo>
                    <a:pt x="8330" y="7092"/>
                  </a:lnTo>
                  <a:lnTo>
                    <a:pt x="8405" y="7217"/>
                  </a:lnTo>
                  <a:lnTo>
                    <a:pt x="8479" y="7333"/>
                  </a:lnTo>
                  <a:lnTo>
                    <a:pt x="8571" y="7450"/>
                  </a:lnTo>
                  <a:lnTo>
                    <a:pt x="8662" y="7566"/>
                  </a:lnTo>
                  <a:lnTo>
                    <a:pt x="8762" y="7665"/>
                  </a:lnTo>
                  <a:lnTo>
                    <a:pt x="8878" y="7757"/>
                  </a:lnTo>
                  <a:lnTo>
                    <a:pt x="8986" y="7840"/>
                  </a:lnTo>
                  <a:lnTo>
                    <a:pt x="9111" y="7915"/>
                  </a:lnTo>
                  <a:lnTo>
                    <a:pt x="9243" y="7973"/>
                  </a:lnTo>
                  <a:lnTo>
                    <a:pt x="9385" y="8023"/>
                  </a:lnTo>
                  <a:lnTo>
                    <a:pt x="9526" y="8048"/>
                  </a:lnTo>
                  <a:lnTo>
                    <a:pt x="9675" y="8056"/>
                  </a:lnTo>
                  <a:lnTo>
                    <a:pt x="9816" y="8048"/>
                  </a:lnTo>
                  <a:lnTo>
                    <a:pt x="9883" y="8031"/>
                  </a:lnTo>
                  <a:lnTo>
                    <a:pt x="9958" y="8014"/>
                  </a:lnTo>
                  <a:lnTo>
                    <a:pt x="10024" y="7998"/>
                  </a:lnTo>
                  <a:lnTo>
                    <a:pt x="10090" y="7964"/>
                  </a:lnTo>
                  <a:lnTo>
                    <a:pt x="10149" y="7940"/>
                  </a:lnTo>
                  <a:lnTo>
                    <a:pt x="10215" y="7898"/>
                  </a:lnTo>
                  <a:lnTo>
                    <a:pt x="10223" y="7848"/>
                  </a:lnTo>
                  <a:lnTo>
                    <a:pt x="10215" y="7807"/>
                  </a:lnTo>
                  <a:lnTo>
                    <a:pt x="10198" y="7757"/>
                  </a:lnTo>
                  <a:lnTo>
                    <a:pt x="10165" y="7715"/>
                  </a:lnTo>
                  <a:lnTo>
                    <a:pt x="10132" y="7682"/>
                  </a:lnTo>
                  <a:lnTo>
                    <a:pt x="10090" y="7649"/>
                  </a:lnTo>
                  <a:lnTo>
                    <a:pt x="10041" y="7624"/>
                  </a:lnTo>
                  <a:lnTo>
                    <a:pt x="9991" y="7599"/>
                  </a:lnTo>
                  <a:lnTo>
                    <a:pt x="9891" y="7566"/>
                  </a:lnTo>
                  <a:lnTo>
                    <a:pt x="9800" y="7524"/>
                  </a:lnTo>
                  <a:lnTo>
                    <a:pt x="9750" y="7499"/>
                  </a:lnTo>
                  <a:lnTo>
                    <a:pt x="9717" y="7466"/>
                  </a:lnTo>
                  <a:lnTo>
                    <a:pt x="9684" y="7425"/>
                  </a:lnTo>
                  <a:lnTo>
                    <a:pt x="9659" y="7383"/>
                  </a:lnTo>
                  <a:lnTo>
                    <a:pt x="9650" y="7325"/>
                  </a:lnTo>
                  <a:lnTo>
                    <a:pt x="9650" y="7275"/>
                  </a:lnTo>
                  <a:lnTo>
                    <a:pt x="9659" y="7234"/>
                  </a:lnTo>
                  <a:lnTo>
                    <a:pt x="9684" y="7184"/>
                  </a:lnTo>
                  <a:lnTo>
                    <a:pt x="9717" y="7142"/>
                  </a:lnTo>
                  <a:lnTo>
                    <a:pt x="9758" y="7101"/>
                  </a:lnTo>
                  <a:lnTo>
                    <a:pt x="9858" y="7026"/>
                  </a:lnTo>
                  <a:lnTo>
                    <a:pt x="9958" y="6943"/>
                  </a:lnTo>
                  <a:lnTo>
                    <a:pt x="10057" y="6852"/>
                  </a:lnTo>
                  <a:lnTo>
                    <a:pt x="10099" y="6810"/>
                  </a:lnTo>
                  <a:lnTo>
                    <a:pt x="10132" y="6760"/>
                  </a:lnTo>
                  <a:lnTo>
                    <a:pt x="10157" y="6702"/>
                  </a:lnTo>
                  <a:lnTo>
                    <a:pt x="10174" y="6652"/>
                  </a:lnTo>
                  <a:lnTo>
                    <a:pt x="10248" y="6636"/>
                  </a:lnTo>
                  <a:lnTo>
                    <a:pt x="10323" y="6636"/>
                  </a:lnTo>
                  <a:lnTo>
                    <a:pt x="10398" y="6652"/>
                  </a:lnTo>
                  <a:lnTo>
                    <a:pt x="10464" y="6677"/>
                  </a:lnTo>
                  <a:lnTo>
                    <a:pt x="10531" y="6727"/>
                  </a:lnTo>
                  <a:lnTo>
                    <a:pt x="10589" y="6777"/>
                  </a:lnTo>
                  <a:lnTo>
                    <a:pt x="10639" y="6835"/>
                  </a:lnTo>
                  <a:lnTo>
                    <a:pt x="10680" y="6901"/>
                  </a:lnTo>
                  <a:lnTo>
                    <a:pt x="10705" y="6976"/>
                  </a:lnTo>
                  <a:lnTo>
                    <a:pt x="10730" y="7051"/>
                  </a:lnTo>
                  <a:lnTo>
                    <a:pt x="10747" y="7126"/>
                  </a:lnTo>
                  <a:lnTo>
                    <a:pt x="10755" y="7200"/>
                  </a:lnTo>
                  <a:lnTo>
                    <a:pt x="10755" y="7358"/>
                  </a:lnTo>
                  <a:lnTo>
                    <a:pt x="10755" y="7508"/>
                  </a:lnTo>
                  <a:lnTo>
                    <a:pt x="11021" y="7516"/>
                  </a:lnTo>
                  <a:lnTo>
                    <a:pt x="11278" y="7508"/>
                  </a:lnTo>
                  <a:lnTo>
                    <a:pt x="11544" y="7483"/>
                  </a:lnTo>
                  <a:lnTo>
                    <a:pt x="11801" y="7458"/>
                  </a:lnTo>
                  <a:lnTo>
                    <a:pt x="12059" y="7416"/>
                  </a:lnTo>
                  <a:lnTo>
                    <a:pt x="12316" y="7358"/>
                  </a:lnTo>
                  <a:lnTo>
                    <a:pt x="12574" y="7300"/>
                  </a:lnTo>
                  <a:lnTo>
                    <a:pt x="12823" y="7225"/>
                  </a:lnTo>
                  <a:lnTo>
                    <a:pt x="12939" y="7175"/>
                  </a:lnTo>
                  <a:lnTo>
                    <a:pt x="12997" y="7151"/>
                  </a:lnTo>
                  <a:lnTo>
                    <a:pt x="13039" y="7117"/>
                  </a:lnTo>
                  <a:lnTo>
                    <a:pt x="13072" y="7076"/>
                  </a:lnTo>
                  <a:lnTo>
                    <a:pt x="13097" y="7043"/>
                  </a:lnTo>
                  <a:lnTo>
                    <a:pt x="13147" y="6960"/>
                  </a:lnTo>
                  <a:lnTo>
                    <a:pt x="13197" y="6877"/>
                  </a:lnTo>
                  <a:lnTo>
                    <a:pt x="13221" y="6843"/>
                  </a:lnTo>
                  <a:lnTo>
                    <a:pt x="13255" y="6810"/>
                  </a:lnTo>
                  <a:lnTo>
                    <a:pt x="13321" y="6777"/>
                  </a:lnTo>
                  <a:lnTo>
                    <a:pt x="13388" y="6744"/>
                  </a:lnTo>
                  <a:lnTo>
                    <a:pt x="13529" y="6694"/>
                  </a:lnTo>
                  <a:lnTo>
                    <a:pt x="13595" y="6661"/>
                  </a:lnTo>
                  <a:lnTo>
                    <a:pt x="13645" y="6627"/>
                  </a:lnTo>
                  <a:lnTo>
                    <a:pt x="13662" y="6602"/>
                  </a:lnTo>
                  <a:lnTo>
                    <a:pt x="13678" y="6578"/>
                  </a:lnTo>
                  <a:lnTo>
                    <a:pt x="13687" y="6553"/>
                  </a:lnTo>
                  <a:lnTo>
                    <a:pt x="13687" y="6519"/>
                  </a:lnTo>
                  <a:lnTo>
                    <a:pt x="13678" y="6470"/>
                  </a:lnTo>
                  <a:lnTo>
                    <a:pt x="13653" y="6436"/>
                  </a:lnTo>
                  <a:lnTo>
                    <a:pt x="13620" y="6403"/>
                  </a:lnTo>
                  <a:lnTo>
                    <a:pt x="13579" y="6378"/>
                  </a:lnTo>
                  <a:lnTo>
                    <a:pt x="13529" y="6362"/>
                  </a:lnTo>
                  <a:lnTo>
                    <a:pt x="13479" y="6353"/>
                  </a:lnTo>
                  <a:lnTo>
                    <a:pt x="13379" y="6337"/>
                  </a:lnTo>
                  <a:lnTo>
                    <a:pt x="12657" y="6303"/>
                  </a:lnTo>
                  <a:lnTo>
                    <a:pt x="12657" y="6262"/>
                  </a:lnTo>
                  <a:lnTo>
                    <a:pt x="12665" y="6220"/>
                  </a:lnTo>
                  <a:lnTo>
                    <a:pt x="12682" y="6187"/>
                  </a:lnTo>
                  <a:lnTo>
                    <a:pt x="12707" y="6154"/>
                  </a:lnTo>
                  <a:lnTo>
                    <a:pt x="12740" y="6121"/>
                  </a:lnTo>
                  <a:lnTo>
                    <a:pt x="12773" y="6096"/>
                  </a:lnTo>
                  <a:lnTo>
                    <a:pt x="12814" y="6079"/>
                  </a:lnTo>
                  <a:lnTo>
                    <a:pt x="12856" y="6071"/>
                  </a:lnTo>
                  <a:lnTo>
                    <a:pt x="12939" y="6054"/>
                  </a:lnTo>
                  <a:lnTo>
                    <a:pt x="13022" y="6063"/>
                  </a:lnTo>
                  <a:lnTo>
                    <a:pt x="13197" y="6079"/>
                  </a:lnTo>
                  <a:lnTo>
                    <a:pt x="13338" y="6088"/>
                  </a:lnTo>
                  <a:lnTo>
                    <a:pt x="13487" y="6079"/>
                  </a:lnTo>
                  <a:lnTo>
                    <a:pt x="13637" y="6063"/>
                  </a:lnTo>
                  <a:lnTo>
                    <a:pt x="13778" y="6038"/>
                  </a:lnTo>
                  <a:lnTo>
                    <a:pt x="13927" y="6004"/>
                  </a:lnTo>
                  <a:lnTo>
                    <a:pt x="14069" y="5963"/>
                  </a:lnTo>
                  <a:lnTo>
                    <a:pt x="14359" y="5888"/>
                  </a:lnTo>
                  <a:lnTo>
                    <a:pt x="14650" y="5805"/>
                  </a:lnTo>
                  <a:lnTo>
                    <a:pt x="14791" y="5780"/>
                  </a:lnTo>
                  <a:lnTo>
                    <a:pt x="14941" y="5755"/>
                  </a:lnTo>
                  <a:lnTo>
                    <a:pt x="15082" y="5739"/>
                  </a:lnTo>
                  <a:lnTo>
                    <a:pt x="15223" y="5739"/>
                  </a:lnTo>
                  <a:lnTo>
                    <a:pt x="15372" y="5755"/>
                  </a:lnTo>
                  <a:lnTo>
                    <a:pt x="15514" y="5780"/>
                  </a:lnTo>
                  <a:lnTo>
                    <a:pt x="15597" y="5813"/>
                  </a:lnTo>
                  <a:lnTo>
                    <a:pt x="15688" y="5847"/>
                  </a:lnTo>
                  <a:lnTo>
                    <a:pt x="15862" y="5921"/>
                  </a:lnTo>
                  <a:lnTo>
                    <a:pt x="16037" y="5988"/>
                  </a:lnTo>
                  <a:lnTo>
                    <a:pt x="16120" y="6021"/>
                  </a:lnTo>
                  <a:lnTo>
                    <a:pt x="16211" y="6046"/>
                  </a:lnTo>
                  <a:lnTo>
                    <a:pt x="16303" y="6054"/>
                  </a:lnTo>
                  <a:lnTo>
                    <a:pt x="16402" y="6063"/>
                  </a:lnTo>
                  <a:lnTo>
                    <a:pt x="16502" y="6046"/>
                  </a:lnTo>
                  <a:lnTo>
                    <a:pt x="16593" y="6021"/>
                  </a:lnTo>
                  <a:lnTo>
                    <a:pt x="16676" y="5988"/>
                  </a:lnTo>
                  <a:lnTo>
                    <a:pt x="16751" y="5930"/>
                  </a:lnTo>
                  <a:lnTo>
                    <a:pt x="16776" y="5905"/>
                  </a:lnTo>
                  <a:lnTo>
                    <a:pt x="16809" y="5863"/>
                  </a:lnTo>
                  <a:lnTo>
                    <a:pt x="16826" y="5830"/>
                  </a:lnTo>
                  <a:lnTo>
                    <a:pt x="16851" y="5789"/>
                  </a:lnTo>
                  <a:lnTo>
                    <a:pt x="17083" y="5797"/>
                  </a:lnTo>
                  <a:lnTo>
                    <a:pt x="17324" y="5797"/>
                  </a:lnTo>
                  <a:lnTo>
                    <a:pt x="17557" y="5772"/>
                  </a:lnTo>
                  <a:lnTo>
                    <a:pt x="17797" y="5730"/>
                  </a:lnTo>
                  <a:lnTo>
                    <a:pt x="18030" y="5681"/>
                  </a:lnTo>
                  <a:lnTo>
                    <a:pt x="18254" y="5606"/>
                  </a:lnTo>
                  <a:lnTo>
                    <a:pt x="18478" y="5523"/>
                  </a:lnTo>
                  <a:lnTo>
                    <a:pt x="18694" y="5423"/>
                  </a:lnTo>
                  <a:lnTo>
                    <a:pt x="18719" y="5390"/>
                  </a:lnTo>
                  <a:lnTo>
                    <a:pt x="18736" y="5357"/>
                  </a:lnTo>
                  <a:lnTo>
                    <a:pt x="18736" y="5315"/>
                  </a:lnTo>
                  <a:lnTo>
                    <a:pt x="18736" y="5274"/>
                  </a:lnTo>
                  <a:lnTo>
                    <a:pt x="18719" y="5232"/>
                  </a:lnTo>
                  <a:lnTo>
                    <a:pt x="18694" y="5199"/>
                  </a:lnTo>
                  <a:lnTo>
                    <a:pt x="18669" y="5166"/>
                  </a:lnTo>
                  <a:lnTo>
                    <a:pt x="18636" y="5132"/>
                  </a:lnTo>
                  <a:lnTo>
                    <a:pt x="18561" y="5091"/>
                  </a:lnTo>
                  <a:lnTo>
                    <a:pt x="18487" y="5058"/>
                  </a:lnTo>
                  <a:lnTo>
                    <a:pt x="18404" y="5025"/>
                  </a:lnTo>
                  <a:lnTo>
                    <a:pt x="18329" y="4975"/>
                  </a:lnTo>
                  <a:lnTo>
                    <a:pt x="18304" y="4950"/>
                  </a:lnTo>
                  <a:lnTo>
                    <a:pt x="18271" y="4917"/>
                  </a:lnTo>
                  <a:lnTo>
                    <a:pt x="18254" y="4883"/>
                  </a:lnTo>
                  <a:lnTo>
                    <a:pt x="18238" y="4850"/>
                  </a:lnTo>
                  <a:lnTo>
                    <a:pt x="18213" y="4767"/>
                  </a:lnTo>
                  <a:lnTo>
                    <a:pt x="18204" y="4684"/>
                  </a:lnTo>
                  <a:lnTo>
                    <a:pt x="18221" y="4601"/>
                  </a:lnTo>
                  <a:lnTo>
                    <a:pt x="18246" y="4526"/>
                  </a:lnTo>
                  <a:lnTo>
                    <a:pt x="18271" y="4493"/>
                  </a:lnTo>
                  <a:lnTo>
                    <a:pt x="18296" y="4460"/>
                  </a:lnTo>
                  <a:lnTo>
                    <a:pt x="18321" y="4427"/>
                  </a:lnTo>
                  <a:lnTo>
                    <a:pt x="18354" y="4402"/>
                  </a:lnTo>
                  <a:lnTo>
                    <a:pt x="18454" y="4352"/>
                  </a:lnTo>
                  <a:lnTo>
                    <a:pt x="18561" y="4302"/>
                  </a:lnTo>
                  <a:lnTo>
                    <a:pt x="18603" y="4269"/>
                  </a:lnTo>
                  <a:lnTo>
                    <a:pt x="18636" y="4236"/>
                  </a:lnTo>
                  <a:lnTo>
                    <a:pt x="18661" y="4194"/>
                  </a:lnTo>
                  <a:lnTo>
                    <a:pt x="18678" y="4144"/>
                  </a:lnTo>
                  <a:lnTo>
                    <a:pt x="18669" y="4094"/>
                  </a:lnTo>
                  <a:lnTo>
                    <a:pt x="18645" y="4045"/>
                  </a:lnTo>
                  <a:lnTo>
                    <a:pt x="18620" y="3995"/>
                  </a:lnTo>
                  <a:lnTo>
                    <a:pt x="18595" y="3945"/>
                  </a:lnTo>
                  <a:lnTo>
                    <a:pt x="18586" y="3878"/>
                  </a:lnTo>
                  <a:lnTo>
                    <a:pt x="18578" y="3804"/>
                  </a:lnTo>
                  <a:lnTo>
                    <a:pt x="18586" y="3737"/>
                  </a:lnTo>
                  <a:lnTo>
                    <a:pt x="18603" y="3671"/>
                  </a:lnTo>
                  <a:lnTo>
                    <a:pt x="18611" y="3596"/>
                  </a:lnTo>
                  <a:lnTo>
                    <a:pt x="18628" y="3530"/>
                  </a:lnTo>
                  <a:lnTo>
                    <a:pt x="18628" y="3455"/>
                  </a:lnTo>
                  <a:lnTo>
                    <a:pt x="18611" y="3388"/>
                  </a:lnTo>
                  <a:lnTo>
                    <a:pt x="18603" y="3347"/>
                  </a:lnTo>
                  <a:lnTo>
                    <a:pt x="18578" y="3305"/>
                  </a:lnTo>
                  <a:lnTo>
                    <a:pt x="18553" y="3272"/>
                  </a:lnTo>
                  <a:lnTo>
                    <a:pt x="18528" y="3239"/>
                  </a:lnTo>
                  <a:lnTo>
                    <a:pt x="18454" y="3189"/>
                  </a:lnTo>
                  <a:lnTo>
                    <a:pt x="18379" y="3139"/>
                  </a:lnTo>
                  <a:lnTo>
                    <a:pt x="18196" y="3056"/>
                  </a:lnTo>
                  <a:lnTo>
                    <a:pt x="18113" y="3015"/>
                  </a:lnTo>
                  <a:lnTo>
                    <a:pt x="18030" y="2965"/>
                  </a:lnTo>
                  <a:lnTo>
                    <a:pt x="17922" y="2890"/>
                  </a:lnTo>
                  <a:lnTo>
                    <a:pt x="17822" y="2807"/>
                  </a:lnTo>
                  <a:lnTo>
                    <a:pt x="17773" y="2766"/>
                  </a:lnTo>
                  <a:lnTo>
                    <a:pt x="17714" y="2741"/>
                  </a:lnTo>
                  <a:lnTo>
                    <a:pt x="17656" y="2724"/>
                  </a:lnTo>
                  <a:lnTo>
                    <a:pt x="17598" y="2716"/>
                  </a:lnTo>
                  <a:lnTo>
                    <a:pt x="17540" y="2716"/>
                  </a:lnTo>
                  <a:lnTo>
                    <a:pt x="17498" y="2732"/>
                  </a:lnTo>
                  <a:lnTo>
                    <a:pt x="17399" y="2774"/>
                  </a:lnTo>
                  <a:lnTo>
                    <a:pt x="17307" y="2824"/>
                  </a:lnTo>
                  <a:lnTo>
                    <a:pt x="17258" y="2840"/>
                  </a:lnTo>
                  <a:lnTo>
                    <a:pt x="17208" y="2857"/>
                  </a:lnTo>
                  <a:lnTo>
                    <a:pt x="17158" y="2865"/>
                  </a:lnTo>
                  <a:lnTo>
                    <a:pt x="17100" y="2857"/>
                  </a:lnTo>
                  <a:lnTo>
                    <a:pt x="17050" y="2832"/>
                  </a:lnTo>
                  <a:lnTo>
                    <a:pt x="17008" y="2807"/>
                  </a:lnTo>
                  <a:lnTo>
                    <a:pt x="16975" y="2766"/>
                  </a:lnTo>
                  <a:lnTo>
                    <a:pt x="16959" y="2724"/>
                  </a:lnTo>
                  <a:lnTo>
                    <a:pt x="16959" y="2707"/>
                  </a:lnTo>
                  <a:lnTo>
                    <a:pt x="16959" y="2683"/>
                  </a:lnTo>
                  <a:lnTo>
                    <a:pt x="16967" y="2666"/>
                  </a:lnTo>
                  <a:lnTo>
                    <a:pt x="16984" y="2641"/>
                  </a:lnTo>
                  <a:lnTo>
                    <a:pt x="14999" y="2948"/>
                  </a:lnTo>
                  <a:lnTo>
                    <a:pt x="14907" y="2957"/>
                  </a:lnTo>
                  <a:lnTo>
                    <a:pt x="14824" y="2965"/>
                  </a:lnTo>
                  <a:lnTo>
                    <a:pt x="14733" y="2965"/>
                  </a:lnTo>
                  <a:lnTo>
                    <a:pt x="14650" y="2948"/>
                  </a:lnTo>
                  <a:lnTo>
                    <a:pt x="14567" y="2907"/>
                  </a:lnTo>
                  <a:lnTo>
                    <a:pt x="14484" y="2865"/>
                  </a:lnTo>
                  <a:lnTo>
                    <a:pt x="14326" y="2749"/>
                  </a:lnTo>
                  <a:lnTo>
                    <a:pt x="14243" y="2707"/>
                  </a:lnTo>
                  <a:lnTo>
                    <a:pt x="14168" y="2674"/>
                  </a:lnTo>
                  <a:lnTo>
                    <a:pt x="14127" y="2658"/>
                  </a:lnTo>
                  <a:lnTo>
                    <a:pt x="14085" y="2658"/>
                  </a:lnTo>
                  <a:lnTo>
                    <a:pt x="14044" y="2666"/>
                  </a:lnTo>
                  <a:lnTo>
                    <a:pt x="14002" y="2674"/>
                  </a:lnTo>
                  <a:lnTo>
                    <a:pt x="13952" y="2699"/>
                  </a:lnTo>
                  <a:lnTo>
                    <a:pt x="13911" y="2724"/>
                  </a:lnTo>
                  <a:lnTo>
                    <a:pt x="13861" y="2757"/>
                  </a:lnTo>
                  <a:lnTo>
                    <a:pt x="13811" y="2782"/>
                  </a:lnTo>
                  <a:lnTo>
                    <a:pt x="13778" y="2790"/>
                  </a:lnTo>
                  <a:lnTo>
                    <a:pt x="13753" y="2790"/>
                  </a:lnTo>
                  <a:lnTo>
                    <a:pt x="13687" y="2782"/>
                  </a:lnTo>
                  <a:lnTo>
                    <a:pt x="13628" y="2766"/>
                  </a:lnTo>
                  <a:lnTo>
                    <a:pt x="13570" y="2732"/>
                  </a:lnTo>
                  <a:lnTo>
                    <a:pt x="13512" y="2691"/>
                  </a:lnTo>
                  <a:lnTo>
                    <a:pt x="13454" y="2641"/>
                  </a:lnTo>
                  <a:lnTo>
                    <a:pt x="13346" y="2550"/>
                  </a:lnTo>
                  <a:lnTo>
                    <a:pt x="13263" y="2492"/>
                  </a:lnTo>
                  <a:lnTo>
                    <a:pt x="13180" y="2442"/>
                  </a:lnTo>
                  <a:lnTo>
                    <a:pt x="13089" y="2400"/>
                  </a:lnTo>
                  <a:lnTo>
                    <a:pt x="12997" y="2367"/>
                  </a:lnTo>
                  <a:lnTo>
                    <a:pt x="12906" y="2350"/>
                  </a:lnTo>
                  <a:lnTo>
                    <a:pt x="12806" y="2334"/>
                  </a:lnTo>
                  <a:lnTo>
                    <a:pt x="12707" y="2325"/>
                  </a:lnTo>
                  <a:lnTo>
                    <a:pt x="12607" y="2317"/>
                  </a:lnTo>
                  <a:lnTo>
                    <a:pt x="12399" y="2325"/>
                  </a:lnTo>
                  <a:lnTo>
                    <a:pt x="12192" y="2350"/>
                  </a:lnTo>
                  <a:lnTo>
                    <a:pt x="11984" y="2392"/>
                  </a:lnTo>
                  <a:lnTo>
                    <a:pt x="11785" y="2433"/>
                  </a:lnTo>
                  <a:lnTo>
                    <a:pt x="10580" y="2716"/>
                  </a:lnTo>
                  <a:lnTo>
                    <a:pt x="10306" y="2782"/>
                  </a:lnTo>
                  <a:lnTo>
                    <a:pt x="10198" y="2807"/>
                  </a:lnTo>
                  <a:lnTo>
                    <a:pt x="10099" y="2824"/>
                  </a:lnTo>
                  <a:lnTo>
                    <a:pt x="9999" y="2832"/>
                  </a:lnTo>
                  <a:lnTo>
                    <a:pt x="9899" y="2840"/>
                  </a:lnTo>
                  <a:lnTo>
                    <a:pt x="9700" y="2832"/>
                  </a:lnTo>
                  <a:lnTo>
                    <a:pt x="8596" y="2799"/>
                  </a:lnTo>
                  <a:lnTo>
                    <a:pt x="8521" y="2799"/>
                  </a:lnTo>
                  <a:lnTo>
                    <a:pt x="8122" y="2782"/>
                  </a:lnTo>
                  <a:lnTo>
                    <a:pt x="7923" y="2766"/>
                  </a:lnTo>
                  <a:lnTo>
                    <a:pt x="7724" y="2749"/>
                  </a:lnTo>
                  <a:lnTo>
                    <a:pt x="7533" y="2707"/>
                  </a:lnTo>
                  <a:lnTo>
                    <a:pt x="7342" y="2666"/>
                  </a:lnTo>
                  <a:lnTo>
                    <a:pt x="7159" y="2599"/>
                  </a:lnTo>
                  <a:lnTo>
                    <a:pt x="7067" y="2558"/>
                  </a:lnTo>
                  <a:lnTo>
                    <a:pt x="6984" y="2516"/>
                  </a:lnTo>
                  <a:lnTo>
                    <a:pt x="6868" y="2442"/>
                  </a:lnTo>
                  <a:lnTo>
                    <a:pt x="6760" y="2367"/>
                  </a:lnTo>
                  <a:lnTo>
                    <a:pt x="6661" y="2276"/>
                  </a:lnTo>
                  <a:lnTo>
                    <a:pt x="6578" y="2176"/>
                  </a:lnTo>
                  <a:lnTo>
                    <a:pt x="6511" y="2060"/>
                  </a:lnTo>
                  <a:lnTo>
                    <a:pt x="6445" y="1935"/>
                  </a:lnTo>
                  <a:lnTo>
                    <a:pt x="6378" y="1811"/>
                  </a:lnTo>
                  <a:lnTo>
                    <a:pt x="6312" y="1694"/>
                  </a:lnTo>
                  <a:lnTo>
                    <a:pt x="6262" y="1636"/>
                  </a:lnTo>
                  <a:lnTo>
                    <a:pt x="6212" y="1570"/>
                  </a:lnTo>
                  <a:lnTo>
                    <a:pt x="6162" y="1520"/>
                  </a:lnTo>
                  <a:lnTo>
                    <a:pt x="6104" y="1470"/>
                  </a:lnTo>
                  <a:lnTo>
                    <a:pt x="5971" y="1370"/>
                  </a:lnTo>
                  <a:lnTo>
                    <a:pt x="5838" y="1296"/>
                  </a:lnTo>
                  <a:lnTo>
                    <a:pt x="5697" y="1221"/>
                  </a:lnTo>
                  <a:lnTo>
                    <a:pt x="5548" y="1154"/>
                  </a:lnTo>
                  <a:lnTo>
                    <a:pt x="5249" y="1046"/>
                  </a:lnTo>
                  <a:lnTo>
                    <a:pt x="3953" y="598"/>
                  </a:lnTo>
                  <a:lnTo>
                    <a:pt x="2433" y="66"/>
                  </a:lnTo>
                  <a:lnTo>
                    <a:pt x="2342" y="42"/>
                  </a:lnTo>
                  <a:lnTo>
                    <a:pt x="2242" y="17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6589463" y="-922920"/>
              <a:ext cx="50185" cy="48719"/>
            </a:xfrm>
            <a:custGeom>
              <a:avLst/>
              <a:gdLst/>
              <a:ahLst/>
              <a:cxnLst/>
              <a:rect l="l" t="t" r="r" b="b"/>
              <a:pathLst>
                <a:path w="2567" h="2492" extrusionOk="0">
                  <a:moveTo>
                    <a:pt x="58" y="0"/>
                  </a:moveTo>
                  <a:lnTo>
                    <a:pt x="33" y="25"/>
                  </a:lnTo>
                  <a:lnTo>
                    <a:pt x="17" y="58"/>
                  </a:lnTo>
                  <a:lnTo>
                    <a:pt x="0" y="133"/>
                  </a:lnTo>
                  <a:lnTo>
                    <a:pt x="0" y="199"/>
                  </a:lnTo>
                  <a:lnTo>
                    <a:pt x="17" y="274"/>
                  </a:lnTo>
                  <a:lnTo>
                    <a:pt x="42" y="341"/>
                  </a:lnTo>
                  <a:lnTo>
                    <a:pt x="83" y="407"/>
                  </a:lnTo>
                  <a:lnTo>
                    <a:pt x="125" y="465"/>
                  </a:lnTo>
                  <a:lnTo>
                    <a:pt x="175" y="515"/>
                  </a:lnTo>
                  <a:lnTo>
                    <a:pt x="316" y="656"/>
                  </a:lnTo>
                  <a:lnTo>
                    <a:pt x="465" y="789"/>
                  </a:lnTo>
                  <a:lnTo>
                    <a:pt x="623" y="922"/>
                  </a:lnTo>
                  <a:lnTo>
                    <a:pt x="764" y="1063"/>
                  </a:lnTo>
                  <a:lnTo>
                    <a:pt x="847" y="1163"/>
                  </a:lnTo>
                  <a:lnTo>
                    <a:pt x="922" y="1262"/>
                  </a:lnTo>
                  <a:lnTo>
                    <a:pt x="1080" y="1470"/>
                  </a:lnTo>
                  <a:lnTo>
                    <a:pt x="1188" y="1603"/>
                  </a:lnTo>
                  <a:lnTo>
                    <a:pt x="1312" y="1727"/>
                  </a:lnTo>
                  <a:lnTo>
                    <a:pt x="1437" y="1844"/>
                  </a:lnTo>
                  <a:lnTo>
                    <a:pt x="1562" y="1960"/>
                  </a:lnTo>
                  <a:lnTo>
                    <a:pt x="1703" y="2068"/>
                  </a:lnTo>
                  <a:lnTo>
                    <a:pt x="1836" y="2176"/>
                  </a:lnTo>
                  <a:lnTo>
                    <a:pt x="2118" y="2384"/>
                  </a:lnTo>
                  <a:lnTo>
                    <a:pt x="2184" y="2433"/>
                  </a:lnTo>
                  <a:lnTo>
                    <a:pt x="2251" y="2467"/>
                  </a:lnTo>
                  <a:lnTo>
                    <a:pt x="2292" y="2483"/>
                  </a:lnTo>
                  <a:lnTo>
                    <a:pt x="2326" y="2483"/>
                  </a:lnTo>
                  <a:lnTo>
                    <a:pt x="2367" y="2492"/>
                  </a:lnTo>
                  <a:lnTo>
                    <a:pt x="2400" y="2483"/>
                  </a:lnTo>
                  <a:lnTo>
                    <a:pt x="2434" y="2475"/>
                  </a:lnTo>
                  <a:lnTo>
                    <a:pt x="2458" y="2458"/>
                  </a:lnTo>
                  <a:lnTo>
                    <a:pt x="2508" y="2408"/>
                  </a:lnTo>
                  <a:lnTo>
                    <a:pt x="2542" y="2350"/>
                  </a:lnTo>
                  <a:lnTo>
                    <a:pt x="2558" y="2292"/>
                  </a:lnTo>
                  <a:lnTo>
                    <a:pt x="2566" y="2226"/>
                  </a:lnTo>
                  <a:lnTo>
                    <a:pt x="2558" y="2159"/>
                  </a:lnTo>
                  <a:lnTo>
                    <a:pt x="2542" y="2093"/>
                  </a:lnTo>
                  <a:lnTo>
                    <a:pt x="2525" y="2035"/>
                  </a:lnTo>
                  <a:lnTo>
                    <a:pt x="2467" y="1902"/>
                  </a:lnTo>
                  <a:lnTo>
                    <a:pt x="2400" y="1786"/>
                  </a:lnTo>
                  <a:lnTo>
                    <a:pt x="2326" y="1669"/>
                  </a:lnTo>
                  <a:lnTo>
                    <a:pt x="2234" y="1561"/>
                  </a:lnTo>
                  <a:lnTo>
                    <a:pt x="2135" y="1462"/>
                  </a:lnTo>
                  <a:lnTo>
                    <a:pt x="2027" y="1379"/>
                  </a:lnTo>
                  <a:lnTo>
                    <a:pt x="1919" y="1296"/>
                  </a:lnTo>
                  <a:lnTo>
                    <a:pt x="1794" y="1237"/>
                  </a:lnTo>
                  <a:lnTo>
                    <a:pt x="1694" y="1196"/>
                  </a:lnTo>
                  <a:lnTo>
                    <a:pt x="1595" y="1154"/>
                  </a:lnTo>
                  <a:lnTo>
                    <a:pt x="1495" y="1121"/>
                  </a:lnTo>
                  <a:lnTo>
                    <a:pt x="1404" y="1080"/>
                  </a:lnTo>
                  <a:lnTo>
                    <a:pt x="1321" y="1038"/>
                  </a:lnTo>
                  <a:lnTo>
                    <a:pt x="1238" y="988"/>
                  </a:lnTo>
                  <a:lnTo>
                    <a:pt x="1163" y="938"/>
                  </a:lnTo>
                  <a:lnTo>
                    <a:pt x="1088" y="880"/>
                  </a:lnTo>
                  <a:lnTo>
                    <a:pt x="1022" y="822"/>
                  </a:lnTo>
                  <a:lnTo>
                    <a:pt x="955" y="756"/>
                  </a:lnTo>
                  <a:lnTo>
                    <a:pt x="889" y="689"/>
                  </a:lnTo>
                  <a:lnTo>
                    <a:pt x="839" y="615"/>
                  </a:lnTo>
                  <a:lnTo>
                    <a:pt x="706" y="424"/>
                  </a:lnTo>
                  <a:lnTo>
                    <a:pt x="640" y="324"/>
                  </a:lnTo>
                  <a:lnTo>
                    <a:pt x="565" y="241"/>
                  </a:lnTo>
                  <a:lnTo>
                    <a:pt x="515" y="191"/>
                  </a:lnTo>
                  <a:lnTo>
                    <a:pt x="457" y="141"/>
                  </a:lnTo>
                  <a:lnTo>
                    <a:pt x="399" y="108"/>
                  </a:lnTo>
                  <a:lnTo>
                    <a:pt x="332" y="75"/>
                  </a:lnTo>
                  <a:lnTo>
                    <a:pt x="266" y="42"/>
                  </a:lnTo>
                  <a:lnTo>
                    <a:pt x="200" y="25"/>
                  </a:lnTo>
                  <a:lnTo>
                    <a:pt x="125" y="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6987911" y="-1011095"/>
              <a:ext cx="56363" cy="67076"/>
            </a:xfrm>
            <a:custGeom>
              <a:avLst/>
              <a:gdLst/>
              <a:ahLst/>
              <a:cxnLst/>
              <a:rect l="l" t="t" r="r" b="b"/>
              <a:pathLst>
                <a:path w="2883" h="3431" extrusionOk="0">
                  <a:moveTo>
                    <a:pt x="1055" y="0"/>
                  </a:moveTo>
                  <a:lnTo>
                    <a:pt x="1022" y="9"/>
                  </a:lnTo>
                  <a:lnTo>
                    <a:pt x="989" y="25"/>
                  </a:lnTo>
                  <a:lnTo>
                    <a:pt x="972" y="42"/>
                  </a:lnTo>
                  <a:lnTo>
                    <a:pt x="931" y="92"/>
                  </a:lnTo>
                  <a:lnTo>
                    <a:pt x="906" y="150"/>
                  </a:lnTo>
                  <a:lnTo>
                    <a:pt x="872" y="275"/>
                  </a:lnTo>
                  <a:lnTo>
                    <a:pt x="823" y="424"/>
                  </a:lnTo>
                  <a:lnTo>
                    <a:pt x="756" y="573"/>
                  </a:lnTo>
                  <a:lnTo>
                    <a:pt x="690" y="723"/>
                  </a:lnTo>
                  <a:lnTo>
                    <a:pt x="607" y="864"/>
                  </a:lnTo>
                  <a:lnTo>
                    <a:pt x="524" y="1005"/>
                  </a:lnTo>
                  <a:lnTo>
                    <a:pt x="432" y="1138"/>
                  </a:lnTo>
                  <a:lnTo>
                    <a:pt x="250" y="1412"/>
                  </a:lnTo>
                  <a:lnTo>
                    <a:pt x="167" y="1537"/>
                  </a:lnTo>
                  <a:lnTo>
                    <a:pt x="100" y="1661"/>
                  </a:lnTo>
                  <a:lnTo>
                    <a:pt x="67" y="1728"/>
                  </a:lnTo>
                  <a:lnTo>
                    <a:pt x="42" y="1794"/>
                  </a:lnTo>
                  <a:lnTo>
                    <a:pt x="25" y="1869"/>
                  </a:lnTo>
                  <a:lnTo>
                    <a:pt x="9" y="1935"/>
                  </a:lnTo>
                  <a:lnTo>
                    <a:pt x="0" y="2010"/>
                  </a:lnTo>
                  <a:lnTo>
                    <a:pt x="0" y="2077"/>
                  </a:lnTo>
                  <a:lnTo>
                    <a:pt x="9" y="2143"/>
                  </a:lnTo>
                  <a:lnTo>
                    <a:pt x="25" y="2210"/>
                  </a:lnTo>
                  <a:lnTo>
                    <a:pt x="42" y="2276"/>
                  </a:lnTo>
                  <a:lnTo>
                    <a:pt x="67" y="2342"/>
                  </a:lnTo>
                  <a:lnTo>
                    <a:pt x="125" y="2467"/>
                  </a:lnTo>
                  <a:lnTo>
                    <a:pt x="208" y="2583"/>
                  </a:lnTo>
                  <a:lnTo>
                    <a:pt x="291" y="2700"/>
                  </a:lnTo>
                  <a:lnTo>
                    <a:pt x="382" y="2808"/>
                  </a:lnTo>
                  <a:lnTo>
                    <a:pt x="482" y="2907"/>
                  </a:lnTo>
                  <a:lnTo>
                    <a:pt x="582" y="2999"/>
                  </a:lnTo>
                  <a:lnTo>
                    <a:pt x="681" y="3082"/>
                  </a:lnTo>
                  <a:lnTo>
                    <a:pt x="781" y="3165"/>
                  </a:lnTo>
                  <a:lnTo>
                    <a:pt x="889" y="3231"/>
                  </a:lnTo>
                  <a:lnTo>
                    <a:pt x="1005" y="3298"/>
                  </a:lnTo>
                  <a:lnTo>
                    <a:pt x="1122" y="3356"/>
                  </a:lnTo>
                  <a:lnTo>
                    <a:pt x="1238" y="3397"/>
                  </a:lnTo>
                  <a:lnTo>
                    <a:pt x="1362" y="3422"/>
                  </a:lnTo>
                  <a:lnTo>
                    <a:pt x="1470" y="3430"/>
                  </a:lnTo>
                  <a:lnTo>
                    <a:pt x="1570" y="3430"/>
                  </a:lnTo>
                  <a:lnTo>
                    <a:pt x="1678" y="3422"/>
                  </a:lnTo>
                  <a:lnTo>
                    <a:pt x="1778" y="3405"/>
                  </a:lnTo>
                  <a:lnTo>
                    <a:pt x="1985" y="3356"/>
                  </a:lnTo>
                  <a:lnTo>
                    <a:pt x="2185" y="3298"/>
                  </a:lnTo>
                  <a:lnTo>
                    <a:pt x="2384" y="3223"/>
                  </a:lnTo>
                  <a:lnTo>
                    <a:pt x="2484" y="3181"/>
                  </a:lnTo>
                  <a:lnTo>
                    <a:pt x="2575" y="3131"/>
                  </a:lnTo>
                  <a:lnTo>
                    <a:pt x="2658" y="3073"/>
                  </a:lnTo>
                  <a:lnTo>
                    <a:pt x="2733" y="3007"/>
                  </a:lnTo>
                  <a:lnTo>
                    <a:pt x="2791" y="2924"/>
                  </a:lnTo>
                  <a:lnTo>
                    <a:pt x="2824" y="2882"/>
                  </a:lnTo>
                  <a:lnTo>
                    <a:pt x="2841" y="2832"/>
                  </a:lnTo>
                  <a:lnTo>
                    <a:pt x="2857" y="2783"/>
                  </a:lnTo>
                  <a:lnTo>
                    <a:pt x="2874" y="2724"/>
                  </a:lnTo>
                  <a:lnTo>
                    <a:pt x="2882" y="2608"/>
                  </a:lnTo>
                  <a:lnTo>
                    <a:pt x="2874" y="2492"/>
                  </a:lnTo>
                  <a:lnTo>
                    <a:pt x="2857" y="2376"/>
                  </a:lnTo>
                  <a:lnTo>
                    <a:pt x="2824" y="2226"/>
                  </a:lnTo>
                  <a:lnTo>
                    <a:pt x="2791" y="2077"/>
                  </a:lnTo>
                  <a:lnTo>
                    <a:pt x="2741" y="1927"/>
                  </a:lnTo>
                  <a:lnTo>
                    <a:pt x="2691" y="1778"/>
                  </a:lnTo>
                  <a:lnTo>
                    <a:pt x="2625" y="1637"/>
                  </a:lnTo>
                  <a:lnTo>
                    <a:pt x="2542" y="1504"/>
                  </a:lnTo>
                  <a:lnTo>
                    <a:pt x="2459" y="1379"/>
                  </a:lnTo>
                  <a:lnTo>
                    <a:pt x="2359" y="1254"/>
                  </a:lnTo>
                  <a:lnTo>
                    <a:pt x="2243" y="1147"/>
                  </a:lnTo>
                  <a:lnTo>
                    <a:pt x="2118" y="1055"/>
                  </a:lnTo>
                  <a:lnTo>
                    <a:pt x="1985" y="980"/>
                  </a:lnTo>
                  <a:lnTo>
                    <a:pt x="1836" y="914"/>
                  </a:lnTo>
                  <a:lnTo>
                    <a:pt x="1761" y="889"/>
                  </a:lnTo>
                  <a:lnTo>
                    <a:pt x="1686" y="872"/>
                  </a:lnTo>
                  <a:lnTo>
                    <a:pt x="1612" y="856"/>
                  </a:lnTo>
                  <a:lnTo>
                    <a:pt x="1537" y="848"/>
                  </a:lnTo>
                  <a:lnTo>
                    <a:pt x="1387" y="848"/>
                  </a:lnTo>
                  <a:lnTo>
                    <a:pt x="1304" y="856"/>
                  </a:lnTo>
                  <a:lnTo>
                    <a:pt x="1230" y="872"/>
                  </a:lnTo>
                  <a:lnTo>
                    <a:pt x="1205" y="142"/>
                  </a:lnTo>
                  <a:lnTo>
                    <a:pt x="1196" y="92"/>
                  </a:lnTo>
                  <a:lnTo>
                    <a:pt x="1180" y="50"/>
                  </a:lnTo>
                  <a:lnTo>
                    <a:pt x="1163" y="25"/>
                  </a:lnTo>
                  <a:lnTo>
                    <a:pt x="1138" y="9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7050904" y="-1053794"/>
              <a:ext cx="319877" cy="301676"/>
            </a:xfrm>
            <a:custGeom>
              <a:avLst/>
              <a:gdLst/>
              <a:ahLst/>
              <a:cxnLst/>
              <a:rect l="l" t="t" r="r" b="b"/>
              <a:pathLst>
                <a:path w="16362" h="15431" extrusionOk="0">
                  <a:moveTo>
                    <a:pt x="4477" y="3173"/>
                  </a:moveTo>
                  <a:lnTo>
                    <a:pt x="4560" y="3181"/>
                  </a:lnTo>
                  <a:lnTo>
                    <a:pt x="4544" y="3214"/>
                  </a:lnTo>
                  <a:lnTo>
                    <a:pt x="4535" y="3256"/>
                  </a:lnTo>
                  <a:lnTo>
                    <a:pt x="4535" y="3297"/>
                  </a:lnTo>
                  <a:lnTo>
                    <a:pt x="4552" y="3339"/>
                  </a:lnTo>
                  <a:lnTo>
                    <a:pt x="4568" y="3380"/>
                  </a:lnTo>
                  <a:lnTo>
                    <a:pt x="4593" y="3414"/>
                  </a:lnTo>
                  <a:lnTo>
                    <a:pt x="4627" y="3447"/>
                  </a:lnTo>
                  <a:lnTo>
                    <a:pt x="4668" y="3472"/>
                  </a:lnTo>
                  <a:lnTo>
                    <a:pt x="4710" y="3488"/>
                  </a:lnTo>
                  <a:lnTo>
                    <a:pt x="4743" y="3497"/>
                  </a:lnTo>
                  <a:lnTo>
                    <a:pt x="4834" y="3513"/>
                  </a:lnTo>
                  <a:lnTo>
                    <a:pt x="4917" y="3513"/>
                  </a:lnTo>
                  <a:lnTo>
                    <a:pt x="5009" y="3505"/>
                  </a:lnTo>
                  <a:lnTo>
                    <a:pt x="5440" y="3472"/>
                  </a:lnTo>
                  <a:lnTo>
                    <a:pt x="5507" y="3463"/>
                  </a:lnTo>
                  <a:lnTo>
                    <a:pt x="5573" y="3463"/>
                  </a:lnTo>
                  <a:lnTo>
                    <a:pt x="5640" y="3472"/>
                  </a:lnTo>
                  <a:lnTo>
                    <a:pt x="5698" y="3497"/>
                  </a:lnTo>
                  <a:lnTo>
                    <a:pt x="5756" y="3530"/>
                  </a:lnTo>
                  <a:lnTo>
                    <a:pt x="5806" y="3571"/>
                  </a:lnTo>
                  <a:lnTo>
                    <a:pt x="5856" y="3596"/>
                  </a:lnTo>
                  <a:lnTo>
                    <a:pt x="5906" y="3613"/>
                  </a:lnTo>
                  <a:lnTo>
                    <a:pt x="5964" y="3630"/>
                  </a:lnTo>
                  <a:lnTo>
                    <a:pt x="6014" y="3638"/>
                  </a:lnTo>
                  <a:lnTo>
                    <a:pt x="6130" y="3638"/>
                  </a:lnTo>
                  <a:lnTo>
                    <a:pt x="6238" y="3630"/>
                  </a:lnTo>
                  <a:lnTo>
                    <a:pt x="6254" y="3654"/>
                  </a:lnTo>
                  <a:lnTo>
                    <a:pt x="6254" y="3679"/>
                  </a:lnTo>
                  <a:lnTo>
                    <a:pt x="6254" y="3729"/>
                  </a:lnTo>
                  <a:lnTo>
                    <a:pt x="6238" y="3771"/>
                  </a:lnTo>
                  <a:lnTo>
                    <a:pt x="6205" y="3812"/>
                  </a:lnTo>
                  <a:lnTo>
                    <a:pt x="6163" y="3854"/>
                  </a:lnTo>
                  <a:lnTo>
                    <a:pt x="6113" y="3887"/>
                  </a:lnTo>
                  <a:lnTo>
                    <a:pt x="6063" y="3912"/>
                  </a:lnTo>
                  <a:lnTo>
                    <a:pt x="6005" y="3937"/>
                  </a:lnTo>
                  <a:lnTo>
                    <a:pt x="5872" y="3970"/>
                  </a:lnTo>
                  <a:lnTo>
                    <a:pt x="5739" y="3995"/>
                  </a:lnTo>
                  <a:lnTo>
                    <a:pt x="5607" y="4003"/>
                  </a:lnTo>
                  <a:lnTo>
                    <a:pt x="5465" y="4012"/>
                  </a:lnTo>
                  <a:lnTo>
                    <a:pt x="5233" y="4012"/>
                  </a:lnTo>
                  <a:lnTo>
                    <a:pt x="5175" y="4020"/>
                  </a:lnTo>
                  <a:lnTo>
                    <a:pt x="5125" y="4036"/>
                  </a:lnTo>
                  <a:lnTo>
                    <a:pt x="5075" y="4061"/>
                  </a:lnTo>
                  <a:lnTo>
                    <a:pt x="5025" y="4095"/>
                  </a:lnTo>
                  <a:lnTo>
                    <a:pt x="4984" y="4136"/>
                  </a:lnTo>
                  <a:lnTo>
                    <a:pt x="4942" y="4186"/>
                  </a:lnTo>
                  <a:lnTo>
                    <a:pt x="4917" y="4244"/>
                  </a:lnTo>
                  <a:lnTo>
                    <a:pt x="4892" y="4302"/>
                  </a:lnTo>
                  <a:lnTo>
                    <a:pt x="4859" y="4427"/>
                  </a:lnTo>
                  <a:lnTo>
                    <a:pt x="4818" y="4551"/>
                  </a:lnTo>
                  <a:lnTo>
                    <a:pt x="4776" y="4643"/>
                  </a:lnTo>
                  <a:lnTo>
                    <a:pt x="4735" y="4742"/>
                  </a:lnTo>
                  <a:lnTo>
                    <a:pt x="4710" y="4792"/>
                  </a:lnTo>
                  <a:lnTo>
                    <a:pt x="4701" y="4842"/>
                  </a:lnTo>
                  <a:lnTo>
                    <a:pt x="4693" y="4892"/>
                  </a:lnTo>
                  <a:lnTo>
                    <a:pt x="4693" y="4942"/>
                  </a:lnTo>
                  <a:lnTo>
                    <a:pt x="4693" y="4983"/>
                  </a:lnTo>
                  <a:lnTo>
                    <a:pt x="4710" y="5016"/>
                  </a:lnTo>
                  <a:lnTo>
                    <a:pt x="4743" y="5091"/>
                  </a:lnTo>
                  <a:lnTo>
                    <a:pt x="4784" y="5166"/>
                  </a:lnTo>
                  <a:lnTo>
                    <a:pt x="4834" y="5232"/>
                  </a:lnTo>
                  <a:lnTo>
                    <a:pt x="4934" y="5349"/>
                  </a:lnTo>
                  <a:lnTo>
                    <a:pt x="4984" y="5407"/>
                  </a:lnTo>
                  <a:lnTo>
                    <a:pt x="5042" y="5465"/>
                  </a:lnTo>
                  <a:lnTo>
                    <a:pt x="5100" y="5515"/>
                  </a:lnTo>
                  <a:lnTo>
                    <a:pt x="5158" y="5556"/>
                  </a:lnTo>
                  <a:lnTo>
                    <a:pt x="5225" y="5589"/>
                  </a:lnTo>
                  <a:lnTo>
                    <a:pt x="5299" y="5614"/>
                  </a:lnTo>
                  <a:lnTo>
                    <a:pt x="5357" y="5623"/>
                  </a:lnTo>
                  <a:lnTo>
                    <a:pt x="5416" y="5631"/>
                  </a:lnTo>
                  <a:lnTo>
                    <a:pt x="5540" y="5639"/>
                  </a:lnTo>
                  <a:lnTo>
                    <a:pt x="5598" y="5648"/>
                  </a:lnTo>
                  <a:lnTo>
                    <a:pt x="5648" y="5664"/>
                  </a:lnTo>
                  <a:lnTo>
                    <a:pt x="5706" y="5681"/>
                  </a:lnTo>
                  <a:lnTo>
                    <a:pt x="5756" y="5714"/>
                  </a:lnTo>
                  <a:lnTo>
                    <a:pt x="5781" y="5739"/>
                  </a:lnTo>
                  <a:lnTo>
                    <a:pt x="5806" y="5772"/>
                  </a:lnTo>
                  <a:lnTo>
                    <a:pt x="5831" y="5814"/>
                  </a:lnTo>
                  <a:lnTo>
                    <a:pt x="5839" y="5855"/>
                  </a:lnTo>
                  <a:lnTo>
                    <a:pt x="5847" y="5897"/>
                  </a:lnTo>
                  <a:lnTo>
                    <a:pt x="5847" y="5938"/>
                  </a:lnTo>
                  <a:lnTo>
                    <a:pt x="5839" y="5980"/>
                  </a:lnTo>
                  <a:lnTo>
                    <a:pt x="5823" y="6021"/>
                  </a:lnTo>
                  <a:lnTo>
                    <a:pt x="5798" y="6055"/>
                  </a:lnTo>
                  <a:lnTo>
                    <a:pt x="5773" y="6088"/>
                  </a:lnTo>
                  <a:lnTo>
                    <a:pt x="5739" y="6113"/>
                  </a:lnTo>
                  <a:lnTo>
                    <a:pt x="5698" y="6138"/>
                  </a:lnTo>
                  <a:lnTo>
                    <a:pt x="5656" y="6146"/>
                  </a:lnTo>
                  <a:lnTo>
                    <a:pt x="5615" y="6154"/>
                  </a:lnTo>
                  <a:lnTo>
                    <a:pt x="5573" y="6154"/>
                  </a:lnTo>
                  <a:lnTo>
                    <a:pt x="5532" y="6146"/>
                  </a:lnTo>
                  <a:lnTo>
                    <a:pt x="5524" y="6104"/>
                  </a:lnTo>
                  <a:lnTo>
                    <a:pt x="5515" y="6063"/>
                  </a:lnTo>
                  <a:lnTo>
                    <a:pt x="5490" y="6021"/>
                  </a:lnTo>
                  <a:lnTo>
                    <a:pt x="5465" y="5988"/>
                  </a:lnTo>
                  <a:lnTo>
                    <a:pt x="5432" y="5955"/>
                  </a:lnTo>
                  <a:lnTo>
                    <a:pt x="5391" y="5930"/>
                  </a:lnTo>
                  <a:lnTo>
                    <a:pt x="5349" y="5905"/>
                  </a:lnTo>
                  <a:lnTo>
                    <a:pt x="5308" y="5897"/>
                  </a:lnTo>
                  <a:lnTo>
                    <a:pt x="5258" y="5888"/>
                  </a:lnTo>
                  <a:lnTo>
                    <a:pt x="5216" y="5888"/>
                  </a:lnTo>
                  <a:lnTo>
                    <a:pt x="5166" y="5897"/>
                  </a:lnTo>
                  <a:lnTo>
                    <a:pt x="5125" y="5905"/>
                  </a:lnTo>
                  <a:lnTo>
                    <a:pt x="5034" y="5938"/>
                  </a:lnTo>
                  <a:lnTo>
                    <a:pt x="4950" y="5988"/>
                  </a:lnTo>
                  <a:lnTo>
                    <a:pt x="4876" y="6038"/>
                  </a:lnTo>
                  <a:lnTo>
                    <a:pt x="4834" y="6055"/>
                  </a:lnTo>
                  <a:lnTo>
                    <a:pt x="4793" y="6063"/>
                  </a:lnTo>
                  <a:lnTo>
                    <a:pt x="4759" y="6055"/>
                  </a:lnTo>
                  <a:lnTo>
                    <a:pt x="4726" y="6046"/>
                  </a:lnTo>
                  <a:lnTo>
                    <a:pt x="4701" y="6030"/>
                  </a:lnTo>
                  <a:lnTo>
                    <a:pt x="4676" y="6013"/>
                  </a:lnTo>
                  <a:lnTo>
                    <a:pt x="4635" y="5963"/>
                  </a:lnTo>
                  <a:lnTo>
                    <a:pt x="4610" y="5905"/>
                  </a:lnTo>
                  <a:lnTo>
                    <a:pt x="4610" y="5839"/>
                  </a:lnTo>
                  <a:lnTo>
                    <a:pt x="4610" y="5780"/>
                  </a:lnTo>
                  <a:lnTo>
                    <a:pt x="4635" y="5648"/>
                  </a:lnTo>
                  <a:lnTo>
                    <a:pt x="4593" y="5631"/>
                  </a:lnTo>
                  <a:lnTo>
                    <a:pt x="4552" y="5623"/>
                  </a:lnTo>
                  <a:lnTo>
                    <a:pt x="4510" y="5631"/>
                  </a:lnTo>
                  <a:lnTo>
                    <a:pt x="4461" y="5639"/>
                  </a:lnTo>
                  <a:lnTo>
                    <a:pt x="4377" y="5673"/>
                  </a:lnTo>
                  <a:lnTo>
                    <a:pt x="4286" y="5714"/>
                  </a:lnTo>
                  <a:lnTo>
                    <a:pt x="4195" y="5756"/>
                  </a:lnTo>
                  <a:lnTo>
                    <a:pt x="4103" y="5789"/>
                  </a:lnTo>
                  <a:lnTo>
                    <a:pt x="4062" y="5797"/>
                  </a:lnTo>
                  <a:lnTo>
                    <a:pt x="4020" y="5797"/>
                  </a:lnTo>
                  <a:lnTo>
                    <a:pt x="3979" y="5789"/>
                  </a:lnTo>
                  <a:lnTo>
                    <a:pt x="3937" y="5772"/>
                  </a:lnTo>
                  <a:lnTo>
                    <a:pt x="3904" y="5747"/>
                  </a:lnTo>
                  <a:lnTo>
                    <a:pt x="3879" y="5722"/>
                  </a:lnTo>
                  <a:lnTo>
                    <a:pt x="3821" y="5664"/>
                  </a:lnTo>
                  <a:lnTo>
                    <a:pt x="3771" y="5631"/>
                  </a:lnTo>
                  <a:lnTo>
                    <a:pt x="3713" y="5598"/>
                  </a:lnTo>
                  <a:lnTo>
                    <a:pt x="3588" y="5548"/>
                  </a:lnTo>
                  <a:lnTo>
                    <a:pt x="3472" y="5490"/>
                  </a:lnTo>
                  <a:lnTo>
                    <a:pt x="3414" y="5457"/>
                  </a:lnTo>
                  <a:lnTo>
                    <a:pt x="3364" y="5415"/>
                  </a:lnTo>
                  <a:lnTo>
                    <a:pt x="3331" y="5374"/>
                  </a:lnTo>
                  <a:lnTo>
                    <a:pt x="3298" y="5324"/>
                  </a:lnTo>
                  <a:lnTo>
                    <a:pt x="3281" y="5274"/>
                  </a:lnTo>
                  <a:lnTo>
                    <a:pt x="3256" y="5224"/>
                  </a:lnTo>
                  <a:lnTo>
                    <a:pt x="3231" y="5108"/>
                  </a:lnTo>
                  <a:lnTo>
                    <a:pt x="3223" y="4992"/>
                  </a:lnTo>
                  <a:lnTo>
                    <a:pt x="3123" y="4061"/>
                  </a:lnTo>
                  <a:lnTo>
                    <a:pt x="3123" y="3987"/>
                  </a:lnTo>
                  <a:lnTo>
                    <a:pt x="3132" y="3920"/>
                  </a:lnTo>
                  <a:lnTo>
                    <a:pt x="3140" y="3895"/>
                  </a:lnTo>
                  <a:lnTo>
                    <a:pt x="3157" y="3862"/>
                  </a:lnTo>
                  <a:lnTo>
                    <a:pt x="3182" y="3845"/>
                  </a:lnTo>
                  <a:lnTo>
                    <a:pt x="3206" y="3829"/>
                  </a:lnTo>
                  <a:lnTo>
                    <a:pt x="3240" y="3821"/>
                  </a:lnTo>
                  <a:lnTo>
                    <a:pt x="3265" y="3829"/>
                  </a:lnTo>
                  <a:lnTo>
                    <a:pt x="3290" y="3837"/>
                  </a:lnTo>
                  <a:lnTo>
                    <a:pt x="3323" y="3854"/>
                  </a:lnTo>
                  <a:lnTo>
                    <a:pt x="3373" y="3895"/>
                  </a:lnTo>
                  <a:lnTo>
                    <a:pt x="3414" y="3945"/>
                  </a:lnTo>
                  <a:lnTo>
                    <a:pt x="3505" y="4045"/>
                  </a:lnTo>
                  <a:lnTo>
                    <a:pt x="3605" y="4128"/>
                  </a:lnTo>
                  <a:lnTo>
                    <a:pt x="3655" y="4169"/>
                  </a:lnTo>
                  <a:lnTo>
                    <a:pt x="3713" y="4203"/>
                  </a:lnTo>
                  <a:lnTo>
                    <a:pt x="3771" y="4227"/>
                  </a:lnTo>
                  <a:lnTo>
                    <a:pt x="3838" y="4252"/>
                  </a:lnTo>
                  <a:lnTo>
                    <a:pt x="3904" y="4261"/>
                  </a:lnTo>
                  <a:lnTo>
                    <a:pt x="3971" y="4269"/>
                  </a:lnTo>
                  <a:lnTo>
                    <a:pt x="4037" y="4261"/>
                  </a:lnTo>
                  <a:lnTo>
                    <a:pt x="4103" y="4252"/>
                  </a:lnTo>
                  <a:lnTo>
                    <a:pt x="4162" y="4227"/>
                  </a:lnTo>
                  <a:lnTo>
                    <a:pt x="4220" y="4194"/>
                  </a:lnTo>
                  <a:lnTo>
                    <a:pt x="4269" y="4153"/>
                  </a:lnTo>
                  <a:lnTo>
                    <a:pt x="4311" y="4103"/>
                  </a:lnTo>
                  <a:lnTo>
                    <a:pt x="4336" y="4070"/>
                  </a:lnTo>
                  <a:lnTo>
                    <a:pt x="4353" y="4028"/>
                  </a:lnTo>
                  <a:lnTo>
                    <a:pt x="4369" y="3987"/>
                  </a:lnTo>
                  <a:lnTo>
                    <a:pt x="4377" y="3945"/>
                  </a:lnTo>
                  <a:lnTo>
                    <a:pt x="4377" y="3854"/>
                  </a:lnTo>
                  <a:lnTo>
                    <a:pt x="4369" y="3771"/>
                  </a:lnTo>
                  <a:lnTo>
                    <a:pt x="4344" y="3679"/>
                  </a:lnTo>
                  <a:lnTo>
                    <a:pt x="4303" y="3596"/>
                  </a:lnTo>
                  <a:lnTo>
                    <a:pt x="4261" y="3513"/>
                  </a:lnTo>
                  <a:lnTo>
                    <a:pt x="4211" y="3430"/>
                  </a:lnTo>
                  <a:lnTo>
                    <a:pt x="4170" y="3372"/>
                  </a:lnTo>
                  <a:lnTo>
                    <a:pt x="4162" y="3339"/>
                  </a:lnTo>
                  <a:lnTo>
                    <a:pt x="4162" y="3306"/>
                  </a:lnTo>
                  <a:lnTo>
                    <a:pt x="4170" y="3281"/>
                  </a:lnTo>
                  <a:lnTo>
                    <a:pt x="4195" y="3256"/>
                  </a:lnTo>
                  <a:lnTo>
                    <a:pt x="4220" y="3239"/>
                  </a:lnTo>
                  <a:lnTo>
                    <a:pt x="4245" y="3223"/>
                  </a:lnTo>
                  <a:lnTo>
                    <a:pt x="4319" y="3189"/>
                  </a:lnTo>
                  <a:lnTo>
                    <a:pt x="4402" y="3173"/>
                  </a:lnTo>
                  <a:close/>
                  <a:moveTo>
                    <a:pt x="12184" y="8480"/>
                  </a:moveTo>
                  <a:lnTo>
                    <a:pt x="12192" y="8513"/>
                  </a:lnTo>
                  <a:lnTo>
                    <a:pt x="12184" y="8546"/>
                  </a:lnTo>
                  <a:lnTo>
                    <a:pt x="12167" y="8571"/>
                  </a:lnTo>
                  <a:lnTo>
                    <a:pt x="12151" y="8604"/>
                  </a:lnTo>
                  <a:lnTo>
                    <a:pt x="12093" y="8646"/>
                  </a:lnTo>
                  <a:lnTo>
                    <a:pt x="12026" y="8679"/>
                  </a:lnTo>
                  <a:lnTo>
                    <a:pt x="11736" y="8803"/>
                  </a:lnTo>
                  <a:lnTo>
                    <a:pt x="11437" y="8903"/>
                  </a:lnTo>
                  <a:lnTo>
                    <a:pt x="11138" y="9003"/>
                  </a:lnTo>
                  <a:lnTo>
                    <a:pt x="10839" y="9086"/>
                  </a:lnTo>
                  <a:lnTo>
                    <a:pt x="10540" y="9161"/>
                  </a:lnTo>
                  <a:lnTo>
                    <a:pt x="10232" y="9235"/>
                  </a:lnTo>
                  <a:lnTo>
                    <a:pt x="9618" y="9368"/>
                  </a:lnTo>
                  <a:lnTo>
                    <a:pt x="9468" y="9393"/>
                  </a:lnTo>
                  <a:lnTo>
                    <a:pt x="9394" y="9393"/>
                  </a:lnTo>
                  <a:lnTo>
                    <a:pt x="9327" y="9385"/>
                  </a:lnTo>
                  <a:lnTo>
                    <a:pt x="9252" y="9368"/>
                  </a:lnTo>
                  <a:lnTo>
                    <a:pt x="9194" y="9327"/>
                  </a:lnTo>
                  <a:lnTo>
                    <a:pt x="9161" y="9302"/>
                  </a:lnTo>
                  <a:lnTo>
                    <a:pt x="9144" y="9269"/>
                  </a:lnTo>
                  <a:lnTo>
                    <a:pt x="9128" y="9235"/>
                  </a:lnTo>
                  <a:lnTo>
                    <a:pt x="9120" y="9202"/>
                  </a:lnTo>
                  <a:lnTo>
                    <a:pt x="9186" y="9161"/>
                  </a:lnTo>
                  <a:lnTo>
                    <a:pt x="9261" y="9119"/>
                  </a:lnTo>
                  <a:lnTo>
                    <a:pt x="9419" y="9061"/>
                  </a:lnTo>
                  <a:lnTo>
                    <a:pt x="9576" y="9003"/>
                  </a:lnTo>
                  <a:lnTo>
                    <a:pt x="9742" y="8961"/>
                  </a:lnTo>
                  <a:lnTo>
                    <a:pt x="10041" y="8887"/>
                  </a:lnTo>
                  <a:lnTo>
                    <a:pt x="10349" y="8812"/>
                  </a:lnTo>
                  <a:lnTo>
                    <a:pt x="10648" y="8754"/>
                  </a:lnTo>
                  <a:lnTo>
                    <a:pt x="10955" y="8687"/>
                  </a:lnTo>
                  <a:lnTo>
                    <a:pt x="11570" y="8579"/>
                  </a:lnTo>
                  <a:lnTo>
                    <a:pt x="12184" y="8480"/>
                  </a:lnTo>
                  <a:close/>
                  <a:moveTo>
                    <a:pt x="8057" y="0"/>
                  </a:moveTo>
                  <a:lnTo>
                    <a:pt x="7957" y="9"/>
                  </a:lnTo>
                  <a:lnTo>
                    <a:pt x="7907" y="25"/>
                  </a:lnTo>
                  <a:lnTo>
                    <a:pt x="7857" y="42"/>
                  </a:lnTo>
                  <a:lnTo>
                    <a:pt x="7807" y="67"/>
                  </a:lnTo>
                  <a:lnTo>
                    <a:pt x="7766" y="92"/>
                  </a:lnTo>
                  <a:lnTo>
                    <a:pt x="7716" y="133"/>
                  </a:lnTo>
                  <a:lnTo>
                    <a:pt x="7675" y="175"/>
                  </a:lnTo>
                  <a:lnTo>
                    <a:pt x="7600" y="274"/>
                  </a:lnTo>
                  <a:lnTo>
                    <a:pt x="7533" y="382"/>
                  </a:lnTo>
                  <a:lnTo>
                    <a:pt x="7467" y="490"/>
                  </a:lnTo>
                  <a:lnTo>
                    <a:pt x="7400" y="573"/>
                  </a:lnTo>
                  <a:lnTo>
                    <a:pt x="7326" y="640"/>
                  </a:lnTo>
                  <a:lnTo>
                    <a:pt x="7251" y="706"/>
                  </a:lnTo>
                  <a:lnTo>
                    <a:pt x="7168" y="764"/>
                  </a:lnTo>
                  <a:lnTo>
                    <a:pt x="7077" y="814"/>
                  </a:lnTo>
                  <a:lnTo>
                    <a:pt x="6985" y="856"/>
                  </a:lnTo>
                  <a:lnTo>
                    <a:pt x="6886" y="889"/>
                  </a:lnTo>
                  <a:lnTo>
                    <a:pt x="6786" y="914"/>
                  </a:lnTo>
                  <a:lnTo>
                    <a:pt x="6686" y="930"/>
                  </a:lnTo>
                  <a:lnTo>
                    <a:pt x="6578" y="939"/>
                  </a:lnTo>
                  <a:lnTo>
                    <a:pt x="6479" y="930"/>
                  </a:lnTo>
                  <a:lnTo>
                    <a:pt x="6379" y="922"/>
                  </a:lnTo>
                  <a:lnTo>
                    <a:pt x="6279" y="897"/>
                  </a:lnTo>
                  <a:lnTo>
                    <a:pt x="6180" y="872"/>
                  </a:lnTo>
                  <a:lnTo>
                    <a:pt x="6088" y="831"/>
                  </a:lnTo>
                  <a:lnTo>
                    <a:pt x="5997" y="781"/>
                  </a:lnTo>
                  <a:lnTo>
                    <a:pt x="5856" y="681"/>
                  </a:lnTo>
                  <a:lnTo>
                    <a:pt x="5781" y="631"/>
                  </a:lnTo>
                  <a:lnTo>
                    <a:pt x="5698" y="598"/>
                  </a:lnTo>
                  <a:lnTo>
                    <a:pt x="5623" y="582"/>
                  </a:lnTo>
                  <a:lnTo>
                    <a:pt x="5540" y="573"/>
                  </a:lnTo>
                  <a:lnTo>
                    <a:pt x="5457" y="573"/>
                  </a:lnTo>
                  <a:lnTo>
                    <a:pt x="5366" y="582"/>
                  </a:lnTo>
                  <a:lnTo>
                    <a:pt x="5200" y="590"/>
                  </a:lnTo>
                  <a:lnTo>
                    <a:pt x="5117" y="590"/>
                  </a:lnTo>
                  <a:lnTo>
                    <a:pt x="5034" y="573"/>
                  </a:lnTo>
                  <a:lnTo>
                    <a:pt x="4959" y="557"/>
                  </a:lnTo>
                  <a:lnTo>
                    <a:pt x="4892" y="523"/>
                  </a:lnTo>
                  <a:lnTo>
                    <a:pt x="4826" y="482"/>
                  </a:lnTo>
                  <a:lnTo>
                    <a:pt x="4768" y="440"/>
                  </a:lnTo>
                  <a:lnTo>
                    <a:pt x="4643" y="341"/>
                  </a:lnTo>
                  <a:lnTo>
                    <a:pt x="4527" y="241"/>
                  </a:lnTo>
                  <a:lnTo>
                    <a:pt x="4469" y="200"/>
                  </a:lnTo>
                  <a:lnTo>
                    <a:pt x="4402" y="158"/>
                  </a:lnTo>
                  <a:lnTo>
                    <a:pt x="4328" y="117"/>
                  </a:lnTo>
                  <a:lnTo>
                    <a:pt x="4261" y="92"/>
                  </a:lnTo>
                  <a:lnTo>
                    <a:pt x="4186" y="75"/>
                  </a:lnTo>
                  <a:lnTo>
                    <a:pt x="4112" y="67"/>
                  </a:lnTo>
                  <a:lnTo>
                    <a:pt x="4037" y="75"/>
                  </a:lnTo>
                  <a:lnTo>
                    <a:pt x="3971" y="100"/>
                  </a:lnTo>
                  <a:lnTo>
                    <a:pt x="3971" y="241"/>
                  </a:lnTo>
                  <a:lnTo>
                    <a:pt x="3962" y="382"/>
                  </a:lnTo>
                  <a:lnTo>
                    <a:pt x="3946" y="523"/>
                  </a:lnTo>
                  <a:lnTo>
                    <a:pt x="3912" y="665"/>
                  </a:lnTo>
                  <a:lnTo>
                    <a:pt x="3863" y="806"/>
                  </a:lnTo>
                  <a:lnTo>
                    <a:pt x="3813" y="939"/>
                  </a:lnTo>
                  <a:lnTo>
                    <a:pt x="3746" y="1072"/>
                  </a:lnTo>
                  <a:lnTo>
                    <a:pt x="3672" y="1196"/>
                  </a:lnTo>
                  <a:lnTo>
                    <a:pt x="3588" y="1321"/>
                  </a:lnTo>
                  <a:lnTo>
                    <a:pt x="3497" y="1429"/>
                  </a:lnTo>
                  <a:lnTo>
                    <a:pt x="3397" y="1537"/>
                  </a:lnTo>
                  <a:lnTo>
                    <a:pt x="3290" y="1628"/>
                  </a:lnTo>
                  <a:lnTo>
                    <a:pt x="3173" y="1719"/>
                  </a:lnTo>
                  <a:lnTo>
                    <a:pt x="3049" y="1794"/>
                  </a:lnTo>
                  <a:lnTo>
                    <a:pt x="2924" y="1861"/>
                  </a:lnTo>
                  <a:lnTo>
                    <a:pt x="2791" y="1910"/>
                  </a:lnTo>
                  <a:lnTo>
                    <a:pt x="2750" y="1960"/>
                  </a:lnTo>
                  <a:lnTo>
                    <a:pt x="2708" y="2002"/>
                  </a:lnTo>
                  <a:lnTo>
                    <a:pt x="2650" y="2035"/>
                  </a:lnTo>
                  <a:lnTo>
                    <a:pt x="2592" y="2052"/>
                  </a:lnTo>
                  <a:lnTo>
                    <a:pt x="2525" y="2060"/>
                  </a:lnTo>
                  <a:lnTo>
                    <a:pt x="2459" y="2060"/>
                  </a:lnTo>
                  <a:lnTo>
                    <a:pt x="2393" y="2052"/>
                  </a:lnTo>
                  <a:lnTo>
                    <a:pt x="2326" y="2043"/>
                  </a:lnTo>
                  <a:lnTo>
                    <a:pt x="2210" y="1993"/>
                  </a:lnTo>
                  <a:lnTo>
                    <a:pt x="2085" y="1952"/>
                  </a:lnTo>
                  <a:lnTo>
                    <a:pt x="1961" y="1902"/>
                  </a:lnTo>
                  <a:lnTo>
                    <a:pt x="1903" y="1894"/>
                  </a:lnTo>
                  <a:lnTo>
                    <a:pt x="1836" y="1885"/>
                  </a:lnTo>
                  <a:lnTo>
                    <a:pt x="1736" y="1885"/>
                  </a:lnTo>
                  <a:lnTo>
                    <a:pt x="1629" y="1902"/>
                  </a:lnTo>
                  <a:lnTo>
                    <a:pt x="1529" y="1935"/>
                  </a:lnTo>
                  <a:lnTo>
                    <a:pt x="1429" y="1969"/>
                  </a:lnTo>
                  <a:lnTo>
                    <a:pt x="1330" y="2010"/>
                  </a:lnTo>
                  <a:lnTo>
                    <a:pt x="1222" y="2035"/>
                  </a:lnTo>
                  <a:lnTo>
                    <a:pt x="1122" y="2060"/>
                  </a:lnTo>
                  <a:lnTo>
                    <a:pt x="1014" y="2068"/>
                  </a:lnTo>
                  <a:lnTo>
                    <a:pt x="956" y="2060"/>
                  </a:lnTo>
                  <a:lnTo>
                    <a:pt x="898" y="2052"/>
                  </a:lnTo>
                  <a:lnTo>
                    <a:pt x="781" y="2018"/>
                  </a:lnTo>
                  <a:lnTo>
                    <a:pt x="665" y="1985"/>
                  </a:lnTo>
                  <a:lnTo>
                    <a:pt x="557" y="1952"/>
                  </a:lnTo>
                  <a:lnTo>
                    <a:pt x="491" y="1944"/>
                  </a:lnTo>
                  <a:lnTo>
                    <a:pt x="374" y="1944"/>
                  </a:lnTo>
                  <a:lnTo>
                    <a:pt x="308" y="1952"/>
                  </a:lnTo>
                  <a:lnTo>
                    <a:pt x="258" y="1969"/>
                  </a:lnTo>
                  <a:lnTo>
                    <a:pt x="208" y="2002"/>
                  </a:lnTo>
                  <a:lnTo>
                    <a:pt x="159" y="2035"/>
                  </a:lnTo>
                  <a:lnTo>
                    <a:pt x="125" y="2085"/>
                  </a:lnTo>
                  <a:lnTo>
                    <a:pt x="100" y="2135"/>
                  </a:lnTo>
                  <a:lnTo>
                    <a:pt x="92" y="2184"/>
                  </a:lnTo>
                  <a:lnTo>
                    <a:pt x="76" y="2292"/>
                  </a:lnTo>
                  <a:lnTo>
                    <a:pt x="76" y="2492"/>
                  </a:lnTo>
                  <a:lnTo>
                    <a:pt x="84" y="2691"/>
                  </a:lnTo>
                  <a:lnTo>
                    <a:pt x="109" y="2882"/>
                  </a:lnTo>
                  <a:lnTo>
                    <a:pt x="142" y="3073"/>
                  </a:lnTo>
                  <a:lnTo>
                    <a:pt x="183" y="3264"/>
                  </a:lnTo>
                  <a:lnTo>
                    <a:pt x="242" y="3455"/>
                  </a:lnTo>
                  <a:lnTo>
                    <a:pt x="308" y="3638"/>
                  </a:lnTo>
                  <a:lnTo>
                    <a:pt x="383" y="3812"/>
                  </a:lnTo>
                  <a:lnTo>
                    <a:pt x="524" y="4103"/>
                  </a:lnTo>
                  <a:lnTo>
                    <a:pt x="590" y="4244"/>
                  </a:lnTo>
                  <a:lnTo>
                    <a:pt x="657" y="4385"/>
                  </a:lnTo>
                  <a:lnTo>
                    <a:pt x="707" y="4535"/>
                  </a:lnTo>
                  <a:lnTo>
                    <a:pt x="740" y="4684"/>
                  </a:lnTo>
                  <a:lnTo>
                    <a:pt x="748" y="4759"/>
                  </a:lnTo>
                  <a:lnTo>
                    <a:pt x="748" y="4834"/>
                  </a:lnTo>
                  <a:lnTo>
                    <a:pt x="748" y="4908"/>
                  </a:lnTo>
                  <a:lnTo>
                    <a:pt x="732" y="4983"/>
                  </a:lnTo>
                  <a:lnTo>
                    <a:pt x="715" y="5058"/>
                  </a:lnTo>
                  <a:lnTo>
                    <a:pt x="690" y="5133"/>
                  </a:lnTo>
                  <a:lnTo>
                    <a:pt x="632" y="5282"/>
                  </a:lnTo>
                  <a:lnTo>
                    <a:pt x="125" y="6470"/>
                  </a:lnTo>
                  <a:lnTo>
                    <a:pt x="67" y="6611"/>
                  </a:lnTo>
                  <a:lnTo>
                    <a:pt x="26" y="6752"/>
                  </a:lnTo>
                  <a:lnTo>
                    <a:pt x="9" y="6827"/>
                  </a:lnTo>
                  <a:lnTo>
                    <a:pt x="1" y="6902"/>
                  </a:lnTo>
                  <a:lnTo>
                    <a:pt x="1" y="6976"/>
                  </a:lnTo>
                  <a:lnTo>
                    <a:pt x="17" y="7043"/>
                  </a:lnTo>
                  <a:lnTo>
                    <a:pt x="42" y="7126"/>
                  </a:lnTo>
                  <a:lnTo>
                    <a:pt x="76" y="7201"/>
                  </a:lnTo>
                  <a:lnTo>
                    <a:pt x="117" y="7267"/>
                  </a:lnTo>
                  <a:lnTo>
                    <a:pt x="167" y="7334"/>
                  </a:lnTo>
                  <a:lnTo>
                    <a:pt x="242" y="7417"/>
                  </a:lnTo>
                  <a:lnTo>
                    <a:pt x="308" y="7491"/>
                  </a:lnTo>
                  <a:lnTo>
                    <a:pt x="391" y="7558"/>
                  </a:lnTo>
                  <a:lnTo>
                    <a:pt x="466" y="7632"/>
                  </a:lnTo>
                  <a:lnTo>
                    <a:pt x="632" y="7757"/>
                  </a:lnTo>
                  <a:lnTo>
                    <a:pt x="806" y="7873"/>
                  </a:lnTo>
                  <a:lnTo>
                    <a:pt x="989" y="7981"/>
                  </a:lnTo>
                  <a:lnTo>
                    <a:pt x="1180" y="8089"/>
                  </a:lnTo>
                  <a:lnTo>
                    <a:pt x="1554" y="8289"/>
                  </a:lnTo>
                  <a:lnTo>
                    <a:pt x="1736" y="8397"/>
                  </a:lnTo>
                  <a:lnTo>
                    <a:pt x="1919" y="8513"/>
                  </a:lnTo>
                  <a:lnTo>
                    <a:pt x="2094" y="8637"/>
                  </a:lnTo>
                  <a:lnTo>
                    <a:pt x="2260" y="8770"/>
                  </a:lnTo>
                  <a:lnTo>
                    <a:pt x="2343" y="8845"/>
                  </a:lnTo>
                  <a:lnTo>
                    <a:pt x="2417" y="8920"/>
                  </a:lnTo>
                  <a:lnTo>
                    <a:pt x="2484" y="8994"/>
                  </a:lnTo>
                  <a:lnTo>
                    <a:pt x="2550" y="9078"/>
                  </a:lnTo>
                  <a:lnTo>
                    <a:pt x="2609" y="9161"/>
                  </a:lnTo>
                  <a:lnTo>
                    <a:pt x="2658" y="9252"/>
                  </a:lnTo>
                  <a:lnTo>
                    <a:pt x="2708" y="9343"/>
                  </a:lnTo>
                  <a:lnTo>
                    <a:pt x="2750" y="9443"/>
                  </a:lnTo>
                  <a:lnTo>
                    <a:pt x="2800" y="9617"/>
                  </a:lnTo>
                  <a:lnTo>
                    <a:pt x="2841" y="9792"/>
                  </a:lnTo>
                  <a:lnTo>
                    <a:pt x="2891" y="9966"/>
                  </a:lnTo>
                  <a:lnTo>
                    <a:pt x="2924" y="10049"/>
                  </a:lnTo>
                  <a:lnTo>
                    <a:pt x="2957" y="10132"/>
                  </a:lnTo>
                  <a:lnTo>
                    <a:pt x="3015" y="10240"/>
                  </a:lnTo>
                  <a:lnTo>
                    <a:pt x="3090" y="10340"/>
                  </a:lnTo>
                  <a:lnTo>
                    <a:pt x="3248" y="10539"/>
                  </a:lnTo>
                  <a:lnTo>
                    <a:pt x="3605" y="10963"/>
                  </a:lnTo>
                  <a:lnTo>
                    <a:pt x="3946" y="11395"/>
                  </a:lnTo>
                  <a:lnTo>
                    <a:pt x="4269" y="11843"/>
                  </a:lnTo>
                  <a:lnTo>
                    <a:pt x="4577" y="12300"/>
                  </a:lnTo>
                  <a:lnTo>
                    <a:pt x="4635" y="12383"/>
                  </a:lnTo>
                  <a:lnTo>
                    <a:pt x="4693" y="12474"/>
                  </a:lnTo>
                  <a:lnTo>
                    <a:pt x="4735" y="12566"/>
                  </a:lnTo>
                  <a:lnTo>
                    <a:pt x="4768" y="12665"/>
                  </a:lnTo>
                  <a:lnTo>
                    <a:pt x="4784" y="12765"/>
                  </a:lnTo>
                  <a:lnTo>
                    <a:pt x="4793" y="12873"/>
                  </a:lnTo>
                  <a:lnTo>
                    <a:pt x="4784" y="12973"/>
                  </a:lnTo>
                  <a:lnTo>
                    <a:pt x="4768" y="13072"/>
                  </a:lnTo>
                  <a:lnTo>
                    <a:pt x="4735" y="13255"/>
                  </a:lnTo>
                  <a:lnTo>
                    <a:pt x="4676" y="13429"/>
                  </a:lnTo>
                  <a:lnTo>
                    <a:pt x="4610" y="13604"/>
                  </a:lnTo>
                  <a:lnTo>
                    <a:pt x="4527" y="13762"/>
                  </a:lnTo>
                  <a:lnTo>
                    <a:pt x="4436" y="13928"/>
                  </a:lnTo>
                  <a:lnTo>
                    <a:pt x="4328" y="14077"/>
                  </a:lnTo>
                  <a:lnTo>
                    <a:pt x="4211" y="14218"/>
                  </a:lnTo>
                  <a:lnTo>
                    <a:pt x="4078" y="14343"/>
                  </a:lnTo>
                  <a:lnTo>
                    <a:pt x="4012" y="14401"/>
                  </a:lnTo>
                  <a:lnTo>
                    <a:pt x="3954" y="14467"/>
                  </a:lnTo>
                  <a:lnTo>
                    <a:pt x="3896" y="14534"/>
                  </a:lnTo>
                  <a:lnTo>
                    <a:pt x="3879" y="14567"/>
                  </a:lnTo>
                  <a:lnTo>
                    <a:pt x="3863" y="14609"/>
                  </a:lnTo>
                  <a:lnTo>
                    <a:pt x="3846" y="14675"/>
                  </a:lnTo>
                  <a:lnTo>
                    <a:pt x="3838" y="14750"/>
                  </a:lnTo>
                  <a:lnTo>
                    <a:pt x="3829" y="14899"/>
                  </a:lnTo>
                  <a:lnTo>
                    <a:pt x="3813" y="14966"/>
                  </a:lnTo>
                  <a:lnTo>
                    <a:pt x="3796" y="15032"/>
                  </a:lnTo>
                  <a:lnTo>
                    <a:pt x="3771" y="15090"/>
                  </a:lnTo>
                  <a:lnTo>
                    <a:pt x="3738" y="15148"/>
                  </a:lnTo>
                  <a:lnTo>
                    <a:pt x="3696" y="15198"/>
                  </a:lnTo>
                  <a:lnTo>
                    <a:pt x="3655" y="15248"/>
                  </a:lnTo>
                  <a:lnTo>
                    <a:pt x="3605" y="15298"/>
                  </a:lnTo>
                  <a:lnTo>
                    <a:pt x="3547" y="15331"/>
                  </a:lnTo>
                  <a:lnTo>
                    <a:pt x="3522" y="15348"/>
                  </a:lnTo>
                  <a:lnTo>
                    <a:pt x="3522" y="15364"/>
                  </a:lnTo>
                  <a:lnTo>
                    <a:pt x="3522" y="15381"/>
                  </a:lnTo>
                  <a:lnTo>
                    <a:pt x="3539" y="15398"/>
                  </a:lnTo>
                  <a:lnTo>
                    <a:pt x="3580" y="15414"/>
                  </a:lnTo>
                  <a:lnTo>
                    <a:pt x="3647" y="15431"/>
                  </a:lnTo>
                  <a:lnTo>
                    <a:pt x="3829" y="15431"/>
                  </a:lnTo>
                  <a:lnTo>
                    <a:pt x="4020" y="15423"/>
                  </a:lnTo>
                  <a:lnTo>
                    <a:pt x="4203" y="15406"/>
                  </a:lnTo>
                  <a:lnTo>
                    <a:pt x="4386" y="15389"/>
                  </a:lnTo>
                  <a:lnTo>
                    <a:pt x="4577" y="15364"/>
                  </a:lnTo>
                  <a:lnTo>
                    <a:pt x="4759" y="15331"/>
                  </a:lnTo>
                  <a:lnTo>
                    <a:pt x="4942" y="15298"/>
                  </a:lnTo>
                  <a:lnTo>
                    <a:pt x="5117" y="15248"/>
                  </a:lnTo>
                  <a:lnTo>
                    <a:pt x="5391" y="15182"/>
                  </a:lnTo>
                  <a:lnTo>
                    <a:pt x="5524" y="15148"/>
                  </a:lnTo>
                  <a:lnTo>
                    <a:pt x="5656" y="15132"/>
                  </a:lnTo>
                  <a:lnTo>
                    <a:pt x="5856" y="15132"/>
                  </a:lnTo>
                  <a:lnTo>
                    <a:pt x="5922" y="15140"/>
                  </a:lnTo>
                  <a:lnTo>
                    <a:pt x="5980" y="15157"/>
                  </a:lnTo>
                  <a:lnTo>
                    <a:pt x="6047" y="15173"/>
                  </a:lnTo>
                  <a:lnTo>
                    <a:pt x="6105" y="15198"/>
                  </a:lnTo>
                  <a:lnTo>
                    <a:pt x="6163" y="15240"/>
                  </a:lnTo>
                  <a:lnTo>
                    <a:pt x="6238" y="15298"/>
                  </a:lnTo>
                  <a:lnTo>
                    <a:pt x="6279" y="15323"/>
                  </a:lnTo>
                  <a:lnTo>
                    <a:pt x="6329" y="15348"/>
                  </a:lnTo>
                  <a:lnTo>
                    <a:pt x="6387" y="15364"/>
                  </a:lnTo>
                  <a:lnTo>
                    <a:pt x="6454" y="15373"/>
                  </a:lnTo>
                  <a:lnTo>
                    <a:pt x="6578" y="15373"/>
                  </a:lnTo>
                  <a:lnTo>
                    <a:pt x="7093" y="15348"/>
                  </a:lnTo>
                  <a:lnTo>
                    <a:pt x="7351" y="15331"/>
                  </a:lnTo>
                  <a:lnTo>
                    <a:pt x="7608" y="15298"/>
                  </a:lnTo>
                  <a:lnTo>
                    <a:pt x="7857" y="15265"/>
                  </a:lnTo>
                  <a:lnTo>
                    <a:pt x="8106" y="15215"/>
                  </a:lnTo>
                  <a:lnTo>
                    <a:pt x="8356" y="15157"/>
                  </a:lnTo>
                  <a:lnTo>
                    <a:pt x="8596" y="15074"/>
                  </a:lnTo>
                  <a:lnTo>
                    <a:pt x="8787" y="14999"/>
                  </a:lnTo>
                  <a:lnTo>
                    <a:pt x="8970" y="14924"/>
                  </a:lnTo>
                  <a:lnTo>
                    <a:pt x="9327" y="14750"/>
                  </a:lnTo>
                  <a:lnTo>
                    <a:pt x="9626" y="14617"/>
                  </a:lnTo>
                  <a:lnTo>
                    <a:pt x="9933" y="14492"/>
                  </a:lnTo>
                  <a:lnTo>
                    <a:pt x="10241" y="14368"/>
                  </a:lnTo>
                  <a:lnTo>
                    <a:pt x="10548" y="14252"/>
                  </a:lnTo>
                  <a:lnTo>
                    <a:pt x="11171" y="14019"/>
                  </a:lnTo>
                  <a:lnTo>
                    <a:pt x="11794" y="13795"/>
                  </a:lnTo>
                  <a:lnTo>
                    <a:pt x="12417" y="13562"/>
                  </a:lnTo>
                  <a:lnTo>
                    <a:pt x="12724" y="13438"/>
                  </a:lnTo>
                  <a:lnTo>
                    <a:pt x="13023" y="13313"/>
                  </a:lnTo>
                  <a:lnTo>
                    <a:pt x="13330" y="13172"/>
                  </a:lnTo>
                  <a:lnTo>
                    <a:pt x="13621" y="13031"/>
                  </a:lnTo>
                  <a:lnTo>
                    <a:pt x="13911" y="12881"/>
                  </a:lnTo>
                  <a:lnTo>
                    <a:pt x="14202" y="12715"/>
                  </a:lnTo>
                  <a:lnTo>
                    <a:pt x="14269" y="12674"/>
                  </a:lnTo>
                  <a:lnTo>
                    <a:pt x="14343" y="12624"/>
                  </a:lnTo>
                  <a:lnTo>
                    <a:pt x="14401" y="12574"/>
                  </a:lnTo>
                  <a:lnTo>
                    <a:pt x="14460" y="12516"/>
                  </a:lnTo>
                  <a:lnTo>
                    <a:pt x="14485" y="12474"/>
                  </a:lnTo>
                  <a:lnTo>
                    <a:pt x="14518" y="12424"/>
                  </a:lnTo>
                  <a:lnTo>
                    <a:pt x="14559" y="12333"/>
                  </a:lnTo>
                  <a:lnTo>
                    <a:pt x="14584" y="12233"/>
                  </a:lnTo>
                  <a:lnTo>
                    <a:pt x="14609" y="12125"/>
                  </a:lnTo>
                  <a:lnTo>
                    <a:pt x="14742" y="11552"/>
                  </a:lnTo>
                  <a:lnTo>
                    <a:pt x="14883" y="10971"/>
                  </a:lnTo>
                  <a:lnTo>
                    <a:pt x="15606" y="8106"/>
                  </a:lnTo>
                  <a:lnTo>
                    <a:pt x="15656" y="7898"/>
                  </a:lnTo>
                  <a:lnTo>
                    <a:pt x="15672" y="7799"/>
                  </a:lnTo>
                  <a:lnTo>
                    <a:pt x="15680" y="7691"/>
                  </a:lnTo>
                  <a:lnTo>
                    <a:pt x="15689" y="7541"/>
                  </a:lnTo>
                  <a:lnTo>
                    <a:pt x="15680" y="7383"/>
                  </a:lnTo>
                  <a:lnTo>
                    <a:pt x="15672" y="7226"/>
                  </a:lnTo>
                  <a:lnTo>
                    <a:pt x="15672" y="7076"/>
                  </a:lnTo>
                  <a:lnTo>
                    <a:pt x="15680" y="7001"/>
                  </a:lnTo>
                  <a:lnTo>
                    <a:pt x="15689" y="6927"/>
                  </a:lnTo>
                  <a:lnTo>
                    <a:pt x="15705" y="6860"/>
                  </a:lnTo>
                  <a:lnTo>
                    <a:pt x="15722" y="6802"/>
                  </a:lnTo>
                  <a:lnTo>
                    <a:pt x="15755" y="6736"/>
                  </a:lnTo>
                  <a:lnTo>
                    <a:pt x="15788" y="6686"/>
                  </a:lnTo>
                  <a:lnTo>
                    <a:pt x="15838" y="6636"/>
                  </a:lnTo>
                  <a:lnTo>
                    <a:pt x="15896" y="6594"/>
                  </a:lnTo>
                  <a:lnTo>
                    <a:pt x="15979" y="6545"/>
                  </a:lnTo>
                  <a:lnTo>
                    <a:pt x="16071" y="6511"/>
                  </a:lnTo>
                  <a:lnTo>
                    <a:pt x="16162" y="6478"/>
                  </a:lnTo>
                  <a:lnTo>
                    <a:pt x="16204" y="6453"/>
                  </a:lnTo>
                  <a:lnTo>
                    <a:pt x="16237" y="6428"/>
                  </a:lnTo>
                  <a:lnTo>
                    <a:pt x="16278" y="6387"/>
                  </a:lnTo>
                  <a:lnTo>
                    <a:pt x="16312" y="6345"/>
                  </a:lnTo>
                  <a:lnTo>
                    <a:pt x="16328" y="6304"/>
                  </a:lnTo>
                  <a:lnTo>
                    <a:pt x="16345" y="6254"/>
                  </a:lnTo>
                  <a:lnTo>
                    <a:pt x="16361" y="6204"/>
                  </a:lnTo>
                  <a:lnTo>
                    <a:pt x="16361" y="6154"/>
                  </a:lnTo>
                  <a:lnTo>
                    <a:pt x="16361" y="6046"/>
                  </a:lnTo>
                  <a:lnTo>
                    <a:pt x="16337" y="5938"/>
                  </a:lnTo>
                  <a:lnTo>
                    <a:pt x="16303" y="5830"/>
                  </a:lnTo>
                  <a:lnTo>
                    <a:pt x="16253" y="5722"/>
                  </a:lnTo>
                  <a:lnTo>
                    <a:pt x="16204" y="5623"/>
                  </a:lnTo>
                  <a:lnTo>
                    <a:pt x="15896" y="5066"/>
                  </a:lnTo>
                  <a:lnTo>
                    <a:pt x="15739" y="4792"/>
                  </a:lnTo>
                  <a:lnTo>
                    <a:pt x="15564" y="4526"/>
                  </a:lnTo>
                  <a:lnTo>
                    <a:pt x="15390" y="4261"/>
                  </a:lnTo>
                  <a:lnTo>
                    <a:pt x="15199" y="4020"/>
                  </a:lnTo>
                  <a:lnTo>
                    <a:pt x="15091" y="3895"/>
                  </a:lnTo>
                  <a:lnTo>
                    <a:pt x="14983" y="3779"/>
                  </a:lnTo>
                  <a:lnTo>
                    <a:pt x="14875" y="3671"/>
                  </a:lnTo>
                  <a:lnTo>
                    <a:pt x="14759" y="3563"/>
                  </a:lnTo>
                  <a:lnTo>
                    <a:pt x="14642" y="3463"/>
                  </a:lnTo>
                  <a:lnTo>
                    <a:pt x="14518" y="3364"/>
                  </a:lnTo>
                  <a:lnTo>
                    <a:pt x="14269" y="3173"/>
                  </a:lnTo>
                  <a:lnTo>
                    <a:pt x="14011" y="2990"/>
                  </a:lnTo>
                  <a:lnTo>
                    <a:pt x="13770" y="2791"/>
                  </a:lnTo>
                  <a:lnTo>
                    <a:pt x="13637" y="2674"/>
                  </a:lnTo>
                  <a:lnTo>
                    <a:pt x="13513" y="2558"/>
                  </a:lnTo>
                  <a:lnTo>
                    <a:pt x="13255" y="2317"/>
                  </a:lnTo>
                  <a:lnTo>
                    <a:pt x="13131" y="2193"/>
                  </a:lnTo>
                  <a:lnTo>
                    <a:pt x="12998" y="2076"/>
                  </a:lnTo>
                  <a:lnTo>
                    <a:pt x="12857" y="1969"/>
                  </a:lnTo>
                  <a:lnTo>
                    <a:pt x="12716" y="1869"/>
                  </a:lnTo>
                  <a:lnTo>
                    <a:pt x="12525" y="1744"/>
                  </a:lnTo>
                  <a:lnTo>
                    <a:pt x="12317" y="1645"/>
                  </a:lnTo>
                  <a:lnTo>
                    <a:pt x="12109" y="1545"/>
                  </a:lnTo>
                  <a:lnTo>
                    <a:pt x="11902" y="1454"/>
                  </a:lnTo>
                  <a:lnTo>
                    <a:pt x="11080" y="1105"/>
                  </a:lnTo>
                  <a:lnTo>
                    <a:pt x="10257" y="764"/>
                  </a:lnTo>
                  <a:lnTo>
                    <a:pt x="9427" y="432"/>
                  </a:lnTo>
                  <a:lnTo>
                    <a:pt x="9012" y="266"/>
                  </a:lnTo>
                  <a:lnTo>
                    <a:pt x="8588" y="108"/>
                  </a:lnTo>
                  <a:lnTo>
                    <a:pt x="8488" y="75"/>
                  </a:lnTo>
                  <a:lnTo>
                    <a:pt x="8380" y="42"/>
                  </a:lnTo>
                  <a:lnTo>
                    <a:pt x="8272" y="17"/>
                  </a:lnTo>
                  <a:lnTo>
                    <a:pt x="8164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5875678" y="-1014985"/>
              <a:ext cx="608396" cy="489688"/>
            </a:xfrm>
            <a:custGeom>
              <a:avLst/>
              <a:gdLst/>
              <a:ahLst/>
              <a:cxnLst/>
              <a:rect l="l" t="t" r="r" b="b"/>
              <a:pathLst>
                <a:path w="31120" h="25048" extrusionOk="0">
                  <a:moveTo>
                    <a:pt x="14642" y="0"/>
                  </a:moveTo>
                  <a:lnTo>
                    <a:pt x="14526" y="8"/>
                  </a:lnTo>
                  <a:lnTo>
                    <a:pt x="14410" y="17"/>
                  </a:lnTo>
                  <a:lnTo>
                    <a:pt x="14294" y="25"/>
                  </a:lnTo>
                  <a:lnTo>
                    <a:pt x="14069" y="67"/>
                  </a:lnTo>
                  <a:lnTo>
                    <a:pt x="13837" y="125"/>
                  </a:lnTo>
                  <a:lnTo>
                    <a:pt x="13621" y="191"/>
                  </a:lnTo>
                  <a:lnTo>
                    <a:pt x="13530" y="515"/>
                  </a:lnTo>
                  <a:lnTo>
                    <a:pt x="13430" y="831"/>
                  </a:lnTo>
                  <a:lnTo>
                    <a:pt x="13330" y="1146"/>
                  </a:lnTo>
                  <a:lnTo>
                    <a:pt x="13214" y="1462"/>
                  </a:lnTo>
                  <a:lnTo>
                    <a:pt x="13089" y="1769"/>
                  </a:lnTo>
                  <a:lnTo>
                    <a:pt x="12948" y="2068"/>
                  </a:lnTo>
                  <a:lnTo>
                    <a:pt x="12790" y="2359"/>
                  </a:lnTo>
                  <a:lnTo>
                    <a:pt x="12707" y="2500"/>
                  </a:lnTo>
                  <a:lnTo>
                    <a:pt x="12624" y="2641"/>
                  </a:lnTo>
                  <a:lnTo>
                    <a:pt x="12483" y="2840"/>
                  </a:lnTo>
                  <a:lnTo>
                    <a:pt x="12359" y="3040"/>
                  </a:lnTo>
                  <a:lnTo>
                    <a:pt x="12300" y="3148"/>
                  </a:lnTo>
                  <a:lnTo>
                    <a:pt x="12251" y="3256"/>
                  </a:lnTo>
                  <a:lnTo>
                    <a:pt x="12201" y="3364"/>
                  </a:lnTo>
                  <a:lnTo>
                    <a:pt x="12176" y="3480"/>
                  </a:lnTo>
                  <a:lnTo>
                    <a:pt x="12143" y="3646"/>
                  </a:lnTo>
                  <a:lnTo>
                    <a:pt x="12118" y="3820"/>
                  </a:lnTo>
                  <a:lnTo>
                    <a:pt x="12093" y="3962"/>
                  </a:lnTo>
                  <a:lnTo>
                    <a:pt x="12051" y="4103"/>
                  </a:lnTo>
                  <a:lnTo>
                    <a:pt x="11943" y="4369"/>
                  </a:lnTo>
                  <a:lnTo>
                    <a:pt x="11802" y="4742"/>
                  </a:lnTo>
                  <a:lnTo>
                    <a:pt x="11719" y="4917"/>
                  </a:lnTo>
                  <a:lnTo>
                    <a:pt x="11628" y="5099"/>
                  </a:lnTo>
                  <a:lnTo>
                    <a:pt x="11536" y="5265"/>
                  </a:lnTo>
                  <a:lnTo>
                    <a:pt x="11428" y="5423"/>
                  </a:lnTo>
                  <a:lnTo>
                    <a:pt x="11304" y="5581"/>
                  </a:lnTo>
                  <a:lnTo>
                    <a:pt x="11237" y="5647"/>
                  </a:lnTo>
                  <a:lnTo>
                    <a:pt x="11171" y="5714"/>
                  </a:lnTo>
                  <a:lnTo>
                    <a:pt x="11021" y="5838"/>
                  </a:lnTo>
                  <a:lnTo>
                    <a:pt x="10955" y="5905"/>
                  </a:lnTo>
                  <a:lnTo>
                    <a:pt x="10889" y="5971"/>
                  </a:lnTo>
                  <a:lnTo>
                    <a:pt x="10830" y="6046"/>
                  </a:lnTo>
                  <a:lnTo>
                    <a:pt x="10781" y="6121"/>
                  </a:lnTo>
                  <a:lnTo>
                    <a:pt x="10756" y="6204"/>
                  </a:lnTo>
                  <a:lnTo>
                    <a:pt x="10747" y="6245"/>
                  </a:lnTo>
                  <a:lnTo>
                    <a:pt x="10739" y="6295"/>
                  </a:lnTo>
                  <a:lnTo>
                    <a:pt x="10747" y="6345"/>
                  </a:lnTo>
                  <a:lnTo>
                    <a:pt x="10756" y="6403"/>
                  </a:lnTo>
                  <a:lnTo>
                    <a:pt x="10789" y="6503"/>
                  </a:lnTo>
                  <a:lnTo>
                    <a:pt x="10830" y="6611"/>
                  </a:lnTo>
                  <a:lnTo>
                    <a:pt x="10880" y="6719"/>
                  </a:lnTo>
                  <a:lnTo>
                    <a:pt x="10913" y="6818"/>
                  </a:lnTo>
                  <a:lnTo>
                    <a:pt x="10930" y="6868"/>
                  </a:lnTo>
                  <a:lnTo>
                    <a:pt x="10938" y="6910"/>
                  </a:lnTo>
                  <a:lnTo>
                    <a:pt x="10938" y="6960"/>
                  </a:lnTo>
                  <a:lnTo>
                    <a:pt x="10930" y="7009"/>
                  </a:lnTo>
                  <a:lnTo>
                    <a:pt x="10913" y="7051"/>
                  </a:lnTo>
                  <a:lnTo>
                    <a:pt x="10889" y="7093"/>
                  </a:lnTo>
                  <a:lnTo>
                    <a:pt x="9909" y="7408"/>
                  </a:lnTo>
                  <a:lnTo>
                    <a:pt x="8929" y="7724"/>
                  </a:lnTo>
                  <a:lnTo>
                    <a:pt x="8447" y="7890"/>
                  </a:lnTo>
                  <a:lnTo>
                    <a:pt x="7957" y="8064"/>
                  </a:lnTo>
                  <a:lnTo>
                    <a:pt x="7484" y="8247"/>
                  </a:lnTo>
                  <a:lnTo>
                    <a:pt x="7002" y="8438"/>
                  </a:lnTo>
                  <a:lnTo>
                    <a:pt x="6620" y="8604"/>
                  </a:lnTo>
                  <a:lnTo>
                    <a:pt x="6421" y="8695"/>
                  </a:lnTo>
                  <a:lnTo>
                    <a:pt x="6238" y="8787"/>
                  </a:lnTo>
                  <a:lnTo>
                    <a:pt x="6038" y="8886"/>
                  </a:lnTo>
                  <a:lnTo>
                    <a:pt x="5931" y="8936"/>
                  </a:lnTo>
                  <a:lnTo>
                    <a:pt x="5831" y="8969"/>
                  </a:lnTo>
                  <a:lnTo>
                    <a:pt x="5756" y="8986"/>
                  </a:lnTo>
                  <a:lnTo>
                    <a:pt x="5681" y="8994"/>
                  </a:lnTo>
                  <a:lnTo>
                    <a:pt x="5524" y="9003"/>
                  </a:lnTo>
                  <a:lnTo>
                    <a:pt x="5374" y="8994"/>
                  </a:lnTo>
                  <a:lnTo>
                    <a:pt x="5225" y="8986"/>
                  </a:lnTo>
                  <a:lnTo>
                    <a:pt x="4726" y="8936"/>
                  </a:lnTo>
                  <a:lnTo>
                    <a:pt x="4236" y="8878"/>
                  </a:lnTo>
                  <a:lnTo>
                    <a:pt x="3987" y="8845"/>
                  </a:lnTo>
                  <a:lnTo>
                    <a:pt x="3746" y="8803"/>
                  </a:lnTo>
                  <a:lnTo>
                    <a:pt x="3505" y="8762"/>
                  </a:lnTo>
                  <a:lnTo>
                    <a:pt x="3256" y="8712"/>
                  </a:lnTo>
                  <a:lnTo>
                    <a:pt x="3040" y="8654"/>
                  </a:lnTo>
                  <a:lnTo>
                    <a:pt x="2816" y="8596"/>
                  </a:lnTo>
                  <a:lnTo>
                    <a:pt x="2376" y="8471"/>
                  </a:lnTo>
                  <a:lnTo>
                    <a:pt x="1238" y="8139"/>
                  </a:lnTo>
                  <a:lnTo>
                    <a:pt x="1180" y="8305"/>
                  </a:lnTo>
                  <a:lnTo>
                    <a:pt x="1105" y="8463"/>
                  </a:lnTo>
                  <a:lnTo>
                    <a:pt x="1031" y="8629"/>
                  </a:lnTo>
                  <a:lnTo>
                    <a:pt x="939" y="8778"/>
                  </a:lnTo>
                  <a:lnTo>
                    <a:pt x="881" y="8870"/>
                  </a:lnTo>
                  <a:lnTo>
                    <a:pt x="815" y="8961"/>
                  </a:lnTo>
                  <a:lnTo>
                    <a:pt x="674" y="9144"/>
                  </a:lnTo>
                  <a:lnTo>
                    <a:pt x="524" y="9318"/>
                  </a:lnTo>
                  <a:lnTo>
                    <a:pt x="383" y="9493"/>
                  </a:lnTo>
                  <a:lnTo>
                    <a:pt x="250" y="9675"/>
                  </a:lnTo>
                  <a:lnTo>
                    <a:pt x="192" y="9767"/>
                  </a:lnTo>
                  <a:lnTo>
                    <a:pt x="142" y="9858"/>
                  </a:lnTo>
                  <a:lnTo>
                    <a:pt x="92" y="9958"/>
                  </a:lnTo>
                  <a:lnTo>
                    <a:pt x="59" y="10057"/>
                  </a:lnTo>
                  <a:lnTo>
                    <a:pt x="26" y="10165"/>
                  </a:lnTo>
                  <a:lnTo>
                    <a:pt x="9" y="10273"/>
                  </a:lnTo>
                  <a:lnTo>
                    <a:pt x="1" y="10365"/>
                  </a:lnTo>
                  <a:lnTo>
                    <a:pt x="9" y="10415"/>
                  </a:lnTo>
                  <a:lnTo>
                    <a:pt x="17" y="10456"/>
                  </a:lnTo>
                  <a:lnTo>
                    <a:pt x="34" y="10498"/>
                  </a:lnTo>
                  <a:lnTo>
                    <a:pt x="59" y="10539"/>
                  </a:lnTo>
                  <a:lnTo>
                    <a:pt x="84" y="10572"/>
                  </a:lnTo>
                  <a:lnTo>
                    <a:pt x="117" y="10597"/>
                  </a:lnTo>
                  <a:lnTo>
                    <a:pt x="150" y="10614"/>
                  </a:lnTo>
                  <a:lnTo>
                    <a:pt x="184" y="10622"/>
                  </a:lnTo>
                  <a:lnTo>
                    <a:pt x="250" y="10630"/>
                  </a:lnTo>
                  <a:lnTo>
                    <a:pt x="458" y="10630"/>
                  </a:lnTo>
                  <a:lnTo>
                    <a:pt x="507" y="10647"/>
                  </a:lnTo>
                  <a:lnTo>
                    <a:pt x="557" y="10664"/>
                  </a:lnTo>
                  <a:lnTo>
                    <a:pt x="607" y="10689"/>
                  </a:lnTo>
                  <a:lnTo>
                    <a:pt x="698" y="10747"/>
                  </a:lnTo>
                  <a:lnTo>
                    <a:pt x="773" y="10830"/>
                  </a:lnTo>
                  <a:lnTo>
                    <a:pt x="848" y="10913"/>
                  </a:lnTo>
                  <a:lnTo>
                    <a:pt x="923" y="11012"/>
                  </a:lnTo>
                  <a:lnTo>
                    <a:pt x="981" y="11112"/>
                  </a:lnTo>
                  <a:lnTo>
                    <a:pt x="1039" y="11212"/>
                  </a:lnTo>
                  <a:lnTo>
                    <a:pt x="1006" y="11262"/>
                  </a:lnTo>
                  <a:lnTo>
                    <a:pt x="964" y="11303"/>
                  </a:lnTo>
                  <a:lnTo>
                    <a:pt x="881" y="11378"/>
                  </a:lnTo>
                  <a:lnTo>
                    <a:pt x="790" y="11453"/>
                  </a:lnTo>
                  <a:lnTo>
                    <a:pt x="698" y="11527"/>
                  </a:lnTo>
                  <a:lnTo>
                    <a:pt x="640" y="11586"/>
                  </a:lnTo>
                  <a:lnTo>
                    <a:pt x="590" y="11660"/>
                  </a:lnTo>
                  <a:lnTo>
                    <a:pt x="549" y="11743"/>
                  </a:lnTo>
                  <a:lnTo>
                    <a:pt x="516" y="11826"/>
                  </a:lnTo>
                  <a:lnTo>
                    <a:pt x="491" y="11909"/>
                  </a:lnTo>
                  <a:lnTo>
                    <a:pt x="483" y="11992"/>
                  </a:lnTo>
                  <a:lnTo>
                    <a:pt x="483" y="12084"/>
                  </a:lnTo>
                  <a:lnTo>
                    <a:pt x="491" y="12175"/>
                  </a:lnTo>
                  <a:lnTo>
                    <a:pt x="516" y="12258"/>
                  </a:lnTo>
                  <a:lnTo>
                    <a:pt x="532" y="12308"/>
                  </a:lnTo>
                  <a:lnTo>
                    <a:pt x="557" y="12341"/>
                  </a:lnTo>
                  <a:lnTo>
                    <a:pt x="607" y="12399"/>
                  </a:lnTo>
                  <a:lnTo>
                    <a:pt x="657" y="12433"/>
                  </a:lnTo>
                  <a:lnTo>
                    <a:pt x="723" y="12466"/>
                  </a:lnTo>
                  <a:lnTo>
                    <a:pt x="790" y="12491"/>
                  </a:lnTo>
                  <a:lnTo>
                    <a:pt x="856" y="12507"/>
                  </a:lnTo>
                  <a:lnTo>
                    <a:pt x="931" y="12516"/>
                  </a:lnTo>
                  <a:lnTo>
                    <a:pt x="1072" y="12524"/>
                  </a:lnTo>
                  <a:lnTo>
                    <a:pt x="1919" y="12549"/>
                  </a:lnTo>
                  <a:lnTo>
                    <a:pt x="2085" y="12557"/>
                  </a:lnTo>
                  <a:lnTo>
                    <a:pt x="2251" y="12574"/>
                  </a:lnTo>
                  <a:lnTo>
                    <a:pt x="2335" y="12590"/>
                  </a:lnTo>
                  <a:lnTo>
                    <a:pt x="2418" y="12615"/>
                  </a:lnTo>
                  <a:lnTo>
                    <a:pt x="2492" y="12640"/>
                  </a:lnTo>
                  <a:lnTo>
                    <a:pt x="2567" y="12673"/>
                  </a:lnTo>
                  <a:lnTo>
                    <a:pt x="2633" y="12723"/>
                  </a:lnTo>
                  <a:lnTo>
                    <a:pt x="2700" y="12781"/>
                  </a:lnTo>
                  <a:lnTo>
                    <a:pt x="2750" y="12840"/>
                  </a:lnTo>
                  <a:lnTo>
                    <a:pt x="2791" y="12914"/>
                  </a:lnTo>
                  <a:lnTo>
                    <a:pt x="2824" y="12989"/>
                  </a:lnTo>
                  <a:lnTo>
                    <a:pt x="2841" y="13064"/>
                  </a:lnTo>
                  <a:lnTo>
                    <a:pt x="2841" y="13147"/>
                  </a:lnTo>
                  <a:lnTo>
                    <a:pt x="2824" y="13222"/>
                  </a:lnTo>
                  <a:lnTo>
                    <a:pt x="2800" y="13280"/>
                  </a:lnTo>
                  <a:lnTo>
                    <a:pt x="2766" y="13330"/>
                  </a:lnTo>
                  <a:lnTo>
                    <a:pt x="2692" y="13421"/>
                  </a:lnTo>
                  <a:lnTo>
                    <a:pt x="2625" y="13521"/>
                  </a:lnTo>
                  <a:lnTo>
                    <a:pt x="2592" y="13570"/>
                  </a:lnTo>
                  <a:lnTo>
                    <a:pt x="2575" y="13629"/>
                  </a:lnTo>
                  <a:lnTo>
                    <a:pt x="2559" y="13678"/>
                  </a:lnTo>
                  <a:lnTo>
                    <a:pt x="2559" y="13728"/>
                  </a:lnTo>
                  <a:lnTo>
                    <a:pt x="2559" y="13786"/>
                  </a:lnTo>
                  <a:lnTo>
                    <a:pt x="2567" y="13836"/>
                  </a:lnTo>
                  <a:lnTo>
                    <a:pt x="2600" y="13944"/>
                  </a:lnTo>
                  <a:lnTo>
                    <a:pt x="2633" y="14044"/>
                  </a:lnTo>
                  <a:lnTo>
                    <a:pt x="2824" y="14550"/>
                  </a:lnTo>
                  <a:lnTo>
                    <a:pt x="2883" y="14700"/>
                  </a:lnTo>
                  <a:lnTo>
                    <a:pt x="2924" y="14858"/>
                  </a:lnTo>
                  <a:lnTo>
                    <a:pt x="2966" y="15007"/>
                  </a:lnTo>
                  <a:lnTo>
                    <a:pt x="2999" y="15165"/>
                  </a:lnTo>
                  <a:lnTo>
                    <a:pt x="3016" y="15314"/>
                  </a:lnTo>
                  <a:lnTo>
                    <a:pt x="3016" y="15389"/>
                  </a:lnTo>
                  <a:lnTo>
                    <a:pt x="3016" y="15472"/>
                  </a:lnTo>
                  <a:lnTo>
                    <a:pt x="2999" y="15547"/>
                  </a:lnTo>
                  <a:lnTo>
                    <a:pt x="2991" y="15622"/>
                  </a:lnTo>
                  <a:lnTo>
                    <a:pt x="2966" y="15696"/>
                  </a:lnTo>
                  <a:lnTo>
                    <a:pt x="2932" y="15763"/>
                  </a:lnTo>
                  <a:lnTo>
                    <a:pt x="2932" y="15771"/>
                  </a:lnTo>
                  <a:lnTo>
                    <a:pt x="3331" y="15804"/>
                  </a:lnTo>
                  <a:lnTo>
                    <a:pt x="3572" y="15829"/>
                  </a:lnTo>
                  <a:lnTo>
                    <a:pt x="3804" y="15863"/>
                  </a:lnTo>
                  <a:lnTo>
                    <a:pt x="4270" y="15946"/>
                  </a:lnTo>
                  <a:lnTo>
                    <a:pt x="5582" y="16195"/>
                  </a:lnTo>
                  <a:lnTo>
                    <a:pt x="6329" y="16336"/>
                  </a:lnTo>
                  <a:lnTo>
                    <a:pt x="6695" y="16419"/>
                  </a:lnTo>
                  <a:lnTo>
                    <a:pt x="7068" y="16502"/>
                  </a:lnTo>
                  <a:lnTo>
                    <a:pt x="7417" y="16602"/>
                  </a:lnTo>
                  <a:lnTo>
                    <a:pt x="7766" y="16710"/>
                  </a:lnTo>
                  <a:lnTo>
                    <a:pt x="8106" y="16834"/>
                  </a:lnTo>
                  <a:lnTo>
                    <a:pt x="8447" y="16975"/>
                  </a:lnTo>
                  <a:lnTo>
                    <a:pt x="8779" y="17125"/>
                  </a:lnTo>
                  <a:lnTo>
                    <a:pt x="9111" y="17291"/>
                  </a:lnTo>
                  <a:lnTo>
                    <a:pt x="9427" y="17474"/>
                  </a:lnTo>
                  <a:lnTo>
                    <a:pt x="9734" y="17665"/>
                  </a:lnTo>
                  <a:lnTo>
                    <a:pt x="10025" y="17881"/>
                  </a:lnTo>
                  <a:lnTo>
                    <a:pt x="10307" y="18097"/>
                  </a:lnTo>
                  <a:lnTo>
                    <a:pt x="10448" y="18221"/>
                  </a:lnTo>
                  <a:lnTo>
                    <a:pt x="10581" y="18337"/>
                  </a:lnTo>
                  <a:lnTo>
                    <a:pt x="10706" y="18462"/>
                  </a:lnTo>
                  <a:lnTo>
                    <a:pt x="10830" y="18587"/>
                  </a:lnTo>
                  <a:lnTo>
                    <a:pt x="10955" y="18719"/>
                  </a:lnTo>
                  <a:lnTo>
                    <a:pt x="11071" y="18861"/>
                  </a:lnTo>
                  <a:lnTo>
                    <a:pt x="11188" y="18994"/>
                  </a:lnTo>
                  <a:lnTo>
                    <a:pt x="11296" y="19135"/>
                  </a:lnTo>
                  <a:lnTo>
                    <a:pt x="11395" y="19284"/>
                  </a:lnTo>
                  <a:lnTo>
                    <a:pt x="11495" y="19434"/>
                  </a:lnTo>
                  <a:lnTo>
                    <a:pt x="11586" y="19591"/>
                  </a:lnTo>
                  <a:lnTo>
                    <a:pt x="11678" y="19749"/>
                  </a:lnTo>
                  <a:lnTo>
                    <a:pt x="11761" y="19899"/>
                  </a:lnTo>
                  <a:lnTo>
                    <a:pt x="11835" y="20057"/>
                  </a:lnTo>
                  <a:lnTo>
                    <a:pt x="11968" y="20372"/>
                  </a:lnTo>
                  <a:lnTo>
                    <a:pt x="12093" y="20688"/>
                  </a:lnTo>
                  <a:lnTo>
                    <a:pt x="12209" y="21020"/>
                  </a:lnTo>
                  <a:lnTo>
                    <a:pt x="12425" y="21676"/>
                  </a:lnTo>
                  <a:lnTo>
                    <a:pt x="12533" y="22000"/>
                  </a:lnTo>
                  <a:lnTo>
                    <a:pt x="12649" y="22324"/>
                  </a:lnTo>
                  <a:lnTo>
                    <a:pt x="12674" y="22382"/>
                  </a:lnTo>
                  <a:lnTo>
                    <a:pt x="12691" y="22415"/>
                  </a:lnTo>
                  <a:lnTo>
                    <a:pt x="12716" y="22432"/>
                  </a:lnTo>
                  <a:lnTo>
                    <a:pt x="12749" y="22448"/>
                  </a:lnTo>
                  <a:lnTo>
                    <a:pt x="12790" y="22457"/>
                  </a:lnTo>
                  <a:lnTo>
                    <a:pt x="12865" y="22457"/>
                  </a:lnTo>
                  <a:lnTo>
                    <a:pt x="13779" y="22382"/>
                  </a:lnTo>
                  <a:lnTo>
                    <a:pt x="14078" y="22357"/>
                  </a:lnTo>
                  <a:lnTo>
                    <a:pt x="14377" y="22349"/>
                  </a:lnTo>
                  <a:lnTo>
                    <a:pt x="14667" y="22340"/>
                  </a:lnTo>
                  <a:lnTo>
                    <a:pt x="14966" y="22340"/>
                  </a:lnTo>
                  <a:lnTo>
                    <a:pt x="15564" y="22349"/>
                  </a:lnTo>
                  <a:lnTo>
                    <a:pt x="16162" y="22365"/>
                  </a:lnTo>
                  <a:lnTo>
                    <a:pt x="16644" y="22382"/>
                  </a:lnTo>
                  <a:lnTo>
                    <a:pt x="16885" y="22390"/>
                  </a:lnTo>
                  <a:lnTo>
                    <a:pt x="17117" y="22423"/>
                  </a:lnTo>
                  <a:lnTo>
                    <a:pt x="17383" y="22465"/>
                  </a:lnTo>
                  <a:lnTo>
                    <a:pt x="17649" y="22531"/>
                  </a:lnTo>
                  <a:lnTo>
                    <a:pt x="17906" y="22606"/>
                  </a:lnTo>
                  <a:lnTo>
                    <a:pt x="18164" y="22706"/>
                  </a:lnTo>
                  <a:lnTo>
                    <a:pt x="18405" y="22814"/>
                  </a:lnTo>
                  <a:lnTo>
                    <a:pt x="18645" y="22938"/>
                  </a:lnTo>
                  <a:lnTo>
                    <a:pt x="18886" y="23080"/>
                  </a:lnTo>
                  <a:lnTo>
                    <a:pt x="19110" y="23229"/>
                  </a:lnTo>
                  <a:lnTo>
                    <a:pt x="19326" y="23395"/>
                  </a:lnTo>
                  <a:lnTo>
                    <a:pt x="19534" y="23570"/>
                  </a:lnTo>
                  <a:lnTo>
                    <a:pt x="19733" y="23752"/>
                  </a:lnTo>
                  <a:lnTo>
                    <a:pt x="19924" y="23952"/>
                  </a:lnTo>
                  <a:lnTo>
                    <a:pt x="20107" y="24159"/>
                  </a:lnTo>
                  <a:lnTo>
                    <a:pt x="20281" y="24367"/>
                  </a:lnTo>
                  <a:lnTo>
                    <a:pt x="20439" y="24591"/>
                  </a:lnTo>
                  <a:lnTo>
                    <a:pt x="20589" y="24815"/>
                  </a:lnTo>
                  <a:lnTo>
                    <a:pt x="20647" y="24907"/>
                  </a:lnTo>
                  <a:lnTo>
                    <a:pt x="20680" y="24948"/>
                  </a:lnTo>
                  <a:lnTo>
                    <a:pt x="20722" y="24981"/>
                  </a:lnTo>
                  <a:lnTo>
                    <a:pt x="20755" y="25015"/>
                  </a:lnTo>
                  <a:lnTo>
                    <a:pt x="20796" y="25039"/>
                  </a:lnTo>
                  <a:lnTo>
                    <a:pt x="20846" y="25048"/>
                  </a:lnTo>
                  <a:lnTo>
                    <a:pt x="20896" y="25048"/>
                  </a:lnTo>
                  <a:lnTo>
                    <a:pt x="20946" y="25031"/>
                  </a:lnTo>
                  <a:lnTo>
                    <a:pt x="20996" y="25006"/>
                  </a:lnTo>
                  <a:lnTo>
                    <a:pt x="21519" y="24749"/>
                  </a:lnTo>
                  <a:lnTo>
                    <a:pt x="21826" y="24583"/>
                  </a:lnTo>
                  <a:lnTo>
                    <a:pt x="21976" y="24500"/>
                  </a:lnTo>
                  <a:lnTo>
                    <a:pt x="22125" y="24400"/>
                  </a:lnTo>
                  <a:lnTo>
                    <a:pt x="22225" y="24325"/>
                  </a:lnTo>
                  <a:lnTo>
                    <a:pt x="22316" y="24251"/>
                  </a:lnTo>
                  <a:lnTo>
                    <a:pt x="22407" y="24159"/>
                  </a:lnTo>
                  <a:lnTo>
                    <a:pt x="22499" y="24068"/>
                  </a:lnTo>
                  <a:lnTo>
                    <a:pt x="22574" y="23976"/>
                  </a:lnTo>
                  <a:lnTo>
                    <a:pt x="22648" y="23877"/>
                  </a:lnTo>
                  <a:lnTo>
                    <a:pt x="22723" y="23769"/>
                  </a:lnTo>
                  <a:lnTo>
                    <a:pt x="22789" y="23661"/>
                  </a:lnTo>
                  <a:lnTo>
                    <a:pt x="22848" y="23553"/>
                  </a:lnTo>
                  <a:lnTo>
                    <a:pt x="22897" y="23437"/>
                  </a:lnTo>
                  <a:lnTo>
                    <a:pt x="22947" y="23320"/>
                  </a:lnTo>
                  <a:lnTo>
                    <a:pt x="22989" y="23204"/>
                  </a:lnTo>
                  <a:lnTo>
                    <a:pt x="23022" y="23080"/>
                  </a:lnTo>
                  <a:lnTo>
                    <a:pt x="23047" y="22963"/>
                  </a:lnTo>
                  <a:lnTo>
                    <a:pt x="23064" y="22839"/>
                  </a:lnTo>
                  <a:lnTo>
                    <a:pt x="23080" y="22714"/>
                  </a:lnTo>
                  <a:lnTo>
                    <a:pt x="23080" y="22590"/>
                  </a:lnTo>
                  <a:lnTo>
                    <a:pt x="23080" y="22465"/>
                  </a:lnTo>
                  <a:lnTo>
                    <a:pt x="23072" y="22340"/>
                  </a:lnTo>
                  <a:lnTo>
                    <a:pt x="23055" y="22216"/>
                  </a:lnTo>
                  <a:lnTo>
                    <a:pt x="23039" y="22091"/>
                  </a:lnTo>
                  <a:lnTo>
                    <a:pt x="23005" y="21967"/>
                  </a:lnTo>
                  <a:lnTo>
                    <a:pt x="22972" y="21850"/>
                  </a:lnTo>
                  <a:lnTo>
                    <a:pt x="22931" y="21726"/>
                  </a:lnTo>
                  <a:lnTo>
                    <a:pt x="22881" y="21610"/>
                  </a:lnTo>
                  <a:lnTo>
                    <a:pt x="22831" y="21502"/>
                  </a:lnTo>
                  <a:lnTo>
                    <a:pt x="22773" y="21385"/>
                  </a:lnTo>
                  <a:lnTo>
                    <a:pt x="22706" y="21286"/>
                  </a:lnTo>
                  <a:lnTo>
                    <a:pt x="22632" y="21178"/>
                  </a:lnTo>
                  <a:lnTo>
                    <a:pt x="22557" y="21078"/>
                  </a:lnTo>
                  <a:lnTo>
                    <a:pt x="22474" y="20987"/>
                  </a:lnTo>
                  <a:lnTo>
                    <a:pt x="22383" y="20895"/>
                  </a:lnTo>
                  <a:lnTo>
                    <a:pt x="22349" y="20862"/>
                  </a:lnTo>
                  <a:lnTo>
                    <a:pt x="22316" y="20829"/>
                  </a:lnTo>
                  <a:lnTo>
                    <a:pt x="22300" y="20787"/>
                  </a:lnTo>
                  <a:lnTo>
                    <a:pt x="22291" y="20738"/>
                  </a:lnTo>
                  <a:lnTo>
                    <a:pt x="22300" y="20696"/>
                  </a:lnTo>
                  <a:lnTo>
                    <a:pt x="22316" y="20654"/>
                  </a:lnTo>
                  <a:lnTo>
                    <a:pt x="22349" y="20621"/>
                  </a:lnTo>
                  <a:lnTo>
                    <a:pt x="22383" y="20588"/>
                  </a:lnTo>
                  <a:lnTo>
                    <a:pt x="22939" y="20081"/>
                  </a:lnTo>
                  <a:lnTo>
                    <a:pt x="23080" y="19949"/>
                  </a:lnTo>
                  <a:lnTo>
                    <a:pt x="23213" y="19807"/>
                  </a:lnTo>
                  <a:lnTo>
                    <a:pt x="23338" y="19658"/>
                  </a:lnTo>
                  <a:lnTo>
                    <a:pt x="23462" y="19500"/>
                  </a:lnTo>
                  <a:lnTo>
                    <a:pt x="23578" y="19342"/>
                  </a:lnTo>
                  <a:lnTo>
                    <a:pt x="23686" y="19176"/>
                  </a:lnTo>
                  <a:lnTo>
                    <a:pt x="23786" y="19002"/>
                  </a:lnTo>
                  <a:lnTo>
                    <a:pt x="23877" y="18827"/>
                  </a:lnTo>
                  <a:lnTo>
                    <a:pt x="23969" y="18653"/>
                  </a:lnTo>
                  <a:lnTo>
                    <a:pt x="24052" y="18470"/>
                  </a:lnTo>
                  <a:lnTo>
                    <a:pt x="24135" y="18288"/>
                  </a:lnTo>
                  <a:lnTo>
                    <a:pt x="24201" y="18105"/>
                  </a:lnTo>
                  <a:lnTo>
                    <a:pt x="24276" y="17914"/>
                  </a:lnTo>
                  <a:lnTo>
                    <a:pt x="24334" y="17723"/>
                  </a:lnTo>
                  <a:lnTo>
                    <a:pt x="24392" y="17540"/>
                  </a:lnTo>
                  <a:lnTo>
                    <a:pt x="24442" y="17349"/>
                  </a:lnTo>
                  <a:lnTo>
                    <a:pt x="24492" y="17142"/>
                  </a:lnTo>
                  <a:lnTo>
                    <a:pt x="24525" y="17042"/>
                  </a:lnTo>
                  <a:lnTo>
                    <a:pt x="24567" y="16942"/>
                  </a:lnTo>
                  <a:lnTo>
                    <a:pt x="24600" y="16867"/>
                  </a:lnTo>
                  <a:lnTo>
                    <a:pt x="24641" y="16793"/>
                  </a:lnTo>
                  <a:lnTo>
                    <a:pt x="24733" y="16652"/>
                  </a:lnTo>
                  <a:lnTo>
                    <a:pt x="24940" y="16386"/>
                  </a:lnTo>
                  <a:lnTo>
                    <a:pt x="25098" y="16162"/>
                  </a:lnTo>
                  <a:lnTo>
                    <a:pt x="25248" y="15921"/>
                  </a:lnTo>
                  <a:lnTo>
                    <a:pt x="25381" y="15680"/>
                  </a:lnTo>
                  <a:lnTo>
                    <a:pt x="25505" y="15431"/>
                  </a:lnTo>
                  <a:lnTo>
                    <a:pt x="25621" y="15182"/>
                  </a:lnTo>
                  <a:lnTo>
                    <a:pt x="25738" y="14924"/>
                  </a:lnTo>
                  <a:lnTo>
                    <a:pt x="25954" y="14409"/>
                  </a:lnTo>
                  <a:lnTo>
                    <a:pt x="26211" y="13786"/>
                  </a:lnTo>
                  <a:lnTo>
                    <a:pt x="26336" y="13471"/>
                  </a:lnTo>
                  <a:lnTo>
                    <a:pt x="26460" y="13163"/>
                  </a:lnTo>
                  <a:lnTo>
                    <a:pt x="26577" y="12856"/>
                  </a:lnTo>
                  <a:lnTo>
                    <a:pt x="26701" y="12541"/>
                  </a:lnTo>
                  <a:lnTo>
                    <a:pt x="26834" y="12225"/>
                  </a:lnTo>
                  <a:lnTo>
                    <a:pt x="26983" y="11918"/>
                  </a:lnTo>
                  <a:lnTo>
                    <a:pt x="27141" y="11619"/>
                  </a:lnTo>
                  <a:lnTo>
                    <a:pt x="27307" y="11320"/>
                  </a:lnTo>
                  <a:lnTo>
                    <a:pt x="27282" y="11320"/>
                  </a:lnTo>
                  <a:lnTo>
                    <a:pt x="27291" y="11203"/>
                  </a:lnTo>
                  <a:lnTo>
                    <a:pt x="27307" y="11087"/>
                  </a:lnTo>
                  <a:lnTo>
                    <a:pt x="27324" y="10979"/>
                  </a:lnTo>
                  <a:lnTo>
                    <a:pt x="27357" y="10863"/>
                  </a:lnTo>
                  <a:lnTo>
                    <a:pt x="27390" y="10755"/>
                  </a:lnTo>
                  <a:lnTo>
                    <a:pt x="27432" y="10647"/>
                  </a:lnTo>
                  <a:lnTo>
                    <a:pt x="27532" y="10431"/>
                  </a:lnTo>
                  <a:lnTo>
                    <a:pt x="27640" y="10224"/>
                  </a:lnTo>
                  <a:lnTo>
                    <a:pt x="27764" y="10024"/>
                  </a:lnTo>
                  <a:lnTo>
                    <a:pt x="27897" y="9825"/>
                  </a:lnTo>
                  <a:lnTo>
                    <a:pt x="28030" y="9634"/>
                  </a:lnTo>
                  <a:lnTo>
                    <a:pt x="28254" y="9310"/>
                  </a:lnTo>
                  <a:lnTo>
                    <a:pt x="28487" y="8994"/>
                  </a:lnTo>
                  <a:lnTo>
                    <a:pt x="28728" y="8687"/>
                  </a:lnTo>
                  <a:lnTo>
                    <a:pt x="28852" y="8538"/>
                  </a:lnTo>
                  <a:lnTo>
                    <a:pt x="28985" y="8396"/>
                  </a:lnTo>
                  <a:lnTo>
                    <a:pt x="29118" y="8247"/>
                  </a:lnTo>
                  <a:lnTo>
                    <a:pt x="29251" y="8114"/>
                  </a:lnTo>
                  <a:lnTo>
                    <a:pt x="29392" y="7981"/>
                  </a:lnTo>
                  <a:lnTo>
                    <a:pt x="29541" y="7857"/>
                  </a:lnTo>
                  <a:lnTo>
                    <a:pt x="29691" y="7740"/>
                  </a:lnTo>
                  <a:lnTo>
                    <a:pt x="29849" y="7632"/>
                  </a:lnTo>
                  <a:lnTo>
                    <a:pt x="30006" y="7533"/>
                  </a:lnTo>
                  <a:lnTo>
                    <a:pt x="30181" y="7441"/>
                  </a:lnTo>
                  <a:lnTo>
                    <a:pt x="30397" y="7333"/>
                  </a:lnTo>
                  <a:lnTo>
                    <a:pt x="30505" y="7275"/>
                  </a:lnTo>
                  <a:lnTo>
                    <a:pt x="30613" y="7217"/>
                  </a:lnTo>
                  <a:lnTo>
                    <a:pt x="30721" y="7159"/>
                  </a:lnTo>
                  <a:lnTo>
                    <a:pt x="30812" y="7093"/>
                  </a:lnTo>
                  <a:lnTo>
                    <a:pt x="30903" y="7009"/>
                  </a:lnTo>
                  <a:lnTo>
                    <a:pt x="30978" y="6918"/>
                  </a:lnTo>
                  <a:lnTo>
                    <a:pt x="31045" y="6818"/>
                  </a:lnTo>
                  <a:lnTo>
                    <a:pt x="31086" y="6719"/>
                  </a:lnTo>
                  <a:lnTo>
                    <a:pt x="31111" y="6619"/>
                  </a:lnTo>
                  <a:lnTo>
                    <a:pt x="31119" y="6569"/>
                  </a:lnTo>
                  <a:lnTo>
                    <a:pt x="31119" y="6520"/>
                  </a:lnTo>
                  <a:lnTo>
                    <a:pt x="31111" y="6478"/>
                  </a:lnTo>
                  <a:lnTo>
                    <a:pt x="31103" y="6428"/>
                  </a:lnTo>
                  <a:lnTo>
                    <a:pt x="31086" y="6387"/>
                  </a:lnTo>
                  <a:lnTo>
                    <a:pt x="31061" y="6345"/>
                  </a:lnTo>
                  <a:lnTo>
                    <a:pt x="31036" y="6304"/>
                  </a:lnTo>
                  <a:lnTo>
                    <a:pt x="30995" y="6270"/>
                  </a:lnTo>
                  <a:lnTo>
                    <a:pt x="30953" y="6237"/>
                  </a:lnTo>
                  <a:lnTo>
                    <a:pt x="30903" y="6204"/>
                  </a:lnTo>
                  <a:lnTo>
                    <a:pt x="30472" y="5980"/>
                  </a:lnTo>
                  <a:lnTo>
                    <a:pt x="30040" y="5739"/>
                  </a:lnTo>
                  <a:lnTo>
                    <a:pt x="29824" y="5614"/>
                  </a:lnTo>
                  <a:lnTo>
                    <a:pt x="29616" y="5481"/>
                  </a:lnTo>
                  <a:lnTo>
                    <a:pt x="29417" y="5349"/>
                  </a:lnTo>
                  <a:lnTo>
                    <a:pt x="29217" y="5199"/>
                  </a:lnTo>
                  <a:lnTo>
                    <a:pt x="29026" y="5050"/>
                  </a:lnTo>
                  <a:lnTo>
                    <a:pt x="28844" y="4883"/>
                  </a:lnTo>
                  <a:lnTo>
                    <a:pt x="28669" y="4709"/>
                  </a:lnTo>
                  <a:lnTo>
                    <a:pt x="28512" y="4518"/>
                  </a:lnTo>
                  <a:lnTo>
                    <a:pt x="28362" y="4327"/>
                  </a:lnTo>
                  <a:lnTo>
                    <a:pt x="28229" y="4119"/>
                  </a:lnTo>
                  <a:lnTo>
                    <a:pt x="28163" y="4011"/>
                  </a:lnTo>
                  <a:lnTo>
                    <a:pt x="28113" y="3903"/>
                  </a:lnTo>
                  <a:lnTo>
                    <a:pt x="28055" y="3795"/>
                  </a:lnTo>
                  <a:lnTo>
                    <a:pt x="28013" y="3679"/>
                  </a:lnTo>
                  <a:lnTo>
                    <a:pt x="27947" y="3513"/>
                  </a:lnTo>
                  <a:lnTo>
                    <a:pt x="27897" y="3339"/>
                  </a:lnTo>
                  <a:lnTo>
                    <a:pt x="27855" y="3164"/>
                  </a:lnTo>
                  <a:lnTo>
                    <a:pt x="27814" y="2990"/>
                  </a:lnTo>
                  <a:lnTo>
                    <a:pt x="27748" y="2633"/>
                  </a:lnTo>
                  <a:lnTo>
                    <a:pt x="27681" y="2276"/>
                  </a:lnTo>
                  <a:lnTo>
                    <a:pt x="27648" y="2101"/>
                  </a:lnTo>
                  <a:lnTo>
                    <a:pt x="27606" y="1927"/>
                  </a:lnTo>
                  <a:lnTo>
                    <a:pt x="27557" y="1761"/>
                  </a:lnTo>
                  <a:lnTo>
                    <a:pt x="27507" y="1595"/>
                  </a:lnTo>
                  <a:lnTo>
                    <a:pt x="27440" y="1429"/>
                  </a:lnTo>
                  <a:lnTo>
                    <a:pt x="27366" y="1279"/>
                  </a:lnTo>
                  <a:lnTo>
                    <a:pt x="27274" y="1130"/>
                  </a:lnTo>
                  <a:lnTo>
                    <a:pt x="27166" y="988"/>
                  </a:lnTo>
                  <a:lnTo>
                    <a:pt x="27133" y="939"/>
                  </a:lnTo>
                  <a:lnTo>
                    <a:pt x="27091" y="897"/>
                  </a:lnTo>
                  <a:lnTo>
                    <a:pt x="27042" y="864"/>
                  </a:lnTo>
                  <a:lnTo>
                    <a:pt x="26992" y="839"/>
                  </a:lnTo>
                  <a:lnTo>
                    <a:pt x="26942" y="814"/>
                  </a:lnTo>
                  <a:lnTo>
                    <a:pt x="26884" y="806"/>
                  </a:lnTo>
                  <a:lnTo>
                    <a:pt x="26834" y="806"/>
                  </a:lnTo>
                  <a:lnTo>
                    <a:pt x="26784" y="822"/>
                  </a:lnTo>
                  <a:lnTo>
                    <a:pt x="26726" y="831"/>
                  </a:lnTo>
                  <a:lnTo>
                    <a:pt x="26676" y="856"/>
                  </a:lnTo>
                  <a:lnTo>
                    <a:pt x="26577" y="914"/>
                  </a:lnTo>
                  <a:lnTo>
                    <a:pt x="26369" y="1055"/>
                  </a:lnTo>
                  <a:lnTo>
                    <a:pt x="26269" y="1130"/>
                  </a:lnTo>
                  <a:lnTo>
                    <a:pt x="26161" y="1188"/>
                  </a:lnTo>
                  <a:lnTo>
                    <a:pt x="26095" y="1204"/>
                  </a:lnTo>
                  <a:lnTo>
                    <a:pt x="26020" y="1229"/>
                  </a:lnTo>
                  <a:lnTo>
                    <a:pt x="25954" y="1238"/>
                  </a:lnTo>
                  <a:lnTo>
                    <a:pt x="25879" y="1246"/>
                  </a:lnTo>
                  <a:lnTo>
                    <a:pt x="25588" y="1246"/>
                  </a:lnTo>
                  <a:lnTo>
                    <a:pt x="25389" y="1254"/>
                  </a:lnTo>
                  <a:lnTo>
                    <a:pt x="25190" y="1271"/>
                  </a:lnTo>
                  <a:lnTo>
                    <a:pt x="24990" y="1296"/>
                  </a:lnTo>
                  <a:lnTo>
                    <a:pt x="24791" y="1346"/>
                  </a:lnTo>
                  <a:lnTo>
                    <a:pt x="24600" y="1404"/>
                  </a:lnTo>
                  <a:lnTo>
                    <a:pt x="24509" y="1445"/>
                  </a:lnTo>
                  <a:lnTo>
                    <a:pt x="24426" y="1487"/>
                  </a:lnTo>
                  <a:lnTo>
                    <a:pt x="24334" y="1537"/>
                  </a:lnTo>
                  <a:lnTo>
                    <a:pt x="24251" y="1586"/>
                  </a:lnTo>
                  <a:lnTo>
                    <a:pt x="24176" y="1645"/>
                  </a:lnTo>
                  <a:lnTo>
                    <a:pt x="24102" y="1711"/>
                  </a:lnTo>
                  <a:lnTo>
                    <a:pt x="24019" y="1786"/>
                  </a:lnTo>
                  <a:lnTo>
                    <a:pt x="23944" y="1869"/>
                  </a:lnTo>
                  <a:lnTo>
                    <a:pt x="23877" y="1952"/>
                  </a:lnTo>
                  <a:lnTo>
                    <a:pt x="23811" y="2043"/>
                  </a:lnTo>
                  <a:lnTo>
                    <a:pt x="23695" y="2234"/>
                  </a:lnTo>
                  <a:lnTo>
                    <a:pt x="23578" y="2425"/>
                  </a:lnTo>
                  <a:lnTo>
                    <a:pt x="22441" y="4377"/>
                  </a:lnTo>
                  <a:lnTo>
                    <a:pt x="22349" y="4535"/>
                  </a:lnTo>
                  <a:lnTo>
                    <a:pt x="22250" y="4692"/>
                  </a:lnTo>
                  <a:lnTo>
                    <a:pt x="22142" y="4842"/>
                  </a:lnTo>
                  <a:lnTo>
                    <a:pt x="22084" y="4908"/>
                  </a:lnTo>
                  <a:lnTo>
                    <a:pt x="22025" y="4975"/>
                  </a:lnTo>
                  <a:lnTo>
                    <a:pt x="21951" y="5050"/>
                  </a:lnTo>
                  <a:lnTo>
                    <a:pt x="21876" y="5108"/>
                  </a:lnTo>
                  <a:lnTo>
                    <a:pt x="21710" y="5224"/>
                  </a:lnTo>
                  <a:lnTo>
                    <a:pt x="21544" y="5324"/>
                  </a:lnTo>
                  <a:lnTo>
                    <a:pt x="21361" y="5423"/>
                  </a:lnTo>
                  <a:lnTo>
                    <a:pt x="21004" y="5606"/>
                  </a:lnTo>
                  <a:lnTo>
                    <a:pt x="20838" y="5714"/>
                  </a:lnTo>
                  <a:lnTo>
                    <a:pt x="20672" y="5822"/>
                  </a:lnTo>
                  <a:lnTo>
                    <a:pt x="20597" y="5888"/>
                  </a:lnTo>
                  <a:lnTo>
                    <a:pt x="20531" y="5955"/>
                  </a:lnTo>
                  <a:lnTo>
                    <a:pt x="20464" y="6021"/>
                  </a:lnTo>
                  <a:lnTo>
                    <a:pt x="20406" y="6104"/>
                  </a:lnTo>
                  <a:lnTo>
                    <a:pt x="20364" y="6179"/>
                  </a:lnTo>
                  <a:lnTo>
                    <a:pt x="20331" y="6270"/>
                  </a:lnTo>
                  <a:lnTo>
                    <a:pt x="20306" y="6353"/>
                  </a:lnTo>
                  <a:lnTo>
                    <a:pt x="20298" y="6453"/>
                  </a:lnTo>
                  <a:lnTo>
                    <a:pt x="20298" y="6553"/>
                  </a:lnTo>
                  <a:lnTo>
                    <a:pt x="20298" y="6611"/>
                  </a:lnTo>
                  <a:lnTo>
                    <a:pt x="20281" y="6661"/>
                  </a:lnTo>
                  <a:lnTo>
                    <a:pt x="20240" y="6702"/>
                  </a:lnTo>
                  <a:lnTo>
                    <a:pt x="20198" y="6735"/>
                  </a:lnTo>
                  <a:lnTo>
                    <a:pt x="20149" y="6769"/>
                  </a:lnTo>
                  <a:lnTo>
                    <a:pt x="20107" y="6802"/>
                  </a:lnTo>
                  <a:lnTo>
                    <a:pt x="20065" y="6852"/>
                  </a:lnTo>
                  <a:lnTo>
                    <a:pt x="20041" y="6902"/>
                  </a:lnTo>
                  <a:lnTo>
                    <a:pt x="20024" y="6951"/>
                  </a:lnTo>
                  <a:lnTo>
                    <a:pt x="20016" y="7009"/>
                  </a:lnTo>
                  <a:lnTo>
                    <a:pt x="20016" y="7076"/>
                  </a:lnTo>
                  <a:lnTo>
                    <a:pt x="20016" y="7142"/>
                  </a:lnTo>
                  <a:lnTo>
                    <a:pt x="20032" y="7275"/>
                  </a:lnTo>
                  <a:lnTo>
                    <a:pt x="20057" y="7408"/>
                  </a:lnTo>
                  <a:lnTo>
                    <a:pt x="20057" y="7475"/>
                  </a:lnTo>
                  <a:lnTo>
                    <a:pt x="20065" y="7533"/>
                  </a:lnTo>
                  <a:lnTo>
                    <a:pt x="20057" y="7599"/>
                  </a:lnTo>
                  <a:lnTo>
                    <a:pt x="20041" y="7657"/>
                  </a:lnTo>
                  <a:lnTo>
                    <a:pt x="20024" y="7707"/>
                  </a:lnTo>
                  <a:lnTo>
                    <a:pt x="19982" y="7757"/>
                  </a:lnTo>
                  <a:lnTo>
                    <a:pt x="19949" y="7798"/>
                  </a:lnTo>
                  <a:lnTo>
                    <a:pt x="19908" y="7832"/>
                  </a:lnTo>
                  <a:lnTo>
                    <a:pt x="19866" y="7873"/>
                  </a:lnTo>
                  <a:lnTo>
                    <a:pt x="19841" y="7915"/>
                  </a:lnTo>
                  <a:lnTo>
                    <a:pt x="19825" y="7948"/>
                  </a:lnTo>
                  <a:lnTo>
                    <a:pt x="19825" y="7973"/>
                  </a:lnTo>
                  <a:lnTo>
                    <a:pt x="19825" y="8039"/>
                  </a:lnTo>
                  <a:lnTo>
                    <a:pt x="19841" y="8106"/>
                  </a:lnTo>
                  <a:lnTo>
                    <a:pt x="19858" y="8164"/>
                  </a:lnTo>
                  <a:lnTo>
                    <a:pt x="19874" y="8230"/>
                  </a:lnTo>
                  <a:lnTo>
                    <a:pt x="19883" y="8288"/>
                  </a:lnTo>
                  <a:lnTo>
                    <a:pt x="19883" y="8355"/>
                  </a:lnTo>
                  <a:lnTo>
                    <a:pt x="19874" y="8380"/>
                  </a:lnTo>
                  <a:lnTo>
                    <a:pt x="19858" y="8405"/>
                  </a:lnTo>
                  <a:lnTo>
                    <a:pt x="19833" y="8438"/>
                  </a:lnTo>
                  <a:lnTo>
                    <a:pt x="19800" y="8463"/>
                  </a:lnTo>
                  <a:lnTo>
                    <a:pt x="19758" y="8479"/>
                  </a:lnTo>
                  <a:lnTo>
                    <a:pt x="19717" y="8488"/>
                  </a:lnTo>
                  <a:lnTo>
                    <a:pt x="19534" y="8488"/>
                  </a:lnTo>
                  <a:lnTo>
                    <a:pt x="19434" y="8479"/>
                  </a:lnTo>
                  <a:lnTo>
                    <a:pt x="19326" y="8488"/>
                  </a:lnTo>
                  <a:lnTo>
                    <a:pt x="19218" y="8504"/>
                  </a:lnTo>
                  <a:lnTo>
                    <a:pt x="19119" y="8529"/>
                  </a:lnTo>
                  <a:lnTo>
                    <a:pt x="19019" y="8563"/>
                  </a:lnTo>
                  <a:lnTo>
                    <a:pt x="18919" y="8612"/>
                  </a:lnTo>
                  <a:lnTo>
                    <a:pt x="18828" y="8662"/>
                  </a:lnTo>
                  <a:lnTo>
                    <a:pt x="18745" y="8720"/>
                  </a:lnTo>
                  <a:lnTo>
                    <a:pt x="19102" y="8172"/>
                  </a:lnTo>
                  <a:lnTo>
                    <a:pt x="19177" y="8056"/>
                  </a:lnTo>
                  <a:lnTo>
                    <a:pt x="19252" y="7931"/>
                  </a:lnTo>
                  <a:lnTo>
                    <a:pt x="19310" y="7807"/>
                  </a:lnTo>
                  <a:lnTo>
                    <a:pt x="19360" y="7674"/>
                  </a:lnTo>
                  <a:lnTo>
                    <a:pt x="19384" y="7591"/>
                  </a:lnTo>
                  <a:lnTo>
                    <a:pt x="19401" y="7508"/>
                  </a:lnTo>
                  <a:lnTo>
                    <a:pt x="19401" y="7425"/>
                  </a:lnTo>
                  <a:lnTo>
                    <a:pt x="19401" y="7342"/>
                  </a:lnTo>
                  <a:lnTo>
                    <a:pt x="19393" y="7250"/>
                  </a:lnTo>
                  <a:lnTo>
                    <a:pt x="19376" y="7167"/>
                  </a:lnTo>
                  <a:lnTo>
                    <a:pt x="19351" y="7084"/>
                  </a:lnTo>
                  <a:lnTo>
                    <a:pt x="19318" y="7009"/>
                  </a:lnTo>
                  <a:lnTo>
                    <a:pt x="19285" y="6935"/>
                  </a:lnTo>
                  <a:lnTo>
                    <a:pt x="19243" y="6860"/>
                  </a:lnTo>
                  <a:lnTo>
                    <a:pt x="19193" y="6794"/>
                  </a:lnTo>
                  <a:lnTo>
                    <a:pt x="19135" y="6727"/>
                  </a:lnTo>
                  <a:lnTo>
                    <a:pt x="19077" y="6669"/>
                  </a:lnTo>
                  <a:lnTo>
                    <a:pt x="19002" y="6619"/>
                  </a:lnTo>
                  <a:lnTo>
                    <a:pt x="18936" y="6578"/>
                  </a:lnTo>
                  <a:lnTo>
                    <a:pt x="18853" y="6544"/>
                  </a:lnTo>
                  <a:lnTo>
                    <a:pt x="18778" y="6520"/>
                  </a:lnTo>
                  <a:lnTo>
                    <a:pt x="18695" y="6495"/>
                  </a:lnTo>
                  <a:lnTo>
                    <a:pt x="18521" y="6461"/>
                  </a:lnTo>
                  <a:lnTo>
                    <a:pt x="18438" y="6436"/>
                  </a:lnTo>
                  <a:lnTo>
                    <a:pt x="18363" y="6403"/>
                  </a:lnTo>
                  <a:lnTo>
                    <a:pt x="18288" y="6370"/>
                  </a:lnTo>
                  <a:lnTo>
                    <a:pt x="18222" y="6320"/>
                  </a:lnTo>
                  <a:lnTo>
                    <a:pt x="18213" y="6279"/>
                  </a:lnTo>
                  <a:lnTo>
                    <a:pt x="18222" y="6237"/>
                  </a:lnTo>
                  <a:lnTo>
                    <a:pt x="18247" y="6204"/>
                  </a:lnTo>
                  <a:lnTo>
                    <a:pt x="18280" y="6179"/>
                  </a:lnTo>
                  <a:lnTo>
                    <a:pt x="18321" y="6154"/>
                  </a:lnTo>
                  <a:lnTo>
                    <a:pt x="18371" y="6137"/>
                  </a:lnTo>
                  <a:lnTo>
                    <a:pt x="18421" y="6121"/>
                  </a:lnTo>
                  <a:lnTo>
                    <a:pt x="18471" y="6113"/>
                  </a:lnTo>
                  <a:lnTo>
                    <a:pt x="18986" y="6113"/>
                  </a:lnTo>
                  <a:lnTo>
                    <a:pt x="19235" y="6121"/>
                  </a:lnTo>
                  <a:lnTo>
                    <a:pt x="19492" y="6146"/>
                  </a:lnTo>
                  <a:lnTo>
                    <a:pt x="19600" y="6013"/>
                  </a:lnTo>
                  <a:lnTo>
                    <a:pt x="19717" y="5897"/>
                  </a:lnTo>
                  <a:lnTo>
                    <a:pt x="19833" y="5780"/>
                  </a:lnTo>
                  <a:lnTo>
                    <a:pt x="19949" y="5672"/>
                  </a:lnTo>
                  <a:lnTo>
                    <a:pt x="20207" y="5456"/>
                  </a:lnTo>
                  <a:lnTo>
                    <a:pt x="20464" y="5257"/>
                  </a:lnTo>
                  <a:lnTo>
                    <a:pt x="21652" y="4335"/>
                  </a:lnTo>
                  <a:lnTo>
                    <a:pt x="21776" y="4236"/>
                  </a:lnTo>
                  <a:lnTo>
                    <a:pt x="21893" y="4136"/>
                  </a:lnTo>
                  <a:lnTo>
                    <a:pt x="22001" y="4028"/>
                  </a:lnTo>
                  <a:lnTo>
                    <a:pt x="22042" y="3970"/>
                  </a:lnTo>
                  <a:lnTo>
                    <a:pt x="22084" y="3903"/>
                  </a:lnTo>
                  <a:lnTo>
                    <a:pt x="22125" y="3837"/>
                  </a:lnTo>
                  <a:lnTo>
                    <a:pt x="22158" y="3771"/>
                  </a:lnTo>
                  <a:lnTo>
                    <a:pt x="22175" y="3696"/>
                  </a:lnTo>
                  <a:lnTo>
                    <a:pt x="22192" y="3621"/>
                  </a:lnTo>
                  <a:lnTo>
                    <a:pt x="22200" y="3546"/>
                  </a:lnTo>
                  <a:lnTo>
                    <a:pt x="22192" y="3472"/>
                  </a:lnTo>
                  <a:lnTo>
                    <a:pt x="22175" y="3397"/>
                  </a:lnTo>
                  <a:lnTo>
                    <a:pt x="22150" y="3322"/>
                  </a:lnTo>
                  <a:lnTo>
                    <a:pt x="22108" y="3272"/>
                  </a:lnTo>
                  <a:lnTo>
                    <a:pt x="22067" y="3222"/>
                  </a:lnTo>
                  <a:lnTo>
                    <a:pt x="22025" y="3173"/>
                  </a:lnTo>
                  <a:lnTo>
                    <a:pt x="21976" y="3139"/>
                  </a:lnTo>
                  <a:lnTo>
                    <a:pt x="21917" y="3106"/>
                  </a:lnTo>
                  <a:lnTo>
                    <a:pt x="21859" y="3081"/>
                  </a:lnTo>
                  <a:lnTo>
                    <a:pt x="21726" y="3048"/>
                  </a:lnTo>
                  <a:lnTo>
                    <a:pt x="21585" y="3023"/>
                  </a:lnTo>
                  <a:lnTo>
                    <a:pt x="21444" y="3007"/>
                  </a:lnTo>
                  <a:lnTo>
                    <a:pt x="21162" y="2990"/>
                  </a:lnTo>
                  <a:lnTo>
                    <a:pt x="20979" y="2973"/>
                  </a:lnTo>
                  <a:lnTo>
                    <a:pt x="20805" y="2948"/>
                  </a:lnTo>
                  <a:lnTo>
                    <a:pt x="20622" y="2907"/>
                  </a:lnTo>
                  <a:lnTo>
                    <a:pt x="20448" y="2857"/>
                  </a:lnTo>
                  <a:lnTo>
                    <a:pt x="20281" y="2791"/>
                  </a:lnTo>
                  <a:lnTo>
                    <a:pt x="20115" y="2716"/>
                  </a:lnTo>
                  <a:lnTo>
                    <a:pt x="19958" y="2633"/>
                  </a:lnTo>
                  <a:lnTo>
                    <a:pt x="19800" y="2533"/>
                  </a:lnTo>
                  <a:lnTo>
                    <a:pt x="19717" y="2483"/>
                  </a:lnTo>
                  <a:lnTo>
                    <a:pt x="19625" y="2433"/>
                  </a:lnTo>
                  <a:lnTo>
                    <a:pt x="19526" y="2400"/>
                  </a:lnTo>
                  <a:lnTo>
                    <a:pt x="19434" y="2367"/>
                  </a:lnTo>
                  <a:lnTo>
                    <a:pt x="19235" y="2317"/>
                  </a:lnTo>
                  <a:lnTo>
                    <a:pt x="19027" y="2259"/>
                  </a:lnTo>
                  <a:lnTo>
                    <a:pt x="18978" y="2251"/>
                  </a:lnTo>
                  <a:lnTo>
                    <a:pt x="18878" y="2251"/>
                  </a:lnTo>
                  <a:lnTo>
                    <a:pt x="18828" y="2259"/>
                  </a:lnTo>
                  <a:lnTo>
                    <a:pt x="18778" y="2267"/>
                  </a:lnTo>
                  <a:lnTo>
                    <a:pt x="18728" y="2284"/>
                  </a:lnTo>
                  <a:lnTo>
                    <a:pt x="18629" y="2334"/>
                  </a:lnTo>
                  <a:lnTo>
                    <a:pt x="18546" y="2392"/>
                  </a:lnTo>
                  <a:lnTo>
                    <a:pt x="18463" y="2467"/>
                  </a:lnTo>
                  <a:lnTo>
                    <a:pt x="18396" y="2550"/>
                  </a:lnTo>
                  <a:lnTo>
                    <a:pt x="18346" y="2649"/>
                  </a:lnTo>
                  <a:lnTo>
                    <a:pt x="18305" y="2741"/>
                  </a:lnTo>
                  <a:lnTo>
                    <a:pt x="18272" y="2849"/>
                  </a:lnTo>
                  <a:lnTo>
                    <a:pt x="18247" y="2948"/>
                  </a:lnTo>
                  <a:lnTo>
                    <a:pt x="18230" y="3056"/>
                  </a:lnTo>
                  <a:lnTo>
                    <a:pt x="18222" y="3164"/>
                  </a:lnTo>
                  <a:lnTo>
                    <a:pt x="18222" y="3272"/>
                  </a:lnTo>
                  <a:lnTo>
                    <a:pt x="18222" y="3480"/>
                  </a:lnTo>
                  <a:lnTo>
                    <a:pt x="18180" y="3513"/>
                  </a:lnTo>
                  <a:lnTo>
                    <a:pt x="18130" y="3521"/>
                  </a:lnTo>
                  <a:lnTo>
                    <a:pt x="18081" y="3530"/>
                  </a:lnTo>
                  <a:lnTo>
                    <a:pt x="18022" y="3513"/>
                  </a:lnTo>
                  <a:lnTo>
                    <a:pt x="17973" y="3497"/>
                  </a:lnTo>
                  <a:lnTo>
                    <a:pt x="17931" y="3463"/>
                  </a:lnTo>
                  <a:lnTo>
                    <a:pt x="17890" y="3430"/>
                  </a:lnTo>
                  <a:lnTo>
                    <a:pt x="17865" y="3389"/>
                  </a:lnTo>
                  <a:lnTo>
                    <a:pt x="17840" y="3339"/>
                  </a:lnTo>
                  <a:lnTo>
                    <a:pt x="17831" y="3289"/>
                  </a:lnTo>
                  <a:lnTo>
                    <a:pt x="17831" y="3231"/>
                  </a:lnTo>
                  <a:lnTo>
                    <a:pt x="17840" y="3181"/>
                  </a:lnTo>
                  <a:lnTo>
                    <a:pt x="17848" y="3131"/>
                  </a:lnTo>
                  <a:lnTo>
                    <a:pt x="17865" y="3081"/>
                  </a:lnTo>
                  <a:lnTo>
                    <a:pt x="17890" y="3031"/>
                  </a:lnTo>
                  <a:lnTo>
                    <a:pt x="17923" y="2982"/>
                  </a:lnTo>
                  <a:lnTo>
                    <a:pt x="18014" y="2874"/>
                  </a:lnTo>
                  <a:lnTo>
                    <a:pt x="18056" y="2807"/>
                  </a:lnTo>
                  <a:lnTo>
                    <a:pt x="18072" y="2774"/>
                  </a:lnTo>
                  <a:lnTo>
                    <a:pt x="18081" y="2741"/>
                  </a:lnTo>
                  <a:lnTo>
                    <a:pt x="18089" y="2699"/>
                  </a:lnTo>
                  <a:lnTo>
                    <a:pt x="18081" y="2649"/>
                  </a:lnTo>
                  <a:lnTo>
                    <a:pt x="18072" y="2600"/>
                  </a:lnTo>
                  <a:lnTo>
                    <a:pt x="18047" y="2558"/>
                  </a:lnTo>
                  <a:lnTo>
                    <a:pt x="18022" y="2517"/>
                  </a:lnTo>
                  <a:lnTo>
                    <a:pt x="17989" y="2483"/>
                  </a:lnTo>
                  <a:lnTo>
                    <a:pt x="17948" y="2450"/>
                  </a:lnTo>
                  <a:lnTo>
                    <a:pt x="17906" y="2425"/>
                  </a:lnTo>
                  <a:lnTo>
                    <a:pt x="17823" y="2384"/>
                  </a:lnTo>
                  <a:lnTo>
                    <a:pt x="17732" y="2350"/>
                  </a:lnTo>
                  <a:lnTo>
                    <a:pt x="17541" y="2292"/>
                  </a:lnTo>
                  <a:lnTo>
                    <a:pt x="17449" y="2259"/>
                  </a:lnTo>
                  <a:lnTo>
                    <a:pt x="17366" y="2226"/>
                  </a:lnTo>
                  <a:lnTo>
                    <a:pt x="17283" y="2184"/>
                  </a:lnTo>
                  <a:lnTo>
                    <a:pt x="17209" y="2134"/>
                  </a:lnTo>
                  <a:lnTo>
                    <a:pt x="17134" y="2076"/>
                  </a:lnTo>
                  <a:lnTo>
                    <a:pt x="17059" y="2027"/>
                  </a:lnTo>
                  <a:lnTo>
                    <a:pt x="16926" y="1894"/>
                  </a:lnTo>
                  <a:lnTo>
                    <a:pt x="16793" y="1761"/>
                  </a:lnTo>
                  <a:lnTo>
                    <a:pt x="16677" y="1611"/>
                  </a:lnTo>
                  <a:lnTo>
                    <a:pt x="16561" y="1453"/>
                  </a:lnTo>
                  <a:lnTo>
                    <a:pt x="16445" y="1296"/>
                  </a:lnTo>
                  <a:lnTo>
                    <a:pt x="16220" y="972"/>
                  </a:lnTo>
                  <a:lnTo>
                    <a:pt x="16104" y="814"/>
                  </a:lnTo>
                  <a:lnTo>
                    <a:pt x="15979" y="665"/>
                  </a:lnTo>
                  <a:lnTo>
                    <a:pt x="15855" y="523"/>
                  </a:lnTo>
                  <a:lnTo>
                    <a:pt x="15714" y="390"/>
                  </a:lnTo>
                  <a:lnTo>
                    <a:pt x="15639" y="332"/>
                  </a:lnTo>
                  <a:lnTo>
                    <a:pt x="15564" y="274"/>
                  </a:lnTo>
                  <a:lnTo>
                    <a:pt x="15489" y="224"/>
                  </a:lnTo>
                  <a:lnTo>
                    <a:pt x="15406" y="183"/>
                  </a:lnTo>
                  <a:lnTo>
                    <a:pt x="15298" y="133"/>
                  </a:lnTo>
                  <a:lnTo>
                    <a:pt x="15191" y="91"/>
                  </a:lnTo>
                  <a:lnTo>
                    <a:pt x="15083" y="58"/>
                  </a:lnTo>
                  <a:lnTo>
                    <a:pt x="14975" y="33"/>
                  </a:lnTo>
                  <a:lnTo>
                    <a:pt x="14867" y="17"/>
                  </a:lnTo>
                  <a:lnTo>
                    <a:pt x="14750" y="8"/>
                  </a:lnTo>
                  <a:lnTo>
                    <a:pt x="14642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6169900" y="-1037567"/>
              <a:ext cx="86235" cy="59295"/>
            </a:xfrm>
            <a:custGeom>
              <a:avLst/>
              <a:gdLst/>
              <a:ahLst/>
              <a:cxnLst/>
              <a:rect l="l" t="t" r="r" b="b"/>
              <a:pathLst>
                <a:path w="4411" h="3033" extrusionOk="0">
                  <a:moveTo>
                    <a:pt x="1570" y="1"/>
                  </a:moveTo>
                  <a:lnTo>
                    <a:pt x="1437" y="17"/>
                  </a:lnTo>
                  <a:lnTo>
                    <a:pt x="1296" y="34"/>
                  </a:lnTo>
                  <a:lnTo>
                    <a:pt x="1155" y="59"/>
                  </a:lnTo>
                  <a:lnTo>
                    <a:pt x="1022" y="100"/>
                  </a:lnTo>
                  <a:lnTo>
                    <a:pt x="889" y="142"/>
                  </a:lnTo>
                  <a:lnTo>
                    <a:pt x="756" y="192"/>
                  </a:lnTo>
                  <a:lnTo>
                    <a:pt x="631" y="258"/>
                  </a:lnTo>
                  <a:lnTo>
                    <a:pt x="507" y="325"/>
                  </a:lnTo>
                  <a:lnTo>
                    <a:pt x="391" y="399"/>
                  </a:lnTo>
                  <a:lnTo>
                    <a:pt x="274" y="482"/>
                  </a:lnTo>
                  <a:lnTo>
                    <a:pt x="166" y="565"/>
                  </a:lnTo>
                  <a:lnTo>
                    <a:pt x="67" y="665"/>
                  </a:lnTo>
                  <a:lnTo>
                    <a:pt x="25" y="707"/>
                  </a:lnTo>
                  <a:lnTo>
                    <a:pt x="0" y="756"/>
                  </a:lnTo>
                  <a:lnTo>
                    <a:pt x="117" y="840"/>
                  </a:lnTo>
                  <a:lnTo>
                    <a:pt x="241" y="914"/>
                  </a:lnTo>
                  <a:lnTo>
                    <a:pt x="366" y="981"/>
                  </a:lnTo>
                  <a:lnTo>
                    <a:pt x="499" y="1047"/>
                  </a:lnTo>
                  <a:lnTo>
                    <a:pt x="764" y="1163"/>
                  </a:lnTo>
                  <a:lnTo>
                    <a:pt x="897" y="1222"/>
                  </a:lnTo>
                  <a:lnTo>
                    <a:pt x="1022" y="1288"/>
                  </a:lnTo>
                  <a:lnTo>
                    <a:pt x="1188" y="1396"/>
                  </a:lnTo>
                  <a:lnTo>
                    <a:pt x="1346" y="1512"/>
                  </a:lnTo>
                  <a:lnTo>
                    <a:pt x="1495" y="1645"/>
                  </a:lnTo>
                  <a:lnTo>
                    <a:pt x="1628" y="1786"/>
                  </a:lnTo>
                  <a:lnTo>
                    <a:pt x="1753" y="1944"/>
                  </a:lnTo>
                  <a:lnTo>
                    <a:pt x="1861" y="2102"/>
                  </a:lnTo>
                  <a:lnTo>
                    <a:pt x="1960" y="2276"/>
                  </a:lnTo>
                  <a:lnTo>
                    <a:pt x="2035" y="2459"/>
                  </a:lnTo>
                  <a:lnTo>
                    <a:pt x="2101" y="2608"/>
                  </a:lnTo>
                  <a:lnTo>
                    <a:pt x="2135" y="2683"/>
                  </a:lnTo>
                  <a:lnTo>
                    <a:pt x="2176" y="2758"/>
                  </a:lnTo>
                  <a:lnTo>
                    <a:pt x="2201" y="2800"/>
                  </a:lnTo>
                  <a:lnTo>
                    <a:pt x="2234" y="2841"/>
                  </a:lnTo>
                  <a:lnTo>
                    <a:pt x="2317" y="2907"/>
                  </a:lnTo>
                  <a:lnTo>
                    <a:pt x="2400" y="2957"/>
                  </a:lnTo>
                  <a:lnTo>
                    <a:pt x="2500" y="2999"/>
                  </a:lnTo>
                  <a:lnTo>
                    <a:pt x="2600" y="3024"/>
                  </a:lnTo>
                  <a:lnTo>
                    <a:pt x="2708" y="3032"/>
                  </a:lnTo>
                  <a:lnTo>
                    <a:pt x="2807" y="3015"/>
                  </a:lnTo>
                  <a:lnTo>
                    <a:pt x="2857" y="3007"/>
                  </a:lnTo>
                  <a:lnTo>
                    <a:pt x="2907" y="2982"/>
                  </a:lnTo>
                  <a:lnTo>
                    <a:pt x="2982" y="2949"/>
                  </a:lnTo>
                  <a:lnTo>
                    <a:pt x="3057" y="2907"/>
                  </a:lnTo>
                  <a:lnTo>
                    <a:pt x="3189" y="2808"/>
                  </a:lnTo>
                  <a:lnTo>
                    <a:pt x="4311" y="1919"/>
                  </a:lnTo>
                  <a:lnTo>
                    <a:pt x="4360" y="1878"/>
                  </a:lnTo>
                  <a:lnTo>
                    <a:pt x="4385" y="1853"/>
                  </a:lnTo>
                  <a:lnTo>
                    <a:pt x="4402" y="1820"/>
                  </a:lnTo>
                  <a:lnTo>
                    <a:pt x="4410" y="1786"/>
                  </a:lnTo>
                  <a:lnTo>
                    <a:pt x="4402" y="1761"/>
                  </a:lnTo>
                  <a:lnTo>
                    <a:pt x="4402" y="1728"/>
                  </a:lnTo>
                  <a:lnTo>
                    <a:pt x="4385" y="1695"/>
                  </a:lnTo>
                  <a:lnTo>
                    <a:pt x="4352" y="1645"/>
                  </a:lnTo>
                  <a:lnTo>
                    <a:pt x="4302" y="1587"/>
                  </a:lnTo>
                  <a:lnTo>
                    <a:pt x="4070" y="1338"/>
                  </a:lnTo>
                  <a:lnTo>
                    <a:pt x="3829" y="1097"/>
                  </a:lnTo>
                  <a:lnTo>
                    <a:pt x="3580" y="864"/>
                  </a:lnTo>
                  <a:lnTo>
                    <a:pt x="3447" y="748"/>
                  </a:lnTo>
                  <a:lnTo>
                    <a:pt x="3314" y="640"/>
                  </a:lnTo>
                  <a:lnTo>
                    <a:pt x="3181" y="541"/>
                  </a:lnTo>
                  <a:lnTo>
                    <a:pt x="3048" y="449"/>
                  </a:lnTo>
                  <a:lnTo>
                    <a:pt x="2899" y="358"/>
                  </a:lnTo>
                  <a:lnTo>
                    <a:pt x="2758" y="275"/>
                  </a:lnTo>
                  <a:lnTo>
                    <a:pt x="2608" y="208"/>
                  </a:lnTo>
                  <a:lnTo>
                    <a:pt x="2450" y="142"/>
                  </a:lnTo>
                  <a:lnTo>
                    <a:pt x="2292" y="92"/>
                  </a:lnTo>
                  <a:lnTo>
                    <a:pt x="2126" y="51"/>
                  </a:lnTo>
                  <a:lnTo>
                    <a:pt x="1993" y="26"/>
                  </a:lnTo>
                  <a:lnTo>
                    <a:pt x="1852" y="9"/>
                  </a:lnTo>
                  <a:lnTo>
                    <a:pt x="1711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6243783" y="-1000049"/>
              <a:ext cx="67721" cy="38826"/>
            </a:xfrm>
            <a:custGeom>
              <a:avLst/>
              <a:gdLst/>
              <a:ahLst/>
              <a:cxnLst/>
              <a:rect l="l" t="t" r="r" b="b"/>
              <a:pathLst>
                <a:path w="3464" h="1986" extrusionOk="0">
                  <a:moveTo>
                    <a:pt x="1080" y="0"/>
                  </a:moveTo>
                  <a:lnTo>
                    <a:pt x="1055" y="8"/>
                  </a:lnTo>
                  <a:lnTo>
                    <a:pt x="1038" y="8"/>
                  </a:lnTo>
                  <a:lnTo>
                    <a:pt x="1022" y="25"/>
                  </a:lnTo>
                  <a:lnTo>
                    <a:pt x="988" y="50"/>
                  </a:lnTo>
                  <a:lnTo>
                    <a:pt x="125" y="922"/>
                  </a:lnTo>
                  <a:lnTo>
                    <a:pt x="75" y="972"/>
                  </a:lnTo>
                  <a:lnTo>
                    <a:pt x="25" y="1038"/>
                  </a:lnTo>
                  <a:lnTo>
                    <a:pt x="8" y="1072"/>
                  </a:lnTo>
                  <a:lnTo>
                    <a:pt x="0" y="1105"/>
                  </a:lnTo>
                  <a:lnTo>
                    <a:pt x="0" y="1138"/>
                  </a:lnTo>
                  <a:lnTo>
                    <a:pt x="0" y="1171"/>
                  </a:lnTo>
                  <a:lnTo>
                    <a:pt x="116" y="1188"/>
                  </a:lnTo>
                  <a:lnTo>
                    <a:pt x="224" y="1188"/>
                  </a:lnTo>
                  <a:lnTo>
                    <a:pt x="449" y="1163"/>
                  </a:lnTo>
                  <a:lnTo>
                    <a:pt x="556" y="1146"/>
                  </a:lnTo>
                  <a:lnTo>
                    <a:pt x="664" y="1155"/>
                  </a:lnTo>
                  <a:lnTo>
                    <a:pt x="723" y="1155"/>
                  </a:lnTo>
                  <a:lnTo>
                    <a:pt x="772" y="1171"/>
                  </a:lnTo>
                  <a:lnTo>
                    <a:pt x="822" y="1188"/>
                  </a:lnTo>
                  <a:lnTo>
                    <a:pt x="872" y="1204"/>
                  </a:lnTo>
                  <a:lnTo>
                    <a:pt x="914" y="1238"/>
                  </a:lnTo>
                  <a:lnTo>
                    <a:pt x="955" y="1271"/>
                  </a:lnTo>
                  <a:lnTo>
                    <a:pt x="1030" y="1346"/>
                  </a:lnTo>
                  <a:lnTo>
                    <a:pt x="1105" y="1429"/>
                  </a:lnTo>
                  <a:lnTo>
                    <a:pt x="1179" y="1503"/>
                  </a:lnTo>
                  <a:lnTo>
                    <a:pt x="1271" y="1578"/>
                  </a:lnTo>
                  <a:lnTo>
                    <a:pt x="1370" y="1645"/>
                  </a:lnTo>
                  <a:lnTo>
                    <a:pt x="1478" y="1703"/>
                  </a:lnTo>
                  <a:lnTo>
                    <a:pt x="1595" y="1744"/>
                  </a:lnTo>
                  <a:lnTo>
                    <a:pt x="1711" y="1777"/>
                  </a:lnTo>
                  <a:lnTo>
                    <a:pt x="1827" y="1811"/>
                  </a:lnTo>
                  <a:lnTo>
                    <a:pt x="2076" y="1852"/>
                  </a:lnTo>
                  <a:lnTo>
                    <a:pt x="2641" y="1960"/>
                  </a:lnTo>
                  <a:lnTo>
                    <a:pt x="2757" y="1977"/>
                  </a:lnTo>
                  <a:lnTo>
                    <a:pt x="2865" y="1985"/>
                  </a:lnTo>
                  <a:lnTo>
                    <a:pt x="2940" y="1985"/>
                  </a:lnTo>
                  <a:lnTo>
                    <a:pt x="3015" y="1977"/>
                  </a:lnTo>
                  <a:lnTo>
                    <a:pt x="3089" y="1968"/>
                  </a:lnTo>
                  <a:lnTo>
                    <a:pt x="3156" y="1952"/>
                  </a:lnTo>
                  <a:lnTo>
                    <a:pt x="3231" y="1927"/>
                  </a:lnTo>
                  <a:lnTo>
                    <a:pt x="3297" y="1894"/>
                  </a:lnTo>
                  <a:lnTo>
                    <a:pt x="3355" y="1852"/>
                  </a:lnTo>
                  <a:lnTo>
                    <a:pt x="3413" y="1811"/>
                  </a:lnTo>
                  <a:lnTo>
                    <a:pt x="3438" y="1794"/>
                  </a:lnTo>
                  <a:lnTo>
                    <a:pt x="3455" y="1769"/>
                  </a:lnTo>
                  <a:lnTo>
                    <a:pt x="3463" y="1728"/>
                  </a:lnTo>
                  <a:lnTo>
                    <a:pt x="3455" y="1694"/>
                  </a:lnTo>
                  <a:lnTo>
                    <a:pt x="3380" y="1387"/>
                  </a:lnTo>
                  <a:lnTo>
                    <a:pt x="3289" y="1088"/>
                  </a:lnTo>
                  <a:lnTo>
                    <a:pt x="3256" y="997"/>
                  </a:lnTo>
                  <a:lnTo>
                    <a:pt x="3231" y="947"/>
                  </a:lnTo>
                  <a:lnTo>
                    <a:pt x="3197" y="914"/>
                  </a:lnTo>
                  <a:lnTo>
                    <a:pt x="3164" y="889"/>
                  </a:lnTo>
                  <a:lnTo>
                    <a:pt x="3131" y="864"/>
                  </a:lnTo>
                  <a:lnTo>
                    <a:pt x="3056" y="839"/>
                  </a:lnTo>
                  <a:lnTo>
                    <a:pt x="1138" y="25"/>
                  </a:lnTo>
                  <a:lnTo>
                    <a:pt x="1096" y="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6423026" y="-972619"/>
              <a:ext cx="87213" cy="80878"/>
            </a:xfrm>
            <a:custGeom>
              <a:avLst/>
              <a:gdLst/>
              <a:ahLst/>
              <a:cxnLst/>
              <a:rect l="l" t="t" r="r" b="b"/>
              <a:pathLst>
                <a:path w="4461" h="4137" extrusionOk="0">
                  <a:moveTo>
                    <a:pt x="208" y="1"/>
                  </a:moveTo>
                  <a:lnTo>
                    <a:pt x="167" y="9"/>
                  </a:lnTo>
                  <a:lnTo>
                    <a:pt x="125" y="17"/>
                  </a:lnTo>
                  <a:lnTo>
                    <a:pt x="92" y="34"/>
                  </a:lnTo>
                  <a:lnTo>
                    <a:pt x="67" y="59"/>
                  </a:lnTo>
                  <a:lnTo>
                    <a:pt x="34" y="84"/>
                  </a:lnTo>
                  <a:lnTo>
                    <a:pt x="17" y="117"/>
                  </a:lnTo>
                  <a:lnTo>
                    <a:pt x="1" y="150"/>
                  </a:lnTo>
                  <a:lnTo>
                    <a:pt x="1" y="183"/>
                  </a:lnTo>
                  <a:lnTo>
                    <a:pt x="1" y="217"/>
                  </a:lnTo>
                  <a:lnTo>
                    <a:pt x="17" y="275"/>
                  </a:lnTo>
                  <a:lnTo>
                    <a:pt x="51" y="333"/>
                  </a:lnTo>
                  <a:lnTo>
                    <a:pt x="84" y="391"/>
                  </a:lnTo>
                  <a:lnTo>
                    <a:pt x="200" y="557"/>
                  </a:lnTo>
                  <a:lnTo>
                    <a:pt x="333" y="723"/>
                  </a:lnTo>
                  <a:lnTo>
                    <a:pt x="399" y="798"/>
                  </a:lnTo>
                  <a:lnTo>
                    <a:pt x="466" y="873"/>
                  </a:lnTo>
                  <a:lnTo>
                    <a:pt x="549" y="939"/>
                  </a:lnTo>
                  <a:lnTo>
                    <a:pt x="632" y="997"/>
                  </a:lnTo>
                  <a:lnTo>
                    <a:pt x="732" y="1047"/>
                  </a:lnTo>
                  <a:lnTo>
                    <a:pt x="839" y="1097"/>
                  </a:lnTo>
                  <a:lnTo>
                    <a:pt x="1055" y="1197"/>
                  </a:lnTo>
                  <a:lnTo>
                    <a:pt x="1155" y="1255"/>
                  </a:lnTo>
                  <a:lnTo>
                    <a:pt x="1246" y="1313"/>
                  </a:lnTo>
                  <a:lnTo>
                    <a:pt x="1280" y="1354"/>
                  </a:lnTo>
                  <a:lnTo>
                    <a:pt x="1321" y="1396"/>
                  </a:lnTo>
                  <a:lnTo>
                    <a:pt x="1354" y="1437"/>
                  </a:lnTo>
                  <a:lnTo>
                    <a:pt x="1379" y="1487"/>
                  </a:lnTo>
                  <a:lnTo>
                    <a:pt x="1413" y="1562"/>
                  </a:lnTo>
                  <a:lnTo>
                    <a:pt x="1437" y="1645"/>
                  </a:lnTo>
                  <a:lnTo>
                    <a:pt x="1454" y="1728"/>
                  </a:lnTo>
                  <a:lnTo>
                    <a:pt x="1479" y="1811"/>
                  </a:lnTo>
                  <a:lnTo>
                    <a:pt x="1529" y="1911"/>
                  </a:lnTo>
                  <a:lnTo>
                    <a:pt x="1587" y="2002"/>
                  </a:lnTo>
                  <a:lnTo>
                    <a:pt x="1653" y="2077"/>
                  </a:lnTo>
                  <a:lnTo>
                    <a:pt x="1728" y="2152"/>
                  </a:lnTo>
                  <a:lnTo>
                    <a:pt x="1819" y="2226"/>
                  </a:lnTo>
                  <a:lnTo>
                    <a:pt x="1911" y="2285"/>
                  </a:lnTo>
                  <a:lnTo>
                    <a:pt x="2085" y="2409"/>
                  </a:lnTo>
                  <a:lnTo>
                    <a:pt x="2185" y="2484"/>
                  </a:lnTo>
                  <a:lnTo>
                    <a:pt x="2276" y="2567"/>
                  </a:lnTo>
                  <a:lnTo>
                    <a:pt x="2318" y="2608"/>
                  </a:lnTo>
                  <a:lnTo>
                    <a:pt x="2351" y="2658"/>
                  </a:lnTo>
                  <a:lnTo>
                    <a:pt x="2376" y="2716"/>
                  </a:lnTo>
                  <a:lnTo>
                    <a:pt x="2401" y="2775"/>
                  </a:lnTo>
                  <a:lnTo>
                    <a:pt x="2401" y="2824"/>
                  </a:lnTo>
                  <a:lnTo>
                    <a:pt x="2401" y="2874"/>
                  </a:lnTo>
                  <a:lnTo>
                    <a:pt x="2392" y="2982"/>
                  </a:lnTo>
                  <a:lnTo>
                    <a:pt x="2376" y="3090"/>
                  </a:lnTo>
                  <a:lnTo>
                    <a:pt x="2368" y="3198"/>
                  </a:lnTo>
                  <a:lnTo>
                    <a:pt x="2368" y="3248"/>
                  </a:lnTo>
                  <a:lnTo>
                    <a:pt x="2384" y="3306"/>
                  </a:lnTo>
                  <a:lnTo>
                    <a:pt x="2401" y="3356"/>
                  </a:lnTo>
                  <a:lnTo>
                    <a:pt x="2434" y="3406"/>
                  </a:lnTo>
                  <a:lnTo>
                    <a:pt x="2467" y="3439"/>
                  </a:lnTo>
                  <a:lnTo>
                    <a:pt x="2509" y="3472"/>
                  </a:lnTo>
                  <a:lnTo>
                    <a:pt x="2559" y="3480"/>
                  </a:lnTo>
                  <a:lnTo>
                    <a:pt x="2608" y="3480"/>
                  </a:lnTo>
                  <a:lnTo>
                    <a:pt x="2642" y="3464"/>
                  </a:lnTo>
                  <a:lnTo>
                    <a:pt x="2675" y="3447"/>
                  </a:lnTo>
                  <a:lnTo>
                    <a:pt x="2725" y="3397"/>
                  </a:lnTo>
                  <a:lnTo>
                    <a:pt x="2775" y="3339"/>
                  </a:lnTo>
                  <a:lnTo>
                    <a:pt x="2824" y="3289"/>
                  </a:lnTo>
                  <a:lnTo>
                    <a:pt x="2874" y="3256"/>
                  </a:lnTo>
                  <a:lnTo>
                    <a:pt x="2924" y="3240"/>
                  </a:lnTo>
                  <a:lnTo>
                    <a:pt x="2982" y="3231"/>
                  </a:lnTo>
                  <a:lnTo>
                    <a:pt x="3032" y="3231"/>
                  </a:lnTo>
                  <a:lnTo>
                    <a:pt x="3090" y="3240"/>
                  </a:lnTo>
                  <a:lnTo>
                    <a:pt x="3140" y="3256"/>
                  </a:lnTo>
                  <a:lnTo>
                    <a:pt x="3198" y="3281"/>
                  </a:lnTo>
                  <a:lnTo>
                    <a:pt x="3240" y="3306"/>
                  </a:lnTo>
                  <a:lnTo>
                    <a:pt x="3331" y="3381"/>
                  </a:lnTo>
                  <a:lnTo>
                    <a:pt x="3406" y="3464"/>
                  </a:lnTo>
                  <a:lnTo>
                    <a:pt x="3539" y="3638"/>
                  </a:lnTo>
                  <a:lnTo>
                    <a:pt x="3630" y="3738"/>
                  </a:lnTo>
                  <a:lnTo>
                    <a:pt x="3721" y="3838"/>
                  </a:lnTo>
                  <a:lnTo>
                    <a:pt x="3821" y="3929"/>
                  </a:lnTo>
                  <a:lnTo>
                    <a:pt x="3929" y="4012"/>
                  </a:lnTo>
                  <a:lnTo>
                    <a:pt x="4045" y="4070"/>
                  </a:lnTo>
                  <a:lnTo>
                    <a:pt x="4103" y="4095"/>
                  </a:lnTo>
                  <a:lnTo>
                    <a:pt x="4170" y="4120"/>
                  </a:lnTo>
                  <a:lnTo>
                    <a:pt x="4228" y="4128"/>
                  </a:lnTo>
                  <a:lnTo>
                    <a:pt x="4294" y="4137"/>
                  </a:lnTo>
                  <a:lnTo>
                    <a:pt x="4427" y="4137"/>
                  </a:lnTo>
                  <a:lnTo>
                    <a:pt x="4444" y="4078"/>
                  </a:lnTo>
                  <a:lnTo>
                    <a:pt x="4460" y="4029"/>
                  </a:lnTo>
                  <a:lnTo>
                    <a:pt x="4460" y="3970"/>
                  </a:lnTo>
                  <a:lnTo>
                    <a:pt x="4460" y="3912"/>
                  </a:lnTo>
                  <a:lnTo>
                    <a:pt x="4444" y="3854"/>
                  </a:lnTo>
                  <a:lnTo>
                    <a:pt x="4427" y="3796"/>
                  </a:lnTo>
                  <a:lnTo>
                    <a:pt x="4402" y="3746"/>
                  </a:lnTo>
                  <a:lnTo>
                    <a:pt x="4377" y="3696"/>
                  </a:lnTo>
                  <a:lnTo>
                    <a:pt x="4303" y="3597"/>
                  </a:lnTo>
                  <a:lnTo>
                    <a:pt x="4228" y="3514"/>
                  </a:lnTo>
                  <a:lnTo>
                    <a:pt x="4137" y="3439"/>
                  </a:lnTo>
                  <a:lnTo>
                    <a:pt x="4045" y="3364"/>
                  </a:lnTo>
                  <a:lnTo>
                    <a:pt x="3854" y="3206"/>
                  </a:lnTo>
                  <a:lnTo>
                    <a:pt x="3663" y="3040"/>
                  </a:lnTo>
                  <a:lnTo>
                    <a:pt x="3281" y="2692"/>
                  </a:lnTo>
                  <a:lnTo>
                    <a:pt x="2916" y="2343"/>
                  </a:lnTo>
                  <a:lnTo>
                    <a:pt x="2559" y="1986"/>
                  </a:lnTo>
                  <a:lnTo>
                    <a:pt x="2467" y="1894"/>
                  </a:lnTo>
                  <a:lnTo>
                    <a:pt x="2434" y="1844"/>
                  </a:lnTo>
                  <a:lnTo>
                    <a:pt x="2401" y="1795"/>
                  </a:lnTo>
                  <a:lnTo>
                    <a:pt x="2368" y="1736"/>
                  </a:lnTo>
                  <a:lnTo>
                    <a:pt x="2343" y="1678"/>
                  </a:lnTo>
                  <a:lnTo>
                    <a:pt x="2318" y="1620"/>
                  </a:lnTo>
                  <a:lnTo>
                    <a:pt x="2293" y="1562"/>
                  </a:lnTo>
                  <a:lnTo>
                    <a:pt x="2251" y="1496"/>
                  </a:lnTo>
                  <a:lnTo>
                    <a:pt x="2201" y="1429"/>
                  </a:lnTo>
                  <a:lnTo>
                    <a:pt x="2143" y="1371"/>
                  </a:lnTo>
                  <a:lnTo>
                    <a:pt x="2077" y="1321"/>
                  </a:lnTo>
                  <a:lnTo>
                    <a:pt x="1969" y="1238"/>
                  </a:lnTo>
                  <a:lnTo>
                    <a:pt x="1853" y="1163"/>
                  </a:lnTo>
                  <a:lnTo>
                    <a:pt x="1736" y="1097"/>
                  </a:lnTo>
                  <a:lnTo>
                    <a:pt x="1620" y="1039"/>
                  </a:lnTo>
                  <a:lnTo>
                    <a:pt x="1496" y="981"/>
                  </a:lnTo>
                  <a:lnTo>
                    <a:pt x="1363" y="931"/>
                  </a:lnTo>
                  <a:lnTo>
                    <a:pt x="1238" y="898"/>
                  </a:lnTo>
                  <a:lnTo>
                    <a:pt x="1105" y="864"/>
                  </a:lnTo>
                  <a:lnTo>
                    <a:pt x="1105" y="798"/>
                  </a:lnTo>
                  <a:lnTo>
                    <a:pt x="1097" y="740"/>
                  </a:lnTo>
                  <a:lnTo>
                    <a:pt x="1080" y="682"/>
                  </a:lnTo>
                  <a:lnTo>
                    <a:pt x="1064" y="624"/>
                  </a:lnTo>
                  <a:lnTo>
                    <a:pt x="1039" y="565"/>
                  </a:lnTo>
                  <a:lnTo>
                    <a:pt x="1006" y="507"/>
                  </a:lnTo>
                  <a:lnTo>
                    <a:pt x="964" y="457"/>
                  </a:lnTo>
                  <a:lnTo>
                    <a:pt x="923" y="408"/>
                  </a:lnTo>
                  <a:lnTo>
                    <a:pt x="831" y="325"/>
                  </a:lnTo>
                  <a:lnTo>
                    <a:pt x="732" y="250"/>
                  </a:lnTo>
                  <a:lnTo>
                    <a:pt x="632" y="183"/>
                  </a:lnTo>
                  <a:lnTo>
                    <a:pt x="524" y="117"/>
                  </a:lnTo>
                  <a:lnTo>
                    <a:pt x="457" y="75"/>
                  </a:lnTo>
                  <a:lnTo>
                    <a:pt x="391" y="42"/>
                  </a:lnTo>
                  <a:lnTo>
                    <a:pt x="316" y="17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accent4"/>
            </a:solidFill>
            <a:ln w="58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9" name="Google Shape;2059;p56"/>
          <p:cNvGrpSpPr/>
          <p:nvPr/>
        </p:nvGrpSpPr>
        <p:grpSpPr>
          <a:xfrm>
            <a:off x="1813533" y="2868878"/>
            <a:ext cx="5516975" cy="1638881"/>
            <a:chOff x="4639715" y="1389470"/>
            <a:chExt cx="4047077" cy="2497913"/>
          </a:xfrm>
        </p:grpSpPr>
        <p:sp>
          <p:nvSpPr>
            <p:cNvPr id="2060" name="Google Shape;2060;p56"/>
            <p:cNvSpPr/>
            <p:nvPr/>
          </p:nvSpPr>
          <p:spPr>
            <a:xfrm>
              <a:off x="4825734" y="1703113"/>
              <a:ext cx="906023" cy="930793"/>
            </a:xfrm>
            <a:custGeom>
              <a:avLst/>
              <a:gdLst/>
              <a:ahLst/>
              <a:cxnLst/>
              <a:rect l="l" t="t" r="r" b="b"/>
              <a:pathLst>
                <a:path w="29774" h="30588" extrusionOk="0">
                  <a:moveTo>
                    <a:pt x="12623" y="1595"/>
                  </a:moveTo>
                  <a:lnTo>
                    <a:pt x="12640" y="1636"/>
                  </a:lnTo>
                  <a:lnTo>
                    <a:pt x="12657" y="1669"/>
                  </a:lnTo>
                  <a:lnTo>
                    <a:pt x="12690" y="1703"/>
                  </a:lnTo>
                  <a:lnTo>
                    <a:pt x="12723" y="1736"/>
                  </a:lnTo>
                  <a:lnTo>
                    <a:pt x="12756" y="1752"/>
                  </a:lnTo>
                  <a:lnTo>
                    <a:pt x="12798" y="1777"/>
                  </a:lnTo>
                  <a:lnTo>
                    <a:pt x="12839" y="1786"/>
                  </a:lnTo>
                  <a:lnTo>
                    <a:pt x="12881" y="1802"/>
                  </a:lnTo>
                  <a:lnTo>
                    <a:pt x="12972" y="1802"/>
                  </a:lnTo>
                  <a:lnTo>
                    <a:pt x="13064" y="1794"/>
                  </a:lnTo>
                  <a:lnTo>
                    <a:pt x="13147" y="1777"/>
                  </a:lnTo>
                  <a:lnTo>
                    <a:pt x="13230" y="1761"/>
                  </a:lnTo>
                  <a:lnTo>
                    <a:pt x="13263" y="1752"/>
                  </a:lnTo>
                  <a:lnTo>
                    <a:pt x="13296" y="1752"/>
                  </a:lnTo>
                  <a:lnTo>
                    <a:pt x="13321" y="1769"/>
                  </a:lnTo>
                  <a:lnTo>
                    <a:pt x="13338" y="1777"/>
                  </a:lnTo>
                  <a:lnTo>
                    <a:pt x="13371" y="1819"/>
                  </a:lnTo>
                  <a:lnTo>
                    <a:pt x="13404" y="1852"/>
                  </a:lnTo>
                  <a:lnTo>
                    <a:pt x="13437" y="1885"/>
                  </a:lnTo>
                  <a:lnTo>
                    <a:pt x="13479" y="1902"/>
                  </a:lnTo>
                  <a:lnTo>
                    <a:pt x="13529" y="1919"/>
                  </a:lnTo>
                  <a:lnTo>
                    <a:pt x="13570" y="1927"/>
                  </a:lnTo>
                  <a:lnTo>
                    <a:pt x="13620" y="1935"/>
                  </a:lnTo>
                  <a:lnTo>
                    <a:pt x="13670" y="1927"/>
                  </a:lnTo>
                  <a:lnTo>
                    <a:pt x="13711" y="1919"/>
                  </a:lnTo>
                  <a:lnTo>
                    <a:pt x="13761" y="1902"/>
                  </a:lnTo>
                  <a:lnTo>
                    <a:pt x="13778" y="1902"/>
                  </a:lnTo>
                  <a:lnTo>
                    <a:pt x="13803" y="1894"/>
                  </a:lnTo>
                  <a:lnTo>
                    <a:pt x="13836" y="1902"/>
                  </a:lnTo>
                  <a:lnTo>
                    <a:pt x="13861" y="1919"/>
                  </a:lnTo>
                  <a:lnTo>
                    <a:pt x="13911" y="1960"/>
                  </a:lnTo>
                  <a:lnTo>
                    <a:pt x="13952" y="1977"/>
                  </a:lnTo>
                  <a:lnTo>
                    <a:pt x="14002" y="1993"/>
                  </a:lnTo>
                  <a:lnTo>
                    <a:pt x="14093" y="2002"/>
                  </a:lnTo>
                  <a:lnTo>
                    <a:pt x="14284" y="2002"/>
                  </a:lnTo>
                  <a:lnTo>
                    <a:pt x="14368" y="2027"/>
                  </a:lnTo>
                  <a:lnTo>
                    <a:pt x="14451" y="2051"/>
                  </a:lnTo>
                  <a:lnTo>
                    <a:pt x="14534" y="2076"/>
                  </a:lnTo>
                  <a:lnTo>
                    <a:pt x="14575" y="2085"/>
                  </a:lnTo>
                  <a:lnTo>
                    <a:pt x="14625" y="2085"/>
                  </a:lnTo>
                  <a:lnTo>
                    <a:pt x="14666" y="2076"/>
                  </a:lnTo>
                  <a:lnTo>
                    <a:pt x="14708" y="2060"/>
                  </a:lnTo>
                  <a:lnTo>
                    <a:pt x="14783" y="2027"/>
                  </a:lnTo>
                  <a:lnTo>
                    <a:pt x="14858" y="1968"/>
                  </a:lnTo>
                  <a:lnTo>
                    <a:pt x="14924" y="1910"/>
                  </a:lnTo>
                  <a:lnTo>
                    <a:pt x="14916" y="2027"/>
                  </a:lnTo>
                  <a:lnTo>
                    <a:pt x="14924" y="2143"/>
                  </a:lnTo>
                  <a:lnTo>
                    <a:pt x="14932" y="2193"/>
                  </a:lnTo>
                  <a:lnTo>
                    <a:pt x="14949" y="2242"/>
                  </a:lnTo>
                  <a:lnTo>
                    <a:pt x="14974" y="2292"/>
                  </a:lnTo>
                  <a:lnTo>
                    <a:pt x="14999" y="2342"/>
                  </a:lnTo>
                  <a:lnTo>
                    <a:pt x="15057" y="2400"/>
                  </a:lnTo>
                  <a:lnTo>
                    <a:pt x="15123" y="2450"/>
                  </a:lnTo>
                  <a:lnTo>
                    <a:pt x="15273" y="2575"/>
                  </a:lnTo>
                  <a:lnTo>
                    <a:pt x="15414" y="2724"/>
                  </a:lnTo>
                  <a:lnTo>
                    <a:pt x="15530" y="2874"/>
                  </a:lnTo>
                  <a:lnTo>
                    <a:pt x="15646" y="3040"/>
                  </a:lnTo>
                  <a:lnTo>
                    <a:pt x="15572" y="3131"/>
                  </a:lnTo>
                  <a:lnTo>
                    <a:pt x="15539" y="3173"/>
                  </a:lnTo>
                  <a:lnTo>
                    <a:pt x="15489" y="3214"/>
                  </a:lnTo>
                  <a:lnTo>
                    <a:pt x="15439" y="3231"/>
                  </a:lnTo>
                  <a:lnTo>
                    <a:pt x="15381" y="3239"/>
                  </a:lnTo>
                  <a:lnTo>
                    <a:pt x="15323" y="3239"/>
                  </a:lnTo>
                  <a:lnTo>
                    <a:pt x="15298" y="3222"/>
                  </a:lnTo>
                  <a:lnTo>
                    <a:pt x="15273" y="3206"/>
                  </a:lnTo>
                  <a:lnTo>
                    <a:pt x="15248" y="3173"/>
                  </a:lnTo>
                  <a:lnTo>
                    <a:pt x="15231" y="3139"/>
                  </a:lnTo>
                  <a:lnTo>
                    <a:pt x="15198" y="3056"/>
                  </a:lnTo>
                  <a:lnTo>
                    <a:pt x="15173" y="2982"/>
                  </a:lnTo>
                  <a:lnTo>
                    <a:pt x="15132" y="2915"/>
                  </a:lnTo>
                  <a:lnTo>
                    <a:pt x="15082" y="2849"/>
                  </a:lnTo>
                  <a:lnTo>
                    <a:pt x="15032" y="2791"/>
                  </a:lnTo>
                  <a:lnTo>
                    <a:pt x="14974" y="2741"/>
                  </a:lnTo>
                  <a:lnTo>
                    <a:pt x="14907" y="2699"/>
                  </a:lnTo>
                  <a:lnTo>
                    <a:pt x="14841" y="2658"/>
                  </a:lnTo>
                  <a:lnTo>
                    <a:pt x="14766" y="2633"/>
                  </a:lnTo>
                  <a:lnTo>
                    <a:pt x="14741" y="2691"/>
                  </a:lnTo>
                  <a:lnTo>
                    <a:pt x="14708" y="2741"/>
                  </a:lnTo>
                  <a:lnTo>
                    <a:pt x="14666" y="2791"/>
                  </a:lnTo>
                  <a:lnTo>
                    <a:pt x="14625" y="2824"/>
                  </a:lnTo>
                  <a:lnTo>
                    <a:pt x="14575" y="2857"/>
                  </a:lnTo>
                  <a:lnTo>
                    <a:pt x="14517" y="2874"/>
                  </a:lnTo>
                  <a:lnTo>
                    <a:pt x="14459" y="2874"/>
                  </a:lnTo>
                  <a:lnTo>
                    <a:pt x="14409" y="2857"/>
                  </a:lnTo>
                  <a:lnTo>
                    <a:pt x="14376" y="2840"/>
                  </a:lnTo>
                  <a:lnTo>
                    <a:pt x="14343" y="2815"/>
                  </a:lnTo>
                  <a:lnTo>
                    <a:pt x="14293" y="2766"/>
                  </a:lnTo>
                  <a:lnTo>
                    <a:pt x="14168" y="2666"/>
                  </a:lnTo>
                  <a:lnTo>
                    <a:pt x="14035" y="2575"/>
                  </a:lnTo>
                  <a:lnTo>
                    <a:pt x="13894" y="2500"/>
                  </a:lnTo>
                  <a:lnTo>
                    <a:pt x="13753" y="2442"/>
                  </a:lnTo>
                  <a:lnTo>
                    <a:pt x="13603" y="2392"/>
                  </a:lnTo>
                  <a:lnTo>
                    <a:pt x="13446" y="2359"/>
                  </a:lnTo>
                  <a:lnTo>
                    <a:pt x="13288" y="2342"/>
                  </a:lnTo>
                  <a:lnTo>
                    <a:pt x="13130" y="2342"/>
                  </a:lnTo>
                  <a:lnTo>
                    <a:pt x="13097" y="2350"/>
                  </a:lnTo>
                  <a:lnTo>
                    <a:pt x="13080" y="2350"/>
                  </a:lnTo>
                  <a:lnTo>
                    <a:pt x="13072" y="2367"/>
                  </a:lnTo>
                  <a:lnTo>
                    <a:pt x="13064" y="2392"/>
                  </a:lnTo>
                  <a:lnTo>
                    <a:pt x="13064" y="2417"/>
                  </a:lnTo>
                  <a:lnTo>
                    <a:pt x="13080" y="2658"/>
                  </a:lnTo>
                  <a:lnTo>
                    <a:pt x="13105" y="2890"/>
                  </a:lnTo>
                  <a:lnTo>
                    <a:pt x="13138" y="3123"/>
                  </a:lnTo>
                  <a:lnTo>
                    <a:pt x="13180" y="3364"/>
                  </a:lnTo>
                  <a:lnTo>
                    <a:pt x="13197" y="3447"/>
                  </a:lnTo>
                  <a:lnTo>
                    <a:pt x="13188" y="3488"/>
                  </a:lnTo>
                  <a:lnTo>
                    <a:pt x="13180" y="3530"/>
                  </a:lnTo>
                  <a:lnTo>
                    <a:pt x="13155" y="3563"/>
                  </a:lnTo>
                  <a:lnTo>
                    <a:pt x="13113" y="3580"/>
                  </a:lnTo>
                  <a:lnTo>
                    <a:pt x="13097" y="3588"/>
                  </a:lnTo>
                  <a:lnTo>
                    <a:pt x="13072" y="3580"/>
                  </a:lnTo>
                  <a:lnTo>
                    <a:pt x="13055" y="3580"/>
                  </a:lnTo>
                  <a:lnTo>
                    <a:pt x="13039" y="3563"/>
                  </a:lnTo>
                  <a:lnTo>
                    <a:pt x="13022" y="3530"/>
                  </a:lnTo>
                  <a:lnTo>
                    <a:pt x="13014" y="3496"/>
                  </a:lnTo>
                  <a:lnTo>
                    <a:pt x="12997" y="3372"/>
                  </a:lnTo>
                  <a:lnTo>
                    <a:pt x="12981" y="3247"/>
                  </a:lnTo>
                  <a:lnTo>
                    <a:pt x="12956" y="3131"/>
                  </a:lnTo>
                  <a:lnTo>
                    <a:pt x="12931" y="3073"/>
                  </a:lnTo>
                  <a:lnTo>
                    <a:pt x="12906" y="3015"/>
                  </a:lnTo>
                  <a:lnTo>
                    <a:pt x="12864" y="2965"/>
                  </a:lnTo>
                  <a:lnTo>
                    <a:pt x="12823" y="2915"/>
                  </a:lnTo>
                  <a:lnTo>
                    <a:pt x="12773" y="2882"/>
                  </a:lnTo>
                  <a:lnTo>
                    <a:pt x="12715" y="2849"/>
                  </a:lnTo>
                  <a:lnTo>
                    <a:pt x="12665" y="2832"/>
                  </a:lnTo>
                  <a:lnTo>
                    <a:pt x="12599" y="2824"/>
                  </a:lnTo>
                  <a:lnTo>
                    <a:pt x="12540" y="2832"/>
                  </a:lnTo>
                  <a:lnTo>
                    <a:pt x="12491" y="2857"/>
                  </a:lnTo>
                  <a:lnTo>
                    <a:pt x="12466" y="2965"/>
                  </a:lnTo>
                  <a:lnTo>
                    <a:pt x="12466" y="3081"/>
                  </a:lnTo>
                  <a:lnTo>
                    <a:pt x="12482" y="3198"/>
                  </a:lnTo>
                  <a:lnTo>
                    <a:pt x="12507" y="3314"/>
                  </a:lnTo>
                  <a:lnTo>
                    <a:pt x="12549" y="3422"/>
                  </a:lnTo>
                  <a:lnTo>
                    <a:pt x="12599" y="3530"/>
                  </a:lnTo>
                  <a:lnTo>
                    <a:pt x="12665" y="3629"/>
                  </a:lnTo>
                  <a:lnTo>
                    <a:pt x="12731" y="3721"/>
                  </a:lnTo>
                  <a:lnTo>
                    <a:pt x="12814" y="3812"/>
                  </a:lnTo>
                  <a:lnTo>
                    <a:pt x="12898" y="3887"/>
                  </a:lnTo>
                  <a:lnTo>
                    <a:pt x="12981" y="3962"/>
                  </a:lnTo>
                  <a:lnTo>
                    <a:pt x="13080" y="4036"/>
                  </a:lnTo>
                  <a:lnTo>
                    <a:pt x="13271" y="4169"/>
                  </a:lnTo>
                  <a:lnTo>
                    <a:pt x="13471" y="4285"/>
                  </a:lnTo>
                  <a:lnTo>
                    <a:pt x="13545" y="4327"/>
                  </a:lnTo>
                  <a:lnTo>
                    <a:pt x="13603" y="4377"/>
                  </a:lnTo>
                  <a:lnTo>
                    <a:pt x="13662" y="4435"/>
                  </a:lnTo>
                  <a:lnTo>
                    <a:pt x="13687" y="4468"/>
                  </a:lnTo>
                  <a:lnTo>
                    <a:pt x="13703" y="4501"/>
                  </a:lnTo>
                  <a:lnTo>
                    <a:pt x="13711" y="4535"/>
                  </a:lnTo>
                  <a:lnTo>
                    <a:pt x="13711" y="4576"/>
                  </a:lnTo>
                  <a:lnTo>
                    <a:pt x="13703" y="4618"/>
                  </a:lnTo>
                  <a:lnTo>
                    <a:pt x="13687" y="4659"/>
                  </a:lnTo>
                  <a:lnTo>
                    <a:pt x="13670" y="4684"/>
                  </a:lnTo>
                  <a:lnTo>
                    <a:pt x="13637" y="4709"/>
                  </a:lnTo>
                  <a:lnTo>
                    <a:pt x="13603" y="4726"/>
                  </a:lnTo>
                  <a:lnTo>
                    <a:pt x="13570" y="4734"/>
                  </a:lnTo>
                  <a:lnTo>
                    <a:pt x="13529" y="4726"/>
                  </a:lnTo>
                  <a:lnTo>
                    <a:pt x="13495" y="4709"/>
                  </a:lnTo>
                  <a:lnTo>
                    <a:pt x="13354" y="4643"/>
                  </a:lnTo>
                  <a:lnTo>
                    <a:pt x="13213" y="4576"/>
                  </a:lnTo>
                  <a:lnTo>
                    <a:pt x="13080" y="4501"/>
                  </a:lnTo>
                  <a:lnTo>
                    <a:pt x="12947" y="4418"/>
                  </a:lnTo>
                  <a:lnTo>
                    <a:pt x="12823" y="4327"/>
                  </a:lnTo>
                  <a:lnTo>
                    <a:pt x="12707" y="4227"/>
                  </a:lnTo>
                  <a:lnTo>
                    <a:pt x="12599" y="4119"/>
                  </a:lnTo>
                  <a:lnTo>
                    <a:pt x="12507" y="3995"/>
                  </a:lnTo>
                  <a:lnTo>
                    <a:pt x="12441" y="3903"/>
                  </a:lnTo>
                  <a:lnTo>
                    <a:pt x="12399" y="3862"/>
                  </a:lnTo>
                  <a:lnTo>
                    <a:pt x="12366" y="3820"/>
                  </a:lnTo>
                  <a:lnTo>
                    <a:pt x="12325" y="3787"/>
                  </a:lnTo>
                  <a:lnTo>
                    <a:pt x="12275" y="3754"/>
                  </a:lnTo>
                  <a:lnTo>
                    <a:pt x="12225" y="3746"/>
                  </a:lnTo>
                  <a:lnTo>
                    <a:pt x="12175" y="3737"/>
                  </a:lnTo>
                  <a:lnTo>
                    <a:pt x="12125" y="3754"/>
                  </a:lnTo>
                  <a:lnTo>
                    <a:pt x="12084" y="3771"/>
                  </a:lnTo>
                  <a:lnTo>
                    <a:pt x="11992" y="3812"/>
                  </a:lnTo>
                  <a:lnTo>
                    <a:pt x="11951" y="3837"/>
                  </a:lnTo>
                  <a:lnTo>
                    <a:pt x="11909" y="3845"/>
                  </a:lnTo>
                  <a:lnTo>
                    <a:pt x="11859" y="3854"/>
                  </a:lnTo>
                  <a:lnTo>
                    <a:pt x="11818" y="3837"/>
                  </a:lnTo>
                  <a:lnTo>
                    <a:pt x="11785" y="3820"/>
                  </a:lnTo>
                  <a:lnTo>
                    <a:pt x="11768" y="3787"/>
                  </a:lnTo>
                  <a:lnTo>
                    <a:pt x="11751" y="3754"/>
                  </a:lnTo>
                  <a:lnTo>
                    <a:pt x="11743" y="3712"/>
                  </a:lnTo>
                  <a:lnTo>
                    <a:pt x="11727" y="3629"/>
                  </a:lnTo>
                  <a:lnTo>
                    <a:pt x="11727" y="3538"/>
                  </a:lnTo>
                  <a:lnTo>
                    <a:pt x="11710" y="3480"/>
                  </a:lnTo>
                  <a:lnTo>
                    <a:pt x="11693" y="3422"/>
                  </a:lnTo>
                  <a:lnTo>
                    <a:pt x="11668" y="3372"/>
                  </a:lnTo>
                  <a:lnTo>
                    <a:pt x="11635" y="3322"/>
                  </a:lnTo>
                  <a:lnTo>
                    <a:pt x="11594" y="3272"/>
                  </a:lnTo>
                  <a:lnTo>
                    <a:pt x="11552" y="3231"/>
                  </a:lnTo>
                  <a:lnTo>
                    <a:pt x="11511" y="3189"/>
                  </a:lnTo>
                  <a:lnTo>
                    <a:pt x="11461" y="3156"/>
                  </a:lnTo>
                  <a:lnTo>
                    <a:pt x="11353" y="3098"/>
                  </a:lnTo>
                  <a:lnTo>
                    <a:pt x="11237" y="3056"/>
                  </a:lnTo>
                  <a:lnTo>
                    <a:pt x="11120" y="3031"/>
                  </a:lnTo>
                  <a:lnTo>
                    <a:pt x="10996" y="3015"/>
                  </a:lnTo>
                  <a:lnTo>
                    <a:pt x="10954" y="3007"/>
                  </a:lnTo>
                  <a:lnTo>
                    <a:pt x="10913" y="2998"/>
                  </a:lnTo>
                  <a:lnTo>
                    <a:pt x="10871" y="2973"/>
                  </a:lnTo>
                  <a:lnTo>
                    <a:pt x="10846" y="2948"/>
                  </a:lnTo>
                  <a:lnTo>
                    <a:pt x="10830" y="2915"/>
                  </a:lnTo>
                  <a:lnTo>
                    <a:pt x="10821" y="2874"/>
                  </a:lnTo>
                  <a:lnTo>
                    <a:pt x="10796" y="2683"/>
                  </a:lnTo>
                  <a:lnTo>
                    <a:pt x="10796" y="2608"/>
                  </a:lnTo>
                  <a:lnTo>
                    <a:pt x="10805" y="2575"/>
                  </a:lnTo>
                  <a:lnTo>
                    <a:pt x="10821" y="2550"/>
                  </a:lnTo>
                  <a:lnTo>
                    <a:pt x="10846" y="2525"/>
                  </a:lnTo>
                  <a:lnTo>
                    <a:pt x="10879" y="2508"/>
                  </a:lnTo>
                  <a:lnTo>
                    <a:pt x="10946" y="2500"/>
                  </a:lnTo>
                  <a:lnTo>
                    <a:pt x="11062" y="2492"/>
                  </a:lnTo>
                  <a:lnTo>
                    <a:pt x="11170" y="2500"/>
                  </a:lnTo>
                  <a:lnTo>
                    <a:pt x="11228" y="2508"/>
                  </a:lnTo>
                  <a:lnTo>
                    <a:pt x="11278" y="2525"/>
                  </a:lnTo>
                  <a:lnTo>
                    <a:pt x="11328" y="2550"/>
                  </a:lnTo>
                  <a:lnTo>
                    <a:pt x="11378" y="2575"/>
                  </a:lnTo>
                  <a:lnTo>
                    <a:pt x="11419" y="2616"/>
                  </a:lnTo>
                  <a:lnTo>
                    <a:pt x="11452" y="2658"/>
                  </a:lnTo>
                  <a:lnTo>
                    <a:pt x="11494" y="2699"/>
                  </a:lnTo>
                  <a:lnTo>
                    <a:pt x="11536" y="2732"/>
                  </a:lnTo>
                  <a:lnTo>
                    <a:pt x="11577" y="2757"/>
                  </a:lnTo>
                  <a:lnTo>
                    <a:pt x="11619" y="2766"/>
                  </a:lnTo>
                  <a:lnTo>
                    <a:pt x="11660" y="2774"/>
                  </a:lnTo>
                  <a:lnTo>
                    <a:pt x="11702" y="2782"/>
                  </a:lnTo>
                  <a:lnTo>
                    <a:pt x="11751" y="2774"/>
                  </a:lnTo>
                  <a:lnTo>
                    <a:pt x="11793" y="2766"/>
                  </a:lnTo>
                  <a:lnTo>
                    <a:pt x="11876" y="2732"/>
                  </a:lnTo>
                  <a:lnTo>
                    <a:pt x="11951" y="2691"/>
                  </a:lnTo>
                  <a:lnTo>
                    <a:pt x="12017" y="2624"/>
                  </a:lnTo>
                  <a:lnTo>
                    <a:pt x="12075" y="2566"/>
                  </a:lnTo>
                  <a:lnTo>
                    <a:pt x="12133" y="2492"/>
                  </a:lnTo>
                  <a:lnTo>
                    <a:pt x="12192" y="2400"/>
                  </a:lnTo>
                  <a:lnTo>
                    <a:pt x="12241" y="2309"/>
                  </a:lnTo>
                  <a:lnTo>
                    <a:pt x="12258" y="2259"/>
                  </a:lnTo>
                  <a:lnTo>
                    <a:pt x="12266" y="2209"/>
                  </a:lnTo>
                  <a:lnTo>
                    <a:pt x="12275" y="2151"/>
                  </a:lnTo>
                  <a:lnTo>
                    <a:pt x="12266" y="2101"/>
                  </a:lnTo>
                  <a:lnTo>
                    <a:pt x="12241" y="2018"/>
                  </a:lnTo>
                  <a:lnTo>
                    <a:pt x="12208" y="1935"/>
                  </a:lnTo>
                  <a:lnTo>
                    <a:pt x="12200" y="1894"/>
                  </a:lnTo>
                  <a:lnTo>
                    <a:pt x="12192" y="1860"/>
                  </a:lnTo>
                  <a:lnTo>
                    <a:pt x="12192" y="1819"/>
                  </a:lnTo>
                  <a:lnTo>
                    <a:pt x="12200" y="1777"/>
                  </a:lnTo>
                  <a:lnTo>
                    <a:pt x="12623" y="1595"/>
                  </a:lnTo>
                  <a:close/>
                  <a:moveTo>
                    <a:pt x="11801" y="9210"/>
                  </a:moveTo>
                  <a:lnTo>
                    <a:pt x="11851" y="9227"/>
                  </a:lnTo>
                  <a:lnTo>
                    <a:pt x="11901" y="9260"/>
                  </a:lnTo>
                  <a:lnTo>
                    <a:pt x="11934" y="9310"/>
                  </a:lnTo>
                  <a:lnTo>
                    <a:pt x="11967" y="9360"/>
                  </a:lnTo>
                  <a:lnTo>
                    <a:pt x="11984" y="9410"/>
                  </a:lnTo>
                  <a:lnTo>
                    <a:pt x="11992" y="9468"/>
                  </a:lnTo>
                  <a:lnTo>
                    <a:pt x="12009" y="9584"/>
                  </a:lnTo>
                  <a:lnTo>
                    <a:pt x="12067" y="9592"/>
                  </a:lnTo>
                  <a:lnTo>
                    <a:pt x="12125" y="9592"/>
                  </a:lnTo>
                  <a:lnTo>
                    <a:pt x="12241" y="9584"/>
                  </a:lnTo>
                  <a:lnTo>
                    <a:pt x="12300" y="9592"/>
                  </a:lnTo>
                  <a:lnTo>
                    <a:pt x="12358" y="9609"/>
                  </a:lnTo>
                  <a:lnTo>
                    <a:pt x="12408" y="9634"/>
                  </a:lnTo>
                  <a:lnTo>
                    <a:pt x="12424" y="9650"/>
                  </a:lnTo>
                  <a:lnTo>
                    <a:pt x="12441" y="9675"/>
                  </a:lnTo>
                  <a:lnTo>
                    <a:pt x="12457" y="9700"/>
                  </a:lnTo>
                  <a:lnTo>
                    <a:pt x="12474" y="9733"/>
                  </a:lnTo>
                  <a:lnTo>
                    <a:pt x="12482" y="9792"/>
                  </a:lnTo>
                  <a:lnTo>
                    <a:pt x="12491" y="9841"/>
                  </a:lnTo>
                  <a:lnTo>
                    <a:pt x="12482" y="9891"/>
                  </a:lnTo>
                  <a:lnTo>
                    <a:pt x="12474" y="9933"/>
                  </a:lnTo>
                  <a:lnTo>
                    <a:pt x="12457" y="9949"/>
                  </a:lnTo>
                  <a:lnTo>
                    <a:pt x="12441" y="9966"/>
                  </a:lnTo>
                  <a:lnTo>
                    <a:pt x="12408" y="9974"/>
                  </a:lnTo>
                  <a:lnTo>
                    <a:pt x="12374" y="9974"/>
                  </a:lnTo>
                  <a:lnTo>
                    <a:pt x="11951" y="9991"/>
                  </a:lnTo>
                  <a:lnTo>
                    <a:pt x="11934" y="10016"/>
                  </a:lnTo>
                  <a:lnTo>
                    <a:pt x="11918" y="10049"/>
                  </a:lnTo>
                  <a:lnTo>
                    <a:pt x="11909" y="10107"/>
                  </a:lnTo>
                  <a:lnTo>
                    <a:pt x="11893" y="10182"/>
                  </a:lnTo>
                  <a:lnTo>
                    <a:pt x="11884" y="10207"/>
                  </a:lnTo>
                  <a:lnTo>
                    <a:pt x="11868" y="10232"/>
                  </a:lnTo>
                  <a:lnTo>
                    <a:pt x="11851" y="10248"/>
                  </a:lnTo>
                  <a:lnTo>
                    <a:pt x="11826" y="10257"/>
                  </a:lnTo>
                  <a:lnTo>
                    <a:pt x="11776" y="10265"/>
                  </a:lnTo>
                  <a:lnTo>
                    <a:pt x="11727" y="10257"/>
                  </a:lnTo>
                  <a:lnTo>
                    <a:pt x="11685" y="10240"/>
                  </a:lnTo>
                  <a:lnTo>
                    <a:pt x="11610" y="10199"/>
                  </a:lnTo>
                  <a:lnTo>
                    <a:pt x="11552" y="10140"/>
                  </a:lnTo>
                  <a:lnTo>
                    <a:pt x="11502" y="10074"/>
                  </a:lnTo>
                  <a:lnTo>
                    <a:pt x="11469" y="9999"/>
                  </a:lnTo>
                  <a:lnTo>
                    <a:pt x="11452" y="9933"/>
                  </a:lnTo>
                  <a:lnTo>
                    <a:pt x="11436" y="9875"/>
                  </a:lnTo>
                  <a:lnTo>
                    <a:pt x="11436" y="9742"/>
                  </a:lnTo>
                  <a:lnTo>
                    <a:pt x="11436" y="9650"/>
                  </a:lnTo>
                  <a:lnTo>
                    <a:pt x="11444" y="9559"/>
                  </a:lnTo>
                  <a:lnTo>
                    <a:pt x="11461" y="9476"/>
                  </a:lnTo>
                  <a:lnTo>
                    <a:pt x="11494" y="9393"/>
                  </a:lnTo>
                  <a:lnTo>
                    <a:pt x="11544" y="9327"/>
                  </a:lnTo>
                  <a:lnTo>
                    <a:pt x="11602" y="9268"/>
                  </a:lnTo>
                  <a:lnTo>
                    <a:pt x="11644" y="9244"/>
                  </a:lnTo>
                  <a:lnTo>
                    <a:pt x="11693" y="9219"/>
                  </a:lnTo>
                  <a:lnTo>
                    <a:pt x="11743" y="9210"/>
                  </a:lnTo>
                  <a:close/>
                  <a:moveTo>
                    <a:pt x="12632" y="11104"/>
                  </a:moveTo>
                  <a:lnTo>
                    <a:pt x="12657" y="11112"/>
                  </a:lnTo>
                  <a:lnTo>
                    <a:pt x="12673" y="11129"/>
                  </a:lnTo>
                  <a:lnTo>
                    <a:pt x="12682" y="11154"/>
                  </a:lnTo>
                  <a:lnTo>
                    <a:pt x="12682" y="11187"/>
                  </a:lnTo>
                  <a:lnTo>
                    <a:pt x="12690" y="11328"/>
                  </a:lnTo>
                  <a:lnTo>
                    <a:pt x="12690" y="11469"/>
                  </a:lnTo>
                  <a:lnTo>
                    <a:pt x="12665" y="11619"/>
                  </a:lnTo>
                  <a:lnTo>
                    <a:pt x="12632" y="11760"/>
                  </a:lnTo>
                  <a:lnTo>
                    <a:pt x="12615" y="11793"/>
                  </a:lnTo>
                  <a:lnTo>
                    <a:pt x="12599" y="11835"/>
                  </a:lnTo>
                  <a:lnTo>
                    <a:pt x="12582" y="11860"/>
                  </a:lnTo>
                  <a:lnTo>
                    <a:pt x="12549" y="11884"/>
                  </a:lnTo>
                  <a:lnTo>
                    <a:pt x="12516" y="11901"/>
                  </a:lnTo>
                  <a:lnTo>
                    <a:pt x="12474" y="11909"/>
                  </a:lnTo>
                  <a:lnTo>
                    <a:pt x="12316" y="11926"/>
                  </a:lnTo>
                  <a:lnTo>
                    <a:pt x="12241" y="11934"/>
                  </a:lnTo>
                  <a:lnTo>
                    <a:pt x="12167" y="11926"/>
                  </a:lnTo>
                  <a:lnTo>
                    <a:pt x="12084" y="11901"/>
                  </a:lnTo>
                  <a:lnTo>
                    <a:pt x="12001" y="11876"/>
                  </a:lnTo>
                  <a:lnTo>
                    <a:pt x="11934" y="11826"/>
                  </a:lnTo>
                  <a:lnTo>
                    <a:pt x="11868" y="11768"/>
                  </a:lnTo>
                  <a:lnTo>
                    <a:pt x="11859" y="11710"/>
                  </a:lnTo>
                  <a:lnTo>
                    <a:pt x="11868" y="11644"/>
                  </a:lnTo>
                  <a:lnTo>
                    <a:pt x="11876" y="11577"/>
                  </a:lnTo>
                  <a:lnTo>
                    <a:pt x="11884" y="11511"/>
                  </a:lnTo>
                  <a:lnTo>
                    <a:pt x="11901" y="11469"/>
                  </a:lnTo>
                  <a:lnTo>
                    <a:pt x="11926" y="11428"/>
                  </a:lnTo>
                  <a:lnTo>
                    <a:pt x="11951" y="11386"/>
                  </a:lnTo>
                  <a:lnTo>
                    <a:pt x="11992" y="11361"/>
                  </a:lnTo>
                  <a:lnTo>
                    <a:pt x="12009" y="11353"/>
                  </a:lnTo>
                  <a:lnTo>
                    <a:pt x="12034" y="11345"/>
                  </a:lnTo>
                  <a:lnTo>
                    <a:pt x="12084" y="11353"/>
                  </a:lnTo>
                  <a:lnTo>
                    <a:pt x="12100" y="11361"/>
                  </a:lnTo>
                  <a:lnTo>
                    <a:pt x="12117" y="11378"/>
                  </a:lnTo>
                  <a:lnTo>
                    <a:pt x="12133" y="11394"/>
                  </a:lnTo>
                  <a:lnTo>
                    <a:pt x="12142" y="11411"/>
                  </a:lnTo>
                  <a:lnTo>
                    <a:pt x="12175" y="11428"/>
                  </a:lnTo>
                  <a:lnTo>
                    <a:pt x="12208" y="11436"/>
                  </a:lnTo>
                  <a:lnTo>
                    <a:pt x="12250" y="11428"/>
                  </a:lnTo>
                  <a:lnTo>
                    <a:pt x="12283" y="11419"/>
                  </a:lnTo>
                  <a:lnTo>
                    <a:pt x="12358" y="11386"/>
                  </a:lnTo>
                  <a:lnTo>
                    <a:pt x="12416" y="11345"/>
                  </a:lnTo>
                  <a:lnTo>
                    <a:pt x="12491" y="11270"/>
                  </a:lnTo>
                  <a:lnTo>
                    <a:pt x="12524" y="11237"/>
                  </a:lnTo>
                  <a:lnTo>
                    <a:pt x="12549" y="11187"/>
                  </a:lnTo>
                  <a:lnTo>
                    <a:pt x="12565" y="11154"/>
                  </a:lnTo>
                  <a:lnTo>
                    <a:pt x="12582" y="11129"/>
                  </a:lnTo>
                  <a:lnTo>
                    <a:pt x="12607" y="11104"/>
                  </a:lnTo>
                  <a:close/>
                  <a:moveTo>
                    <a:pt x="11253" y="6785"/>
                  </a:moveTo>
                  <a:lnTo>
                    <a:pt x="11286" y="6794"/>
                  </a:lnTo>
                  <a:lnTo>
                    <a:pt x="11320" y="6818"/>
                  </a:lnTo>
                  <a:lnTo>
                    <a:pt x="11353" y="6852"/>
                  </a:lnTo>
                  <a:lnTo>
                    <a:pt x="11378" y="6885"/>
                  </a:lnTo>
                  <a:lnTo>
                    <a:pt x="11403" y="6926"/>
                  </a:lnTo>
                  <a:lnTo>
                    <a:pt x="11436" y="7009"/>
                  </a:lnTo>
                  <a:lnTo>
                    <a:pt x="11610" y="7491"/>
                  </a:lnTo>
                  <a:lnTo>
                    <a:pt x="11652" y="7591"/>
                  </a:lnTo>
                  <a:lnTo>
                    <a:pt x="11677" y="7641"/>
                  </a:lnTo>
                  <a:lnTo>
                    <a:pt x="11710" y="7682"/>
                  </a:lnTo>
                  <a:lnTo>
                    <a:pt x="11751" y="7715"/>
                  </a:lnTo>
                  <a:lnTo>
                    <a:pt x="11793" y="7732"/>
                  </a:lnTo>
                  <a:lnTo>
                    <a:pt x="11893" y="7765"/>
                  </a:lnTo>
                  <a:lnTo>
                    <a:pt x="11992" y="7790"/>
                  </a:lnTo>
                  <a:lnTo>
                    <a:pt x="12042" y="7807"/>
                  </a:lnTo>
                  <a:lnTo>
                    <a:pt x="12092" y="7823"/>
                  </a:lnTo>
                  <a:lnTo>
                    <a:pt x="12133" y="7848"/>
                  </a:lnTo>
                  <a:lnTo>
                    <a:pt x="12167" y="7881"/>
                  </a:lnTo>
                  <a:lnTo>
                    <a:pt x="12200" y="7923"/>
                  </a:lnTo>
                  <a:lnTo>
                    <a:pt x="12225" y="7956"/>
                  </a:lnTo>
                  <a:lnTo>
                    <a:pt x="12250" y="8006"/>
                  </a:lnTo>
                  <a:lnTo>
                    <a:pt x="12266" y="8048"/>
                  </a:lnTo>
                  <a:lnTo>
                    <a:pt x="12291" y="8147"/>
                  </a:lnTo>
                  <a:lnTo>
                    <a:pt x="12300" y="8247"/>
                  </a:lnTo>
                  <a:lnTo>
                    <a:pt x="12291" y="8347"/>
                  </a:lnTo>
                  <a:lnTo>
                    <a:pt x="12283" y="8438"/>
                  </a:lnTo>
                  <a:lnTo>
                    <a:pt x="12266" y="8538"/>
                  </a:lnTo>
                  <a:lnTo>
                    <a:pt x="12241" y="8554"/>
                  </a:lnTo>
                  <a:lnTo>
                    <a:pt x="12225" y="8562"/>
                  </a:lnTo>
                  <a:lnTo>
                    <a:pt x="12200" y="8562"/>
                  </a:lnTo>
                  <a:lnTo>
                    <a:pt x="12175" y="8554"/>
                  </a:lnTo>
                  <a:lnTo>
                    <a:pt x="12133" y="8529"/>
                  </a:lnTo>
                  <a:lnTo>
                    <a:pt x="12092" y="8488"/>
                  </a:lnTo>
                  <a:lnTo>
                    <a:pt x="12034" y="8405"/>
                  </a:lnTo>
                  <a:lnTo>
                    <a:pt x="12001" y="8371"/>
                  </a:lnTo>
                  <a:lnTo>
                    <a:pt x="11967" y="8338"/>
                  </a:lnTo>
                  <a:lnTo>
                    <a:pt x="11926" y="8330"/>
                  </a:lnTo>
                  <a:lnTo>
                    <a:pt x="11884" y="8330"/>
                  </a:lnTo>
                  <a:lnTo>
                    <a:pt x="11843" y="8338"/>
                  </a:lnTo>
                  <a:lnTo>
                    <a:pt x="11801" y="8363"/>
                  </a:lnTo>
                  <a:lnTo>
                    <a:pt x="11760" y="8396"/>
                  </a:lnTo>
                  <a:lnTo>
                    <a:pt x="11727" y="8430"/>
                  </a:lnTo>
                  <a:lnTo>
                    <a:pt x="11668" y="8513"/>
                  </a:lnTo>
                  <a:lnTo>
                    <a:pt x="11644" y="8380"/>
                  </a:lnTo>
                  <a:lnTo>
                    <a:pt x="11627" y="8313"/>
                  </a:lnTo>
                  <a:lnTo>
                    <a:pt x="11594" y="8255"/>
                  </a:lnTo>
                  <a:lnTo>
                    <a:pt x="11552" y="8205"/>
                  </a:lnTo>
                  <a:lnTo>
                    <a:pt x="11502" y="8156"/>
                  </a:lnTo>
                  <a:lnTo>
                    <a:pt x="11444" y="8131"/>
                  </a:lnTo>
                  <a:lnTo>
                    <a:pt x="11411" y="8122"/>
                  </a:lnTo>
                  <a:lnTo>
                    <a:pt x="11378" y="8122"/>
                  </a:lnTo>
                  <a:lnTo>
                    <a:pt x="11378" y="8247"/>
                  </a:lnTo>
                  <a:lnTo>
                    <a:pt x="11378" y="8371"/>
                  </a:lnTo>
                  <a:lnTo>
                    <a:pt x="11369" y="8496"/>
                  </a:lnTo>
                  <a:lnTo>
                    <a:pt x="11353" y="8621"/>
                  </a:lnTo>
                  <a:lnTo>
                    <a:pt x="11336" y="8745"/>
                  </a:lnTo>
                  <a:lnTo>
                    <a:pt x="11311" y="8861"/>
                  </a:lnTo>
                  <a:lnTo>
                    <a:pt x="11278" y="8986"/>
                  </a:lnTo>
                  <a:lnTo>
                    <a:pt x="11245" y="9102"/>
                  </a:lnTo>
                  <a:lnTo>
                    <a:pt x="11145" y="9036"/>
                  </a:lnTo>
                  <a:lnTo>
                    <a:pt x="11054" y="8978"/>
                  </a:lnTo>
                  <a:lnTo>
                    <a:pt x="10946" y="8928"/>
                  </a:lnTo>
                  <a:lnTo>
                    <a:pt x="10838" y="8886"/>
                  </a:lnTo>
                  <a:lnTo>
                    <a:pt x="10788" y="8878"/>
                  </a:lnTo>
                  <a:lnTo>
                    <a:pt x="10672" y="8878"/>
                  </a:lnTo>
                  <a:lnTo>
                    <a:pt x="10614" y="8886"/>
                  </a:lnTo>
                  <a:lnTo>
                    <a:pt x="10556" y="8903"/>
                  </a:lnTo>
                  <a:lnTo>
                    <a:pt x="10506" y="8928"/>
                  </a:lnTo>
                  <a:lnTo>
                    <a:pt x="10456" y="8961"/>
                  </a:lnTo>
                  <a:lnTo>
                    <a:pt x="10423" y="9003"/>
                  </a:lnTo>
                  <a:lnTo>
                    <a:pt x="10389" y="9044"/>
                  </a:lnTo>
                  <a:lnTo>
                    <a:pt x="10365" y="9094"/>
                  </a:lnTo>
                  <a:lnTo>
                    <a:pt x="10331" y="9194"/>
                  </a:lnTo>
                  <a:lnTo>
                    <a:pt x="10315" y="9285"/>
                  </a:lnTo>
                  <a:lnTo>
                    <a:pt x="10315" y="9385"/>
                  </a:lnTo>
                  <a:lnTo>
                    <a:pt x="10323" y="9426"/>
                  </a:lnTo>
                  <a:lnTo>
                    <a:pt x="10331" y="9476"/>
                  </a:lnTo>
                  <a:lnTo>
                    <a:pt x="10348" y="9518"/>
                  </a:lnTo>
                  <a:lnTo>
                    <a:pt x="10373" y="9559"/>
                  </a:lnTo>
                  <a:lnTo>
                    <a:pt x="10414" y="9601"/>
                  </a:lnTo>
                  <a:lnTo>
                    <a:pt x="10464" y="9634"/>
                  </a:lnTo>
                  <a:lnTo>
                    <a:pt x="10514" y="9659"/>
                  </a:lnTo>
                  <a:lnTo>
                    <a:pt x="10572" y="9667"/>
                  </a:lnTo>
                  <a:lnTo>
                    <a:pt x="10630" y="9675"/>
                  </a:lnTo>
                  <a:lnTo>
                    <a:pt x="10697" y="9675"/>
                  </a:lnTo>
                  <a:lnTo>
                    <a:pt x="10755" y="9659"/>
                  </a:lnTo>
                  <a:lnTo>
                    <a:pt x="10813" y="9650"/>
                  </a:lnTo>
                  <a:lnTo>
                    <a:pt x="10871" y="9626"/>
                  </a:lnTo>
                  <a:lnTo>
                    <a:pt x="10929" y="9617"/>
                  </a:lnTo>
                  <a:lnTo>
                    <a:pt x="10963" y="9617"/>
                  </a:lnTo>
                  <a:lnTo>
                    <a:pt x="10996" y="9626"/>
                  </a:lnTo>
                  <a:lnTo>
                    <a:pt x="11054" y="9650"/>
                  </a:lnTo>
                  <a:lnTo>
                    <a:pt x="11104" y="9684"/>
                  </a:lnTo>
                  <a:lnTo>
                    <a:pt x="11145" y="9717"/>
                  </a:lnTo>
                  <a:lnTo>
                    <a:pt x="11178" y="9767"/>
                  </a:lnTo>
                  <a:lnTo>
                    <a:pt x="11203" y="9817"/>
                  </a:lnTo>
                  <a:lnTo>
                    <a:pt x="11228" y="9866"/>
                  </a:lnTo>
                  <a:lnTo>
                    <a:pt x="11245" y="9925"/>
                  </a:lnTo>
                  <a:lnTo>
                    <a:pt x="11253" y="9983"/>
                  </a:lnTo>
                  <a:lnTo>
                    <a:pt x="11245" y="10032"/>
                  </a:lnTo>
                  <a:lnTo>
                    <a:pt x="11237" y="10091"/>
                  </a:lnTo>
                  <a:lnTo>
                    <a:pt x="11220" y="10149"/>
                  </a:lnTo>
                  <a:lnTo>
                    <a:pt x="11203" y="10199"/>
                  </a:lnTo>
                  <a:lnTo>
                    <a:pt x="11170" y="10248"/>
                  </a:lnTo>
                  <a:lnTo>
                    <a:pt x="11137" y="10290"/>
                  </a:lnTo>
                  <a:lnTo>
                    <a:pt x="11095" y="10331"/>
                  </a:lnTo>
                  <a:lnTo>
                    <a:pt x="11046" y="10373"/>
                  </a:lnTo>
                  <a:lnTo>
                    <a:pt x="11004" y="10398"/>
                  </a:lnTo>
                  <a:lnTo>
                    <a:pt x="10929" y="10439"/>
                  </a:lnTo>
                  <a:lnTo>
                    <a:pt x="10896" y="10464"/>
                  </a:lnTo>
                  <a:lnTo>
                    <a:pt x="10871" y="10498"/>
                  </a:lnTo>
                  <a:lnTo>
                    <a:pt x="10863" y="10522"/>
                  </a:lnTo>
                  <a:lnTo>
                    <a:pt x="10863" y="10556"/>
                  </a:lnTo>
                  <a:lnTo>
                    <a:pt x="10855" y="10622"/>
                  </a:lnTo>
                  <a:lnTo>
                    <a:pt x="10846" y="10680"/>
                  </a:lnTo>
                  <a:lnTo>
                    <a:pt x="10830" y="10738"/>
                  </a:lnTo>
                  <a:lnTo>
                    <a:pt x="10805" y="10788"/>
                  </a:lnTo>
                  <a:lnTo>
                    <a:pt x="10763" y="10830"/>
                  </a:lnTo>
                  <a:lnTo>
                    <a:pt x="10722" y="10871"/>
                  </a:lnTo>
                  <a:lnTo>
                    <a:pt x="10672" y="10904"/>
                  </a:lnTo>
                  <a:lnTo>
                    <a:pt x="10622" y="10921"/>
                  </a:lnTo>
                  <a:lnTo>
                    <a:pt x="10564" y="10938"/>
                  </a:lnTo>
                  <a:lnTo>
                    <a:pt x="10539" y="10938"/>
                  </a:lnTo>
                  <a:lnTo>
                    <a:pt x="10514" y="10946"/>
                  </a:lnTo>
                  <a:lnTo>
                    <a:pt x="10497" y="10971"/>
                  </a:lnTo>
                  <a:lnTo>
                    <a:pt x="10489" y="11004"/>
                  </a:lnTo>
                  <a:lnTo>
                    <a:pt x="10481" y="11062"/>
                  </a:lnTo>
                  <a:lnTo>
                    <a:pt x="10489" y="11120"/>
                  </a:lnTo>
                  <a:lnTo>
                    <a:pt x="10506" y="11187"/>
                  </a:lnTo>
                  <a:lnTo>
                    <a:pt x="10522" y="11237"/>
                  </a:lnTo>
                  <a:lnTo>
                    <a:pt x="10556" y="11295"/>
                  </a:lnTo>
                  <a:lnTo>
                    <a:pt x="10589" y="11353"/>
                  </a:lnTo>
                  <a:lnTo>
                    <a:pt x="10664" y="11453"/>
                  </a:lnTo>
                  <a:lnTo>
                    <a:pt x="10747" y="11552"/>
                  </a:lnTo>
                  <a:lnTo>
                    <a:pt x="10830" y="11644"/>
                  </a:lnTo>
                  <a:lnTo>
                    <a:pt x="10896" y="11752"/>
                  </a:lnTo>
                  <a:lnTo>
                    <a:pt x="10929" y="11801"/>
                  </a:lnTo>
                  <a:lnTo>
                    <a:pt x="10946" y="11860"/>
                  </a:lnTo>
                  <a:lnTo>
                    <a:pt x="10971" y="11943"/>
                  </a:lnTo>
                  <a:lnTo>
                    <a:pt x="10979" y="11976"/>
                  </a:lnTo>
                  <a:lnTo>
                    <a:pt x="11004" y="12017"/>
                  </a:lnTo>
                  <a:lnTo>
                    <a:pt x="11029" y="12051"/>
                  </a:lnTo>
                  <a:lnTo>
                    <a:pt x="11062" y="12067"/>
                  </a:lnTo>
                  <a:lnTo>
                    <a:pt x="11095" y="12084"/>
                  </a:lnTo>
                  <a:lnTo>
                    <a:pt x="11137" y="12075"/>
                  </a:lnTo>
                  <a:lnTo>
                    <a:pt x="11170" y="12059"/>
                  </a:lnTo>
                  <a:lnTo>
                    <a:pt x="11187" y="12026"/>
                  </a:lnTo>
                  <a:lnTo>
                    <a:pt x="11195" y="11992"/>
                  </a:lnTo>
                  <a:lnTo>
                    <a:pt x="11203" y="11951"/>
                  </a:lnTo>
                  <a:lnTo>
                    <a:pt x="11203" y="11868"/>
                  </a:lnTo>
                  <a:lnTo>
                    <a:pt x="11212" y="11826"/>
                  </a:lnTo>
                  <a:lnTo>
                    <a:pt x="11220" y="11785"/>
                  </a:lnTo>
                  <a:lnTo>
                    <a:pt x="11237" y="11760"/>
                  </a:lnTo>
                  <a:lnTo>
                    <a:pt x="11261" y="11735"/>
                  </a:lnTo>
                  <a:lnTo>
                    <a:pt x="11286" y="11727"/>
                  </a:lnTo>
                  <a:lnTo>
                    <a:pt x="11311" y="11710"/>
                  </a:lnTo>
                  <a:lnTo>
                    <a:pt x="11369" y="11710"/>
                  </a:lnTo>
                  <a:lnTo>
                    <a:pt x="11403" y="11718"/>
                  </a:lnTo>
                  <a:lnTo>
                    <a:pt x="11428" y="11727"/>
                  </a:lnTo>
                  <a:lnTo>
                    <a:pt x="11452" y="11793"/>
                  </a:lnTo>
                  <a:lnTo>
                    <a:pt x="11461" y="11860"/>
                  </a:lnTo>
                  <a:lnTo>
                    <a:pt x="11452" y="11918"/>
                  </a:lnTo>
                  <a:lnTo>
                    <a:pt x="11428" y="11984"/>
                  </a:lnTo>
                  <a:lnTo>
                    <a:pt x="11386" y="12034"/>
                  </a:lnTo>
                  <a:lnTo>
                    <a:pt x="11328" y="12067"/>
                  </a:lnTo>
                  <a:lnTo>
                    <a:pt x="11261" y="12092"/>
                  </a:lnTo>
                  <a:lnTo>
                    <a:pt x="11195" y="12092"/>
                  </a:lnTo>
                  <a:lnTo>
                    <a:pt x="11212" y="12159"/>
                  </a:lnTo>
                  <a:lnTo>
                    <a:pt x="11212" y="12233"/>
                  </a:lnTo>
                  <a:lnTo>
                    <a:pt x="11212" y="12300"/>
                  </a:lnTo>
                  <a:lnTo>
                    <a:pt x="11195" y="12358"/>
                  </a:lnTo>
                  <a:lnTo>
                    <a:pt x="11178" y="12391"/>
                  </a:lnTo>
                  <a:lnTo>
                    <a:pt x="11154" y="12416"/>
                  </a:lnTo>
                  <a:lnTo>
                    <a:pt x="11129" y="12441"/>
                  </a:lnTo>
                  <a:lnTo>
                    <a:pt x="11104" y="12458"/>
                  </a:lnTo>
                  <a:lnTo>
                    <a:pt x="11070" y="12474"/>
                  </a:lnTo>
                  <a:lnTo>
                    <a:pt x="11004" y="12474"/>
                  </a:lnTo>
                  <a:lnTo>
                    <a:pt x="10971" y="12466"/>
                  </a:lnTo>
                  <a:lnTo>
                    <a:pt x="10946" y="12441"/>
                  </a:lnTo>
                  <a:lnTo>
                    <a:pt x="10929" y="12424"/>
                  </a:lnTo>
                  <a:lnTo>
                    <a:pt x="10888" y="12374"/>
                  </a:lnTo>
                  <a:lnTo>
                    <a:pt x="10855" y="12350"/>
                  </a:lnTo>
                  <a:lnTo>
                    <a:pt x="10821" y="12333"/>
                  </a:lnTo>
                  <a:lnTo>
                    <a:pt x="10788" y="12316"/>
                  </a:lnTo>
                  <a:lnTo>
                    <a:pt x="10747" y="12308"/>
                  </a:lnTo>
                  <a:lnTo>
                    <a:pt x="10664" y="12300"/>
                  </a:lnTo>
                  <a:lnTo>
                    <a:pt x="10580" y="12300"/>
                  </a:lnTo>
                  <a:lnTo>
                    <a:pt x="10406" y="12308"/>
                  </a:lnTo>
                  <a:lnTo>
                    <a:pt x="10323" y="12300"/>
                  </a:lnTo>
                  <a:lnTo>
                    <a:pt x="10240" y="12283"/>
                  </a:lnTo>
                  <a:lnTo>
                    <a:pt x="10257" y="12225"/>
                  </a:lnTo>
                  <a:lnTo>
                    <a:pt x="10273" y="12175"/>
                  </a:lnTo>
                  <a:lnTo>
                    <a:pt x="10315" y="12067"/>
                  </a:lnTo>
                  <a:lnTo>
                    <a:pt x="10348" y="11959"/>
                  </a:lnTo>
                  <a:lnTo>
                    <a:pt x="10356" y="11901"/>
                  </a:lnTo>
                  <a:lnTo>
                    <a:pt x="10356" y="11851"/>
                  </a:lnTo>
                  <a:lnTo>
                    <a:pt x="10356" y="11801"/>
                  </a:lnTo>
                  <a:lnTo>
                    <a:pt x="10340" y="11760"/>
                  </a:lnTo>
                  <a:lnTo>
                    <a:pt x="10306" y="11669"/>
                  </a:lnTo>
                  <a:lnTo>
                    <a:pt x="10257" y="11594"/>
                  </a:lnTo>
                  <a:lnTo>
                    <a:pt x="10207" y="11511"/>
                  </a:lnTo>
                  <a:lnTo>
                    <a:pt x="10057" y="11303"/>
                  </a:lnTo>
                  <a:lnTo>
                    <a:pt x="10016" y="11253"/>
                  </a:lnTo>
                  <a:lnTo>
                    <a:pt x="9991" y="11237"/>
                  </a:lnTo>
                  <a:lnTo>
                    <a:pt x="9966" y="11220"/>
                  </a:lnTo>
                  <a:lnTo>
                    <a:pt x="9924" y="11220"/>
                  </a:lnTo>
                  <a:lnTo>
                    <a:pt x="9891" y="11228"/>
                  </a:lnTo>
                  <a:lnTo>
                    <a:pt x="9866" y="11245"/>
                  </a:lnTo>
                  <a:lnTo>
                    <a:pt x="9841" y="11278"/>
                  </a:lnTo>
                  <a:lnTo>
                    <a:pt x="9816" y="11311"/>
                  </a:lnTo>
                  <a:lnTo>
                    <a:pt x="9792" y="11345"/>
                  </a:lnTo>
                  <a:lnTo>
                    <a:pt x="9767" y="11419"/>
                  </a:lnTo>
                  <a:lnTo>
                    <a:pt x="9733" y="11519"/>
                  </a:lnTo>
                  <a:lnTo>
                    <a:pt x="9692" y="11619"/>
                  </a:lnTo>
                  <a:lnTo>
                    <a:pt x="9650" y="11718"/>
                  </a:lnTo>
                  <a:lnTo>
                    <a:pt x="9592" y="11801"/>
                  </a:lnTo>
                  <a:lnTo>
                    <a:pt x="9534" y="11884"/>
                  </a:lnTo>
                  <a:lnTo>
                    <a:pt x="9459" y="11959"/>
                  </a:lnTo>
                  <a:lnTo>
                    <a:pt x="9376" y="12017"/>
                  </a:lnTo>
                  <a:lnTo>
                    <a:pt x="9285" y="12067"/>
                  </a:lnTo>
                  <a:lnTo>
                    <a:pt x="9268" y="12042"/>
                  </a:lnTo>
                  <a:lnTo>
                    <a:pt x="9260" y="12009"/>
                  </a:lnTo>
                  <a:lnTo>
                    <a:pt x="9252" y="11976"/>
                  </a:lnTo>
                  <a:lnTo>
                    <a:pt x="9252" y="11951"/>
                  </a:lnTo>
                  <a:lnTo>
                    <a:pt x="9268" y="11884"/>
                  </a:lnTo>
                  <a:lnTo>
                    <a:pt x="9285" y="11818"/>
                  </a:lnTo>
                  <a:lnTo>
                    <a:pt x="9351" y="11702"/>
                  </a:lnTo>
                  <a:lnTo>
                    <a:pt x="9376" y="11644"/>
                  </a:lnTo>
                  <a:lnTo>
                    <a:pt x="9401" y="11585"/>
                  </a:lnTo>
                  <a:lnTo>
                    <a:pt x="9409" y="11536"/>
                  </a:lnTo>
                  <a:lnTo>
                    <a:pt x="9409" y="11486"/>
                  </a:lnTo>
                  <a:lnTo>
                    <a:pt x="9409" y="11386"/>
                  </a:lnTo>
                  <a:lnTo>
                    <a:pt x="9409" y="11287"/>
                  </a:lnTo>
                  <a:lnTo>
                    <a:pt x="9418" y="11237"/>
                  </a:lnTo>
                  <a:lnTo>
                    <a:pt x="9426" y="11195"/>
                  </a:lnTo>
                  <a:lnTo>
                    <a:pt x="9459" y="11129"/>
                  </a:lnTo>
                  <a:lnTo>
                    <a:pt x="9501" y="11079"/>
                  </a:lnTo>
                  <a:lnTo>
                    <a:pt x="9542" y="11021"/>
                  </a:lnTo>
                  <a:lnTo>
                    <a:pt x="9584" y="10963"/>
                  </a:lnTo>
                  <a:lnTo>
                    <a:pt x="9609" y="10921"/>
                  </a:lnTo>
                  <a:lnTo>
                    <a:pt x="9625" y="10880"/>
                  </a:lnTo>
                  <a:lnTo>
                    <a:pt x="9642" y="10780"/>
                  </a:lnTo>
                  <a:lnTo>
                    <a:pt x="9650" y="10680"/>
                  </a:lnTo>
                  <a:lnTo>
                    <a:pt x="9650" y="10581"/>
                  </a:lnTo>
                  <a:lnTo>
                    <a:pt x="9650" y="10481"/>
                  </a:lnTo>
                  <a:lnTo>
                    <a:pt x="9642" y="10381"/>
                  </a:lnTo>
                  <a:lnTo>
                    <a:pt x="9625" y="10331"/>
                  </a:lnTo>
                  <a:lnTo>
                    <a:pt x="9609" y="10282"/>
                  </a:lnTo>
                  <a:lnTo>
                    <a:pt x="9584" y="10240"/>
                  </a:lnTo>
                  <a:lnTo>
                    <a:pt x="9551" y="10207"/>
                  </a:lnTo>
                  <a:lnTo>
                    <a:pt x="9509" y="10174"/>
                  </a:lnTo>
                  <a:lnTo>
                    <a:pt x="9459" y="10149"/>
                  </a:lnTo>
                  <a:lnTo>
                    <a:pt x="9418" y="10132"/>
                  </a:lnTo>
                  <a:lnTo>
                    <a:pt x="9360" y="10124"/>
                  </a:lnTo>
                  <a:lnTo>
                    <a:pt x="9252" y="10124"/>
                  </a:lnTo>
                  <a:lnTo>
                    <a:pt x="9152" y="10132"/>
                  </a:lnTo>
                  <a:lnTo>
                    <a:pt x="9202" y="9991"/>
                  </a:lnTo>
                  <a:lnTo>
                    <a:pt x="9218" y="9916"/>
                  </a:lnTo>
                  <a:lnTo>
                    <a:pt x="9227" y="9841"/>
                  </a:lnTo>
                  <a:lnTo>
                    <a:pt x="9227" y="9767"/>
                  </a:lnTo>
                  <a:lnTo>
                    <a:pt x="9210" y="9692"/>
                  </a:lnTo>
                  <a:lnTo>
                    <a:pt x="9194" y="9659"/>
                  </a:lnTo>
                  <a:lnTo>
                    <a:pt x="9169" y="9626"/>
                  </a:lnTo>
                  <a:lnTo>
                    <a:pt x="9144" y="9601"/>
                  </a:lnTo>
                  <a:lnTo>
                    <a:pt x="9119" y="9576"/>
                  </a:lnTo>
                  <a:lnTo>
                    <a:pt x="9052" y="9542"/>
                  </a:lnTo>
                  <a:lnTo>
                    <a:pt x="8986" y="9509"/>
                  </a:lnTo>
                  <a:lnTo>
                    <a:pt x="8961" y="9493"/>
                  </a:lnTo>
                  <a:lnTo>
                    <a:pt x="8928" y="9476"/>
                  </a:lnTo>
                  <a:lnTo>
                    <a:pt x="8911" y="9451"/>
                  </a:lnTo>
                  <a:lnTo>
                    <a:pt x="8895" y="9418"/>
                  </a:lnTo>
                  <a:lnTo>
                    <a:pt x="8886" y="9385"/>
                  </a:lnTo>
                  <a:lnTo>
                    <a:pt x="8886" y="9351"/>
                  </a:lnTo>
                  <a:lnTo>
                    <a:pt x="8895" y="9285"/>
                  </a:lnTo>
                  <a:lnTo>
                    <a:pt x="8895" y="9194"/>
                  </a:lnTo>
                  <a:lnTo>
                    <a:pt x="8878" y="9094"/>
                  </a:lnTo>
                  <a:lnTo>
                    <a:pt x="8845" y="9003"/>
                  </a:lnTo>
                  <a:lnTo>
                    <a:pt x="8803" y="8911"/>
                  </a:lnTo>
                  <a:lnTo>
                    <a:pt x="8753" y="8845"/>
                  </a:lnTo>
                  <a:lnTo>
                    <a:pt x="8737" y="8812"/>
                  </a:lnTo>
                  <a:lnTo>
                    <a:pt x="8720" y="8778"/>
                  </a:lnTo>
                  <a:lnTo>
                    <a:pt x="8712" y="8720"/>
                  </a:lnTo>
                  <a:lnTo>
                    <a:pt x="8704" y="8654"/>
                  </a:lnTo>
                  <a:lnTo>
                    <a:pt x="8704" y="8504"/>
                  </a:lnTo>
                  <a:lnTo>
                    <a:pt x="8712" y="8430"/>
                  </a:lnTo>
                  <a:lnTo>
                    <a:pt x="8728" y="8363"/>
                  </a:lnTo>
                  <a:lnTo>
                    <a:pt x="8745" y="8297"/>
                  </a:lnTo>
                  <a:lnTo>
                    <a:pt x="8778" y="8230"/>
                  </a:lnTo>
                  <a:lnTo>
                    <a:pt x="8820" y="8180"/>
                  </a:lnTo>
                  <a:lnTo>
                    <a:pt x="8878" y="8139"/>
                  </a:lnTo>
                  <a:lnTo>
                    <a:pt x="8911" y="8114"/>
                  </a:lnTo>
                  <a:lnTo>
                    <a:pt x="8953" y="8106"/>
                  </a:lnTo>
                  <a:lnTo>
                    <a:pt x="9036" y="8081"/>
                  </a:lnTo>
                  <a:lnTo>
                    <a:pt x="9119" y="8048"/>
                  </a:lnTo>
                  <a:lnTo>
                    <a:pt x="9160" y="8031"/>
                  </a:lnTo>
                  <a:lnTo>
                    <a:pt x="9194" y="8006"/>
                  </a:lnTo>
                  <a:lnTo>
                    <a:pt x="9218" y="7981"/>
                  </a:lnTo>
                  <a:lnTo>
                    <a:pt x="9243" y="7948"/>
                  </a:lnTo>
                  <a:lnTo>
                    <a:pt x="9277" y="7873"/>
                  </a:lnTo>
                  <a:lnTo>
                    <a:pt x="9335" y="7724"/>
                  </a:lnTo>
                  <a:lnTo>
                    <a:pt x="9360" y="7674"/>
                  </a:lnTo>
                  <a:lnTo>
                    <a:pt x="9401" y="7616"/>
                  </a:lnTo>
                  <a:lnTo>
                    <a:pt x="9443" y="7574"/>
                  </a:lnTo>
                  <a:lnTo>
                    <a:pt x="9484" y="7533"/>
                  </a:lnTo>
                  <a:lnTo>
                    <a:pt x="9542" y="7491"/>
                  </a:lnTo>
                  <a:lnTo>
                    <a:pt x="9592" y="7458"/>
                  </a:lnTo>
                  <a:lnTo>
                    <a:pt x="9659" y="7441"/>
                  </a:lnTo>
                  <a:lnTo>
                    <a:pt x="9717" y="7425"/>
                  </a:lnTo>
                  <a:lnTo>
                    <a:pt x="9792" y="7416"/>
                  </a:lnTo>
                  <a:lnTo>
                    <a:pt x="9825" y="7416"/>
                  </a:lnTo>
                  <a:lnTo>
                    <a:pt x="9866" y="7425"/>
                  </a:lnTo>
                  <a:lnTo>
                    <a:pt x="9899" y="7441"/>
                  </a:lnTo>
                  <a:lnTo>
                    <a:pt x="9933" y="7458"/>
                  </a:lnTo>
                  <a:lnTo>
                    <a:pt x="9991" y="7508"/>
                  </a:lnTo>
                  <a:lnTo>
                    <a:pt x="10041" y="7566"/>
                  </a:lnTo>
                  <a:lnTo>
                    <a:pt x="10090" y="7624"/>
                  </a:lnTo>
                  <a:lnTo>
                    <a:pt x="10140" y="7682"/>
                  </a:lnTo>
                  <a:lnTo>
                    <a:pt x="10198" y="7732"/>
                  </a:lnTo>
                  <a:lnTo>
                    <a:pt x="10257" y="7782"/>
                  </a:lnTo>
                  <a:lnTo>
                    <a:pt x="10323" y="7823"/>
                  </a:lnTo>
                  <a:lnTo>
                    <a:pt x="10389" y="7857"/>
                  </a:lnTo>
                  <a:lnTo>
                    <a:pt x="10464" y="7890"/>
                  </a:lnTo>
                  <a:lnTo>
                    <a:pt x="10531" y="7915"/>
                  </a:lnTo>
                  <a:lnTo>
                    <a:pt x="10605" y="7940"/>
                  </a:lnTo>
                  <a:lnTo>
                    <a:pt x="10680" y="7956"/>
                  </a:lnTo>
                  <a:lnTo>
                    <a:pt x="10755" y="7965"/>
                  </a:lnTo>
                  <a:lnTo>
                    <a:pt x="10913" y="7965"/>
                  </a:lnTo>
                  <a:lnTo>
                    <a:pt x="10987" y="7956"/>
                  </a:lnTo>
                  <a:lnTo>
                    <a:pt x="11062" y="7940"/>
                  </a:lnTo>
                  <a:lnTo>
                    <a:pt x="11137" y="7923"/>
                  </a:lnTo>
                  <a:lnTo>
                    <a:pt x="11203" y="7898"/>
                  </a:lnTo>
                  <a:lnTo>
                    <a:pt x="11261" y="7865"/>
                  </a:lnTo>
                  <a:lnTo>
                    <a:pt x="11286" y="7848"/>
                  </a:lnTo>
                  <a:lnTo>
                    <a:pt x="11303" y="7823"/>
                  </a:lnTo>
                  <a:lnTo>
                    <a:pt x="11328" y="7782"/>
                  </a:lnTo>
                  <a:lnTo>
                    <a:pt x="11336" y="7724"/>
                  </a:lnTo>
                  <a:lnTo>
                    <a:pt x="11336" y="7674"/>
                  </a:lnTo>
                  <a:lnTo>
                    <a:pt x="11328" y="7616"/>
                  </a:lnTo>
                  <a:lnTo>
                    <a:pt x="11303" y="7516"/>
                  </a:lnTo>
                  <a:lnTo>
                    <a:pt x="11270" y="7425"/>
                  </a:lnTo>
                  <a:lnTo>
                    <a:pt x="11228" y="7333"/>
                  </a:lnTo>
                  <a:lnTo>
                    <a:pt x="11187" y="7242"/>
                  </a:lnTo>
                  <a:lnTo>
                    <a:pt x="11120" y="7117"/>
                  </a:lnTo>
                  <a:lnTo>
                    <a:pt x="11095" y="7059"/>
                  </a:lnTo>
                  <a:lnTo>
                    <a:pt x="11079" y="6993"/>
                  </a:lnTo>
                  <a:lnTo>
                    <a:pt x="11079" y="6960"/>
                  </a:lnTo>
                  <a:lnTo>
                    <a:pt x="11079" y="6918"/>
                  </a:lnTo>
                  <a:lnTo>
                    <a:pt x="11087" y="6885"/>
                  </a:lnTo>
                  <a:lnTo>
                    <a:pt x="11104" y="6860"/>
                  </a:lnTo>
                  <a:lnTo>
                    <a:pt x="11129" y="6827"/>
                  </a:lnTo>
                  <a:lnTo>
                    <a:pt x="11145" y="6810"/>
                  </a:lnTo>
                  <a:lnTo>
                    <a:pt x="11178" y="6794"/>
                  </a:lnTo>
                  <a:lnTo>
                    <a:pt x="11212" y="6785"/>
                  </a:lnTo>
                  <a:close/>
                  <a:moveTo>
                    <a:pt x="12266" y="14700"/>
                  </a:moveTo>
                  <a:lnTo>
                    <a:pt x="12300" y="14708"/>
                  </a:lnTo>
                  <a:lnTo>
                    <a:pt x="12341" y="14725"/>
                  </a:lnTo>
                  <a:lnTo>
                    <a:pt x="12374" y="14741"/>
                  </a:lnTo>
                  <a:lnTo>
                    <a:pt x="12516" y="14841"/>
                  </a:lnTo>
                  <a:lnTo>
                    <a:pt x="12640" y="14932"/>
                  </a:lnTo>
                  <a:lnTo>
                    <a:pt x="12707" y="14982"/>
                  </a:lnTo>
                  <a:lnTo>
                    <a:pt x="12756" y="15049"/>
                  </a:lnTo>
                  <a:lnTo>
                    <a:pt x="12798" y="15115"/>
                  </a:lnTo>
                  <a:lnTo>
                    <a:pt x="12823" y="15190"/>
                  </a:lnTo>
                  <a:lnTo>
                    <a:pt x="12823" y="15231"/>
                  </a:lnTo>
                  <a:lnTo>
                    <a:pt x="12823" y="15265"/>
                  </a:lnTo>
                  <a:lnTo>
                    <a:pt x="12823" y="15306"/>
                  </a:lnTo>
                  <a:lnTo>
                    <a:pt x="12806" y="15339"/>
                  </a:lnTo>
                  <a:lnTo>
                    <a:pt x="12781" y="15389"/>
                  </a:lnTo>
                  <a:lnTo>
                    <a:pt x="12756" y="15422"/>
                  </a:lnTo>
                  <a:lnTo>
                    <a:pt x="12682" y="15497"/>
                  </a:lnTo>
                  <a:lnTo>
                    <a:pt x="12648" y="15522"/>
                  </a:lnTo>
                  <a:lnTo>
                    <a:pt x="12607" y="15547"/>
                  </a:lnTo>
                  <a:lnTo>
                    <a:pt x="12565" y="15555"/>
                  </a:lnTo>
                  <a:lnTo>
                    <a:pt x="12516" y="15564"/>
                  </a:lnTo>
                  <a:lnTo>
                    <a:pt x="12416" y="15564"/>
                  </a:lnTo>
                  <a:lnTo>
                    <a:pt x="12366" y="15547"/>
                  </a:lnTo>
                  <a:lnTo>
                    <a:pt x="12316" y="15530"/>
                  </a:lnTo>
                  <a:lnTo>
                    <a:pt x="12275" y="15514"/>
                  </a:lnTo>
                  <a:lnTo>
                    <a:pt x="12233" y="15481"/>
                  </a:lnTo>
                  <a:lnTo>
                    <a:pt x="12200" y="15447"/>
                  </a:lnTo>
                  <a:lnTo>
                    <a:pt x="12175" y="15406"/>
                  </a:lnTo>
                  <a:lnTo>
                    <a:pt x="12150" y="15339"/>
                  </a:lnTo>
                  <a:lnTo>
                    <a:pt x="12142" y="15273"/>
                  </a:lnTo>
                  <a:lnTo>
                    <a:pt x="12142" y="15198"/>
                  </a:lnTo>
                  <a:lnTo>
                    <a:pt x="12142" y="15132"/>
                  </a:lnTo>
                  <a:lnTo>
                    <a:pt x="12158" y="14907"/>
                  </a:lnTo>
                  <a:lnTo>
                    <a:pt x="12167" y="14833"/>
                  </a:lnTo>
                  <a:lnTo>
                    <a:pt x="12175" y="14800"/>
                  </a:lnTo>
                  <a:lnTo>
                    <a:pt x="12183" y="14766"/>
                  </a:lnTo>
                  <a:lnTo>
                    <a:pt x="12208" y="14733"/>
                  </a:lnTo>
                  <a:lnTo>
                    <a:pt x="12233" y="14708"/>
                  </a:lnTo>
                  <a:lnTo>
                    <a:pt x="12266" y="14700"/>
                  </a:lnTo>
                  <a:close/>
                  <a:moveTo>
                    <a:pt x="10149" y="15206"/>
                  </a:moveTo>
                  <a:lnTo>
                    <a:pt x="10182" y="15215"/>
                  </a:lnTo>
                  <a:lnTo>
                    <a:pt x="10248" y="15240"/>
                  </a:lnTo>
                  <a:lnTo>
                    <a:pt x="10306" y="15281"/>
                  </a:lnTo>
                  <a:lnTo>
                    <a:pt x="10398" y="15348"/>
                  </a:lnTo>
                  <a:lnTo>
                    <a:pt x="10431" y="15373"/>
                  </a:lnTo>
                  <a:lnTo>
                    <a:pt x="10456" y="15397"/>
                  </a:lnTo>
                  <a:lnTo>
                    <a:pt x="10473" y="15431"/>
                  </a:lnTo>
                  <a:lnTo>
                    <a:pt x="10489" y="15472"/>
                  </a:lnTo>
                  <a:lnTo>
                    <a:pt x="10497" y="15547"/>
                  </a:lnTo>
                  <a:lnTo>
                    <a:pt x="10506" y="15605"/>
                  </a:lnTo>
                  <a:lnTo>
                    <a:pt x="10506" y="15672"/>
                  </a:lnTo>
                  <a:lnTo>
                    <a:pt x="10497" y="15730"/>
                  </a:lnTo>
                  <a:lnTo>
                    <a:pt x="10481" y="15779"/>
                  </a:lnTo>
                  <a:lnTo>
                    <a:pt x="10456" y="15821"/>
                  </a:lnTo>
                  <a:lnTo>
                    <a:pt x="10423" y="15854"/>
                  </a:lnTo>
                  <a:lnTo>
                    <a:pt x="10389" y="15871"/>
                  </a:lnTo>
                  <a:lnTo>
                    <a:pt x="10356" y="15887"/>
                  </a:lnTo>
                  <a:lnTo>
                    <a:pt x="10248" y="15887"/>
                  </a:lnTo>
                  <a:lnTo>
                    <a:pt x="10215" y="15871"/>
                  </a:lnTo>
                  <a:lnTo>
                    <a:pt x="10182" y="15863"/>
                  </a:lnTo>
                  <a:lnTo>
                    <a:pt x="10149" y="15838"/>
                  </a:lnTo>
                  <a:lnTo>
                    <a:pt x="10107" y="15804"/>
                  </a:lnTo>
                  <a:lnTo>
                    <a:pt x="10074" y="15755"/>
                  </a:lnTo>
                  <a:lnTo>
                    <a:pt x="10024" y="15655"/>
                  </a:lnTo>
                  <a:lnTo>
                    <a:pt x="9966" y="15539"/>
                  </a:lnTo>
                  <a:lnTo>
                    <a:pt x="9933" y="15464"/>
                  </a:lnTo>
                  <a:lnTo>
                    <a:pt x="9916" y="15431"/>
                  </a:lnTo>
                  <a:lnTo>
                    <a:pt x="9916" y="15389"/>
                  </a:lnTo>
                  <a:lnTo>
                    <a:pt x="9916" y="15364"/>
                  </a:lnTo>
                  <a:lnTo>
                    <a:pt x="9924" y="15339"/>
                  </a:lnTo>
                  <a:lnTo>
                    <a:pt x="9958" y="15281"/>
                  </a:lnTo>
                  <a:lnTo>
                    <a:pt x="9999" y="15248"/>
                  </a:lnTo>
                  <a:lnTo>
                    <a:pt x="10049" y="15215"/>
                  </a:lnTo>
                  <a:lnTo>
                    <a:pt x="10082" y="15206"/>
                  </a:lnTo>
                  <a:close/>
                  <a:moveTo>
                    <a:pt x="8571" y="14251"/>
                  </a:moveTo>
                  <a:lnTo>
                    <a:pt x="8861" y="14276"/>
                  </a:lnTo>
                  <a:lnTo>
                    <a:pt x="8978" y="14293"/>
                  </a:lnTo>
                  <a:lnTo>
                    <a:pt x="9086" y="14318"/>
                  </a:lnTo>
                  <a:lnTo>
                    <a:pt x="9202" y="14343"/>
                  </a:lnTo>
                  <a:lnTo>
                    <a:pt x="9310" y="14393"/>
                  </a:lnTo>
                  <a:lnTo>
                    <a:pt x="9376" y="14434"/>
                  </a:lnTo>
                  <a:lnTo>
                    <a:pt x="9434" y="14484"/>
                  </a:lnTo>
                  <a:lnTo>
                    <a:pt x="9493" y="14542"/>
                  </a:lnTo>
                  <a:lnTo>
                    <a:pt x="9542" y="14600"/>
                  </a:lnTo>
                  <a:lnTo>
                    <a:pt x="9592" y="14675"/>
                  </a:lnTo>
                  <a:lnTo>
                    <a:pt x="9625" y="14741"/>
                  </a:lnTo>
                  <a:lnTo>
                    <a:pt x="9659" y="14816"/>
                  </a:lnTo>
                  <a:lnTo>
                    <a:pt x="9684" y="14891"/>
                  </a:lnTo>
                  <a:lnTo>
                    <a:pt x="9708" y="14974"/>
                  </a:lnTo>
                  <a:lnTo>
                    <a:pt x="9717" y="15049"/>
                  </a:lnTo>
                  <a:lnTo>
                    <a:pt x="9733" y="15215"/>
                  </a:lnTo>
                  <a:lnTo>
                    <a:pt x="9742" y="15373"/>
                  </a:lnTo>
                  <a:lnTo>
                    <a:pt x="9733" y="15539"/>
                  </a:lnTo>
                  <a:lnTo>
                    <a:pt x="9725" y="15655"/>
                  </a:lnTo>
                  <a:lnTo>
                    <a:pt x="9708" y="15779"/>
                  </a:lnTo>
                  <a:lnTo>
                    <a:pt x="9684" y="15896"/>
                  </a:lnTo>
                  <a:lnTo>
                    <a:pt x="9650" y="16012"/>
                  </a:lnTo>
                  <a:lnTo>
                    <a:pt x="9609" y="16120"/>
                  </a:lnTo>
                  <a:lnTo>
                    <a:pt x="9551" y="16228"/>
                  </a:lnTo>
                  <a:lnTo>
                    <a:pt x="9484" y="16319"/>
                  </a:lnTo>
                  <a:lnTo>
                    <a:pt x="9443" y="16361"/>
                  </a:lnTo>
                  <a:lnTo>
                    <a:pt x="9401" y="16402"/>
                  </a:lnTo>
                  <a:lnTo>
                    <a:pt x="9318" y="16469"/>
                  </a:lnTo>
                  <a:lnTo>
                    <a:pt x="9227" y="16519"/>
                  </a:lnTo>
                  <a:lnTo>
                    <a:pt x="9144" y="16577"/>
                  </a:lnTo>
                  <a:lnTo>
                    <a:pt x="9069" y="16643"/>
                  </a:lnTo>
                  <a:lnTo>
                    <a:pt x="9036" y="16685"/>
                  </a:lnTo>
                  <a:lnTo>
                    <a:pt x="9011" y="16735"/>
                  </a:lnTo>
                  <a:lnTo>
                    <a:pt x="8986" y="16784"/>
                  </a:lnTo>
                  <a:lnTo>
                    <a:pt x="8978" y="16834"/>
                  </a:lnTo>
                  <a:lnTo>
                    <a:pt x="8978" y="16884"/>
                  </a:lnTo>
                  <a:lnTo>
                    <a:pt x="8986" y="16934"/>
                  </a:lnTo>
                  <a:lnTo>
                    <a:pt x="9003" y="16975"/>
                  </a:lnTo>
                  <a:lnTo>
                    <a:pt x="9036" y="17017"/>
                  </a:lnTo>
                  <a:lnTo>
                    <a:pt x="9102" y="17067"/>
                  </a:lnTo>
                  <a:lnTo>
                    <a:pt x="9135" y="17092"/>
                  </a:lnTo>
                  <a:lnTo>
                    <a:pt x="9160" y="17125"/>
                  </a:lnTo>
                  <a:lnTo>
                    <a:pt x="9160" y="17158"/>
                  </a:lnTo>
                  <a:lnTo>
                    <a:pt x="9152" y="17191"/>
                  </a:lnTo>
                  <a:lnTo>
                    <a:pt x="9135" y="17216"/>
                  </a:lnTo>
                  <a:lnTo>
                    <a:pt x="9119" y="17233"/>
                  </a:lnTo>
                  <a:lnTo>
                    <a:pt x="9086" y="17258"/>
                  </a:lnTo>
                  <a:lnTo>
                    <a:pt x="9052" y="17266"/>
                  </a:lnTo>
                  <a:lnTo>
                    <a:pt x="9011" y="17274"/>
                  </a:lnTo>
                  <a:lnTo>
                    <a:pt x="8978" y="17283"/>
                  </a:lnTo>
                  <a:lnTo>
                    <a:pt x="8836" y="17266"/>
                  </a:lnTo>
                  <a:lnTo>
                    <a:pt x="8770" y="17274"/>
                  </a:lnTo>
                  <a:lnTo>
                    <a:pt x="8737" y="17283"/>
                  </a:lnTo>
                  <a:lnTo>
                    <a:pt x="8712" y="17299"/>
                  </a:lnTo>
                  <a:lnTo>
                    <a:pt x="8679" y="17324"/>
                  </a:lnTo>
                  <a:lnTo>
                    <a:pt x="8645" y="17357"/>
                  </a:lnTo>
                  <a:lnTo>
                    <a:pt x="8612" y="17440"/>
                  </a:lnTo>
                  <a:lnTo>
                    <a:pt x="8571" y="17524"/>
                  </a:lnTo>
                  <a:lnTo>
                    <a:pt x="8546" y="17565"/>
                  </a:lnTo>
                  <a:lnTo>
                    <a:pt x="8513" y="17590"/>
                  </a:lnTo>
                  <a:lnTo>
                    <a:pt x="8479" y="17607"/>
                  </a:lnTo>
                  <a:lnTo>
                    <a:pt x="8446" y="17615"/>
                  </a:lnTo>
                  <a:lnTo>
                    <a:pt x="8413" y="17615"/>
                  </a:lnTo>
                  <a:lnTo>
                    <a:pt x="8380" y="17607"/>
                  </a:lnTo>
                  <a:lnTo>
                    <a:pt x="8313" y="17590"/>
                  </a:lnTo>
                  <a:lnTo>
                    <a:pt x="8247" y="17548"/>
                  </a:lnTo>
                  <a:lnTo>
                    <a:pt x="8139" y="17465"/>
                  </a:lnTo>
                  <a:lnTo>
                    <a:pt x="8081" y="17424"/>
                  </a:lnTo>
                  <a:lnTo>
                    <a:pt x="8014" y="17391"/>
                  </a:lnTo>
                  <a:lnTo>
                    <a:pt x="7973" y="17382"/>
                  </a:lnTo>
                  <a:lnTo>
                    <a:pt x="7931" y="17374"/>
                  </a:lnTo>
                  <a:lnTo>
                    <a:pt x="7840" y="17374"/>
                  </a:lnTo>
                  <a:lnTo>
                    <a:pt x="7508" y="17391"/>
                  </a:lnTo>
                  <a:lnTo>
                    <a:pt x="7342" y="17407"/>
                  </a:lnTo>
                  <a:lnTo>
                    <a:pt x="7175" y="17424"/>
                  </a:lnTo>
                  <a:lnTo>
                    <a:pt x="7009" y="17449"/>
                  </a:lnTo>
                  <a:lnTo>
                    <a:pt x="6852" y="17482"/>
                  </a:lnTo>
                  <a:lnTo>
                    <a:pt x="6694" y="17524"/>
                  </a:lnTo>
                  <a:lnTo>
                    <a:pt x="6536" y="17582"/>
                  </a:lnTo>
                  <a:lnTo>
                    <a:pt x="6445" y="17615"/>
                  </a:lnTo>
                  <a:lnTo>
                    <a:pt x="6345" y="17631"/>
                  </a:lnTo>
                  <a:lnTo>
                    <a:pt x="6237" y="17640"/>
                  </a:lnTo>
                  <a:lnTo>
                    <a:pt x="6137" y="17648"/>
                  </a:lnTo>
                  <a:lnTo>
                    <a:pt x="6038" y="17656"/>
                  </a:lnTo>
                  <a:lnTo>
                    <a:pt x="5938" y="17665"/>
                  </a:lnTo>
                  <a:lnTo>
                    <a:pt x="5838" y="17681"/>
                  </a:lnTo>
                  <a:lnTo>
                    <a:pt x="5747" y="17723"/>
                  </a:lnTo>
                  <a:lnTo>
                    <a:pt x="5681" y="17756"/>
                  </a:lnTo>
                  <a:lnTo>
                    <a:pt x="5622" y="17789"/>
                  </a:lnTo>
                  <a:lnTo>
                    <a:pt x="5556" y="17831"/>
                  </a:lnTo>
                  <a:lnTo>
                    <a:pt x="5498" y="17864"/>
                  </a:lnTo>
                  <a:lnTo>
                    <a:pt x="5423" y="17881"/>
                  </a:lnTo>
                  <a:lnTo>
                    <a:pt x="5348" y="17881"/>
                  </a:lnTo>
                  <a:lnTo>
                    <a:pt x="5315" y="17872"/>
                  </a:lnTo>
                  <a:lnTo>
                    <a:pt x="5282" y="17864"/>
                  </a:lnTo>
                  <a:lnTo>
                    <a:pt x="5257" y="17839"/>
                  </a:lnTo>
                  <a:lnTo>
                    <a:pt x="5232" y="17814"/>
                  </a:lnTo>
                  <a:lnTo>
                    <a:pt x="5199" y="17756"/>
                  </a:lnTo>
                  <a:lnTo>
                    <a:pt x="5182" y="17723"/>
                  </a:lnTo>
                  <a:lnTo>
                    <a:pt x="5157" y="17698"/>
                  </a:lnTo>
                  <a:lnTo>
                    <a:pt x="5132" y="17673"/>
                  </a:lnTo>
                  <a:lnTo>
                    <a:pt x="5108" y="17665"/>
                  </a:lnTo>
                  <a:lnTo>
                    <a:pt x="5074" y="17656"/>
                  </a:lnTo>
                  <a:lnTo>
                    <a:pt x="5033" y="17656"/>
                  </a:lnTo>
                  <a:lnTo>
                    <a:pt x="4966" y="17673"/>
                  </a:lnTo>
                  <a:lnTo>
                    <a:pt x="4900" y="17698"/>
                  </a:lnTo>
                  <a:lnTo>
                    <a:pt x="4792" y="17764"/>
                  </a:lnTo>
                  <a:lnTo>
                    <a:pt x="4692" y="17839"/>
                  </a:lnTo>
                  <a:lnTo>
                    <a:pt x="4609" y="17930"/>
                  </a:lnTo>
                  <a:lnTo>
                    <a:pt x="4535" y="18030"/>
                  </a:lnTo>
                  <a:lnTo>
                    <a:pt x="4485" y="18113"/>
                  </a:lnTo>
                  <a:lnTo>
                    <a:pt x="4435" y="18205"/>
                  </a:lnTo>
                  <a:lnTo>
                    <a:pt x="4385" y="18288"/>
                  </a:lnTo>
                  <a:lnTo>
                    <a:pt x="4335" y="18371"/>
                  </a:lnTo>
                  <a:lnTo>
                    <a:pt x="4277" y="18445"/>
                  </a:lnTo>
                  <a:lnTo>
                    <a:pt x="4211" y="18512"/>
                  </a:lnTo>
                  <a:lnTo>
                    <a:pt x="4144" y="18570"/>
                  </a:lnTo>
                  <a:lnTo>
                    <a:pt x="4069" y="18620"/>
                  </a:lnTo>
                  <a:lnTo>
                    <a:pt x="3920" y="18719"/>
                  </a:lnTo>
                  <a:lnTo>
                    <a:pt x="3754" y="18811"/>
                  </a:lnTo>
                  <a:lnTo>
                    <a:pt x="3746" y="18902"/>
                  </a:lnTo>
                  <a:lnTo>
                    <a:pt x="3754" y="18985"/>
                  </a:lnTo>
                  <a:lnTo>
                    <a:pt x="3770" y="19077"/>
                  </a:lnTo>
                  <a:lnTo>
                    <a:pt x="3787" y="19160"/>
                  </a:lnTo>
                  <a:lnTo>
                    <a:pt x="3845" y="19334"/>
                  </a:lnTo>
                  <a:lnTo>
                    <a:pt x="3903" y="19508"/>
                  </a:lnTo>
                  <a:lnTo>
                    <a:pt x="3928" y="19600"/>
                  </a:lnTo>
                  <a:lnTo>
                    <a:pt x="3953" y="19691"/>
                  </a:lnTo>
                  <a:lnTo>
                    <a:pt x="3970" y="19782"/>
                  </a:lnTo>
                  <a:lnTo>
                    <a:pt x="3970" y="19874"/>
                  </a:lnTo>
                  <a:lnTo>
                    <a:pt x="3961" y="19957"/>
                  </a:lnTo>
                  <a:lnTo>
                    <a:pt x="3945" y="20048"/>
                  </a:lnTo>
                  <a:lnTo>
                    <a:pt x="3912" y="20123"/>
                  </a:lnTo>
                  <a:lnTo>
                    <a:pt x="3862" y="20198"/>
                  </a:lnTo>
                  <a:lnTo>
                    <a:pt x="3820" y="20231"/>
                  </a:lnTo>
                  <a:lnTo>
                    <a:pt x="3787" y="20264"/>
                  </a:lnTo>
                  <a:lnTo>
                    <a:pt x="3696" y="20314"/>
                  </a:lnTo>
                  <a:lnTo>
                    <a:pt x="3604" y="20355"/>
                  </a:lnTo>
                  <a:lnTo>
                    <a:pt x="3513" y="20389"/>
                  </a:lnTo>
                  <a:lnTo>
                    <a:pt x="3305" y="20439"/>
                  </a:lnTo>
                  <a:lnTo>
                    <a:pt x="3098" y="20488"/>
                  </a:lnTo>
                  <a:lnTo>
                    <a:pt x="2890" y="20522"/>
                  </a:lnTo>
                  <a:lnTo>
                    <a:pt x="2683" y="20547"/>
                  </a:lnTo>
                  <a:lnTo>
                    <a:pt x="2525" y="20563"/>
                  </a:lnTo>
                  <a:lnTo>
                    <a:pt x="2450" y="20580"/>
                  </a:lnTo>
                  <a:lnTo>
                    <a:pt x="2375" y="20613"/>
                  </a:lnTo>
                  <a:lnTo>
                    <a:pt x="2292" y="20663"/>
                  </a:lnTo>
                  <a:lnTo>
                    <a:pt x="2226" y="20713"/>
                  </a:lnTo>
                  <a:lnTo>
                    <a:pt x="2151" y="20771"/>
                  </a:lnTo>
                  <a:lnTo>
                    <a:pt x="2068" y="20821"/>
                  </a:lnTo>
                  <a:lnTo>
                    <a:pt x="1977" y="20854"/>
                  </a:lnTo>
                  <a:lnTo>
                    <a:pt x="1885" y="20879"/>
                  </a:lnTo>
                  <a:lnTo>
                    <a:pt x="1819" y="20912"/>
                  </a:lnTo>
                  <a:lnTo>
                    <a:pt x="1752" y="20945"/>
                  </a:lnTo>
                  <a:lnTo>
                    <a:pt x="1694" y="20995"/>
                  </a:lnTo>
                  <a:lnTo>
                    <a:pt x="1644" y="21053"/>
                  </a:lnTo>
                  <a:lnTo>
                    <a:pt x="1603" y="21111"/>
                  </a:lnTo>
                  <a:lnTo>
                    <a:pt x="1570" y="21178"/>
                  </a:lnTo>
                  <a:lnTo>
                    <a:pt x="1545" y="21252"/>
                  </a:lnTo>
                  <a:lnTo>
                    <a:pt x="1528" y="21327"/>
                  </a:lnTo>
                  <a:lnTo>
                    <a:pt x="1528" y="21427"/>
                  </a:lnTo>
                  <a:lnTo>
                    <a:pt x="1520" y="21518"/>
                  </a:lnTo>
                  <a:lnTo>
                    <a:pt x="1520" y="21568"/>
                  </a:lnTo>
                  <a:lnTo>
                    <a:pt x="1503" y="21610"/>
                  </a:lnTo>
                  <a:lnTo>
                    <a:pt x="1487" y="21651"/>
                  </a:lnTo>
                  <a:lnTo>
                    <a:pt x="1462" y="21693"/>
                  </a:lnTo>
                  <a:lnTo>
                    <a:pt x="1329" y="21684"/>
                  </a:lnTo>
                  <a:lnTo>
                    <a:pt x="1262" y="21693"/>
                  </a:lnTo>
                  <a:lnTo>
                    <a:pt x="1196" y="21693"/>
                  </a:lnTo>
                  <a:lnTo>
                    <a:pt x="1138" y="21709"/>
                  </a:lnTo>
                  <a:lnTo>
                    <a:pt x="1080" y="21734"/>
                  </a:lnTo>
                  <a:lnTo>
                    <a:pt x="1030" y="21767"/>
                  </a:lnTo>
                  <a:lnTo>
                    <a:pt x="980" y="21809"/>
                  </a:lnTo>
                  <a:lnTo>
                    <a:pt x="930" y="21875"/>
                  </a:lnTo>
                  <a:lnTo>
                    <a:pt x="897" y="21909"/>
                  </a:lnTo>
                  <a:lnTo>
                    <a:pt x="864" y="21925"/>
                  </a:lnTo>
                  <a:lnTo>
                    <a:pt x="831" y="21933"/>
                  </a:lnTo>
                  <a:lnTo>
                    <a:pt x="797" y="21925"/>
                  </a:lnTo>
                  <a:lnTo>
                    <a:pt x="772" y="21900"/>
                  </a:lnTo>
                  <a:lnTo>
                    <a:pt x="747" y="21875"/>
                  </a:lnTo>
                  <a:lnTo>
                    <a:pt x="731" y="21842"/>
                  </a:lnTo>
                  <a:lnTo>
                    <a:pt x="723" y="21809"/>
                  </a:lnTo>
                  <a:lnTo>
                    <a:pt x="723" y="21776"/>
                  </a:lnTo>
                  <a:lnTo>
                    <a:pt x="731" y="21734"/>
                  </a:lnTo>
                  <a:lnTo>
                    <a:pt x="747" y="21701"/>
                  </a:lnTo>
                  <a:lnTo>
                    <a:pt x="772" y="21676"/>
                  </a:lnTo>
                  <a:lnTo>
                    <a:pt x="822" y="21626"/>
                  </a:lnTo>
                  <a:lnTo>
                    <a:pt x="880" y="21585"/>
                  </a:lnTo>
                  <a:lnTo>
                    <a:pt x="947" y="21551"/>
                  </a:lnTo>
                  <a:lnTo>
                    <a:pt x="1013" y="21510"/>
                  </a:lnTo>
                  <a:lnTo>
                    <a:pt x="1071" y="21468"/>
                  </a:lnTo>
                  <a:lnTo>
                    <a:pt x="1113" y="21410"/>
                  </a:lnTo>
                  <a:lnTo>
                    <a:pt x="1129" y="21385"/>
                  </a:lnTo>
                  <a:lnTo>
                    <a:pt x="1146" y="21352"/>
                  </a:lnTo>
                  <a:lnTo>
                    <a:pt x="1179" y="21219"/>
                  </a:lnTo>
                  <a:lnTo>
                    <a:pt x="1229" y="21086"/>
                  </a:lnTo>
                  <a:lnTo>
                    <a:pt x="1296" y="20970"/>
                  </a:lnTo>
                  <a:lnTo>
                    <a:pt x="1370" y="20862"/>
                  </a:lnTo>
                  <a:lnTo>
                    <a:pt x="1462" y="20754"/>
                  </a:lnTo>
                  <a:lnTo>
                    <a:pt x="1553" y="20646"/>
                  </a:lnTo>
                  <a:lnTo>
                    <a:pt x="1744" y="20439"/>
                  </a:lnTo>
                  <a:lnTo>
                    <a:pt x="1943" y="20239"/>
                  </a:lnTo>
                  <a:lnTo>
                    <a:pt x="2043" y="20140"/>
                  </a:lnTo>
                  <a:lnTo>
                    <a:pt x="2134" y="20032"/>
                  </a:lnTo>
                  <a:lnTo>
                    <a:pt x="2217" y="19924"/>
                  </a:lnTo>
                  <a:lnTo>
                    <a:pt x="2292" y="19807"/>
                  </a:lnTo>
                  <a:lnTo>
                    <a:pt x="2359" y="19683"/>
                  </a:lnTo>
                  <a:lnTo>
                    <a:pt x="2408" y="19550"/>
                  </a:lnTo>
                  <a:lnTo>
                    <a:pt x="2500" y="19292"/>
                  </a:lnTo>
                  <a:lnTo>
                    <a:pt x="2599" y="19027"/>
                  </a:lnTo>
                  <a:lnTo>
                    <a:pt x="2699" y="18769"/>
                  </a:lnTo>
                  <a:lnTo>
                    <a:pt x="2807" y="18520"/>
                  </a:lnTo>
                  <a:lnTo>
                    <a:pt x="2865" y="18404"/>
                  </a:lnTo>
                  <a:lnTo>
                    <a:pt x="2898" y="18354"/>
                  </a:lnTo>
                  <a:lnTo>
                    <a:pt x="2932" y="18304"/>
                  </a:lnTo>
                  <a:lnTo>
                    <a:pt x="2973" y="18263"/>
                  </a:lnTo>
                  <a:lnTo>
                    <a:pt x="3015" y="18229"/>
                  </a:lnTo>
                  <a:lnTo>
                    <a:pt x="3065" y="18205"/>
                  </a:lnTo>
                  <a:lnTo>
                    <a:pt x="3123" y="18188"/>
                  </a:lnTo>
                  <a:lnTo>
                    <a:pt x="3181" y="18188"/>
                  </a:lnTo>
                  <a:lnTo>
                    <a:pt x="3239" y="18205"/>
                  </a:lnTo>
                  <a:lnTo>
                    <a:pt x="3364" y="18238"/>
                  </a:lnTo>
                  <a:lnTo>
                    <a:pt x="3430" y="18246"/>
                  </a:lnTo>
                  <a:lnTo>
                    <a:pt x="3496" y="18254"/>
                  </a:lnTo>
                  <a:lnTo>
                    <a:pt x="3563" y="18254"/>
                  </a:lnTo>
                  <a:lnTo>
                    <a:pt x="3629" y="18246"/>
                  </a:lnTo>
                  <a:lnTo>
                    <a:pt x="3696" y="18229"/>
                  </a:lnTo>
                  <a:lnTo>
                    <a:pt x="3762" y="18205"/>
                  </a:lnTo>
                  <a:lnTo>
                    <a:pt x="3820" y="18180"/>
                  </a:lnTo>
                  <a:lnTo>
                    <a:pt x="3887" y="18146"/>
                  </a:lnTo>
                  <a:lnTo>
                    <a:pt x="3937" y="18113"/>
                  </a:lnTo>
                  <a:lnTo>
                    <a:pt x="3995" y="18072"/>
                  </a:lnTo>
                  <a:lnTo>
                    <a:pt x="4045" y="18030"/>
                  </a:lnTo>
                  <a:lnTo>
                    <a:pt x="4086" y="17980"/>
                  </a:lnTo>
                  <a:lnTo>
                    <a:pt x="4128" y="17922"/>
                  </a:lnTo>
                  <a:lnTo>
                    <a:pt x="4161" y="17864"/>
                  </a:lnTo>
                  <a:lnTo>
                    <a:pt x="4194" y="17806"/>
                  </a:lnTo>
                  <a:lnTo>
                    <a:pt x="4219" y="17739"/>
                  </a:lnTo>
                  <a:lnTo>
                    <a:pt x="4236" y="17656"/>
                  </a:lnTo>
                  <a:lnTo>
                    <a:pt x="4244" y="17573"/>
                  </a:lnTo>
                  <a:lnTo>
                    <a:pt x="4252" y="17399"/>
                  </a:lnTo>
                  <a:lnTo>
                    <a:pt x="4252" y="17225"/>
                  </a:lnTo>
                  <a:lnTo>
                    <a:pt x="4260" y="17133"/>
                  </a:lnTo>
                  <a:lnTo>
                    <a:pt x="4269" y="17050"/>
                  </a:lnTo>
                  <a:lnTo>
                    <a:pt x="4294" y="16967"/>
                  </a:lnTo>
                  <a:lnTo>
                    <a:pt x="4310" y="16884"/>
                  </a:lnTo>
                  <a:lnTo>
                    <a:pt x="4343" y="16809"/>
                  </a:lnTo>
                  <a:lnTo>
                    <a:pt x="4377" y="16735"/>
                  </a:lnTo>
                  <a:lnTo>
                    <a:pt x="4460" y="16585"/>
                  </a:lnTo>
                  <a:lnTo>
                    <a:pt x="4559" y="16452"/>
                  </a:lnTo>
                  <a:lnTo>
                    <a:pt x="4775" y="16178"/>
                  </a:lnTo>
                  <a:lnTo>
                    <a:pt x="4883" y="16037"/>
                  </a:lnTo>
                  <a:lnTo>
                    <a:pt x="4975" y="15896"/>
                  </a:lnTo>
                  <a:lnTo>
                    <a:pt x="5074" y="15730"/>
                  </a:lnTo>
                  <a:lnTo>
                    <a:pt x="5157" y="15564"/>
                  </a:lnTo>
                  <a:lnTo>
                    <a:pt x="5232" y="15381"/>
                  </a:lnTo>
                  <a:lnTo>
                    <a:pt x="5299" y="15206"/>
                  </a:lnTo>
                  <a:lnTo>
                    <a:pt x="5348" y="15057"/>
                  </a:lnTo>
                  <a:lnTo>
                    <a:pt x="5407" y="14916"/>
                  </a:lnTo>
                  <a:lnTo>
                    <a:pt x="5440" y="14849"/>
                  </a:lnTo>
                  <a:lnTo>
                    <a:pt x="5481" y="14791"/>
                  </a:lnTo>
                  <a:lnTo>
                    <a:pt x="5523" y="14733"/>
                  </a:lnTo>
                  <a:lnTo>
                    <a:pt x="5581" y="14675"/>
                  </a:lnTo>
                  <a:lnTo>
                    <a:pt x="5639" y="14633"/>
                  </a:lnTo>
                  <a:lnTo>
                    <a:pt x="5714" y="14600"/>
                  </a:lnTo>
                  <a:lnTo>
                    <a:pt x="5789" y="14584"/>
                  </a:lnTo>
                  <a:lnTo>
                    <a:pt x="5863" y="14575"/>
                  </a:lnTo>
                  <a:lnTo>
                    <a:pt x="5938" y="14584"/>
                  </a:lnTo>
                  <a:lnTo>
                    <a:pt x="6004" y="14600"/>
                  </a:lnTo>
                  <a:lnTo>
                    <a:pt x="6063" y="14642"/>
                  </a:lnTo>
                  <a:lnTo>
                    <a:pt x="6088" y="14667"/>
                  </a:lnTo>
                  <a:lnTo>
                    <a:pt x="6112" y="14700"/>
                  </a:lnTo>
                  <a:lnTo>
                    <a:pt x="6137" y="14750"/>
                  </a:lnTo>
                  <a:lnTo>
                    <a:pt x="6154" y="14808"/>
                  </a:lnTo>
                  <a:lnTo>
                    <a:pt x="6171" y="14866"/>
                  </a:lnTo>
                  <a:lnTo>
                    <a:pt x="6187" y="14924"/>
                  </a:lnTo>
                  <a:lnTo>
                    <a:pt x="6220" y="14974"/>
                  </a:lnTo>
                  <a:lnTo>
                    <a:pt x="6262" y="15015"/>
                  </a:lnTo>
                  <a:lnTo>
                    <a:pt x="6287" y="15032"/>
                  </a:lnTo>
                  <a:lnTo>
                    <a:pt x="6312" y="15049"/>
                  </a:lnTo>
                  <a:lnTo>
                    <a:pt x="6370" y="15049"/>
                  </a:lnTo>
                  <a:lnTo>
                    <a:pt x="6395" y="15040"/>
                  </a:lnTo>
                  <a:lnTo>
                    <a:pt x="6411" y="15032"/>
                  </a:lnTo>
                  <a:lnTo>
                    <a:pt x="6453" y="14999"/>
                  </a:lnTo>
                  <a:lnTo>
                    <a:pt x="6494" y="14966"/>
                  </a:lnTo>
                  <a:lnTo>
                    <a:pt x="6536" y="14941"/>
                  </a:lnTo>
                  <a:lnTo>
                    <a:pt x="6594" y="14924"/>
                  </a:lnTo>
                  <a:lnTo>
                    <a:pt x="6644" y="14916"/>
                  </a:lnTo>
                  <a:lnTo>
                    <a:pt x="6760" y="14924"/>
                  </a:lnTo>
                  <a:lnTo>
                    <a:pt x="6827" y="14916"/>
                  </a:lnTo>
                  <a:lnTo>
                    <a:pt x="6893" y="14907"/>
                  </a:lnTo>
                  <a:lnTo>
                    <a:pt x="6960" y="14891"/>
                  </a:lnTo>
                  <a:lnTo>
                    <a:pt x="7026" y="14866"/>
                  </a:lnTo>
                  <a:lnTo>
                    <a:pt x="7142" y="14800"/>
                  </a:lnTo>
                  <a:lnTo>
                    <a:pt x="7267" y="14725"/>
                  </a:lnTo>
                  <a:lnTo>
                    <a:pt x="7491" y="14550"/>
                  </a:lnTo>
                  <a:lnTo>
                    <a:pt x="7616" y="14459"/>
                  </a:lnTo>
                  <a:lnTo>
                    <a:pt x="7732" y="14393"/>
                  </a:lnTo>
                  <a:lnTo>
                    <a:pt x="7865" y="14334"/>
                  </a:lnTo>
                  <a:lnTo>
                    <a:pt x="7998" y="14293"/>
                  </a:lnTo>
                  <a:lnTo>
                    <a:pt x="8139" y="14268"/>
                  </a:lnTo>
                  <a:lnTo>
                    <a:pt x="8280" y="14251"/>
                  </a:lnTo>
                  <a:close/>
                  <a:moveTo>
                    <a:pt x="16004" y="0"/>
                  </a:moveTo>
                  <a:lnTo>
                    <a:pt x="15879" y="83"/>
                  </a:lnTo>
                  <a:lnTo>
                    <a:pt x="15746" y="166"/>
                  </a:lnTo>
                  <a:lnTo>
                    <a:pt x="15613" y="233"/>
                  </a:lnTo>
                  <a:lnTo>
                    <a:pt x="15464" y="291"/>
                  </a:lnTo>
                  <a:lnTo>
                    <a:pt x="15314" y="341"/>
                  </a:lnTo>
                  <a:lnTo>
                    <a:pt x="15165" y="374"/>
                  </a:lnTo>
                  <a:lnTo>
                    <a:pt x="15007" y="407"/>
                  </a:lnTo>
                  <a:lnTo>
                    <a:pt x="14858" y="440"/>
                  </a:lnTo>
                  <a:lnTo>
                    <a:pt x="14459" y="490"/>
                  </a:lnTo>
                  <a:lnTo>
                    <a:pt x="14260" y="523"/>
                  </a:lnTo>
                  <a:lnTo>
                    <a:pt x="14069" y="557"/>
                  </a:lnTo>
                  <a:lnTo>
                    <a:pt x="13869" y="598"/>
                  </a:lnTo>
                  <a:lnTo>
                    <a:pt x="13687" y="656"/>
                  </a:lnTo>
                  <a:lnTo>
                    <a:pt x="13504" y="723"/>
                  </a:lnTo>
                  <a:lnTo>
                    <a:pt x="13412" y="764"/>
                  </a:lnTo>
                  <a:lnTo>
                    <a:pt x="13321" y="814"/>
                  </a:lnTo>
                  <a:lnTo>
                    <a:pt x="13313" y="939"/>
                  </a:lnTo>
                  <a:lnTo>
                    <a:pt x="13304" y="1063"/>
                  </a:lnTo>
                  <a:lnTo>
                    <a:pt x="13280" y="1188"/>
                  </a:lnTo>
                  <a:lnTo>
                    <a:pt x="13246" y="1304"/>
                  </a:lnTo>
                  <a:lnTo>
                    <a:pt x="13188" y="1279"/>
                  </a:lnTo>
                  <a:lnTo>
                    <a:pt x="13138" y="1246"/>
                  </a:lnTo>
                  <a:lnTo>
                    <a:pt x="13097" y="1204"/>
                  </a:lnTo>
                  <a:lnTo>
                    <a:pt x="13055" y="1163"/>
                  </a:lnTo>
                  <a:lnTo>
                    <a:pt x="12972" y="1071"/>
                  </a:lnTo>
                  <a:lnTo>
                    <a:pt x="12922" y="1022"/>
                  </a:lnTo>
                  <a:lnTo>
                    <a:pt x="12873" y="988"/>
                  </a:lnTo>
                  <a:lnTo>
                    <a:pt x="12839" y="972"/>
                  </a:lnTo>
                  <a:lnTo>
                    <a:pt x="12798" y="955"/>
                  </a:lnTo>
                  <a:lnTo>
                    <a:pt x="12756" y="947"/>
                  </a:lnTo>
                  <a:lnTo>
                    <a:pt x="12715" y="947"/>
                  </a:lnTo>
                  <a:lnTo>
                    <a:pt x="12640" y="955"/>
                  </a:lnTo>
                  <a:lnTo>
                    <a:pt x="12557" y="980"/>
                  </a:lnTo>
                  <a:lnTo>
                    <a:pt x="12474" y="1013"/>
                  </a:lnTo>
                  <a:lnTo>
                    <a:pt x="12399" y="1063"/>
                  </a:lnTo>
                  <a:lnTo>
                    <a:pt x="12333" y="1113"/>
                  </a:lnTo>
                  <a:lnTo>
                    <a:pt x="12266" y="1179"/>
                  </a:lnTo>
                  <a:lnTo>
                    <a:pt x="12150" y="1304"/>
                  </a:lnTo>
                  <a:lnTo>
                    <a:pt x="12026" y="1429"/>
                  </a:lnTo>
                  <a:lnTo>
                    <a:pt x="11967" y="1487"/>
                  </a:lnTo>
                  <a:lnTo>
                    <a:pt x="11901" y="1545"/>
                  </a:lnTo>
                  <a:lnTo>
                    <a:pt x="11826" y="1586"/>
                  </a:lnTo>
                  <a:lnTo>
                    <a:pt x="11751" y="1620"/>
                  </a:lnTo>
                  <a:lnTo>
                    <a:pt x="11668" y="1636"/>
                  </a:lnTo>
                  <a:lnTo>
                    <a:pt x="11585" y="1644"/>
                  </a:lnTo>
                  <a:lnTo>
                    <a:pt x="11261" y="1644"/>
                  </a:lnTo>
                  <a:lnTo>
                    <a:pt x="11178" y="1653"/>
                  </a:lnTo>
                  <a:lnTo>
                    <a:pt x="11095" y="1669"/>
                  </a:lnTo>
                  <a:lnTo>
                    <a:pt x="11037" y="1686"/>
                  </a:lnTo>
                  <a:lnTo>
                    <a:pt x="10987" y="1711"/>
                  </a:lnTo>
                  <a:lnTo>
                    <a:pt x="10938" y="1744"/>
                  </a:lnTo>
                  <a:lnTo>
                    <a:pt x="10888" y="1777"/>
                  </a:lnTo>
                  <a:lnTo>
                    <a:pt x="10846" y="1819"/>
                  </a:lnTo>
                  <a:lnTo>
                    <a:pt x="10805" y="1860"/>
                  </a:lnTo>
                  <a:lnTo>
                    <a:pt x="10780" y="1910"/>
                  </a:lnTo>
                  <a:lnTo>
                    <a:pt x="10747" y="1960"/>
                  </a:lnTo>
                  <a:lnTo>
                    <a:pt x="10722" y="2035"/>
                  </a:lnTo>
                  <a:lnTo>
                    <a:pt x="10697" y="2110"/>
                  </a:lnTo>
                  <a:lnTo>
                    <a:pt x="10647" y="2259"/>
                  </a:lnTo>
                  <a:lnTo>
                    <a:pt x="10614" y="2325"/>
                  </a:lnTo>
                  <a:lnTo>
                    <a:pt x="10580" y="2384"/>
                  </a:lnTo>
                  <a:lnTo>
                    <a:pt x="10531" y="2433"/>
                  </a:lnTo>
                  <a:lnTo>
                    <a:pt x="10497" y="2450"/>
                  </a:lnTo>
                  <a:lnTo>
                    <a:pt x="10464" y="2458"/>
                  </a:lnTo>
                  <a:lnTo>
                    <a:pt x="10389" y="2475"/>
                  </a:lnTo>
                  <a:lnTo>
                    <a:pt x="10348" y="2483"/>
                  </a:lnTo>
                  <a:lnTo>
                    <a:pt x="10315" y="2492"/>
                  </a:lnTo>
                  <a:lnTo>
                    <a:pt x="10281" y="2517"/>
                  </a:lnTo>
                  <a:lnTo>
                    <a:pt x="10248" y="2550"/>
                  </a:lnTo>
                  <a:lnTo>
                    <a:pt x="10198" y="2633"/>
                  </a:lnTo>
                  <a:lnTo>
                    <a:pt x="10115" y="2782"/>
                  </a:lnTo>
                  <a:lnTo>
                    <a:pt x="10041" y="2940"/>
                  </a:lnTo>
                  <a:lnTo>
                    <a:pt x="9974" y="3098"/>
                  </a:lnTo>
                  <a:lnTo>
                    <a:pt x="9949" y="3173"/>
                  </a:lnTo>
                  <a:lnTo>
                    <a:pt x="9924" y="3256"/>
                  </a:lnTo>
                  <a:lnTo>
                    <a:pt x="9908" y="3339"/>
                  </a:lnTo>
                  <a:lnTo>
                    <a:pt x="9899" y="3430"/>
                  </a:lnTo>
                  <a:lnTo>
                    <a:pt x="9891" y="3513"/>
                  </a:lnTo>
                  <a:lnTo>
                    <a:pt x="9899" y="3596"/>
                  </a:lnTo>
                  <a:lnTo>
                    <a:pt x="9916" y="3679"/>
                  </a:lnTo>
                  <a:lnTo>
                    <a:pt x="9933" y="3762"/>
                  </a:lnTo>
                  <a:lnTo>
                    <a:pt x="9966" y="3845"/>
                  </a:lnTo>
                  <a:lnTo>
                    <a:pt x="10007" y="3912"/>
                  </a:lnTo>
                  <a:lnTo>
                    <a:pt x="10049" y="3986"/>
                  </a:lnTo>
                  <a:lnTo>
                    <a:pt x="10066" y="4020"/>
                  </a:lnTo>
                  <a:lnTo>
                    <a:pt x="10066" y="4061"/>
                  </a:lnTo>
                  <a:lnTo>
                    <a:pt x="10057" y="4094"/>
                  </a:lnTo>
                  <a:lnTo>
                    <a:pt x="10041" y="4119"/>
                  </a:lnTo>
                  <a:lnTo>
                    <a:pt x="10016" y="4144"/>
                  </a:lnTo>
                  <a:lnTo>
                    <a:pt x="9983" y="4161"/>
                  </a:lnTo>
                  <a:lnTo>
                    <a:pt x="9949" y="4177"/>
                  </a:lnTo>
                  <a:lnTo>
                    <a:pt x="9916" y="4177"/>
                  </a:lnTo>
                  <a:lnTo>
                    <a:pt x="9833" y="4186"/>
                  </a:lnTo>
                  <a:lnTo>
                    <a:pt x="9758" y="4177"/>
                  </a:lnTo>
                  <a:lnTo>
                    <a:pt x="9650" y="4177"/>
                  </a:lnTo>
                  <a:lnTo>
                    <a:pt x="9617" y="4186"/>
                  </a:lnTo>
                  <a:lnTo>
                    <a:pt x="9584" y="4202"/>
                  </a:lnTo>
                  <a:lnTo>
                    <a:pt x="9559" y="4227"/>
                  </a:lnTo>
                  <a:lnTo>
                    <a:pt x="9534" y="4261"/>
                  </a:lnTo>
                  <a:lnTo>
                    <a:pt x="9526" y="4302"/>
                  </a:lnTo>
                  <a:lnTo>
                    <a:pt x="9526" y="4344"/>
                  </a:lnTo>
                  <a:lnTo>
                    <a:pt x="9534" y="4385"/>
                  </a:lnTo>
                  <a:lnTo>
                    <a:pt x="9542" y="4427"/>
                  </a:lnTo>
                  <a:lnTo>
                    <a:pt x="9559" y="4468"/>
                  </a:lnTo>
                  <a:lnTo>
                    <a:pt x="9609" y="4543"/>
                  </a:lnTo>
                  <a:lnTo>
                    <a:pt x="9667" y="4618"/>
                  </a:lnTo>
                  <a:lnTo>
                    <a:pt x="9725" y="4684"/>
                  </a:lnTo>
                  <a:lnTo>
                    <a:pt x="9750" y="4726"/>
                  </a:lnTo>
                  <a:lnTo>
                    <a:pt x="9767" y="4759"/>
                  </a:lnTo>
                  <a:lnTo>
                    <a:pt x="9775" y="4800"/>
                  </a:lnTo>
                  <a:lnTo>
                    <a:pt x="9783" y="4850"/>
                  </a:lnTo>
                  <a:lnTo>
                    <a:pt x="9725" y="4842"/>
                  </a:lnTo>
                  <a:lnTo>
                    <a:pt x="9667" y="4842"/>
                  </a:lnTo>
                  <a:lnTo>
                    <a:pt x="9609" y="4850"/>
                  </a:lnTo>
                  <a:lnTo>
                    <a:pt x="9559" y="4867"/>
                  </a:lnTo>
                  <a:lnTo>
                    <a:pt x="9501" y="4892"/>
                  </a:lnTo>
                  <a:lnTo>
                    <a:pt x="9451" y="4917"/>
                  </a:lnTo>
                  <a:lnTo>
                    <a:pt x="9409" y="4950"/>
                  </a:lnTo>
                  <a:lnTo>
                    <a:pt x="9368" y="4991"/>
                  </a:lnTo>
                  <a:lnTo>
                    <a:pt x="9335" y="5041"/>
                  </a:lnTo>
                  <a:lnTo>
                    <a:pt x="9302" y="5091"/>
                  </a:lnTo>
                  <a:lnTo>
                    <a:pt x="9277" y="5149"/>
                  </a:lnTo>
                  <a:lnTo>
                    <a:pt x="9260" y="5207"/>
                  </a:lnTo>
                  <a:lnTo>
                    <a:pt x="9252" y="5265"/>
                  </a:lnTo>
                  <a:lnTo>
                    <a:pt x="9243" y="5324"/>
                  </a:lnTo>
                  <a:lnTo>
                    <a:pt x="9252" y="5382"/>
                  </a:lnTo>
                  <a:lnTo>
                    <a:pt x="9268" y="5432"/>
                  </a:lnTo>
                  <a:lnTo>
                    <a:pt x="9351" y="5481"/>
                  </a:lnTo>
                  <a:lnTo>
                    <a:pt x="9434" y="5540"/>
                  </a:lnTo>
                  <a:lnTo>
                    <a:pt x="9517" y="5598"/>
                  </a:lnTo>
                  <a:lnTo>
                    <a:pt x="9584" y="5664"/>
                  </a:lnTo>
                  <a:lnTo>
                    <a:pt x="9650" y="5731"/>
                  </a:lnTo>
                  <a:lnTo>
                    <a:pt x="9692" y="5814"/>
                  </a:lnTo>
                  <a:lnTo>
                    <a:pt x="9708" y="5855"/>
                  </a:lnTo>
                  <a:lnTo>
                    <a:pt x="9725" y="5897"/>
                  </a:lnTo>
                  <a:lnTo>
                    <a:pt x="9725" y="5938"/>
                  </a:lnTo>
                  <a:lnTo>
                    <a:pt x="9725" y="5988"/>
                  </a:lnTo>
                  <a:lnTo>
                    <a:pt x="9592" y="5955"/>
                  </a:lnTo>
                  <a:lnTo>
                    <a:pt x="9459" y="5938"/>
                  </a:lnTo>
                  <a:lnTo>
                    <a:pt x="9318" y="5938"/>
                  </a:lnTo>
                  <a:lnTo>
                    <a:pt x="9252" y="5946"/>
                  </a:lnTo>
                  <a:lnTo>
                    <a:pt x="9185" y="5963"/>
                  </a:lnTo>
                  <a:lnTo>
                    <a:pt x="9127" y="5996"/>
                  </a:lnTo>
                  <a:lnTo>
                    <a:pt x="9069" y="6038"/>
                  </a:lnTo>
                  <a:lnTo>
                    <a:pt x="9019" y="6079"/>
                  </a:lnTo>
                  <a:lnTo>
                    <a:pt x="8978" y="6137"/>
                  </a:lnTo>
                  <a:lnTo>
                    <a:pt x="8953" y="6204"/>
                  </a:lnTo>
                  <a:lnTo>
                    <a:pt x="8936" y="6262"/>
                  </a:lnTo>
                  <a:lnTo>
                    <a:pt x="8936" y="6328"/>
                  </a:lnTo>
                  <a:lnTo>
                    <a:pt x="8953" y="6395"/>
                  </a:lnTo>
                  <a:lnTo>
                    <a:pt x="8978" y="6428"/>
                  </a:lnTo>
                  <a:lnTo>
                    <a:pt x="9003" y="6461"/>
                  </a:lnTo>
                  <a:lnTo>
                    <a:pt x="9061" y="6519"/>
                  </a:lnTo>
                  <a:lnTo>
                    <a:pt x="9127" y="6578"/>
                  </a:lnTo>
                  <a:lnTo>
                    <a:pt x="9194" y="6627"/>
                  </a:lnTo>
                  <a:lnTo>
                    <a:pt x="9243" y="6694"/>
                  </a:lnTo>
                  <a:lnTo>
                    <a:pt x="9285" y="6769"/>
                  </a:lnTo>
                  <a:lnTo>
                    <a:pt x="9318" y="6852"/>
                  </a:lnTo>
                  <a:lnTo>
                    <a:pt x="9335" y="6935"/>
                  </a:lnTo>
                  <a:lnTo>
                    <a:pt x="9335" y="7001"/>
                  </a:lnTo>
                  <a:lnTo>
                    <a:pt x="9326" y="7068"/>
                  </a:lnTo>
                  <a:lnTo>
                    <a:pt x="9293" y="7134"/>
                  </a:lnTo>
                  <a:lnTo>
                    <a:pt x="9277" y="7159"/>
                  </a:lnTo>
                  <a:lnTo>
                    <a:pt x="9252" y="7184"/>
                  </a:lnTo>
                  <a:lnTo>
                    <a:pt x="9227" y="7209"/>
                  </a:lnTo>
                  <a:lnTo>
                    <a:pt x="9194" y="7217"/>
                  </a:lnTo>
                  <a:lnTo>
                    <a:pt x="9160" y="7225"/>
                  </a:lnTo>
                  <a:lnTo>
                    <a:pt x="9127" y="7234"/>
                  </a:lnTo>
                  <a:lnTo>
                    <a:pt x="9094" y="7225"/>
                  </a:lnTo>
                  <a:lnTo>
                    <a:pt x="9061" y="7217"/>
                  </a:lnTo>
                  <a:lnTo>
                    <a:pt x="9036" y="7200"/>
                  </a:lnTo>
                  <a:lnTo>
                    <a:pt x="9011" y="7176"/>
                  </a:lnTo>
                  <a:lnTo>
                    <a:pt x="8994" y="7142"/>
                  </a:lnTo>
                  <a:lnTo>
                    <a:pt x="8986" y="7109"/>
                  </a:lnTo>
                  <a:lnTo>
                    <a:pt x="8978" y="7051"/>
                  </a:lnTo>
                  <a:lnTo>
                    <a:pt x="8961" y="6985"/>
                  </a:lnTo>
                  <a:lnTo>
                    <a:pt x="8953" y="6951"/>
                  </a:lnTo>
                  <a:lnTo>
                    <a:pt x="8928" y="6926"/>
                  </a:lnTo>
                  <a:lnTo>
                    <a:pt x="8911" y="6918"/>
                  </a:lnTo>
                  <a:lnTo>
                    <a:pt x="8886" y="6902"/>
                  </a:lnTo>
                  <a:lnTo>
                    <a:pt x="8836" y="6893"/>
                  </a:lnTo>
                  <a:lnTo>
                    <a:pt x="8778" y="6902"/>
                  </a:lnTo>
                  <a:lnTo>
                    <a:pt x="8720" y="6910"/>
                  </a:lnTo>
                  <a:lnTo>
                    <a:pt x="8654" y="6935"/>
                  </a:lnTo>
                  <a:lnTo>
                    <a:pt x="8579" y="6960"/>
                  </a:lnTo>
                  <a:lnTo>
                    <a:pt x="8513" y="6993"/>
                  </a:lnTo>
                  <a:lnTo>
                    <a:pt x="8446" y="7026"/>
                  </a:lnTo>
                  <a:lnTo>
                    <a:pt x="8396" y="7068"/>
                  </a:lnTo>
                  <a:lnTo>
                    <a:pt x="8355" y="7126"/>
                  </a:lnTo>
                  <a:lnTo>
                    <a:pt x="8330" y="7184"/>
                  </a:lnTo>
                  <a:lnTo>
                    <a:pt x="8322" y="7217"/>
                  </a:lnTo>
                  <a:lnTo>
                    <a:pt x="8322" y="7250"/>
                  </a:lnTo>
                  <a:lnTo>
                    <a:pt x="8330" y="7300"/>
                  </a:lnTo>
                  <a:lnTo>
                    <a:pt x="8346" y="7358"/>
                  </a:lnTo>
                  <a:lnTo>
                    <a:pt x="8388" y="7466"/>
                  </a:lnTo>
                  <a:lnTo>
                    <a:pt x="8405" y="7524"/>
                  </a:lnTo>
                  <a:lnTo>
                    <a:pt x="8413" y="7583"/>
                  </a:lnTo>
                  <a:lnTo>
                    <a:pt x="8405" y="7641"/>
                  </a:lnTo>
                  <a:lnTo>
                    <a:pt x="8388" y="7699"/>
                  </a:lnTo>
                  <a:lnTo>
                    <a:pt x="8355" y="7740"/>
                  </a:lnTo>
                  <a:lnTo>
                    <a:pt x="8305" y="7782"/>
                  </a:lnTo>
                  <a:lnTo>
                    <a:pt x="8280" y="7790"/>
                  </a:lnTo>
                  <a:lnTo>
                    <a:pt x="8247" y="7798"/>
                  </a:lnTo>
                  <a:lnTo>
                    <a:pt x="8189" y="7798"/>
                  </a:lnTo>
                  <a:lnTo>
                    <a:pt x="8155" y="7782"/>
                  </a:lnTo>
                  <a:lnTo>
                    <a:pt x="8122" y="7757"/>
                  </a:lnTo>
                  <a:lnTo>
                    <a:pt x="8097" y="7724"/>
                  </a:lnTo>
                  <a:lnTo>
                    <a:pt x="8081" y="7690"/>
                  </a:lnTo>
                  <a:lnTo>
                    <a:pt x="8064" y="7649"/>
                  </a:lnTo>
                  <a:lnTo>
                    <a:pt x="8056" y="7607"/>
                  </a:lnTo>
                  <a:lnTo>
                    <a:pt x="8056" y="7516"/>
                  </a:lnTo>
                  <a:lnTo>
                    <a:pt x="8081" y="7350"/>
                  </a:lnTo>
                  <a:lnTo>
                    <a:pt x="8081" y="7267"/>
                  </a:lnTo>
                  <a:lnTo>
                    <a:pt x="8072" y="7225"/>
                  </a:lnTo>
                  <a:lnTo>
                    <a:pt x="8064" y="7184"/>
                  </a:lnTo>
                  <a:lnTo>
                    <a:pt x="7981" y="7184"/>
                  </a:lnTo>
                  <a:lnTo>
                    <a:pt x="7890" y="7192"/>
                  </a:lnTo>
                  <a:lnTo>
                    <a:pt x="7807" y="7209"/>
                  </a:lnTo>
                  <a:lnTo>
                    <a:pt x="7724" y="7225"/>
                  </a:lnTo>
                  <a:lnTo>
                    <a:pt x="7649" y="7259"/>
                  </a:lnTo>
                  <a:lnTo>
                    <a:pt x="7591" y="7308"/>
                  </a:lnTo>
                  <a:lnTo>
                    <a:pt x="7566" y="7333"/>
                  </a:lnTo>
                  <a:lnTo>
                    <a:pt x="7541" y="7367"/>
                  </a:lnTo>
                  <a:lnTo>
                    <a:pt x="7524" y="7400"/>
                  </a:lnTo>
                  <a:lnTo>
                    <a:pt x="7516" y="7433"/>
                  </a:lnTo>
                  <a:lnTo>
                    <a:pt x="7508" y="7483"/>
                  </a:lnTo>
                  <a:lnTo>
                    <a:pt x="7508" y="7533"/>
                  </a:lnTo>
                  <a:lnTo>
                    <a:pt x="7499" y="7632"/>
                  </a:lnTo>
                  <a:lnTo>
                    <a:pt x="7483" y="7699"/>
                  </a:lnTo>
                  <a:lnTo>
                    <a:pt x="7458" y="7757"/>
                  </a:lnTo>
                  <a:lnTo>
                    <a:pt x="7416" y="7815"/>
                  </a:lnTo>
                  <a:lnTo>
                    <a:pt x="7375" y="7865"/>
                  </a:lnTo>
                  <a:lnTo>
                    <a:pt x="7317" y="7915"/>
                  </a:lnTo>
                  <a:lnTo>
                    <a:pt x="7259" y="7956"/>
                  </a:lnTo>
                  <a:lnTo>
                    <a:pt x="7134" y="8031"/>
                  </a:lnTo>
                  <a:lnTo>
                    <a:pt x="7009" y="8097"/>
                  </a:lnTo>
                  <a:lnTo>
                    <a:pt x="6885" y="8172"/>
                  </a:lnTo>
                  <a:lnTo>
                    <a:pt x="6827" y="8222"/>
                  </a:lnTo>
                  <a:lnTo>
                    <a:pt x="6777" y="8264"/>
                  </a:lnTo>
                  <a:lnTo>
                    <a:pt x="6735" y="8322"/>
                  </a:lnTo>
                  <a:lnTo>
                    <a:pt x="6710" y="8380"/>
                  </a:lnTo>
                  <a:lnTo>
                    <a:pt x="6710" y="8430"/>
                  </a:lnTo>
                  <a:lnTo>
                    <a:pt x="6719" y="8479"/>
                  </a:lnTo>
                  <a:lnTo>
                    <a:pt x="6727" y="8521"/>
                  </a:lnTo>
                  <a:lnTo>
                    <a:pt x="6752" y="8571"/>
                  </a:lnTo>
                  <a:lnTo>
                    <a:pt x="6802" y="8654"/>
                  </a:lnTo>
                  <a:lnTo>
                    <a:pt x="6860" y="8737"/>
                  </a:lnTo>
                  <a:lnTo>
                    <a:pt x="6918" y="8820"/>
                  </a:lnTo>
                  <a:lnTo>
                    <a:pt x="6976" y="8903"/>
                  </a:lnTo>
                  <a:lnTo>
                    <a:pt x="6993" y="8953"/>
                  </a:lnTo>
                  <a:lnTo>
                    <a:pt x="7018" y="8994"/>
                  </a:lnTo>
                  <a:lnTo>
                    <a:pt x="7026" y="9044"/>
                  </a:lnTo>
                  <a:lnTo>
                    <a:pt x="7034" y="9086"/>
                  </a:lnTo>
                  <a:lnTo>
                    <a:pt x="7026" y="9136"/>
                  </a:lnTo>
                  <a:lnTo>
                    <a:pt x="7018" y="9185"/>
                  </a:lnTo>
                  <a:lnTo>
                    <a:pt x="6993" y="9268"/>
                  </a:lnTo>
                  <a:lnTo>
                    <a:pt x="6951" y="9351"/>
                  </a:lnTo>
                  <a:lnTo>
                    <a:pt x="6910" y="9443"/>
                  </a:lnTo>
                  <a:lnTo>
                    <a:pt x="6843" y="9567"/>
                  </a:lnTo>
                  <a:lnTo>
                    <a:pt x="6793" y="9709"/>
                  </a:lnTo>
                  <a:lnTo>
                    <a:pt x="6752" y="9841"/>
                  </a:lnTo>
                  <a:lnTo>
                    <a:pt x="6719" y="9983"/>
                  </a:lnTo>
                  <a:lnTo>
                    <a:pt x="6710" y="10049"/>
                  </a:lnTo>
                  <a:lnTo>
                    <a:pt x="6710" y="10116"/>
                  </a:lnTo>
                  <a:lnTo>
                    <a:pt x="6719" y="10174"/>
                  </a:lnTo>
                  <a:lnTo>
                    <a:pt x="6735" y="10199"/>
                  </a:lnTo>
                  <a:lnTo>
                    <a:pt x="6752" y="10232"/>
                  </a:lnTo>
                  <a:lnTo>
                    <a:pt x="6785" y="10265"/>
                  </a:lnTo>
                  <a:lnTo>
                    <a:pt x="6827" y="10290"/>
                  </a:lnTo>
                  <a:lnTo>
                    <a:pt x="6860" y="10323"/>
                  </a:lnTo>
                  <a:lnTo>
                    <a:pt x="6893" y="10365"/>
                  </a:lnTo>
                  <a:lnTo>
                    <a:pt x="6901" y="10390"/>
                  </a:lnTo>
                  <a:lnTo>
                    <a:pt x="6901" y="10414"/>
                  </a:lnTo>
                  <a:lnTo>
                    <a:pt x="6893" y="10464"/>
                  </a:lnTo>
                  <a:lnTo>
                    <a:pt x="6868" y="10514"/>
                  </a:lnTo>
                  <a:lnTo>
                    <a:pt x="6827" y="10556"/>
                  </a:lnTo>
                  <a:lnTo>
                    <a:pt x="6744" y="10630"/>
                  </a:lnTo>
                  <a:lnTo>
                    <a:pt x="6710" y="10664"/>
                  </a:lnTo>
                  <a:lnTo>
                    <a:pt x="6669" y="10705"/>
                  </a:lnTo>
                  <a:lnTo>
                    <a:pt x="6644" y="10763"/>
                  </a:lnTo>
                  <a:lnTo>
                    <a:pt x="6627" y="10830"/>
                  </a:lnTo>
                  <a:lnTo>
                    <a:pt x="6619" y="10896"/>
                  </a:lnTo>
                  <a:lnTo>
                    <a:pt x="6619" y="10971"/>
                  </a:lnTo>
                  <a:lnTo>
                    <a:pt x="6594" y="12291"/>
                  </a:lnTo>
                  <a:lnTo>
                    <a:pt x="6528" y="12300"/>
                  </a:lnTo>
                  <a:lnTo>
                    <a:pt x="6453" y="12308"/>
                  </a:lnTo>
                  <a:lnTo>
                    <a:pt x="6386" y="12333"/>
                  </a:lnTo>
                  <a:lnTo>
                    <a:pt x="6312" y="12366"/>
                  </a:lnTo>
                  <a:lnTo>
                    <a:pt x="6337" y="12524"/>
                  </a:lnTo>
                  <a:lnTo>
                    <a:pt x="6353" y="12682"/>
                  </a:lnTo>
                  <a:lnTo>
                    <a:pt x="6362" y="12840"/>
                  </a:lnTo>
                  <a:lnTo>
                    <a:pt x="6353" y="13006"/>
                  </a:lnTo>
                  <a:lnTo>
                    <a:pt x="6262" y="13031"/>
                  </a:lnTo>
                  <a:lnTo>
                    <a:pt x="6179" y="13072"/>
                  </a:lnTo>
                  <a:lnTo>
                    <a:pt x="6112" y="13122"/>
                  </a:lnTo>
                  <a:lnTo>
                    <a:pt x="6046" y="13180"/>
                  </a:lnTo>
                  <a:lnTo>
                    <a:pt x="5996" y="13246"/>
                  </a:lnTo>
                  <a:lnTo>
                    <a:pt x="5955" y="13330"/>
                  </a:lnTo>
                  <a:lnTo>
                    <a:pt x="5913" y="13413"/>
                  </a:lnTo>
                  <a:lnTo>
                    <a:pt x="5880" y="13504"/>
                  </a:lnTo>
                  <a:lnTo>
                    <a:pt x="5166" y="14044"/>
                  </a:lnTo>
                  <a:lnTo>
                    <a:pt x="5182" y="14127"/>
                  </a:lnTo>
                  <a:lnTo>
                    <a:pt x="5191" y="14210"/>
                  </a:lnTo>
                  <a:lnTo>
                    <a:pt x="5191" y="14293"/>
                  </a:lnTo>
                  <a:lnTo>
                    <a:pt x="5191" y="14376"/>
                  </a:lnTo>
                  <a:lnTo>
                    <a:pt x="5174" y="14550"/>
                  </a:lnTo>
                  <a:lnTo>
                    <a:pt x="5141" y="14708"/>
                  </a:lnTo>
                  <a:lnTo>
                    <a:pt x="5091" y="14874"/>
                  </a:lnTo>
                  <a:lnTo>
                    <a:pt x="5033" y="15040"/>
                  </a:lnTo>
                  <a:lnTo>
                    <a:pt x="4966" y="15198"/>
                  </a:lnTo>
                  <a:lnTo>
                    <a:pt x="4892" y="15356"/>
                  </a:lnTo>
                  <a:lnTo>
                    <a:pt x="4800" y="15564"/>
                  </a:lnTo>
                  <a:lnTo>
                    <a:pt x="4701" y="15771"/>
                  </a:lnTo>
                  <a:lnTo>
                    <a:pt x="4593" y="15970"/>
                  </a:lnTo>
                  <a:lnTo>
                    <a:pt x="4468" y="16162"/>
                  </a:lnTo>
                  <a:lnTo>
                    <a:pt x="4335" y="16344"/>
                  </a:lnTo>
                  <a:lnTo>
                    <a:pt x="4269" y="16444"/>
                  </a:lnTo>
                  <a:lnTo>
                    <a:pt x="4202" y="16535"/>
                  </a:lnTo>
                  <a:lnTo>
                    <a:pt x="4152" y="16635"/>
                  </a:lnTo>
                  <a:lnTo>
                    <a:pt x="4111" y="16735"/>
                  </a:lnTo>
                  <a:lnTo>
                    <a:pt x="4078" y="16843"/>
                  </a:lnTo>
                  <a:lnTo>
                    <a:pt x="4069" y="16901"/>
                  </a:lnTo>
                  <a:lnTo>
                    <a:pt x="4069" y="16950"/>
                  </a:lnTo>
                  <a:lnTo>
                    <a:pt x="4069" y="17075"/>
                  </a:lnTo>
                  <a:lnTo>
                    <a:pt x="4069" y="17141"/>
                  </a:lnTo>
                  <a:lnTo>
                    <a:pt x="4061" y="17200"/>
                  </a:lnTo>
                  <a:lnTo>
                    <a:pt x="4045" y="17225"/>
                  </a:lnTo>
                  <a:lnTo>
                    <a:pt x="4028" y="17258"/>
                  </a:lnTo>
                  <a:lnTo>
                    <a:pt x="4011" y="17274"/>
                  </a:lnTo>
                  <a:lnTo>
                    <a:pt x="3986" y="17299"/>
                  </a:lnTo>
                  <a:lnTo>
                    <a:pt x="3961" y="17316"/>
                  </a:lnTo>
                  <a:lnTo>
                    <a:pt x="3937" y="17324"/>
                  </a:lnTo>
                  <a:lnTo>
                    <a:pt x="3903" y="17324"/>
                  </a:lnTo>
                  <a:lnTo>
                    <a:pt x="3878" y="17316"/>
                  </a:lnTo>
                  <a:lnTo>
                    <a:pt x="3845" y="17308"/>
                  </a:lnTo>
                  <a:lnTo>
                    <a:pt x="3820" y="17283"/>
                  </a:lnTo>
                  <a:lnTo>
                    <a:pt x="3779" y="17225"/>
                  </a:lnTo>
                  <a:lnTo>
                    <a:pt x="3712" y="17092"/>
                  </a:lnTo>
                  <a:lnTo>
                    <a:pt x="3671" y="17034"/>
                  </a:lnTo>
                  <a:lnTo>
                    <a:pt x="3621" y="16975"/>
                  </a:lnTo>
                  <a:lnTo>
                    <a:pt x="3563" y="16926"/>
                  </a:lnTo>
                  <a:lnTo>
                    <a:pt x="3505" y="16892"/>
                  </a:lnTo>
                  <a:lnTo>
                    <a:pt x="3463" y="16876"/>
                  </a:lnTo>
                  <a:lnTo>
                    <a:pt x="3364" y="16876"/>
                  </a:lnTo>
                  <a:lnTo>
                    <a:pt x="3380" y="16950"/>
                  </a:lnTo>
                  <a:lnTo>
                    <a:pt x="3380" y="17025"/>
                  </a:lnTo>
                  <a:lnTo>
                    <a:pt x="3380" y="17108"/>
                  </a:lnTo>
                  <a:lnTo>
                    <a:pt x="3364" y="17183"/>
                  </a:lnTo>
                  <a:lnTo>
                    <a:pt x="3339" y="17249"/>
                  </a:lnTo>
                  <a:lnTo>
                    <a:pt x="3297" y="17316"/>
                  </a:lnTo>
                  <a:lnTo>
                    <a:pt x="3256" y="17382"/>
                  </a:lnTo>
                  <a:lnTo>
                    <a:pt x="3197" y="17432"/>
                  </a:lnTo>
                  <a:lnTo>
                    <a:pt x="3139" y="17474"/>
                  </a:lnTo>
                  <a:lnTo>
                    <a:pt x="3081" y="17515"/>
                  </a:lnTo>
                  <a:lnTo>
                    <a:pt x="2957" y="17590"/>
                  </a:lnTo>
                  <a:lnTo>
                    <a:pt x="2898" y="17631"/>
                  </a:lnTo>
                  <a:lnTo>
                    <a:pt x="2849" y="17673"/>
                  </a:lnTo>
                  <a:lnTo>
                    <a:pt x="2807" y="17723"/>
                  </a:lnTo>
                  <a:lnTo>
                    <a:pt x="2774" y="17789"/>
                  </a:lnTo>
                  <a:lnTo>
                    <a:pt x="2757" y="17856"/>
                  </a:lnTo>
                  <a:lnTo>
                    <a:pt x="2757" y="17930"/>
                  </a:lnTo>
                  <a:lnTo>
                    <a:pt x="2749" y="17997"/>
                  </a:lnTo>
                  <a:lnTo>
                    <a:pt x="2749" y="18072"/>
                  </a:lnTo>
                  <a:lnTo>
                    <a:pt x="2732" y="18138"/>
                  </a:lnTo>
                  <a:lnTo>
                    <a:pt x="2707" y="18196"/>
                  </a:lnTo>
                  <a:lnTo>
                    <a:pt x="2641" y="18312"/>
                  </a:lnTo>
                  <a:lnTo>
                    <a:pt x="2558" y="18462"/>
                  </a:lnTo>
                  <a:lnTo>
                    <a:pt x="2483" y="18611"/>
                  </a:lnTo>
                  <a:lnTo>
                    <a:pt x="2334" y="18927"/>
                  </a:lnTo>
                  <a:lnTo>
                    <a:pt x="2201" y="19243"/>
                  </a:lnTo>
                  <a:lnTo>
                    <a:pt x="2060" y="19558"/>
                  </a:lnTo>
                  <a:lnTo>
                    <a:pt x="1902" y="19874"/>
                  </a:lnTo>
                  <a:lnTo>
                    <a:pt x="1819" y="20023"/>
                  </a:lnTo>
                  <a:lnTo>
                    <a:pt x="1736" y="20164"/>
                  </a:lnTo>
                  <a:lnTo>
                    <a:pt x="1644" y="20306"/>
                  </a:lnTo>
                  <a:lnTo>
                    <a:pt x="1536" y="20439"/>
                  </a:lnTo>
                  <a:lnTo>
                    <a:pt x="1428" y="20563"/>
                  </a:lnTo>
                  <a:lnTo>
                    <a:pt x="1312" y="20688"/>
                  </a:lnTo>
                  <a:lnTo>
                    <a:pt x="598" y="21344"/>
                  </a:lnTo>
                  <a:lnTo>
                    <a:pt x="465" y="21468"/>
                  </a:lnTo>
                  <a:lnTo>
                    <a:pt x="407" y="21535"/>
                  </a:lnTo>
                  <a:lnTo>
                    <a:pt x="349" y="21610"/>
                  </a:lnTo>
                  <a:lnTo>
                    <a:pt x="307" y="21701"/>
                  </a:lnTo>
                  <a:lnTo>
                    <a:pt x="274" y="21792"/>
                  </a:lnTo>
                  <a:lnTo>
                    <a:pt x="249" y="21884"/>
                  </a:lnTo>
                  <a:lnTo>
                    <a:pt x="233" y="21983"/>
                  </a:lnTo>
                  <a:lnTo>
                    <a:pt x="0" y="23080"/>
                  </a:lnTo>
                  <a:lnTo>
                    <a:pt x="166" y="23320"/>
                  </a:lnTo>
                  <a:lnTo>
                    <a:pt x="191" y="23254"/>
                  </a:lnTo>
                  <a:lnTo>
                    <a:pt x="482" y="22266"/>
                  </a:lnTo>
                  <a:lnTo>
                    <a:pt x="1146" y="23179"/>
                  </a:lnTo>
                  <a:lnTo>
                    <a:pt x="1179" y="23229"/>
                  </a:lnTo>
                  <a:lnTo>
                    <a:pt x="1204" y="23279"/>
                  </a:lnTo>
                  <a:lnTo>
                    <a:pt x="1229" y="23329"/>
                  </a:lnTo>
                  <a:lnTo>
                    <a:pt x="1229" y="23387"/>
                  </a:lnTo>
                  <a:lnTo>
                    <a:pt x="1221" y="23428"/>
                  </a:lnTo>
                  <a:lnTo>
                    <a:pt x="1204" y="23470"/>
                  </a:lnTo>
                  <a:lnTo>
                    <a:pt x="1171" y="23553"/>
                  </a:lnTo>
                  <a:lnTo>
                    <a:pt x="1154" y="23594"/>
                  </a:lnTo>
                  <a:lnTo>
                    <a:pt x="1146" y="23636"/>
                  </a:lnTo>
                  <a:lnTo>
                    <a:pt x="1154" y="23669"/>
                  </a:lnTo>
                  <a:lnTo>
                    <a:pt x="1171" y="23711"/>
                  </a:lnTo>
                  <a:lnTo>
                    <a:pt x="1188" y="23727"/>
                  </a:lnTo>
                  <a:lnTo>
                    <a:pt x="1213" y="23736"/>
                  </a:lnTo>
                  <a:lnTo>
                    <a:pt x="1262" y="23761"/>
                  </a:lnTo>
                  <a:lnTo>
                    <a:pt x="1354" y="23794"/>
                  </a:lnTo>
                  <a:lnTo>
                    <a:pt x="1445" y="23827"/>
                  </a:lnTo>
                  <a:lnTo>
                    <a:pt x="1528" y="23877"/>
                  </a:lnTo>
                  <a:lnTo>
                    <a:pt x="1619" y="23927"/>
                  </a:lnTo>
                  <a:lnTo>
                    <a:pt x="1694" y="23976"/>
                  </a:lnTo>
                  <a:lnTo>
                    <a:pt x="1777" y="24035"/>
                  </a:lnTo>
                  <a:lnTo>
                    <a:pt x="1852" y="24093"/>
                  </a:lnTo>
                  <a:lnTo>
                    <a:pt x="1918" y="24159"/>
                  </a:lnTo>
                  <a:lnTo>
                    <a:pt x="1968" y="24217"/>
                  </a:lnTo>
                  <a:lnTo>
                    <a:pt x="1993" y="24251"/>
                  </a:lnTo>
                  <a:lnTo>
                    <a:pt x="2002" y="24284"/>
                  </a:lnTo>
                  <a:lnTo>
                    <a:pt x="2010" y="24317"/>
                  </a:lnTo>
                  <a:lnTo>
                    <a:pt x="2018" y="24342"/>
                  </a:lnTo>
                  <a:lnTo>
                    <a:pt x="2002" y="24400"/>
                  </a:lnTo>
                  <a:lnTo>
                    <a:pt x="1985" y="24466"/>
                  </a:lnTo>
                  <a:lnTo>
                    <a:pt x="1952" y="24525"/>
                  </a:lnTo>
                  <a:lnTo>
                    <a:pt x="1927" y="24583"/>
                  </a:lnTo>
                  <a:lnTo>
                    <a:pt x="1902" y="24641"/>
                  </a:lnTo>
                  <a:lnTo>
                    <a:pt x="1885" y="24707"/>
                  </a:lnTo>
                  <a:lnTo>
                    <a:pt x="1877" y="24765"/>
                  </a:lnTo>
                  <a:lnTo>
                    <a:pt x="1894" y="24824"/>
                  </a:lnTo>
                  <a:lnTo>
                    <a:pt x="1918" y="24882"/>
                  </a:lnTo>
                  <a:lnTo>
                    <a:pt x="1960" y="24932"/>
                  </a:lnTo>
                  <a:lnTo>
                    <a:pt x="1993" y="24973"/>
                  </a:lnTo>
                  <a:lnTo>
                    <a:pt x="2085" y="25073"/>
                  </a:lnTo>
                  <a:lnTo>
                    <a:pt x="2176" y="25164"/>
                  </a:lnTo>
                  <a:lnTo>
                    <a:pt x="2217" y="25206"/>
                  </a:lnTo>
                  <a:lnTo>
                    <a:pt x="2276" y="25239"/>
                  </a:lnTo>
                  <a:lnTo>
                    <a:pt x="2325" y="25272"/>
                  </a:lnTo>
                  <a:lnTo>
                    <a:pt x="2384" y="25297"/>
                  </a:lnTo>
                  <a:lnTo>
                    <a:pt x="2467" y="25322"/>
                  </a:lnTo>
                  <a:lnTo>
                    <a:pt x="2541" y="25338"/>
                  </a:lnTo>
                  <a:lnTo>
                    <a:pt x="2707" y="25347"/>
                  </a:lnTo>
                  <a:lnTo>
                    <a:pt x="3114" y="25380"/>
                  </a:lnTo>
                  <a:lnTo>
                    <a:pt x="3222" y="25388"/>
                  </a:lnTo>
                  <a:lnTo>
                    <a:pt x="3339" y="25413"/>
                  </a:lnTo>
                  <a:lnTo>
                    <a:pt x="3388" y="25430"/>
                  </a:lnTo>
                  <a:lnTo>
                    <a:pt x="3438" y="25455"/>
                  </a:lnTo>
                  <a:lnTo>
                    <a:pt x="3488" y="25480"/>
                  </a:lnTo>
                  <a:lnTo>
                    <a:pt x="3530" y="25513"/>
                  </a:lnTo>
                  <a:lnTo>
                    <a:pt x="3579" y="25579"/>
                  </a:lnTo>
                  <a:lnTo>
                    <a:pt x="3621" y="25646"/>
                  </a:lnTo>
                  <a:lnTo>
                    <a:pt x="3654" y="25720"/>
                  </a:lnTo>
                  <a:lnTo>
                    <a:pt x="3679" y="25795"/>
                  </a:lnTo>
                  <a:lnTo>
                    <a:pt x="3746" y="26028"/>
                  </a:lnTo>
                  <a:lnTo>
                    <a:pt x="3804" y="26260"/>
                  </a:lnTo>
                  <a:lnTo>
                    <a:pt x="3837" y="26501"/>
                  </a:lnTo>
                  <a:lnTo>
                    <a:pt x="3862" y="26742"/>
                  </a:lnTo>
                  <a:lnTo>
                    <a:pt x="3870" y="26850"/>
                  </a:lnTo>
                  <a:lnTo>
                    <a:pt x="3878" y="26908"/>
                  </a:lnTo>
                  <a:lnTo>
                    <a:pt x="3895" y="26958"/>
                  </a:lnTo>
                  <a:lnTo>
                    <a:pt x="3912" y="27008"/>
                  </a:lnTo>
                  <a:lnTo>
                    <a:pt x="3937" y="27049"/>
                  </a:lnTo>
                  <a:lnTo>
                    <a:pt x="3978" y="27091"/>
                  </a:lnTo>
                  <a:lnTo>
                    <a:pt x="4020" y="27116"/>
                  </a:lnTo>
                  <a:lnTo>
                    <a:pt x="4078" y="27132"/>
                  </a:lnTo>
                  <a:lnTo>
                    <a:pt x="4144" y="27141"/>
                  </a:lnTo>
                  <a:lnTo>
                    <a:pt x="4236" y="27141"/>
                  </a:lnTo>
                  <a:lnTo>
                    <a:pt x="4319" y="27124"/>
                  </a:lnTo>
                  <a:lnTo>
                    <a:pt x="4410" y="27107"/>
                  </a:lnTo>
                  <a:lnTo>
                    <a:pt x="4493" y="27074"/>
                  </a:lnTo>
                  <a:lnTo>
                    <a:pt x="4568" y="27033"/>
                  </a:lnTo>
                  <a:lnTo>
                    <a:pt x="4642" y="26991"/>
                  </a:lnTo>
                  <a:lnTo>
                    <a:pt x="4709" y="26933"/>
                  </a:lnTo>
                  <a:lnTo>
                    <a:pt x="4775" y="26875"/>
                  </a:lnTo>
                  <a:lnTo>
                    <a:pt x="5074" y="27207"/>
                  </a:lnTo>
                  <a:lnTo>
                    <a:pt x="5116" y="27257"/>
                  </a:lnTo>
                  <a:lnTo>
                    <a:pt x="5132" y="27290"/>
                  </a:lnTo>
                  <a:lnTo>
                    <a:pt x="5141" y="27323"/>
                  </a:lnTo>
                  <a:lnTo>
                    <a:pt x="5141" y="27348"/>
                  </a:lnTo>
                  <a:lnTo>
                    <a:pt x="5132" y="27373"/>
                  </a:lnTo>
                  <a:lnTo>
                    <a:pt x="5108" y="27415"/>
                  </a:lnTo>
                  <a:lnTo>
                    <a:pt x="5074" y="27456"/>
                  </a:lnTo>
                  <a:lnTo>
                    <a:pt x="5033" y="27489"/>
                  </a:lnTo>
                  <a:lnTo>
                    <a:pt x="4917" y="27572"/>
                  </a:lnTo>
                  <a:lnTo>
                    <a:pt x="4792" y="27639"/>
                  </a:lnTo>
                  <a:lnTo>
                    <a:pt x="5000" y="27855"/>
                  </a:lnTo>
                  <a:lnTo>
                    <a:pt x="5207" y="28079"/>
                  </a:lnTo>
                  <a:lnTo>
                    <a:pt x="5415" y="28312"/>
                  </a:lnTo>
                  <a:lnTo>
                    <a:pt x="5606" y="28544"/>
                  </a:lnTo>
                  <a:lnTo>
                    <a:pt x="5714" y="28660"/>
                  </a:lnTo>
                  <a:lnTo>
                    <a:pt x="5822" y="28777"/>
                  </a:lnTo>
                  <a:lnTo>
                    <a:pt x="5938" y="28885"/>
                  </a:lnTo>
                  <a:lnTo>
                    <a:pt x="6063" y="28976"/>
                  </a:lnTo>
                  <a:lnTo>
                    <a:pt x="6295" y="29167"/>
                  </a:lnTo>
                  <a:lnTo>
                    <a:pt x="6519" y="29358"/>
                  </a:lnTo>
                  <a:lnTo>
                    <a:pt x="6744" y="29549"/>
                  </a:lnTo>
                  <a:lnTo>
                    <a:pt x="6968" y="29748"/>
                  </a:lnTo>
                  <a:lnTo>
                    <a:pt x="7184" y="29956"/>
                  </a:lnTo>
                  <a:lnTo>
                    <a:pt x="7391" y="30164"/>
                  </a:lnTo>
                  <a:lnTo>
                    <a:pt x="7599" y="30371"/>
                  </a:lnTo>
                  <a:lnTo>
                    <a:pt x="7807" y="30587"/>
                  </a:lnTo>
                  <a:lnTo>
                    <a:pt x="8413" y="30180"/>
                  </a:lnTo>
                  <a:lnTo>
                    <a:pt x="9036" y="29765"/>
                  </a:lnTo>
                  <a:lnTo>
                    <a:pt x="9659" y="29350"/>
                  </a:lnTo>
                  <a:lnTo>
                    <a:pt x="10265" y="28943"/>
                  </a:lnTo>
                  <a:lnTo>
                    <a:pt x="10531" y="28752"/>
                  </a:lnTo>
                  <a:lnTo>
                    <a:pt x="10655" y="28660"/>
                  </a:lnTo>
                  <a:lnTo>
                    <a:pt x="10771" y="28552"/>
                  </a:lnTo>
                  <a:lnTo>
                    <a:pt x="10863" y="28461"/>
                  </a:lnTo>
                  <a:lnTo>
                    <a:pt x="10946" y="28361"/>
                  </a:lnTo>
                  <a:lnTo>
                    <a:pt x="11029" y="28262"/>
                  </a:lnTo>
                  <a:lnTo>
                    <a:pt x="11104" y="28154"/>
                  </a:lnTo>
                  <a:lnTo>
                    <a:pt x="11253" y="27938"/>
                  </a:lnTo>
                  <a:lnTo>
                    <a:pt x="11394" y="27714"/>
                  </a:lnTo>
                  <a:lnTo>
                    <a:pt x="11536" y="27498"/>
                  </a:lnTo>
                  <a:lnTo>
                    <a:pt x="11610" y="27398"/>
                  </a:lnTo>
                  <a:lnTo>
                    <a:pt x="11693" y="27298"/>
                  </a:lnTo>
                  <a:lnTo>
                    <a:pt x="11776" y="27199"/>
                  </a:lnTo>
                  <a:lnTo>
                    <a:pt x="11868" y="27107"/>
                  </a:lnTo>
                  <a:lnTo>
                    <a:pt x="11959" y="27024"/>
                  </a:lnTo>
                  <a:lnTo>
                    <a:pt x="12067" y="26950"/>
                  </a:lnTo>
                  <a:lnTo>
                    <a:pt x="12150" y="26891"/>
                  </a:lnTo>
                  <a:lnTo>
                    <a:pt x="12241" y="26842"/>
                  </a:lnTo>
                  <a:lnTo>
                    <a:pt x="12424" y="26750"/>
                  </a:lnTo>
                  <a:lnTo>
                    <a:pt x="12798" y="26584"/>
                  </a:lnTo>
                  <a:lnTo>
                    <a:pt x="13047" y="26460"/>
                  </a:lnTo>
                  <a:lnTo>
                    <a:pt x="13296" y="26327"/>
                  </a:lnTo>
                  <a:lnTo>
                    <a:pt x="13529" y="26169"/>
                  </a:lnTo>
                  <a:lnTo>
                    <a:pt x="13753" y="26003"/>
                  </a:lnTo>
                  <a:lnTo>
                    <a:pt x="13969" y="25828"/>
                  </a:lnTo>
                  <a:lnTo>
                    <a:pt x="14168" y="25637"/>
                  </a:lnTo>
                  <a:lnTo>
                    <a:pt x="14368" y="25430"/>
                  </a:lnTo>
                  <a:lnTo>
                    <a:pt x="14542" y="25214"/>
                  </a:lnTo>
                  <a:lnTo>
                    <a:pt x="14708" y="24990"/>
                  </a:lnTo>
                  <a:lnTo>
                    <a:pt x="14882" y="24765"/>
                  </a:lnTo>
                  <a:lnTo>
                    <a:pt x="15049" y="24574"/>
                  </a:lnTo>
                  <a:lnTo>
                    <a:pt x="15215" y="24400"/>
                  </a:lnTo>
                  <a:lnTo>
                    <a:pt x="15397" y="24226"/>
                  </a:lnTo>
                  <a:lnTo>
                    <a:pt x="15580" y="24051"/>
                  </a:lnTo>
                  <a:lnTo>
                    <a:pt x="15754" y="23877"/>
                  </a:lnTo>
                  <a:lnTo>
                    <a:pt x="15937" y="23702"/>
                  </a:lnTo>
                  <a:lnTo>
                    <a:pt x="16112" y="23528"/>
                  </a:lnTo>
                  <a:lnTo>
                    <a:pt x="16278" y="23337"/>
                  </a:lnTo>
                  <a:lnTo>
                    <a:pt x="16411" y="23163"/>
                  </a:lnTo>
                  <a:lnTo>
                    <a:pt x="16543" y="22980"/>
                  </a:lnTo>
                  <a:lnTo>
                    <a:pt x="16685" y="22789"/>
                  </a:lnTo>
                  <a:lnTo>
                    <a:pt x="16817" y="22614"/>
                  </a:lnTo>
                  <a:lnTo>
                    <a:pt x="16959" y="22440"/>
                  </a:lnTo>
                  <a:lnTo>
                    <a:pt x="17033" y="22357"/>
                  </a:lnTo>
                  <a:lnTo>
                    <a:pt x="17116" y="22274"/>
                  </a:lnTo>
                  <a:lnTo>
                    <a:pt x="17191" y="22199"/>
                  </a:lnTo>
                  <a:lnTo>
                    <a:pt x="17283" y="22133"/>
                  </a:lnTo>
                  <a:lnTo>
                    <a:pt x="17374" y="22066"/>
                  </a:lnTo>
                  <a:lnTo>
                    <a:pt x="17465" y="22008"/>
                  </a:lnTo>
                  <a:lnTo>
                    <a:pt x="17532" y="21892"/>
                  </a:lnTo>
                  <a:lnTo>
                    <a:pt x="17606" y="21784"/>
                  </a:lnTo>
                  <a:lnTo>
                    <a:pt x="17681" y="21676"/>
                  </a:lnTo>
                  <a:lnTo>
                    <a:pt x="17723" y="21626"/>
                  </a:lnTo>
                  <a:lnTo>
                    <a:pt x="17773" y="21585"/>
                  </a:lnTo>
                  <a:lnTo>
                    <a:pt x="18171" y="21228"/>
                  </a:lnTo>
                  <a:lnTo>
                    <a:pt x="18570" y="20879"/>
                  </a:lnTo>
                  <a:lnTo>
                    <a:pt x="18977" y="20538"/>
                  </a:lnTo>
                  <a:lnTo>
                    <a:pt x="19392" y="20206"/>
                  </a:lnTo>
                  <a:lnTo>
                    <a:pt x="19608" y="20048"/>
                  </a:lnTo>
                  <a:lnTo>
                    <a:pt x="19824" y="19890"/>
                  </a:lnTo>
                  <a:lnTo>
                    <a:pt x="20040" y="19741"/>
                  </a:lnTo>
                  <a:lnTo>
                    <a:pt x="20264" y="19600"/>
                  </a:lnTo>
                  <a:lnTo>
                    <a:pt x="20488" y="19467"/>
                  </a:lnTo>
                  <a:lnTo>
                    <a:pt x="20712" y="19334"/>
                  </a:lnTo>
                  <a:lnTo>
                    <a:pt x="20953" y="19209"/>
                  </a:lnTo>
                  <a:lnTo>
                    <a:pt x="21186" y="19093"/>
                  </a:lnTo>
                  <a:lnTo>
                    <a:pt x="21493" y="18960"/>
                  </a:lnTo>
                  <a:lnTo>
                    <a:pt x="21800" y="18827"/>
                  </a:lnTo>
                  <a:lnTo>
                    <a:pt x="22000" y="18728"/>
                  </a:lnTo>
                  <a:lnTo>
                    <a:pt x="22207" y="18620"/>
                  </a:lnTo>
                  <a:lnTo>
                    <a:pt x="22407" y="18512"/>
                  </a:lnTo>
                  <a:lnTo>
                    <a:pt x="22598" y="18396"/>
                  </a:lnTo>
                  <a:lnTo>
                    <a:pt x="22797" y="18279"/>
                  </a:lnTo>
                  <a:lnTo>
                    <a:pt x="22988" y="18155"/>
                  </a:lnTo>
                  <a:lnTo>
                    <a:pt x="23362" y="17889"/>
                  </a:lnTo>
                  <a:lnTo>
                    <a:pt x="23727" y="17615"/>
                  </a:lnTo>
                  <a:lnTo>
                    <a:pt x="24084" y="17333"/>
                  </a:lnTo>
                  <a:lnTo>
                    <a:pt x="24441" y="17042"/>
                  </a:lnTo>
                  <a:lnTo>
                    <a:pt x="24798" y="16751"/>
                  </a:lnTo>
                  <a:lnTo>
                    <a:pt x="25147" y="16452"/>
                  </a:lnTo>
                  <a:lnTo>
                    <a:pt x="25504" y="16153"/>
                  </a:lnTo>
                  <a:lnTo>
                    <a:pt x="25853" y="15846"/>
                  </a:lnTo>
                  <a:lnTo>
                    <a:pt x="26219" y="15555"/>
                  </a:lnTo>
                  <a:lnTo>
                    <a:pt x="28718" y="13620"/>
                  </a:lnTo>
                  <a:lnTo>
                    <a:pt x="28145" y="12864"/>
                  </a:lnTo>
                  <a:lnTo>
                    <a:pt x="28212" y="12790"/>
                  </a:lnTo>
                  <a:lnTo>
                    <a:pt x="28278" y="12723"/>
                  </a:lnTo>
                  <a:lnTo>
                    <a:pt x="28386" y="12565"/>
                  </a:lnTo>
                  <a:lnTo>
                    <a:pt x="28486" y="12399"/>
                  </a:lnTo>
                  <a:lnTo>
                    <a:pt x="28569" y="12225"/>
                  </a:lnTo>
                  <a:lnTo>
                    <a:pt x="28644" y="12042"/>
                  </a:lnTo>
                  <a:lnTo>
                    <a:pt x="28710" y="11860"/>
                  </a:lnTo>
                  <a:lnTo>
                    <a:pt x="28826" y="11486"/>
                  </a:lnTo>
                  <a:lnTo>
                    <a:pt x="29076" y="10589"/>
                  </a:lnTo>
                  <a:lnTo>
                    <a:pt x="29308" y="9692"/>
                  </a:lnTo>
                  <a:lnTo>
                    <a:pt x="29532" y="8787"/>
                  </a:lnTo>
                  <a:lnTo>
                    <a:pt x="29732" y="7881"/>
                  </a:lnTo>
                  <a:lnTo>
                    <a:pt x="29773" y="7881"/>
                  </a:lnTo>
                  <a:lnTo>
                    <a:pt x="29607" y="7483"/>
                  </a:lnTo>
                  <a:lnTo>
                    <a:pt x="29482" y="7217"/>
                  </a:lnTo>
                  <a:lnTo>
                    <a:pt x="29358" y="6960"/>
                  </a:lnTo>
                  <a:lnTo>
                    <a:pt x="29217" y="6702"/>
                  </a:lnTo>
                  <a:lnTo>
                    <a:pt x="29084" y="6445"/>
                  </a:lnTo>
                  <a:lnTo>
                    <a:pt x="28793" y="5938"/>
                  </a:lnTo>
                  <a:lnTo>
                    <a:pt x="28502" y="5432"/>
                  </a:lnTo>
                  <a:lnTo>
                    <a:pt x="28187" y="4892"/>
                  </a:lnTo>
                  <a:lnTo>
                    <a:pt x="28029" y="4950"/>
                  </a:lnTo>
                  <a:lnTo>
                    <a:pt x="27871" y="5000"/>
                  </a:lnTo>
                  <a:lnTo>
                    <a:pt x="27705" y="5033"/>
                  </a:lnTo>
                  <a:lnTo>
                    <a:pt x="27539" y="5058"/>
                  </a:lnTo>
                  <a:lnTo>
                    <a:pt x="27456" y="5066"/>
                  </a:lnTo>
                  <a:lnTo>
                    <a:pt x="27365" y="5099"/>
                  </a:lnTo>
                  <a:lnTo>
                    <a:pt x="27331" y="5116"/>
                  </a:lnTo>
                  <a:lnTo>
                    <a:pt x="27298" y="5141"/>
                  </a:lnTo>
                  <a:lnTo>
                    <a:pt x="27265" y="5174"/>
                  </a:lnTo>
                  <a:lnTo>
                    <a:pt x="27248" y="5207"/>
                  </a:lnTo>
                  <a:lnTo>
                    <a:pt x="27240" y="5241"/>
                  </a:lnTo>
                  <a:lnTo>
                    <a:pt x="27232" y="5274"/>
                  </a:lnTo>
                  <a:lnTo>
                    <a:pt x="27224" y="5340"/>
                  </a:lnTo>
                  <a:lnTo>
                    <a:pt x="27215" y="5390"/>
                  </a:lnTo>
                  <a:lnTo>
                    <a:pt x="27190" y="5432"/>
                  </a:lnTo>
                  <a:lnTo>
                    <a:pt x="27165" y="5473"/>
                  </a:lnTo>
                  <a:lnTo>
                    <a:pt x="27132" y="5506"/>
                  </a:lnTo>
                  <a:lnTo>
                    <a:pt x="27057" y="5564"/>
                  </a:lnTo>
                  <a:lnTo>
                    <a:pt x="26974" y="5614"/>
                  </a:lnTo>
                  <a:lnTo>
                    <a:pt x="26792" y="5689"/>
                  </a:lnTo>
                  <a:lnTo>
                    <a:pt x="26700" y="5731"/>
                  </a:lnTo>
                  <a:lnTo>
                    <a:pt x="26626" y="5789"/>
                  </a:lnTo>
                  <a:lnTo>
                    <a:pt x="26551" y="5855"/>
                  </a:lnTo>
                  <a:lnTo>
                    <a:pt x="26493" y="5930"/>
                  </a:lnTo>
                  <a:lnTo>
                    <a:pt x="26435" y="6013"/>
                  </a:lnTo>
                  <a:lnTo>
                    <a:pt x="26368" y="6079"/>
                  </a:lnTo>
                  <a:lnTo>
                    <a:pt x="26210" y="6237"/>
                  </a:lnTo>
                  <a:lnTo>
                    <a:pt x="26127" y="6312"/>
                  </a:lnTo>
                  <a:lnTo>
                    <a:pt x="26044" y="6378"/>
                  </a:lnTo>
                  <a:lnTo>
                    <a:pt x="25961" y="6436"/>
                  </a:lnTo>
                  <a:lnTo>
                    <a:pt x="25870" y="6495"/>
                  </a:lnTo>
                  <a:lnTo>
                    <a:pt x="25770" y="6544"/>
                  </a:lnTo>
                  <a:lnTo>
                    <a:pt x="25670" y="6586"/>
                  </a:lnTo>
                  <a:lnTo>
                    <a:pt x="25554" y="6636"/>
                  </a:lnTo>
                  <a:lnTo>
                    <a:pt x="25446" y="6694"/>
                  </a:lnTo>
                  <a:lnTo>
                    <a:pt x="25347" y="6769"/>
                  </a:lnTo>
                  <a:lnTo>
                    <a:pt x="25255" y="6852"/>
                  </a:lnTo>
                  <a:lnTo>
                    <a:pt x="25214" y="6893"/>
                  </a:lnTo>
                  <a:lnTo>
                    <a:pt x="25197" y="6918"/>
                  </a:lnTo>
                  <a:lnTo>
                    <a:pt x="25189" y="6951"/>
                  </a:lnTo>
                  <a:lnTo>
                    <a:pt x="25181" y="6985"/>
                  </a:lnTo>
                  <a:lnTo>
                    <a:pt x="25181" y="7018"/>
                  </a:lnTo>
                  <a:lnTo>
                    <a:pt x="25189" y="7051"/>
                  </a:lnTo>
                  <a:lnTo>
                    <a:pt x="25197" y="7084"/>
                  </a:lnTo>
                  <a:lnTo>
                    <a:pt x="25239" y="7142"/>
                  </a:lnTo>
                  <a:lnTo>
                    <a:pt x="25288" y="7192"/>
                  </a:lnTo>
                  <a:lnTo>
                    <a:pt x="25347" y="7234"/>
                  </a:lnTo>
                  <a:lnTo>
                    <a:pt x="25405" y="7275"/>
                  </a:lnTo>
                  <a:lnTo>
                    <a:pt x="25463" y="7308"/>
                  </a:lnTo>
                  <a:lnTo>
                    <a:pt x="25513" y="7358"/>
                  </a:lnTo>
                  <a:lnTo>
                    <a:pt x="25563" y="7416"/>
                  </a:lnTo>
                  <a:lnTo>
                    <a:pt x="25571" y="7450"/>
                  </a:lnTo>
                  <a:lnTo>
                    <a:pt x="25587" y="7483"/>
                  </a:lnTo>
                  <a:lnTo>
                    <a:pt x="25587" y="7516"/>
                  </a:lnTo>
                  <a:lnTo>
                    <a:pt x="25587" y="7549"/>
                  </a:lnTo>
                  <a:lnTo>
                    <a:pt x="25579" y="7583"/>
                  </a:lnTo>
                  <a:lnTo>
                    <a:pt x="25563" y="7607"/>
                  </a:lnTo>
                  <a:lnTo>
                    <a:pt x="25513" y="7649"/>
                  </a:lnTo>
                  <a:lnTo>
                    <a:pt x="25463" y="7690"/>
                  </a:lnTo>
                  <a:lnTo>
                    <a:pt x="25430" y="7732"/>
                  </a:lnTo>
                  <a:lnTo>
                    <a:pt x="25413" y="7757"/>
                  </a:lnTo>
                  <a:lnTo>
                    <a:pt x="25413" y="7782"/>
                  </a:lnTo>
                  <a:lnTo>
                    <a:pt x="25413" y="7807"/>
                  </a:lnTo>
                  <a:lnTo>
                    <a:pt x="25430" y="7823"/>
                  </a:lnTo>
                  <a:lnTo>
                    <a:pt x="25455" y="7865"/>
                  </a:lnTo>
                  <a:lnTo>
                    <a:pt x="25546" y="7956"/>
                  </a:lnTo>
                  <a:lnTo>
                    <a:pt x="25646" y="8031"/>
                  </a:lnTo>
                  <a:lnTo>
                    <a:pt x="25845" y="8180"/>
                  </a:lnTo>
                  <a:lnTo>
                    <a:pt x="26775" y="8828"/>
                  </a:lnTo>
                  <a:lnTo>
                    <a:pt x="26908" y="8928"/>
                  </a:lnTo>
                  <a:lnTo>
                    <a:pt x="26966" y="8978"/>
                  </a:lnTo>
                  <a:lnTo>
                    <a:pt x="27024" y="9044"/>
                  </a:lnTo>
                  <a:lnTo>
                    <a:pt x="27057" y="9111"/>
                  </a:lnTo>
                  <a:lnTo>
                    <a:pt x="27082" y="9194"/>
                  </a:lnTo>
                  <a:lnTo>
                    <a:pt x="27091" y="9235"/>
                  </a:lnTo>
                  <a:lnTo>
                    <a:pt x="27091" y="9268"/>
                  </a:lnTo>
                  <a:lnTo>
                    <a:pt x="27082" y="9310"/>
                  </a:lnTo>
                  <a:lnTo>
                    <a:pt x="27066" y="9351"/>
                  </a:lnTo>
                  <a:lnTo>
                    <a:pt x="27049" y="9385"/>
                  </a:lnTo>
                  <a:lnTo>
                    <a:pt x="27024" y="9418"/>
                  </a:lnTo>
                  <a:lnTo>
                    <a:pt x="26974" y="9493"/>
                  </a:lnTo>
                  <a:lnTo>
                    <a:pt x="26949" y="9526"/>
                  </a:lnTo>
                  <a:lnTo>
                    <a:pt x="26933" y="9559"/>
                  </a:lnTo>
                  <a:lnTo>
                    <a:pt x="26925" y="9601"/>
                  </a:lnTo>
                  <a:lnTo>
                    <a:pt x="26925" y="9634"/>
                  </a:lnTo>
                  <a:lnTo>
                    <a:pt x="26933" y="9667"/>
                  </a:lnTo>
                  <a:lnTo>
                    <a:pt x="26941" y="9692"/>
                  </a:lnTo>
                  <a:lnTo>
                    <a:pt x="26983" y="9733"/>
                  </a:lnTo>
                  <a:lnTo>
                    <a:pt x="27033" y="9775"/>
                  </a:lnTo>
                  <a:lnTo>
                    <a:pt x="27091" y="9808"/>
                  </a:lnTo>
                  <a:lnTo>
                    <a:pt x="27207" y="9891"/>
                  </a:lnTo>
                  <a:lnTo>
                    <a:pt x="27315" y="9983"/>
                  </a:lnTo>
                  <a:lnTo>
                    <a:pt x="27423" y="10082"/>
                  </a:lnTo>
                  <a:lnTo>
                    <a:pt x="27506" y="10199"/>
                  </a:lnTo>
                  <a:lnTo>
                    <a:pt x="27589" y="10323"/>
                  </a:lnTo>
                  <a:lnTo>
                    <a:pt x="27647" y="10456"/>
                  </a:lnTo>
                  <a:lnTo>
                    <a:pt x="27697" y="10589"/>
                  </a:lnTo>
                  <a:lnTo>
                    <a:pt x="27738" y="10730"/>
                  </a:lnTo>
                  <a:lnTo>
                    <a:pt x="27747" y="10805"/>
                  </a:lnTo>
                  <a:lnTo>
                    <a:pt x="27747" y="10838"/>
                  </a:lnTo>
                  <a:lnTo>
                    <a:pt x="27738" y="10880"/>
                  </a:lnTo>
                  <a:lnTo>
                    <a:pt x="27722" y="10921"/>
                  </a:lnTo>
                  <a:lnTo>
                    <a:pt x="27689" y="10963"/>
                  </a:lnTo>
                  <a:lnTo>
                    <a:pt x="27655" y="11004"/>
                  </a:lnTo>
                  <a:lnTo>
                    <a:pt x="27614" y="11037"/>
                  </a:lnTo>
                  <a:lnTo>
                    <a:pt x="27531" y="11096"/>
                  </a:lnTo>
                  <a:lnTo>
                    <a:pt x="27448" y="11162"/>
                  </a:lnTo>
                  <a:lnTo>
                    <a:pt x="27398" y="11212"/>
                  </a:lnTo>
                  <a:lnTo>
                    <a:pt x="27365" y="11262"/>
                  </a:lnTo>
                  <a:lnTo>
                    <a:pt x="27331" y="11320"/>
                  </a:lnTo>
                  <a:lnTo>
                    <a:pt x="27307" y="11386"/>
                  </a:lnTo>
                  <a:lnTo>
                    <a:pt x="27290" y="11453"/>
                  </a:lnTo>
                  <a:lnTo>
                    <a:pt x="27282" y="11519"/>
                  </a:lnTo>
                  <a:lnTo>
                    <a:pt x="27273" y="11660"/>
                  </a:lnTo>
                  <a:lnTo>
                    <a:pt x="27282" y="11793"/>
                  </a:lnTo>
                  <a:lnTo>
                    <a:pt x="27298" y="11926"/>
                  </a:lnTo>
                  <a:lnTo>
                    <a:pt x="27307" y="12059"/>
                  </a:lnTo>
                  <a:lnTo>
                    <a:pt x="27307" y="12200"/>
                  </a:lnTo>
                  <a:lnTo>
                    <a:pt x="27290" y="12291"/>
                  </a:lnTo>
                  <a:lnTo>
                    <a:pt x="27282" y="12333"/>
                  </a:lnTo>
                  <a:lnTo>
                    <a:pt x="27257" y="12374"/>
                  </a:lnTo>
                  <a:lnTo>
                    <a:pt x="27224" y="12408"/>
                  </a:lnTo>
                  <a:lnTo>
                    <a:pt x="27182" y="12433"/>
                  </a:lnTo>
                  <a:lnTo>
                    <a:pt x="27140" y="12441"/>
                  </a:lnTo>
                  <a:lnTo>
                    <a:pt x="27091" y="12433"/>
                  </a:lnTo>
                  <a:lnTo>
                    <a:pt x="27057" y="12366"/>
                  </a:lnTo>
                  <a:lnTo>
                    <a:pt x="27033" y="12300"/>
                  </a:lnTo>
                  <a:lnTo>
                    <a:pt x="26991" y="12159"/>
                  </a:lnTo>
                  <a:lnTo>
                    <a:pt x="26966" y="12017"/>
                  </a:lnTo>
                  <a:lnTo>
                    <a:pt x="26949" y="11868"/>
                  </a:lnTo>
                  <a:lnTo>
                    <a:pt x="26933" y="11569"/>
                  </a:lnTo>
                  <a:lnTo>
                    <a:pt x="26925" y="11419"/>
                  </a:lnTo>
                  <a:lnTo>
                    <a:pt x="26916" y="11270"/>
                  </a:lnTo>
                  <a:lnTo>
                    <a:pt x="26900" y="11112"/>
                  </a:lnTo>
                  <a:lnTo>
                    <a:pt x="26875" y="10954"/>
                  </a:lnTo>
                  <a:lnTo>
                    <a:pt x="26808" y="10647"/>
                  </a:lnTo>
                  <a:lnTo>
                    <a:pt x="26767" y="10481"/>
                  </a:lnTo>
                  <a:lnTo>
                    <a:pt x="26742" y="10390"/>
                  </a:lnTo>
                  <a:lnTo>
                    <a:pt x="26709" y="10315"/>
                  </a:lnTo>
                  <a:lnTo>
                    <a:pt x="26659" y="10215"/>
                  </a:lnTo>
                  <a:lnTo>
                    <a:pt x="26609" y="10116"/>
                  </a:lnTo>
                  <a:lnTo>
                    <a:pt x="26559" y="10024"/>
                  </a:lnTo>
                  <a:lnTo>
                    <a:pt x="26509" y="9916"/>
                  </a:lnTo>
                  <a:lnTo>
                    <a:pt x="26468" y="9783"/>
                  </a:lnTo>
                  <a:lnTo>
                    <a:pt x="26451" y="9717"/>
                  </a:lnTo>
                  <a:lnTo>
                    <a:pt x="26418" y="9650"/>
                  </a:lnTo>
                  <a:lnTo>
                    <a:pt x="26385" y="9601"/>
                  </a:lnTo>
                  <a:lnTo>
                    <a:pt x="26343" y="9542"/>
                  </a:lnTo>
                  <a:lnTo>
                    <a:pt x="26244" y="9451"/>
                  </a:lnTo>
                  <a:lnTo>
                    <a:pt x="25513" y="8787"/>
                  </a:lnTo>
                  <a:lnTo>
                    <a:pt x="25488" y="8770"/>
                  </a:lnTo>
                  <a:lnTo>
                    <a:pt x="25471" y="8762"/>
                  </a:lnTo>
                  <a:lnTo>
                    <a:pt x="25438" y="8754"/>
                  </a:lnTo>
                  <a:lnTo>
                    <a:pt x="25396" y="8762"/>
                  </a:lnTo>
                  <a:lnTo>
                    <a:pt x="25330" y="8795"/>
                  </a:lnTo>
                  <a:lnTo>
                    <a:pt x="25272" y="8828"/>
                  </a:lnTo>
                  <a:lnTo>
                    <a:pt x="25222" y="8878"/>
                  </a:lnTo>
                  <a:lnTo>
                    <a:pt x="25172" y="8928"/>
                  </a:lnTo>
                  <a:lnTo>
                    <a:pt x="25131" y="8986"/>
                  </a:lnTo>
                  <a:lnTo>
                    <a:pt x="25089" y="9044"/>
                  </a:lnTo>
                  <a:lnTo>
                    <a:pt x="25056" y="9111"/>
                  </a:lnTo>
                  <a:lnTo>
                    <a:pt x="25031" y="9177"/>
                  </a:lnTo>
                  <a:lnTo>
                    <a:pt x="24998" y="9310"/>
                  </a:lnTo>
                  <a:lnTo>
                    <a:pt x="24981" y="9451"/>
                  </a:lnTo>
                  <a:lnTo>
                    <a:pt x="24973" y="9601"/>
                  </a:lnTo>
                  <a:lnTo>
                    <a:pt x="24965" y="9742"/>
                  </a:lnTo>
                  <a:lnTo>
                    <a:pt x="24956" y="10597"/>
                  </a:lnTo>
                  <a:lnTo>
                    <a:pt x="24956" y="10672"/>
                  </a:lnTo>
                  <a:lnTo>
                    <a:pt x="24948" y="10747"/>
                  </a:lnTo>
                  <a:lnTo>
                    <a:pt x="24931" y="10821"/>
                  </a:lnTo>
                  <a:lnTo>
                    <a:pt x="24898" y="10896"/>
                  </a:lnTo>
                  <a:lnTo>
                    <a:pt x="24865" y="10929"/>
                  </a:lnTo>
                  <a:lnTo>
                    <a:pt x="24832" y="10963"/>
                  </a:lnTo>
                  <a:lnTo>
                    <a:pt x="24765" y="11029"/>
                  </a:lnTo>
                  <a:lnTo>
                    <a:pt x="24666" y="11129"/>
                  </a:lnTo>
                  <a:lnTo>
                    <a:pt x="24566" y="11237"/>
                  </a:lnTo>
                  <a:lnTo>
                    <a:pt x="24475" y="11345"/>
                  </a:lnTo>
                  <a:lnTo>
                    <a:pt x="24375" y="11444"/>
                  </a:lnTo>
                  <a:lnTo>
                    <a:pt x="24267" y="11536"/>
                  </a:lnTo>
                  <a:lnTo>
                    <a:pt x="24142" y="11610"/>
                  </a:lnTo>
                  <a:lnTo>
                    <a:pt x="24018" y="11669"/>
                  </a:lnTo>
                  <a:lnTo>
                    <a:pt x="23893" y="11735"/>
                  </a:lnTo>
                  <a:lnTo>
                    <a:pt x="23636" y="11851"/>
                  </a:lnTo>
                  <a:lnTo>
                    <a:pt x="23520" y="11918"/>
                  </a:lnTo>
                  <a:lnTo>
                    <a:pt x="23403" y="12001"/>
                  </a:lnTo>
                  <a:lnTo>
                    <a:pt x="23295" y="12075"/>
                  </a:lnTo>
                  <a:lnTo>
                    <a:pt x="23196" y="12150"/>
                  </a:lnTo>
                  <a:lnTo>
                    <a:pt x="23137" y="12175"/>
                  </a:lnTo>
                  <a:lnTo>
                    <a:pt x="23079" y="12192"/>
                  </a:lnTo>
                  <a:lnTo>
                    <a:pt x="23021" y="12200"/>
                  </a:lnTo>
                  <a:lnTo>
                    <a:pt x="22963" y="12192"/>
                  </a:lnTo>
                  <a:lnTo>
                    <a:pt x="22930" y="12183"/>
                  </a:lnTo>
                  <a:lnTo>
                    <a:pt x="22888" y="12159"/>
                  </a:lnTo>
                  <a:lnTo>
                    <a:pt x="22855" y="12134"/>
                  </a:lnTo>
                  <a:lnTo>
                    <a:pt x="22830" y="12109"/>
                  </a:lnTo>
                  <a:lnTo>
                    <a:pt x="22805" y="12075"/>
                  </a:lnTo>
                  <a:lnTo>
                    <a:pt x="22780" y="12034"/>
                  </a:lnTo>
                  <a:lnTo>
                    <a:pt x="22755" y="11959"/>
                  </a:lnTo>
                  <a:lnTo>
                    <a:pt x="22739" y="11876"/>
                  </a:lnTo>
                  <a:lnTo>
                    <a:pt x="22739" y="11793"/>
                  </a:lnTo>
                  <a:lnTo>
                    <a:pt x="22747" y="11710"/>
                  </a:lnTo>
                  <a:lnTo>
                    <a:pt x="22755" y="11627"/>
                  </a:lnTo>
                  <a:lnTo>
                    <a:pt x="22905" y="11660"/>
                  </a:lnTo>
                  <a:lnTo>
                    <a:pt x="22980" y="11677"/>
                  </a:lnTo>
                  <a:lnTo>
                    <a:pt x="23046" y="11685"/>
                  </a:lnTo>
                  <a:lnTo>
                    <a:pt x="23121" y="11693"/>
                  </a:lnTo>
                  <a:lnTo>
                    <a:pt x="23196" y="11685"/>
                  </a:lnTo>
                  <a:lnTo>
                    <a:pt x="23262" y="11660"/>
                  </a:lnTo>
                  <a:lnTo>
                    <a:pt x="23329" y="11635"/>
                  </a:lnTo>
                  <a:lnTo>
                    <a:pt x="23403" y="11577"/>
                  </a:lnTo>
                  <a:lnTo>
                    <a:pt x="23478" y="11519"/>
                  </a:lnTo>
                  <a:lnTo>
                    <a:pt x="23569" y="11461"/>
                  </a:lnTo>
                  <a:lnTo>
                    <a:pt x="23661" y="11419"/>
                  </a:lnTo>
                  <a:lnTo>
                    <a:pt x="23760" y="11378"/>
                  </a:lnTo>
                  <a:lnTo>
                    <a:pt x="23860" y="11328"/>
                  </a:lnTo>
                  <a:lnTo>
                    <a:pt x="23918" y="11295"/>
                  </a:lnTo>
                  <a:lnTo>
                    <a:pt x="23968" y="11253"/>
                  </a:lnTo>
                  <a:lnTo>
                    <a:pt x="24018" y="11212"/>
                  </a:lnTo>
                  <a:lnTo>
                    <a:pt x="24059" y="11170"/>
                  </a:lnTo>
                  <a:lnTo>
                    <a:pt x="24142" y="11062"/>
                  </a:lnTo>
                  <a:lnTo>
                    <a:pt x="24209" y="10954"/>
                  </a:lnTo>
                  <a:lnTo>
                    <a:pt x="24250" y="10830"/>
                  </a:lnTo>
                  <a:lnTo>
                    <a:pt x="24284" y="10705"/>
                  </a:lnTo>
                  <a:lnTo>
                    <a:pt x="24292" y="10639"/>
                  </a:lnTo>
                  <a:lnTo>
                    <a:pt x="24292" y="10572"/>
                  </a:lnTo>
                  <a:lnTo>
                    <a:pt x="24284" y="10506"/>
                  </a:lnTo>
                  <a:lnTo>
                    <a:pt x="24275" y="10448"/>
                  </a:lnTo>
                  <a:lnTo>
                    <a:pt x="24043" y="10398"/>
                  </a:lnTo>
                  <a:lnTo>
                    <a:pt x="23810" y="10373"/>
                  </a:lnTo>
                  <a:lnTo>
                    <a:pt x="23578" y="10365"/>
                  </a:lnTo>
                  <a:lnTo>
                    <a:pt x="23337" y="10365"/>
                  </a:lnTo>
                  <a:lnTo>
                    <a:pt x="23337" y="10340"/>
                  </a:lnTo>
                  <a:lnTo>
                    <a:pt x="23345" y="10307"/>
                  </a:lnTo>
                  <a:lnTo>
                    <a:pt x="23362" y="10282"/>
                  </a:lnTo>
                  <a:lnTo>
                    <a:pt x="23387" y="10265"/>
                  </a:lnTo>
                  <a:lnTo>
                    <a:pt x="23453" y="10232"/>
                  </a:lnTo>
                  <a:lnTo>
                    <a:pt x="23520" y="10207"/>
                  </a:lnTo>
                  <a:lnTo>
                    <a:pt x="23627" y="10174"/>
                  </a:lnTo>
                  <a:lnTo>
                    <a:pt x="23727" y="10124"/>
                  </a:lnTo>
                  <a:lnTo>
                    <a:pt x="23819" y="10074"/>
                  </a:lnTo>
                  <a:lnTo>
                    <a:pt x="23910" y="10008"/>
                  </a:lnTo>
                  <a:lnTo>
                    <a:pt x="23993" y="9933"/>
                  </a:lnTo>
                  <a:lnTo>
                    <a:pt x="24068" y="9850"/>
                  </a:lnTo>
                  <a:lnTo>
                    <a:pt x="24126" y="9758"/>
                  </a:lnTo>
                  <a:lnTo>
                    <a:pt x="24184" y="9659"/>
                  </a:lnTo>
                  <a:lnTo>
                    <a:pt x="24209" y="9584"/>
                  </a:lnTo>
                  <a:lnTo>
                    <a:pt x="24217" y="9542"/>
                  </a:lnTo>
                  <a:lnTo>
                    <a:pt x="24217" y="9509"/>
                  </a:lnTo>
                  <a:lnTo>
                    <a:pt x="24209" y="9476"/>
                  </a:lnTo>
                  <a:lnTo>
                    <a:pt x="24192" y="9443"/>
                  </a:lnTo>
                  <a:lnTo>
                    <a:pt x="24151" y="9385"/>
                  </a:lnTo>
                  <a:lnTo>
                    <a:pt x="24126" y="9327"/>
                  </a:lnTo>
                  <a:lnTo>
                    <a:pt x="24117" y="9293"/>
                  </a:lnTo>
                  <a:lnTo>
                    <a:pt x="24117" y="9260"/>
                  </a:lnTo>
                  <a:lnTo>
                    <a:pt x="24201" y="9235"/>
                  </a:lnTo>
                  <a:lnTo>
                    <a:pt x="24284" y="9210"/>
                  </a:lnTo>
                  <a:lnTo>
                    <a:pt x="24367" y="9177"/>
                  </a:lnTo>
                  <a:lnTo>
                    <a:pt x="24441" y="9144"/>
                  </a:lnTo>
                  <a:lnTo>
                    <a:pt x="24450" y="9111"/>
                  </a:lnTo>
                  <a:lnTo>
                    <a:pt x="24450" y="9077"/>
                  </a:lnTo>
                  <a:lnTo>
                    <a:pt x="24441" y="9052"/>
                  </a:lnTo>
                  <a:lnTo>
                    <a:pt x="24425" y="9019"/>
                  </a:lnTo>
                  <a:lnTo>
                    <a:pt x="24383" y="8969"/>
                  </a:lnTo>
                  <a:lnTo>
                    <a:pt x="24325" y="8911"/>
                  </a:lnTo>
                  <a:lnTo>
                    <a:pt x="24275" y="8861"/>
                  </a:lnTo>
                  <a:lnTo>
                    <a:pt x="24234" y="8803"/>
                  </a:lnTo>
                  <a:lnTo>
                    <a:pt x="24217" y="8778"/>
                  </a:lnTo>
                  <a:lnTo>
                    <a:pt x="24209" y="8745"/>
                  </a:lnTo>
                  <a:lnTo>
                    <a:pt x="24209" y="8712"/>
                  </a:lnTo>
                  <a:lnTo>
                    <a:pt x="24217" y="8687"/>
                  </a:lnTo>
                  <a:lnTo>
                    <a:pt x="24234" y="8654"/>
                  </a:lnTo>
                  <a:lnTo>
                    <a:pt x="24259" y="8637"/>
                  </a:lnTo>
                  <a:lnTo>
                    <a:pt x="24292" y="8621"/>
                  </a:lnTo>
                  <a:lnTo>
                    <a:pt x="24325" y="8612"/>
                  </a:lnTo>
                  <a:lnTo>
                    <a:pt x="24392" y="8604"/>
                  </a:lnTo>
                  <a:lnTo>
                    <a:pt x="24466" y="8604"/>
                  </a:lnTo>
                  <a:lnTo>
                    <a:pt x="24500" y="8596"/>
                  </a:lnTo>
                  <a:lnTo>
                    <a:pt x="24533" y="8587"/>
                  </a:lnTo>
                  <a:lnTo>
                    <a:pt x="24566" y="8571"/>
                  </a:lnTo>
                  <a:lnTo>
                    <a:pt x="24591" y="8546"/>
                  </a:lnTo>
                  <a:lnTo>
                    <a:pt x="24616" y="8529"/>
                  </a:lnTo>
                  <a:lnTo>
                    <a:pt x="24632" y="8496"/>
                  </a:lnTo>
                  <a:lnTo>
                    <a:pt x="24641" y="8463"/>
                  </a:lnTo>
                  <a:lnTo>
                    <a:pt x="24641" y="8430"/>
                  </a:lnTo>
                  <a:lnTo>
                    <a:pt x="24632" y="8197"/>
                  </a:lnTo>
                  <a:lnTo>
                    <a:pt x="24632" y="7965"/>
                  </a:lnTo>
                  <a:lnTo>
                    <a:pt x="24649" y="7732"/>
                  </a:lnTo>
                  <a:lnTo>
                    <a:pt x="24682" y="7499"/>
                  </a:lnTo>
                  <a:lnTo>
                    <a:pt x="24699" y="7392"/>
                  </a:lnTo>
                  <a:lnTo>
                    <a:pt x="24691" y="7342"/>
                  </a:lnTo>
                  <a:lnTo>
                    <a:pt x="24682" y="7300"/>
                  </a:lnTo>
                  <a:lnTo>
                    <a:pt x="24657" y="7267"/>
                  </a:lnTo>
                  <a:lnTo>
                    <a:pt x="24632" y="7234"/>
                  </a:lnTo>
                  <a:lnTo>
                    <a:pt x="24599" y="7217"/>
                  </a:lnTo>
                  <a:lnTo>
                    <a:pt x="24566" y="7200"/>
                  </a:lnTo>
                  <a:lnTo>
                    <a:pt x="24533" y="7184"/>
                  </a:lnTo>
                  <a:lnTo>
                    <a:pt x="24450" y="7184"/>
                  </a:lnTo>
                  <a:lnTo>
                    <a:pt x="24408" y="7192"/>
                  </a:lnTo>
                  <a:lnTo>
                    <a:pt x="24342" y="7225"/>
                  </a:lnTo>
                  <a:lnTo>
                    <a:pt x="24275" y="7267"/>
                  </a:lnTo>
                  <a:lnTo>
                    <a:pt x="24217" y="7325"/>
                  </a:lnTo>
                  <a:lnTo>
                    <a:pt x="24167" y="7383"/>
                  </a:lnTo>
                  <a:lnTo>
                    <a:pt x="24117" y="7450"/>
                  </a:lnTo>
                  <a:lnTo>
                    <a:pt x="24093" y="7475"/>
                  </a:lnTo>
                  <a:lnTo>
                    <a:pt x="24059" y="7483"/>
                  </a:lnTo>
                  <a:lnTo>
                    <a:pt x="24010" y="7491"/>
                  </a:lnTo>
                  <a:lnTo>
                    <a:pt x="23976" y="7475"/>
                  </a:lnTo>
                  <a:lnTo>
                    <a:pt x="23943" y="7450"/>
                  </a:lnTo>
                  <a:lnTo>
                    <a:pt x="23918" y="7416"/>
                  </a:lnTo>
                  <a:lnTo>
                    <a:pt x="23893" y="7367"/>
                  </a:lnTo>
                  <a:lnTo>
                    <a:pt x="23885" y="7317"/>
                  </a:lnTo>
                  <a:lnTo>
                    <a:pt x="23885" y="7267"/>
                  </a:lnTo>
                  <a:lnTo>
                    <a:pt x="23885" y="7217"/>
                  </a:lnTo>
                  <a:lnTo>
                    <a:pt x="23918" y="7126"/>
                  </a:lnTo>
                  <a:lnTo>
                    <a:pt x="23943" y="7026"/>
                  </a:lnTo>
                  <a:lnTo>
                    <a:pt x="23951" y="6985"/>
                  </a:lnTo>
                  <a:lnTo>
                    <a:pt x="23951" y="6935"/>
                  </a:lnTo>
                  <a:lnTo>
                    <a:pt x="23943" y="6893"/>
                  </a:lnTo>
                  <a:lnTo>
                    <a:pt x="23918" y="6852"/>
                  </a:lnTo>
                  <a:lnTo>
                    <a:pt x="23902" y="6818"/>
                  </a:lnTo>
                  <a:lnTo>
                    <a:pt x="23868" y="6794"/>
                  </a:lnTo>
                  <a:lnTo>
                    <a:pt x="23835" y="6777"/>
                  </a:lnTo>
                  <a:lnTo>
                    <a:pt x="23802" y="6769"/>
                  </a:lnTo>
                  <a:lnTo>
                    <a:pt x="23769" y="6760"/>
                  </a:lnTo>
                  <a:lnTo>
                    <a:pt x="23694" y="6760"/>
                  </a:lnTo>
                  <a:lnTo>
                    <a:pt x="23652" y="6769"/>
                  </a:lnTo>
                  <a:lnTo>
                    <a:pt x="23586" y="6802"/>
                  </a:lnTo>
                  <a:lnTo>
                    <a:pt x="23528" y="6852"/>
                  </a:lnTo>
                  <a:lnTo>
                    <a:pt x="23478" y="6910"/>
                  </a:lnTo>
                  <a:lnTo>
                    <a:pt x="23436" y="6976"/>
                  </a:lnTo>
                  <a:lnTo>
                    <a:pt x="23370" y="6993"/>
                  </a:lnTo>
                  <a:lnTo>
                    <a:pt x="23304" y="7001"/>
                  </a:lnTo>
                  <a:lnTo>
                    <a:pt x="23237" y="7001"/>
                  </a:lnTo>
                  <a:lnTo>
                    <a:pt x="23171" y="6993"/>
                  </a:lnTo>
                  <a:lnTo>
                    <a:pt x="23113" y="6968"/>
                  </a:lnTo>
                  <a:lnTo>
                    <a:pt x="23054" y="6935"/>
                  </a:lnTo>
                  <a:lnTo>
                    <a:pt x="22996" y="6893"/>
                  </a:lnTo>
                  <a:lnTo>
                    <a:pt x="22955" y="6843"/>
                  </a:lnTo>
                  <a:lnTo>
                    <a:pt x="22922" y="6794"/>
                  </a:lnTo>
                  <a:lnTo>
                    <a:pt x="22897" y="6769"/>
                  </a:lnTo>
                  <a:lnTo>
                    <a:pt x="22872" y="6752"/>
                  </a:lnTo>
                  <a:lnTo>
                    <a:pt x="22830" y="6735"/>
                  </a:lnTo>
                  <a:lnTo>
                    <a:pt x="22797" y="6735"/>
                  </a:lnTo>
                  <a:lnTo>
                    <a:pt x="22755" y="6752"/>
                  </a:lnTo>
                  <a:lnTo>
                    <a:pt x="22722" y="6777"/>
                  </a:lnTo>
                  <a:lnTo>
                    <a:pt x="22681" y="6810"/>
                  </a:lnTo>
                  <a:lnTo>
                    <a:pt x="22648" y="6843"/>
                  </a:lnTo>
                  <a:lnTo>
                    <a:pt x="22589" y="6926"/>
                  </a:lnTo>
                  <a:lnTo>
                    <a:pt x="22540" y="6976"/>
                  </a:lnTo>
                  <a:lnTo>
                    <a:pt x="22490" y="7026"/>
                  </a:lnTo>
                  <a:lnTo>
                    <a:pt x="22432" y="7068"/>
                  </a:lnTo>
                  <a:lnTo>
                    <a:pt x="22373" y="7101"/>
                  </a:lnTo>
                  <a:lnTo>
                    <a:pt x="22307" y="7134"/>
                  </a:lnTo>
                  <a:lnTo>
                    <a:pt x="22232" y="7159"/>
                  </a:lnTo>
                  <a:lnTo>
                    <a:pt x="22166" y="7167"/>
                  </a:lnTo>
                  <a:lnTo>
                    <a:pt x="22091" y="7176"/>
                  </a:lnTo>
                  <a:lnTo>
                    <a:pt x="22050" y="7176"/>
                  </a:lnTo>
                  <a:lnTo>
                    <a:pt x="22033" y="7167"/>
                  </a:lnTo>
                  <a:lnTo>
                    <a:pt x="22016" y="7159"/>
                  </a:lnTo>
                  <a:lnTo>
                    <a:pt x="21991" y="7142"/>
                  </a:lnTo>
                  <a:lnTo>
                    <a:pt x="21983" y="7117"/>
                  </a:lnTo>
                  <a:lnTo>
                    <a:pt x="21975" y="7084"/>
                  </a:lnTo>
                  <a:lnTo>
                    <a:pt x="21975" y="7059"/>
                  </a:lnTo>
                  <a:lnTo>
                    <a:pt x="21975" y="6968"/>
                  </a:lnTo>
                  <a:lnTo>
                    <a:pt x="21991" y="6885"/>
                  </a:lnTo>
                  <a:lnTo>
                    <a:pt x="22000" y="6794"/>
                  </a:lnTo>
                  <a:lnTo>
                    <a:pt x="22008" y="6752"/>
                  </a:lnTo>
                  <a:lnTo>
                    <a:pt x="22000" y="6710"/>
                  </a:lnTo>
                  <a:lnTo>
                    <a:pt x="21983" y="6661"/>
                  </a:lnTo>
                  <a:lnTo>
                    <a:pt x="20762" y="6644"/>
                  </a:lnTo>
                  <a:lnTo>
                    <a:pt x="20712" y="6702"/>
                  </a:lnTo>
                  <a:lnTo>
                    <a:pt x="20663" y="6760"/>
                  </a:lnTo>
                  <a:lnTo>
                    <a:pt x="20613" y="6794"/>
                  </a:lnTo>
                  <a:lnTo>
                    <a:pt x="20555" y="6818"/>
                  </a:lnTo>
                  <a:lnTo>
                    <a:pt x="20521" y="6827"/>
                  </a:lnTo>
                  <a:lnTo>
                    <a:pt x="20488" y="6827"/>
                  </a:lnTo>
                  <a:lnTo>
                    <a:pt x="20463" y="6818"/>
                  </a:lnTo>
                  <a:lnTo>
                    <a:pt x="20430" y="6810"/>
                  </a:lnTo>
                  <a:lnTo>
                    <a:pt x="20413" y="6794"/>
                  </a:lnTo>
                  <a:lnTo>
                    <a:pt x="20389" y="6777"/>
                  </a:lnTo>
                  <a:lnTo>
                    <a:pt x="20372" y="6735"/>
                  </a:lnTo>
                  <a:lnTo>
                    <a:pt x="20364" y="6686"/>
                  </a:lnTo>
                  <a:lnTo>
                    <a:pt x="20364" y="6661"/>
                  </a:lnTo>
                  <a:lnTo>
                    <a:pt x="20372" y="6636"/>
                  </a:lnTo>
                  <a:lnTo>
                    <a:pt x="19051" y="6619"/>
                  </a:lnTo>
                  <a:lnTo>
                    <a:pt x="18910" y="6611"/>
                  </a:lnTo>
                  <a:lnTo>
                    <a:pt x="18836" y="6603"/>
                  </a:lnTo>
                  <a:lnTo>
                    <a:pt x="18769" y="6594"/>
                  </a:lnTo>
                  <a:lnTo>
                    <a:pt x="18694" y="6578"/>
                  </a:lnTo>
                  <a:lnTo>
                    <a:pt x="18636" y="6553"/>
                  </a:lnTo>
                  <a:lnTo>
                    <a:pt x="18570" y="6519"/>
                  </a:lnTo>
                  <a:lnTo>
                    <a:pt x="18520" y="6478"/>
                  </a:lnTo>
                  <a:lnTo>
                    <a:pt x="18470" y="6428"/>
                  </a:lnTo>
                  <a:lnTo>
                    <a:pt x="18429" y="6370"/>
                  </a:lnTo>
                  <a:lnTo>
                    <a:pt x="18395" y="6304"/>
                  </a:lnTo>
                  <a:lnTo>
                    <a:pt x="18370" y="6237"/>
                  </a:lnTo>
                  <a:lnTo>
                    <a:pt x="18271" y="6005"/>
                  </a:lnTo>
                  <a:lnTo>
                    <a:pt x="18179" y="5764"/>
                  </a:lnTo>
                  <a:lnTo>
                    <a:pt x="18105" y="5523"/>
                  </a:lnTo>
                  <a:lnTo>
                    <a:pt x="18038" y="5282"/>
                  </a:lnTo>
                  <a:lnTo>
                    <a:pt x="17972" y="5033"/>
                  </a:lnTo>
                  <a:lnTo>
                    <a:pt x="17914" y="4784"/>
                  </a:lnTo>
                  <a:lnTo>
                    <a:pt x="17806" y="4277"/>
                  </a:lnTo>
                  <a:lnTo>
                    <a:pt x="17698" y="3779"/>
                  </a:lnTo>
                  <a:lnTo>
                    <a:pt x="17640" y="3530"/>
                  </a:lnTo>
                  <a:lnTo>
                    <a:pt x="17573" y="3281"/>
                  </a:lnTo>
                  <a:lnTo>
                    <a:pt x="17498" y="3040"/>
                  </a:lnTo>
                  <a:lnTo>
                    <a:pt x="17415" y="2799"/>
                  </a:lnTo>
                  <a:lnTo>
                    <a:pt x="17324" y="2558"/>
                  </a:lnTo>
                  <a:lnTo>
                    <a:pt x="17224" y="2325"/>
                  </a:lnTo>
                  <a:lnTo>
                    <a:pt x="17141" y="2168"/>
                  </a:lnTo>
                  <a:lnTo>
                    <a:pt x="17050" y="2010"/>
                  </a:lnTo>
                  <a:lnTo>
                    <a:pt x="16867" y="1686"/>
                  </a:lnTo>
                  <a:lnTo>
                    <a:pt x="16643" y="1271"/>
                  </a:lnTo>
                  <a:lnTo>
                    <a:pt x="16419" y="847"/>
                  </a:lnTo>
                  <a:lnTo>
                    <a:pt x="16211" y="424"/>
                  </a:lnTo>
                  <a:lnTo>
                    <a:pt x="16004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5968779" y="1847413"/>
              <a:ext cx="575218" cy="691461"/>
            </a:xfrm>
            <a:custGeom>
              <a:avLst/>
              <a:gdLst/>
              <a:ahLst/>
              <a:cxnLst/>
              <a:rect l="l" t="t" r="r" b="b"/>
              <a:pathLst>
                <a:path w="18903" h="22723" extrusionOk="0">
                  <a:moveTo>
                    <a:pt x="9094" y="1130"/>
                  </a:moveTo>
                  <a:lnTo>
                    <a:pt x="9144" y="1138"/>
                  </a:lnTo>
                  <a:lnTo>
                    <a:pt x="9194" y="1163"/>
                  </a:lnTo>
                  <a:lnTo>
                    <a:pt x="9235" y="1196"/>
                  </a:lnTo>
                  <a:lnTo>
                    <a:pt x="9268" y="1238"/>
                  </a:lnTo>
                  <a:lnTo>
                    <a:pt x="9293" y="1287"/>
                  </a:lnTo>
                  <a:lnTo>
                    <a:pt x="9310" y="1337"/>
                  </a:lnTo>
                  <a:lnTo>
                    <a:pt x="9318" y="1387"/>
                  </a:lnTo>
                  <a:lnTo>
                    <a:pt x="9310" y="1437"/>
                  </a:lnTo>
                  <a:lnTo>
                    <a:pt x="9293" y="1487"/>
                  </a:lnTo>
                  <a:lnTo>
                    <a:pt x="9243" y="1553"/>
                  </a:lnTo>
                  <a:lnTo>
                    <a:pt x="9219" y="1586"/>
                  </a:lnTo>
                  <a:lnTo>
                    <a:pt x="9210" y="1628"/>
                  </a:lnTo>
                  <a:lnTo>
                    <a:pt x="9210" y="1678"/>
                  </a:lnTo>
                  <a:lnTo>
                    <a:pt x="9227" y="1728"/>
                  </a:lnTo>
                  <a:lnTo>
                    <a:pt x="9268" y="1802"/>
                  </a:lnTo>
                  <a:lnTo>
                    <a:pt x="9318" y="1877"/>
                  </a:lnTo>
                  <a:lnTo>
                    <a:pt x="9385" y="1944"/>
                  </a:lnTo>
                  <a:lnTo>
                    <a:pt x="9451" y="2002"/>
                  </a:lnTo>
                  <a:lnTo>
                    <a:pt x="9592" y="2118"/>
                  </a:lnTo>
                  <a:lnTo>
                    <a:pt x="9659" y="2184"/>
                  </a:lnTo>
                  <a:lnTo>
                    <a:pt x="9725" y="2251"/>
                  </a:lnTo>
                  <a:lnTo>
                    <a:pt x="9792" y="2334"/>
                  </a:lnTo>
                  <a:lnTo>
                    <a:pt x="9850" y="2434"/>
                  </a:lnTo>
                  <a:lnTo>
                    <a:pt x="9891" y="2533"/>
                  </a:lnTo>
                  <a:lnTo>
                    <a:pt x="9941" y="2641"/>
                  </a:lnTo>
                  <a:lnTo>
                    <a:pt x="10124" y="3065"/>
                  </a:lnTo>
                  <a:lnTo>
                    <a:pt x="10116" y="3123"/>
                  </a:lnTo>
                  <a:lnTo>
                    <a:pt x="10107" y="3173"/>
                  </a:lnTo>
                  <a:lnTo>
                    <a:pt x="10116" y="3231"/>
                  </a:lnTo>
                  <a:lnTo>
                    <a:pt x="10124" y="3289"/>
                  </a:lnTo>
                  <a:lnTo>
                    <a:pt x="10149" y="3339"/>
                  </a:lnTo>
                  <a:lnTo>
                    <a:pt x="10174" y="3397"/>
                  </a:lnTo>
                  <a:lnTo>
                    <a:pt x="10199" y="3438"/>
                  </a:lnTo>
                  <a:lnTo>
                    <a:pt x="10232" y="3488"/>
                  </a:lnTo>
                  <a:lnTo>
                    <a:pt x="10307" y="3563"/>
                  </a:lnTo>
                  <a:lnTo>
                    <a:pt x="10390" y="3638"/>
                  </a:lnTo>
                  <a:lnTo>
                    <a:pt x="10423" y="3671"/>
                  </a:lnTo>
                  <a:lnTo>
                    <a:pt x="10456" y="3713"/>
                  </a:lnTo>
                  <a:lnTo>
                    <a:pt x="10473" y="3754"/>
                  </a:lnTo>
                  <a:lnTo>
                    <a:pt x="10489" y="3804"/>
                  </a:lnTo>
                  <a:lnTo>
                    <a:pt x="10489" y="3854"/>
                  </a:lnTo>
                  <a:lnTo>
                    <a:pt x="10481" y="3912"/>
                  </a:lnTo>
                  <a:lnTo>
                    <a:pt x="10464" y="3962"/>
                  </a:lnTo>
                  <a:lnTo>
                    <a:pt x="10439" y="4012"/>
                  </a:lnTo>
                  <a:lnTo>
                    <a:pt x="10381" y="4095"/>
                  </a:lnTo>
                  <a:lnTo>
                    <a:pt x="10323" y="4169"/>
                  </a:lnTo>
                  <a:lnTo>
                    <a:pt x="10257" y="4252"/>
                  </a:lnTo>
                  <a:lnTo>
                    <a:pt x="10207" y="4335"/>
                  </a:lnTo>
                  <a:lnTo>
                    <a:pt x="9983" y="4734"/>
                  </a:lnTo>
                  <a:lnTo>
                    <a:pt x="9958" y="4776"/>
                  </a:lnTo>
                  <a:lnTo>
                    <a:pt x="9916" y="4825"/>
                  </a:lnTo>
                  <a:lnTo>
                    <a:pt x="9841" y="4900"/>
                  </a:lnTo>
                  <a:lnTo>
                    <a:pt x="9750" y="4975"/>
                  </a:lnTo>
                  <a:lnTo>
                    <a:pt x="9650" y="5033"/>
                  </a:lnTo>
                  <a:lnTo>
                    <a:pt x="9559" y="5099"/>
                  </a:lnTo>
                  <a:lnTo>
                    <a:pt x="9468" y="5174"/>
                  </a:lnTo>
                  <a:lnTo>
                    <a:pt x="9393" y="5257"/>
                  </a:lnTo>
                  <a:lnTo>
                    <a:pt x="9360" y="5299"/>
                  </a:lnTo>
                  <a:lnTo>
                    <a:pt x="9335" y="5349"/>
                  </a:lnTo>
                  <a:lnTo>
                    <a:pt x="9302" y="5423"/>
                  </a:lnTo>
                  <a:lnTo>
                    <a:pt x="9277" y="5498"/>
                  </a:lnTo>
                  <a:lnTo>
                    <a:pt x="9235" y="5573"/>
                  </a:lnTo>
                  <a:lnTo>
                    <a:pt x="9210" y="5598"/>
                  </a:lnTo>
                  <a:lnTo>
                    <a:pt x="9185" y="5623"/>
                  </a:lnTo>
                  <a:lnTo>
                    <a:pt x="9127" y="5656"/>
                  </a:lnTo>
                  <a:lnTo>
                    <a:pt x="9069" y="5664"/>
                  </a:lnTo>
                  <a:lnTo>
                    <a:pt x="8953" y="5664"/>
                  </a:lnTo>
                  <a:lnTo>
                    <a:pt x="8886" y="5656"/>
                  </a:lnTo>
                  <a:lnTo>
                    <a:pt x="8828" y="5656"/>
                  </a:lnTo>
                  <a:lnTo>
                    <a:pt x="8770" y="5664"/>
                  </a:lnTo>
                  <a:lnTo>
                    <a:pt x="8712" y="5681"/>
                  </a:lnTo>
                  <a:lnTo>
                    <a:pt x="8695" y="5764"/>
                  </a:lnTo>
                  <a:lnTo>
                    <a:pt x="8679" y="5839"/>
                  </a:lnTo>
                  <a:lnTo>
                    <a:pt x="8662" y="5913"/>
                  </a:lnTo>
                  <a:lnTo>
                    <a:pt x="8637" y="5980"/>
                  </a:lnTo>
                  <a:lnTo>
                    <a:pt x="8612" y="6013"/>
                  </a:lnTo>
                  <a:lnTo>
                    <a:pt x="8587" y="6046"/>
                  </a:lnTo>
                  <a:lnTo>
                    <a:pt x="8554" y="6071"/>
                  </a:lnTo>
                  <a:lnTo>
                    <a:pt x="8521" y="6096"/>
                  </a:lnTo>
                  <a:lnTo>
                    <a:pt x="8488" y="6104"/>
                  </a:lnTo>
                  <a:lnTo>
                    <a:pt x="8455" y="6113"/>
                  </a:lnTo>
                  <a:lnTo>
                    <a:pt x="8421" y="6104"/>
                  </a:lnTo>
                  <a:lnTo>
                    <a:pt x="8380" y="6088"/>
                  </a:lnTo>
                  <a:lnTo>
                    <a:pt x="8355" y="6071"/>
                  </a:lnTo>
                  <a:lnTo>
                    <a:pt x="8338" y="6046"/>
                  </a:lnTo>
                  <a:lnTo>
                    <a:pt x="8297" y="5996"/>
                  </a:lnTo>
                  <a:lnTo>
                    <a:pt x="8264" y="5947"/>
                  </a:lnTo>
                  <a:lnTo>
                    <a:pt x="8214" y="5913"/>
                  </a:lnTo>
                  <a:lnTo>
                    <a:pt x="8172" y="5872"/>
                  </a:lnTo>
                  <a:lnTo>
                    <a:pt x="8114" y="5847"/>
                  </a:lnTo>
                  <a:lnTo>
                    <a:pt x="8064" y="5822"/>
                  </a:lnTo>
                  <a:lnTo>
                    <a:pt x="8006" y="5805"/>
                  </a:lnTo>
                  <a:lnTo>
                    <a:pt x="7948" y="5789"/>
                  </a:lnTo>
                  <a:lnTo>
                    <a:pt x="7890" y="5780"/>
                  </a:lnTo>
                  <a:lnTo>
                    <a:pt x="7823" y="5780"/>
                  </a:lnTo>
                  <a:lnTo>
                    <a:pt x="7765" y="5789"/>
                  </a:lnTo>
                  <a:lnTo>
                    <a:pt x="7699" y="5797"/>
                  </a:lnTo>
                  <a:lnTo>
                    <a:pt x="7641" y="5805"/>
                  </a:lnTo>
                  <a:lnTo>
                    <a:pt x="7583" y="5822"/>
                  </a:lnTo>
                  <a:lnTo>
                    <a:pt x="7524" y="5847"/>
                  </a:lnTo>
                  <a:lnTo>
                    <a:pt x="7466" y="5872"/>
                  </a:lnTo>
                  <a:lnTo>
                    <a:pt x="7416" y="5905"/>
                  </a:lnTo>
                  <a:lnTo>
                    <a:pt x="7325" y="5980"/>
                  </a:lnTo>
                  <a:lnTo>
                    <a:pt x="7234" y="6071"/>
                  </a:lnTo>
                  <a:lnTo>
                    <a:pt x="7167" y="6162"/>
                  </a:lnTo>
                  <a:lnTo>
                    <a:pt x="7101" y="6270"/>
                  </a:lnTo>
                  <a:lnTo>
                    <a:pt x="7051" y="6378"/>
                  </a:lnTo>
                  <a:lnTo>
                    <a:pt x="7001" y="6495"/>
                  </a:lnTo>
                  <a:lnTo>
                    <a:pt x="6968" y="6619"/>
                  </a:lnTo>
                  <a:lnTo>
                    <a:pt x="6943" y="6736"/>
                  </a:lnTo>
                  <a:lnTo>
                    <a:pt x="6926" y="6860"/>
                  </a:lnTo>
                  <a:lnTo>
                    <a:pt x="6910" y="6976"/>
                  </a:lnTo>
                  <a:lnTo>
                    <a:pt x="6885" y="7226"/>
                  </a:lnTo>
                  <a:lnTo>
                    <a:pt x="6868" y="7466"/>
                  </a:lnTo>
                  <a:lnTo>
                    <a:pt x="6835" y="7707"/>
                  </a:lnTo>
                  <a:lnTo>
                    <a:pt x="6785" y="7732"/>
                  </a:lnTo>
                  <a:lnTo>
                    <a:pt x="6735" y="7740"/>
                  </a:lnTo>
                  <a:lnTo>
                    <a:pt x="6677" y="7732"/>
                  </a:lnTo>
                  <a:lnTo>
                    <a:pt x="6627" y="7707"/>
                  </a:lnTo>
                  <a:lnTo>
                    <a:pt x="6578" y="7674"/>
                  </a:lnTo>
                  <a:lnTo>
                    <a:pt x="6544" y="7641"/>
                  </a:lnTo>
                  <a:lnTo>
                    <a:pt x="6511" y="7591"/>
                  </a:lnTo>
                  <a:lnTo>
                    <a:pt x="6486" y="7533"/>
                  </a:lnTo>
                  <a:lnTo>
                    <a:pt x="6478" y="7483"/>
                  </a:lnTo>
                  <a:lnTo>
                    <a:pt x="6478" y="7425"/>
                  </a:lnTo>
                  <a:lnTo>
                    <a:pt x="6486" y="7367"/>
                  </a:lnTo>
                  <a:lnTo>
                    <a:pt x="6495" y="7317"/>
                  </a:lnTo>
                  <a:lnTo>
                    <a:pt x="6536" y="7209"/>
                  </a:lnTo>
                  <a:lnTo>
                    <a:pt x="6594" y="7109"/>
                  </a:lnTo>
                  <a:lnTo>
                    <a:pt x="6710" y="6910"/>
                  </a:lnTo>
                  <a:lnTo>
                    <a:pt x="6760" y="6810"/>
                  </a:lnTo>
                  <a:lnTo>
                    <a:pt x="6785" y="6760"/>
                  </a:lnTo>
                  <a:lnTo>
                    <a:pt x="6802" y="6702"/>
                  </a:lnTo>
                  <a:lnTo>
                    <a:pt x="6810" y="6628"/>
                  </a:lnTo>
                  <a:lnTo>
                    <a:pt x="6818" y="6553"/>
                  </a:lnTo>
                  <a:lnTo>
                    <a:pt x="6818" y="6395"/>
                  </a:lnTo>
                  <a:lnTo>
                    <a:pt x="6818" y="6246"/>
                  </a:lnTo>
                  <a:lnTo>
                    <a:pt x="6827" y="6171"/>
                  </a:lnTo>
                  <a:lnTo>
                    <a:pt x="6843" y="6096"/>
                  </a:lnTo>
                  <a:lnTo>
                    <a:pt x="6868" y="6021"/>
                  </a:lnTo>
                  <a:lnTo>
                    <a:pt x="6910" y="5947"/>
                  </a:lnTo>
                  <a:lnTo>
                    <a:pt x="6943" y="5880"/>
                  </a:lnTo>
                  <a:lnTo>
                    <a:pt x="6968" y="5805"/>
                  </a:lnTo>
                  <a:lnTo>
                    <a:pt x="6985" y="5722"/>
                  </a:lnTo>
                  <a:lnTo>
                    <a:pt x="6985" y="5681"/>
                  </a:lnTo>
                  <a:lnTo>
                    <a:pt x="6985" y="5648"/>
                  </a:lnTo>
                  <a:lnTo>
                    <a:pt x="6968" y="5606"/>
                  </a:lnTo>
                  <a:lnTo>
                    <a:pt x="6951" y="5573"/>
                  </a:lnTo>
                  <a:lnTo>
                    <a:pt x="6926" y="5540"/>
                  </a:lnTo>
                  <a:lnTo>
                    <a:pt x="6902" y="5523"/>
                  </a:lnTo>
                  <a:lnTo>
                    <a:pt x="6868" y="5506"/>
                  </a:lnTo>
                  <a:lnTo>
                    <a:pt x="6835" y="5498"/>
                  </a:lnTo>
                  <a:lnTo>
                    <a:pt x="6760" y="5498"/>
                  </a:lnTo>
                  <a:lnTo>
                    <a:pt x="6694" y="5523"/>
                  </a:lnTo>
                  <a:lnTo>
                    <a:pt x="6627" y="5565"/>
                  </a:lnTo>
                  <a:lnTo>
                    <a:pt x="6519" y="5656"/>
                  </a:lnTo>
                  <a:lnTo>
                    <a:pt x="6461" y="5697"/>
                  </a:lnTo>
                  <a:lnTo>
                    <a:pt x="6403" y="5731"/>
                  </a:lnTo>
                  <a:lnTo>
                    <a:pt x="6345" y="5747"/>
                  </a:lnTo>
                  <a:lnTo>
                    <a:pt x="6279" y="5764"/>
                  </a:lnTo>
                  <a:lnTo>
                    <a:pt x="6154" y="5772"/>
                  </a:lnTo>
                  <a:lnTo>
                    <a:pt x="6021" y="5772"/>
                  </a:lnTo>
                  <a:lnTo>
                    <a:pt x="5955" y="5780"/>
                  </a:lnTo>
                  <a:lnTo>
                    <a:pt x="5897" y="5789"/>
                  </a:lnTo>
                  <a:lnTo>
                    <a:pt x="5822" y="5822"/>
                  </a:lnTo>
                  <a:lnTo>
                    <a:pt x="5755" y="5864"/>
                  </a:lnTo>
                  <a:lnTo>
                    <a:pt x="5689" y="5905"/>
                  </a:lnTo>
                  <a:lnTo>
                    <a:pt x="5631" y="5963"/>
                  </a:lnTo>
                  <a:lnTo>
                    <a:pt x="5515" y="6071"/>
                  </a:lnTo>
                  <a:lnTo>
                    <a:pt x="5456" y="6121"/>
                  </a:lnTo>
                  <a:lnTo>
                    <a:pt x="5390" y="6171"/>
                  </a:lnTo>
                  <a:lnTo>
                    <a:pt x="5332" y="6196"/>
                  </a:lnTo>
                  <a:lnTo>
                    <a:pt x="5274" y="6229"/>
                  </a:lnTo>
                  <a:lnTo>
                    <a:pt x="5157" y="6270"/>
                  </a:lnTo>
                  <a:lnTo>
                    <a:pt x="4900" y="6345"/>
                  </a:lnTo>
                  <a:lnTo>
                    <a:pt x="4784" y="6387"/>
                  </a:lnTo>
                  <a:lnTo>
                    <a:pt x="4726" y="6412"/>
                  </a:lnTo>
                  <a:lnTo>
                    <a:pt x="4676" y="6437"/>
                  </a:lnTo>
                  <a:lnTo>
                    <a:pt x="4626" y="6470"/>
                  </a:lnTo>
                  <a:lnTo>
                    <a:pt x="4576" y="6511"/>
                  </a:lnTo>
                  <a:lnTo>
                    <a:pt x="4543" y="6561"/>
                  </a:lnTo>
                  <a:lnTo>
                    <a:pt x="4510" y="6611"/>
                  </a:lnTo>
                  <a:lnTo>
                    <a:pt x="4485" y="6661"/>
                  </a:lnTo>
                  <a:lnTo>
                    <a:pt x="4468" y="6711"/>
                  </a:lnTo>
                  <a:lnTo>
                    <a:pt x="4460" y="6769"/>
                  </a:lnTo>
                  <a:lnTo>
                    <a:pt x="4452" y="6827"/>
                  </a:lnTo>
                  <a:lnTo>
                    <a:pt x="4452" y="6935"/>
                  </a:lnTo>
                  <a:lnTo>
                    <a:pt x="4468" y="7051"/>
                  </a:lnTo>
                  <a:lnTo>
                    <a:pt x="4584" y="8222"/>
                  </a:lnTo>
                  <a:lnTo>
                    <a:pt x="4518" y="8189"/>
                  </a:lnTo>
                  <a:lnTo>
                    <a:pt x="4460" y="8147"/>
                  </a:lnTo>
                  <a:lnTo>
                    <a:pt x="4402" y="8098"/>
                  </a:lnTo>
                  <a:lnTo>
                    <a:pt x="4352" y="8039"/>
                  </a:lnTo>
                  <a:lnTo>
                    <a:pt x="4302" y="7981"/>
                  </a:lnTo>
                  <a:lnTo>
                    <a:pt x="4269" y="7915"/>
                  </a:lnTo>
                  <a:lnTo>
                    <a:pt x="4236" y="7848"/>
                  </a:lnTo>
                  <a:lnTo>
                    <a:pt x="4211" y="7774"/>
                  </a:lnTo>
                  <a:lnTo>
                    <a:pt x="4186" y="7657"/>
                  </a:lnTo>
                  <a:lnTo>
                    <a:pt x="4169" y="7533"/>
                  </a:lnTo>
                  <a:lnTo>
                    <a:pt x="4144" y="7408"/>
                  </a:lnTo>
                  <a:lnTo>
                    <a:pt x="4136" y="7350"/>
                  </a:lnTo>
                  <a:lnTo>
                    <a:pt x="4111" y="7292"/>
                  </a:lnTo>
                  <a:lnTo>
                    <a:pt x="4078" y="7234"/>
                  </a:lnTo>
                  <a:lnTo>
                    <a:pt x="4036" y="7184"/>
                  </a:lnTo>
                  <a:lnTo>
                    <a:pt x="3995" y="7142"/>
                  </a:lnTo>
                  <a:lnTo>
                    <a:pt x="3937" y="7109"/>
                  </a:lnTo>
                  <a:lnTo>
                    <a:pt x="3879" y="7084"/>
                  </a:lnTo>
                  <a:lnTo>
                    <a:pt x="3820" y="7076"/>
                  </a:lnTo>
                  <a:lnTo>
                    <a:pt x="3771" y="7084"/>
                  </a:lnTo>
                  <a:lnTo>
                    <a:pt x="3712" y="7118"/>
                  </a:lnTo>
                  <a:lnTo>
                    <a:pt x="3688" y="7134"/>
                  </a:lnTo>
                  <a:lnTo>
                    <a:pt x="3671" y="7159"/>
                  </a:lnTo>
                  <a:lnTo>
                    <a:pt x="3638" y="7217"/>
                  </a:lnTo>
                  <a:lnTo>
                    <a:pt x="3613" y="7275"/>
                  </a:lnTo>
                  <a:lnTo>
                    <a:pt x="3596" y="7342"/>
                  </a:lnTo>
                  <a:lnTo>
                    <a:pt x="3571" y="7466"/>
                  </a:lnTo>
                  <a:lnTo>
                    <a:pt x="3555" y="7591"/>
                  </a:lnTo>
                  <a:lnTo>
                    <a:pt x="3538" y="7724"/>
                  </a:lnTo>
                  <a:lnTo>
                    <a:pt x="3530" y="7848"/>
                  </a:lnTo>
                  <a:lnTo>
                    <a:pt x="3521" y="8039"/>
                  </a:lnTo>
                  <a:lnTo>
                    <a:pt x="3513" y="8122"/>
                  </a:lnTo>
                  <a:lnTo>
                    <a:pt x="3488" y="8214"/>
                  </a:lnTo>
                  <a:lnTo>
                    <a:pt x="3472" y="8255"/>
                  </a:lnTo>
                  <a:lnTo>
                    <a:pt x="3447" y="8297"/>
                  </a:lnTo>
                  <a:lnTo>
                    <a:pt x="3422" y="8330"/>
                  </a:lnTo>
                  <a:lnTo>
                    <a:pt x="3389" y="8372"/>
                  </a:lnTo>
                  <a:lnTo>
                    <a:pt x="3355" y="8397"/>
                  </a:lnTo>
                  <a:lnTo>
                    <a:pt x="3314" y="8421"/>
                  </a:lnTo>
                  <a:lnTo>
                    <a:pt x="3272" y="8438"/>
                  </a:lnTo>
                  <a:lnTo>
                    <a:pt x="3231" y="8446"/>
                  </a:lnTo>
                  <a:lnTo>
                    <a:pt x="3239" y="8546"/>
                  </a:lnTo>
                  <a:lnTo>
                    <a:pt x="3239" y="8646"/>
                  </a:lnTo>
                  <a:lnTo>
                    <a:pt x="3222" y="8745"/>
                  </a:lnTo>
                  <a:lnTo>
                    <a:pt x="3206" y="8845"/>
                  </a:lnTo>
                  <a:lnTo>
                    <a:pt x="3181" y="8945"/>
                  </a:lnTo>
                  <a:lnTo>
                    <a:pt x="3139" y="9036"/>
                  </a:lnTo>
                  <a:lnTo>
                    <a:pt x="3090" y="9127"/>
                  </a:lnTo>
                  <a:lnTo>
                    <a:pt x="3040" y="9210"/>
                  </a:lnTo>
                  <a:lnTo>
                    <a:pt x="3015" y="9235"/>
                  </a:lnTo>
                  <a:lnTo>
                    <a:pt x="2990" y="9252"/>
                  </a:lnTo>
                  <a:lnTo>
                    <a:pt x="2965" y="9260"/>
                  </a:lnTo>
                  <a:lnTo>
                    <a:pt x="2940" y="9260"/>
                  </a:lnTo>
                  <a:lnTo>
                    <a:pt x="2965" y="9136"/>
                  </a:lnTo>
                  <a:lnTo>
                    <a:pt x="2982" y="9011"/>
                  </a:lnTo>
                  <a:lnTo>
                    <a:pt x="2990" y="8887"/>
                  </a:lnTo>
                  <a:lnTo>
                    <a:pt x="2998" y="8762"/>
                  </a:lnTo>
                  <a:lnTo>
                    <a:pt x="2998" y="8646"/>
                  </a:lnTo>
                  <a:lnTo>
                    <a:pt x="2990" y="8521"/>
                  </a:lnTo>
                  <a:lnTo>
                    <a:pt x="2973" y="8397"/>
                  </a:lnTo>
                  <a:lnTo>
                    <a:pt x="2948" y="8272"/>
                  </a:lnTo>
                  <a:lnTo>
                    <a:pt x="2923" y="8139"/>
                  </a:lnTo>
                  <a:lnTo>
                    <a:pt x="2923" y="8064"/>
                  </a:lnTo>
                  <a:lnTo>
                    <a:pt x="2923" y="7998"/>
                  </a:lnTo>
                  <a:lnTo>
                    <a:pt x="2940" y="7940"/>
                  </a:lnTo>
                  <a:lnTo>
                    <a:pt x="2965" y="7882"/>
                  </a:lnTo>
                  <a:lnTo>
                    <a:pt x="3023" y="7765"/>
                  </a:lnTo>
                  <a:lnTo>
                    <a:pt x="3056" y="7707"/>
                  </a:lnTo>
                  <a:lnTo>
                    <a:pt x="3073" y="7657"/>
                  </a:lnTo>
                  <a:lnTo>
                    <a:pt x="3081" y="7599"/>
                  </a:lnTo>
                  <a:lnTo>
                    <a:pt x="3073" y="7541"/>
                  </a:lnTo>
                  <a:lnTo>
                    <a:pt x="3048" y="7491"/>
                  </a:lnTo>
                  <a:lnTo>
                    <a:pt x="3023" y="7458"/>
                  </a:lnTo>
                  <a:lnTo>
                    <a:pt x="2982" y="7425"/>
                  </a:lnTo>
                  <a:lnTo>
                    <a:pt x="2940" y="7400"/>
                  </a:lnTo>
                  <a:lnTo>
                    <a:pt x="2890" y="7375"/>
                  </a:lnTo>
                  <a:lnTo>
                    <a:pt x="2840" y="7367"/>
                  </a:lnTo>
                  <a:lnTo>
                    <a:pt x="2782" y="7358"/>
                  </a:lnTo>
                  <a:lnTo>
                    <a:pt x="2732" y="7358"/>
                  </a:lnTo>
                  <a:lnTo>
                    <a:pt x="2633" y="7367"/>
                  </a:lnTo>
                  <a:lnTo>
                    <a:pt x="2525" y="7375"/>
                  </a:lnTo>
                  <a:lnTo>
                    <a:pt x="2375" y="7375"/>
                  </a:lnTo>
                  <a:lnTo>
                    <a:pt x="2326" y="7358"/>
                  </a:lnTo>
                  <a:lnTo>
                    <a:pt x="2284" y="7350"/>
                  </a:lnTo>
                  <a:lnTo>
                    <a:pt x="2251" y="7325"/>
                  </a:lnTo>
                  <a:lnTo>
                    <a:pt x="2234" y="7292"/>
                  </a:lnTo>
                  <a:lnTo>
                    <a:pt x="2234" y="7259"/>
                  </a:lnTo>
                  <a:lnTo>
                    <a:pt x="2242" y="7226"/>
                  </a:lnTo>
                  <a:lnTo>
                    <a:pt x="2259" y="7192"/>
                  </a:lnTo>
                  <a:lnTo>
                    <a:pt x="2292" y="7159"/>
                  </a:lnTo>
                  <a:lnTo>
                    <a:pt x="2326" y="7134"/>
                  </a:lnTo>
                  <a:lnTo>
                    <a:pt x="2359" y="7109"/>
                  </a:lnTo>
                  <a:lnTo>
                    <a:pt x="2400" y="7093"/>
                  </a:lnTo>
                  <a:lnTo>
                    <a:pt x="2533" y="7043"/>
                  </a:lnTo>
                  <a:lnTo>
                    <a:pt x="2666" y="7001"/>
                  </a:lnTo>
                  <a:lnTo>
                    <a:pt x="2799" y="6968"/>
                  </a:lnTo>
                  <a:lnTo>
                    <a:pt x="2932" y="6935"/>
                  </a:lnTo>
                  <a:lnTo>
                    <a:pt x="3015" y="6960"/>
                  </a:lnTo>
                  <a:lnTo>
                    <a:pt x="3198" y="6843"/>
                  </a:lnTo>
                  <a:lnTo>
                    <a:pt x="3372" y="6711"/>
                  </a:lnTo>
                  <a:lnTo>
                    <a:pt x="3546" y="6578"/>
                  </a:lnTo>
                  <a:lnTo>
                    <a:pt x="3712" y="6428"/>
                  </a:lnTo>
                  <a:lnTo>
                    <a:pt x="3779" y="6354"/>
                  </a:lnTo>
                  <a:lnTo>
                    <a:pt x="3812" y="6312"/>
                  </a:lnTo>
                  <a:lnTo>
                    <a:pt x="3829" y="6262"/>
                  </a:lnTo>
                  <a:lnTo>
                    <a:pt x="3845" y="6212"/>
                  </a:lnTo>
                  <a:lnTo>
                    <a:pt x="3837" y="6154"/>
                  </a:lnTo>
                  <a:lnTo>
                    <a:pt x="3812" y="6113"/>
                  </a:lnTo>
                  <a:lnTo>
                    <a:pt x="3795" y="6096"/>
                  </a:lnTo>
                  <a:lnTo>
                    <a:pt x="3779" y="6079"/>
                  </a:lnTo>
                  <a:lnTo>
                    <a:pt x="3746" y="6063"/>
                  </a:lnTo>
                  <a:lnTo>
                    <a:pt x="3629" y="6063"/>
                  </a:lnTo>
                  <a:lnTo>
                    <a:pt x="2035" y="6262"/>
                  </a:lnTo>
                  <a:lnTo>
                    <a:pt x="2018" y="6237"/>
                  </a:lnTo>
                  <a:lnTo>
                    <a:pt x="2010" y="6212"/>
                  </a:lnTo>
                  <a:lnTo>
                    <a:pt x="2018" y="6179"/>
                  </a:lnTo>
                  <a:lnTo>
                    <a:pt x="2035" y="6154"/>
                  </a:lnTo>
                  <a:lnTo>
                    <a:pt x="2060" y="6121"/>
                  </a:lnTo>
                  <a:lnTo>
                    <a:pt x="2085" y="6096"/>
                  </a:lnTo>
                  <a:lnTo>
                    <a:pt x="2151" y="6063"/>
                  </a:lnTo>
                  <a:lnTo>
                    <a:pt x="2267" y="6005"/>
                  </a:lnTo>
                  <a:lnTo>
                    <a:pt x="2392" y="5955"/>
                  </a:lnTo>
                  <a:lnTo>
                    <a:pt x="2517" y="5913"/>
                  </a:lnTo>
                  <a:lnTo>
                    <a:pt x="2641" y="5880"/>
                  </a:lnTo>
                  <a:lnTo>
                    <a:pt x="2899" y="5814"/>
                  </a:lnTo>
                  <a:lnTo>
                    <a:pt x="3156" y="5764"/>
                  </a:lnTo>
                  <a:lnTo>
                    <a:pt x="3671" y="5664"/>
                  </a:lnTo>
                  <a:lnTo>
                    <a:pt x="3937" y="5606"/>
                  </a:lnTo>
                  <a:lnTo>
                    <a:pt x="4186" y="5531"/>
                  </a:lnTo>
                  <a:lnTo>
                    <a:pt x="4261" y="5506"/>
                  </a:lnTo>
                  <a:lnTo>
                    <a:pt x="4335" y="5465"/>
                  </a:lnTo>
                  <a:lnTo>
                    <a:pt x="4369" y="5440"/>
                  </a:lnTo>
                  <a:lnTo>
                    <a:pt x="4393" y="5415"/>
                  </a:lnTo>
                  <a:lnTo>
                    <a:pt x="4410" y="5382"/>
                  </a:lnTo>
                  <a:lnTo>
                    <a:pt x="4427" y="5340"/>
                  </a:lnTo>
                  <a:lnTo>
                    <a:pt x="4427" y="5299"/>
                  </a:lnTo>
                  <a:lnTo>
                    <a:pt x="4418" y="5249"/>
                  </a:lnTo>
                  <a:lnTo>
                    <a:pt x="4402" y="5207"/>
                  </a:lnTo>
                  <a:lnTo>
                    <a:pt x="4369" y="5166"/>
                  </a:lnTo>
                  <a:lnTo>
                    <a:pt x="4335" y="5133"/>
                  </a:lnTo>
                  <a:lnTo>
                    <a:pt x="4294" y="5091"/>
                  </a:lnTo>
                  <a:lnTo>
                    <a:pt x="4202" y="5033"/>
                  </a:lnTo>
                  <a:lnTo>
                    <a:pt x="3837" y="4817"/>
                  </a:lnTo>
                  <a:lnTo>
                    <a:pt x="3804" y="4800"/>
                  </a:lnTo>
                  <a:lnTo>
                    <a:pt x="3779" y="4776"/>
                  </a:lnTo>
                  <a:lnTo>
                    <a:pt x="3754" y="4751"/>
                  </a:lnTo>
                  <a:lnTo>
                    <a:pt x="3746" y="4709"/>
                  </a:lnTo>
                  <a:lnTo>
                    <a:pt x="3754" y="4684"/>
                  </a:lnTo>
                  <a:lnTo>
                    <a:pt x="3762" y="4659"/>
                  </a:lnTo>
                  <a:lnTo>
                    <a:pt x="3787" y="4643"/>
                  </a:lnTo>
                  <a:lnTo>
                    <a:pt x="3820" y="4626"/>
                  </a:lnTo>
                  <a:lnTo>
                    <a:pt x="3854" y="4618"/>
                  </a:lnTo>
                  <a:lnTo>
                    <a:pt x="3962" y="4618"/>
                  </a:lnTo>
                  <a:lnTo>
                    <a:pt x="4111" y="4659"/>
                  </a:lnTo>
                  <a:lnTo>
                    <a:pt x="4261" y="4709"/>
                  </a:lnTo>
                  <a:lnTo>
                    <a:pt x="4410" y="4767"/>
                  </a:lnTo>
                  <a:lnTo>
                    <a:pt x="4551" y="4842"/>
                  </a:lnTo>
                  <a:lnTo>
                    <a:pt x="4684" y="4925"/>
                  </a:lnTo>
                  <a:lnTo>
                    <a:pt x="4809" y="5025"/>
                  </a:lnTo>
                  <a:lnTo>
                    <a:pt x="4925" y="5124"/>
                  </a:lnTo>
                  <a:lnTo>
                    <a:pt x="5041" y="5241"/>
                  </a:lnTo>
                  <a:lnTo>
                    <a:pt x="5083" y="5282"/>
                  </a:lnTo>
                  <a:lnTo>
                    <a:pt x="5124" y="5324"/>
                  </a:lnTo>
                  <a:lnTo>
                    <a:pt x="5174" y="5357"/>
                  </a:lnTo>
                  <a:lnTo>
                    <a:pt x="5224" y="5374"/>
                  </a:lnTo>
                  <a:lnTo>
                    <a:pt x="5282" y="5374"/>
                  </a:lnTo>
                  <a:lnTo>
                    <a:pt x="5332" y="5357"/>
                  </a:lnTo>
                  <a:lnTo>
                    <a:pt x="5382" y="5332"/>
                  </a:lnTo>
                  <a:lnTo>
                    <a:pt x="5423" y="5307"/>
                  </a:lnTo>
                  <a:lnTo>
                    <a:pt x="5465" y="5274"/>
                  </a:lnTo>
                  <a:lnTo>
                    <a:pt x="5498" y="5232"/>
                  </a:lnTo>
                  <a:lnTo>
                    <a:pt x="5523" y="5191"/>
                  </a:lnTo>
                  <a:lnTo>
                    <a:pt x="5540" y="5141"/>
                  </a:lnTo>
                  <a:lnTo>
                    <a:pt x="5540" y="5091"/>
                  </a:lnTo>
                  <a:lnTo>
                    <a:pt x="5531" y="5041"/>
                  </a:lnTo>
                  <a:lnTo>
                    <a:pt x="5581" y="5041"/>
                  </a:lnTo>
                  <a:lnTo>
                    <a:pt x="5631" y="5033"/>
                  </a:lnTo>
                  <a:lnTo>
                    <a:pt x="5681" y="5025"/>
                  </a:lnTo>
                  <a:lnTo>
                    <a:pt x="5731" y="5000"/>
                  </a:lnTo>
                  <a:lnTo>
                    <a:pt x="5772" y="4975"/>
                  </a:lnTo>
                  <a:lnTo>
                    <a:pt x="5814" y="4950"/>
                  </a:lnTo>
                  <a:lnTo>
                    <a:pt x="5847" y="4908"/>
                  </a:lnTo>
                  <a:lnTo>
                    <a:pt x="5880" y="4867"/>
                  </a:lnTo>
                  <a:lnTo>
                    <a:pt x="5905" y="4825"/>
                  </a:lnTo>
                  <a:lnTo>
                    <a:pt x="5922" y="4776"/>
                  </a:lnTo>
                  <a:lnTo>
                    <a:pt x="5930" y="4726"/>
                  </a:lnTo>
                  <a:lnTo>
                    <a:pt x="5938" y="4676"/>
                  </a:lnTo>
                  <a:lnTo>
                    <a:pt x="5930" y="4626"/>
                  </a:lnTo>
                  <a:lnTo>
                    <a:pt x="5922" y="4576"/>
                  </a:lnTo>
                  <a:lnTo>
                    <a:pt x="5905" y="4526"/>
                  </a:lnTo>
                  <a:lnTo>
                    <a:pt x="5880" y="4485"/>
                  </a:lnTo>
                  <a:lnTo>
                    <a:pt x="5855" y="4435"/>
                  </a:lnTo>
                  <a:lnTo>
                    <a:pt x="5814" y="4394"/>
                  </a:lnTo>
                  <a:lnTo>
                    <a:pt x="5780" y="4344"/>
                  </a:lnTo>
                  <a:lnTo>
                    <a:pt x="5747" y="4302"/>
                  </a:lnTo>
                  <a:lnTo>
                    <a:pt x="5722" y="4252"/>
                  </a:lnTo>
                  <a:lnTo>
                    <a:pt x="5714" y="4194"/>
                  </a:lnTo>
                  <a:lnTo>
                    <a:pt x="5722" y="4136"/>
                  </a:lnTo>
                  <a:lnTo>
                    <a:pt x="5731" y="4111"/>
                  </a:lnTo>
                  <a:lnTo>
                    <a:pt x="5747" y="4086"/>
                  </a:lnTo>
                  <a:lnTo>
                    <a:pt x="5789" y="4103"/>
                  </a:lnTo>
                  <a:lnTo>
                    <a:pt x="5830" y="4119"/>
                  </a:lnTo>
                  <a:lnTo>
                    <a:pt x="5897" y="4169"/>
                  </a:lnTo>
                  <a:lnTo>
                    <a:pt x="5963" y="4236"/>
                  </a:lnTo>
                  <a:lnTo>
                    <a:pt x="6021" y="4302"/>
                  </a:lnTo>
                  <a:lnTo>
                    <a:pt x="6137" y="4452"/>
                  </a:lnTo>
                  <a:lnTo>
                    <a:pt x="6196" y="4526"/>
                  </a:lnTo>
                  <a:lnTo>
                    <a:pt x="6262" y="4593"/>
                  </a:lnTo>
                  <a:lnTo>
                    <a:pt x="6337" y="4643"/>
                  </a:lnTo>
                  <a:lnTo>
                    <a:pt x="6420" y="4693"/>
                  </a:lnTo>
                  <a:lnTo>
                    <a:pt x="6503" y="4726"/>
                  </a:lnTo>
                  <a:lnTo>
                    <a:pt x="6594" y="4742"/>
                  </a:lnTo>
                  <a:lnTo>
                    <a:pt x="6686" y="4751"/>
                  </a:lnTo>
                  <a:lnTo>
                    <a:pt x="6777" y="4751"/>
                  </a:lnTo>
                  <a:lnTo>
                    <a:pt x="6868" y="4742"/>
                  </a:lnTo>
                  <a:lnTo>
                    <a:pt x="6960" y="4717"/>
                  </a:lnTo>
                  <a:lnTo>
                    <a:pt x="7043" y="4684"/>
                  </a:lnTo>
                  <a:lnTo>
                    <a:pt x="7126" y="4643"/>
                  </a:lnTo>
                  <a:lnTo>
                    <a:pt x="7209" y="4593"/>
                  </a:lnTo>
                  <a:lnTo>
                    <a:pt x="7275" y="4543"/>
                  </a:lnTo>
                  <a:lnTo>
                    <a:pt x="7342" y="4477"/>
                  </a:lnTo>
                  <a:lnTo>
                    <a:pt x="7408" y="4410"/>
                  </a:lnTo>
                  <a:lnTo>
                    <a:pt x="7466" y="4335"/>
                  </a:lnTo>
                  <a:lnTo>
                    <a:pt x="7516" y="4252"/>
                  </a:lnTo>
                  <a:lnTo>
                    <a:pt x="7541" y="4194"/>
                  </a:lnTo>
                  <a:lnTo>
                    <a:pt x="7566" y="4136"/>
                  </a:lnTo>
                  <a:lnTo>
                    <a:pt x="7591" y="4078"/>
                  </a:lnTo>
                  <a:lnTo>
                    <a:pt x="7599" y="4020"/>
                  </a:lnTo>
                  <a:lnTo>
                    <a:pt x="7607" y="3953"/>
                  </a:lnTo>
                  <a:lnTo>
                    <a:pt x="7607" y="3895"/>
                  </a:lnTo>
                  <a:lnTo>
                    <a:pt x="7599" y="3837"/>
                  </a:lnTo>
                  <a:lnTo>
                    <a:pt x="7574" y="3779"/>
                  </a:lnTo>
                  <a:lnTo>
                    <a:pt x="7533" y="3804"/>
                  </a:lnTo>
                  <a:lnTo>
                    <a:pt x="7483" y="3820"/>
                  </a:lnTo>
                  <a:lnTo>
                    <a:pt x="7433" y="3829"/>
                  </a:lnTo>
                  <a:lnTo>
                    <a:pt x="7391" y="3837"/>
                  </a:lnTo>
                  <a:lnTo>
                    <a:pt x="7342" y="3837"/>
                  </a:lnTo>
                  <a:lnTo>
                    <a:pt x="7292" y="3829"/>
                  </a:lnTo>
                  <a:lnTo>
                    <a:pt x="7242" y="3812"/>
                  </a:lnTo>
                  <a:lnTo>
                    <a:pt x="7200" y="3796"/>
                  </a:lnTo>
                  <a:lnTo>
                    <a:pt x="7159" y="3762"/>
                  </a:lnTo>
                  <a:lnTo>
                    <a:pt x="7126" y="3729"/>
                  </a:lnTo>
                  <a:lnTo>
                    <a:pt x="7093" y="3696"/>
                  </a:lnTo>
                  <a:lnTo>
                    <a:pt x="7068" y="3654"/>
                  </a:lnTo>
                  <a:lnTo>
                    <a:pt x="7043" y="3613"/>
                  </a:lnTo>
                  <a:lnTo>
                    <a:pt x="7026" y="3563"/>
                  </a:lnTo>
                  <a:lnTo>
                    <a:pt x="7018" y="3513"/>
                  </a:lnTo>
                  <a:lnTo>
                    <a:pt x="7018" y="3463"/>
                  </a:lnTo>
                  <a:lnTo>
                    <a:pt x="7026" y="3372"/>
                  </a:lnTo>
                  <a:lnTo>
                    <a:pt x="7026" y="3331"/>
                  </a:lnTo>
                  <a:lnTo>
                    <a:pt x="7026" y="3289"/>
                  </a:lnTo>
                  <a:lnTo>
                    <a:pt x="7001" y="3239"/>
                  </a:lnTo>
                  <a:lnTo>
                    <a:pt x="6968" y="3206"/>
                  </a:lnTo>
                  <a:lnTo>
                    <a:pt x="6926" y="3181"/>
                  </a:lnTo>
                  <a:lnTo>
                    <a:pt x="6877" y="3164"/>
                  </a:lnTo>
                  <a:lnTo>
                    <a:pt x="6827" y="3148"/>
                  </a:lnTo>
                  <a:lnTo>
                    <a:pt x="6652" y="3148"/>
                  </a:lnTo>
                  <a:lnTo>
                    <a:pt x="5814" y="3223"/>
                  </a:lnTo>
                  <a:lnTo>
                    <a:pt x="5847" y="3139"/>
                  </a:lnTo>
                  <a:lnTo>
                    <a:pt x="5905" y="3065"/>
                  </a:lnTo>
                  <a:lnTo>
                    <a:pt x="5971" y="3007"/>
                  </a:lnTo>
                  <a:lnTo>
                    <a:pt x="6046" y="2965"/>
                  </a:lnTo>
                  <a:lnTo>
                    <a:pt x="6063" y="2940"/>
                  </a:lnTo>
                  <a:lnTo>
                    <a:pt x="6063" y="2924"/>
                  </a:lnTo>
                  <a:lnTo>
                    <a:pt x="6063" y="2874"/>
                  </a:lnTo>
                  <a:lnTo>
                    <a:pt x="6046" y="2832"/>
                  </a:lnTo>
                  <a:lnTo>
                    <a:pt x="6013" y="2799"/>
                  </a:lnTo>
                  <a:lnTo>
                    <a:pt x="5971" y="2782"/>
                  </a:lnTo>
                  <a:lnTo>
                    <a:pt x="5930" y="2766"/>
                  </a:lnTo>
                  <a:lnTo>
                    <a:pt x="5880" y="2757"/>
                  </a:lnTo>
                  <a:lnTo>
                    <a:pt x="5722" y="2757"/>
                  </a:lnTo>
                  <a:lnTo>
                    <a:pt x="5614" y="2766"/>
                  </a:lnTo>
                  <a:lnTo>
                    <a:pt x="5498" y="2782"/>
                  </a:lnTo>
                  <a:lnTo>
                    <a:pt x="5390" y="2816"/>
                  </a:lnTo>
                  <a:lnTo>
                    <a:pt x="5282" y="2849"/>
                  </a:lnTo>
                  <a:lnTo>
                    <a:pt x="5174" y="2882"/>
                  </a:lnTo>
                  <a:lnTo>
                    <a:pt x="5074" y="2932"/>
                  </a:lnTo>
                  <a:lnTo>
                    <a:pt x="4975" y="2990"/>
                  </a:lnTo>
                  <a:lnTo>
                    <a:pt x="4800" y="3106"/>
                  </a:lnTo>
                  <a:lnTo>
                    <a:pt x="4709" y="3164"/>
                  </a:lnTo>
                  <a:lnTo>
                    <a:pt x="4609" y="3214"/>
                  </a:lnTo>
                  <a:lnTo>
                    <a:pt x="4510" y="3256"/>
                  </a:lnTo>
                  <a:lnTo>
                    <a:pt x="4460" y="3272"/>
                  </a:lnTo>
                  <a:lnTo>
                    <a:pt x="4410" y="3281"/>
                  </a:lnTo>
                  <a:lnTo>
                    <a:pt x="4302" y="3281"/>
                  </a:lnTo>
                  <a:lnTo>
                    <a:pt x="4244" y="3264"/>
                  </a:lnTo>
                  <a:lnTo>
                    <a:pt x="4194" y="3247"/>
                  </a:lnTo>
                  <a:lnTo>
                    <a:pt x="4153" y="3223"/>
                  </a:lnTo>
                  <a:lnTo>
                    <a:pt x="4111" y="3189"/>
                  </a:lnTo>
                  <a:lnTo>
                    <a:pt x="4078" y="3148"/>
                  </a:lnTo>
                  <a:lnTo>
                    <a:pt x="4045" y="3098"/>
                  </a:lnTo>
                  <a:lnTo>
                    <a:pt x="4028" y="3048"/>
                  </a:lnTo>
                  <a:lnTo>
                    <a:pt x="4020" y="2998"/>
                  </a:lnTo>
                  <a:lnTo>
                    <a:pt x="4028" y="2948"/>
                  </a:lnTo>
                  <a:lnTo>
                    <a:pt x="4045" y="2899"/>
                  </a:lnTo>
                  <a:lnTo>
                    <a:pt x="4186" y="2890"/>
                  </a:lnTo>
                  <a:lnTo>
                    <a:pt x="4327" y="2882"/>
                  </a:lnTo>
                  <a:lnTo>
                    <a:pt x="4468" y="2857"/>
                  </a:lnTo>
                  <a:lnTo>
                    <a:pt x="4609" y="2824"/>
                  </a:lnTo>
                  <a:lnTo>
                    <a:pt x="4684" y="2799"/>
                  </a:lnTo>
                  <a:lnTo>
                    <a:pt x="4751" y="2774"/>
                  </a:lnTo>
                  <a:lnTo>
                    <a:pt x="4817" y="2733"/>
                  </a:lnTo>
                  <a:lnTo>
                    <a:pt x="4875" y="2683"/>
                  </a:lnTo>
                  <a:lnTo>
                    <a:pt x="4900" y="2650"/>
                  </a:lnTo>
                  <a:lnTo>
                    <a:pt x="4917" y="2616"/>
                  </a:lnTo>
                  <a:lnTo>
                    <a:pt x="4925" y="2575"/>
                  </a:lnTo>
                  <a:lnTo>
                    <a:pt x="4933" y="2542"/>
                  </a:lnTo>
                  <a:lnTo>
                    <a:pt x="4933" y="2500"/>
                  </a:lnTo>
                  <a:lnTo>
                    <a:pt x="4925" y="2458"/>
                  </a:lnTo>
                  <a:lnTo>
                    <a:pt x="4917" y="2425"/>
                  </a:lnTo>
                  <a:lnTo>
                    <a:pt x="4892" y="2400"/>
                  </a:lnTo>
                  <a:lnTo>
                    <a:pt x="4867" y="2375"/>
                  </a:lnTo>
                  <a:lnTo>
                    <a:pt x="4834" y="2351"/>
                  </a:lnTo>
                  <a:lnTo>
                    <a:pt x="4809" y="2326"/>
                  </a:lnTo>
                  <a:lnTo>
                    <a:pt x="4784" y="2301"/>
                  </a:lnTo>
                  <a:lnTo>
                    <a:pt x="4759" y="2259"/>
                  </a:lnTo>
                  <a:lnTo>
                    <a:pt x="4751" y="2218"/>
                  </a:lnTo>
                  <a:lnTo>
                    <a:pt x="4751" y="2168"/>
                  </a:lnTo>
                  <a:lnTo>
                    <a:pt x="4767" y="2126"/>
                  </a:lnTo>
                  <a:lnTo>
                    <a:pt x="4784" y="2076"/>
                  </a:lnTo>
                  <a:lnTo>
                    <a:pt x="4809" y="2035"/>
                  </a:lnTo>
                  <a:lnTo>
                    <a:pt x="4867" y="1952"/>
                  </a:lnTo>
                  <a:lnTo>
                    <a:pt x="4917" y="1894"/>
                  </a:lnTo>
                  <a:lnTo>
                    <a:pt x="4950" y="1869"/>
                  </a:lnTo>
                  <a:lnTo>
                    <a:pt x="4983" y="1852"/>
                  </a:lnTo>
                  <a:lnTo>
                    <a:pt x="5066" y="1852"/>
                  </a:lnTo>
                  <a:lnTo>
                    <a:pt x="5099" y="1877"/>
                  </a:lnTo>
                  <a:lnTo>
                    <a:pt x="5141" y="1902"/>
                  </a:lnTo>
                  <a:lnTo>
                    <a:pt x="5199" y="1968"/>
                  </a:lnTo>
                  <a:lnTo>
                    <a:pt x="5257" y="2043"/>
                  </a:lnTo>
                  <a:lnTo>
                    <a:pt x="5282" y="2076"/>
                  </a:lnTo>
                  <a:lnTo>
                    <a:pt x="5315" y="2110"/>
                  </a:lnTo>
                  <a:lnTo>
                    <a:pt x="5357" y="2135"/>
                  </a:lnTo>
                  <a:lnTo>
                    <a:pt x="5398" y="2160"/>
                  </a:lnTo>
                  <a:lnTo>
                    <a:pt x="5440" y="2168"/>
                  </a:lnTo>
                  <a:lnTo>
                    <a:pt x="5473" y="2176"/>
                  </a:lnTo>
                  <a:lnTo>
                    <a:pt x="5515" y="2160"/>
                  </a:lnTo>
                  <a:lnTo>
                    <a:pt x="5548" y="2135"/>
                  </a:lnTo>
                  <a:lnTo>
                    <a:pt x="5573" y="2010"/>
                  </a:lnTo>
                  <a:lnTo>
                    <a:pt x="5606" y="1877"/>
                  </a:lnTo>
                  <a:lnTo>
                    <a:pt x="5639" y="1744"/>
                  </a:lnTo>
                  <a:lnTo>
                    <a:pt x="5689" y="1620"/>
                  </a:lnTo>
                  <a:lnTo>
                    <a:pt x="5805" y="1719"/>
                  </a:lnTo>
                  <a:lnTo>
                    <a:pt x="5872" y="1761"/>
                  </a:lnTo>
                  <a:lnTo>
                    <a:pt x="5946" y="1794"/>
                  </a:lnTo>
                  <a:lnTo>
                    <a:pt x="6021" y="1811"/>
                  </a:lnTo>
                  <a:lnTo>
                    <a:pt x="6104" y="1811"/>
                  </a:lnTo>
                  <a:lnTo>
                    <a:pt x="6146" y="1802"/>
                  </a:lnTo>
                  <a:lnTo>
                    <a:pt x="6179" y="1786"/>
                  </a:lnTo>
                  <a:lnTo>
                    <a:pt x="6212" y="1769"/>
                  </a:lnTo>
                  <a:lnTo>
                    <a:pt x="6245" y="1744"/>
                  </a:lnTo>
                  <a:lnTo>
                    <a:pt x="6262" y="1719"/>
                  </a:lnTo>
                  <a:lnTo>
                    <a:pt x="6287" y="1686"/>
                  </a:lnTo>
                  <a:lnTo>
                    <a:pt x="6312" y="1620"/>
                  </a:lnTo>
                  <a:lnTo>
                    <a:pt x="6345" y="1553"/>
                  </a:lnTo>
                  <a:lnTo>
                    <a:pt x="6370" y="1487"/>
                  </a:lnTo>
                  <a:lnTo>
                    <a:pt x="6395" y="1454"/>
                  </a:lnTo>
                  <a:lnTo>
                    <a:pt x="6420" y="1429"/>
                  </a:lnTo>
                  <a:lnTo>
                    <a:pt x="6453" y="1404"/>
                  </a:lnTo>
                  <a:lnTo>
                    <a:pt x="6486" y="1395"/>
                  </a:lnTo>
                  <a:lnTo>
                    <a:pt x="6519" y="1387"/>
                  </a:lnTo>
                  <a:lnTo>
                    <a:pt x="6553" y="1387"/>
                  </a:lnTo>
                  <a:lnTo>
                    <a:pt x="6586" y="1395"/>
                  </a:lnTo>
                  <a:lnTo>
                    <a:pt x="6611" y="1420"/>
                  </a:lnTo>
                  <a:lnTo>
                    <a:pt x="6627" y="1437"/>
                  </a:lnTo>
                  <a:lnTo>
                    <a:pt x="6636" y="1462"/>
                  </a:lnTo>
                  <a:lnTo>
                    <a:pt x="6644" y="1495"/>
                  </a:lnTo>
                  <a:lnTo>
                    <a:pt x="6644" y="1520"/>
                  </a:lnTo>
                  <a:lnTo>
                    <a:pt x="6627" y="1578"/>
                  </a:lnTo>
                  <a:lnTo>
                    <a:pt x="6611" y="1636"/>
                  </a:lnTo>
                  <a:lnTo>
                    <a:pt x="6586" y="1694"/>
                  </a:lnTo>
                  <a:lnTo>
                    <a:pt x="6569" y="1761"/>
                  </a:lnTo>
                  <a:lnTo>
                    <a:pt x="6561" y="1819"/>
                  </a:lnTo>
                  <a:lnTo>
                    <a:pt x="6569" y="1844"/>
                  </a:lnTo>
                  <a:lnTo>
                    <a:pt x="6578" y="1877"/>
                  </a:lnTo>
                  <a:lnTo>
                    <a:pt x="6603" y="1910"/>
                  </a:lnTo>
                  <a:lnTo>
                    <a:pt x="6636" y="1944"/>
                  </a:lnTo>
                  <a:lnTo>
                    <a:pt x="6669" y="1977"/>
                  </a:lnTo>
                  <a:lnTo>
                    <a:pt x="6702" y="2010"/>
                  </a:lnTo>
                  <a:lnTo>
                    <a:pt x="6719" y="2035"/>
                  </a:lnTo>
                  <a:lnTo>
                    <a:pt x="6735" y="2060"/>
                  </a:lnTo>
                  <a:lnTo>
                    <a:pt x="6752" y="2126"/>
                  </a:lnTo>
                  <a:lnTo>
                    <a:pt x="6760" y="2193"/>
                  </a:lnTo>
                  <a:lnTo>
                    <a:pt x="6760" y="2259"/>
                  </a:lnTo>
                  <a:lnTo>
                    <a:pt x="6752" y="2400"/>
                  </a:lnTo>
                  <a:lnTo>
                    <a:pt x="6752" y="2467"/>
                  </a:lnTo>
                  <a:lnTo>
                    <a:pt x="6760" y="2533"/>
                  </a:lnTo>
                  <a:lnTo>
                    <a:pt x="6777" y="2575"/>
                  </a:lnTo>
                  <a:lnTo>
                    <a:pt x="6794" y="2608"/>
                  </a:lnTo>
                  <a:lnTo>
                    <a:pt x="6835" y="2666"/>
                  </a:lnTo>
                  <a:lnTo>
                    <a:pt x="6893" y="2716"/>
                  </a:lnTo>
                  <a:lnTo>
                    <a:pt x="6968" y="2749"/>
                  </a:lnTo>
                  <a:lnTo>
                    <a:pt x="7043" y="2774"/>
                  </a:lnTo>
                  <a:lnTo>
                    <a:pt x="7117" y="2782"/>
                  </a:lnTo>
                  <a:lnTo>
                    <a:pt x="7200" y="2782"/>
                  </a:lnTo>
                  <a:lnTo>
                    <a:pt x="7275" y="2766"/>
                  </a:lnTo>
                  <a:lnTo>
                    <a:pt x="7350" y="2741"/>
                  </a:lnTo>
                  <a:lnTo>
                    <a:pt x="7425" y="2708"/>
                  </a:lnTo>
                  <a:lnTo>
                    <a:pt x="7483" y="2666"/>
                  </a:lnTo>
                  <a:lnTo>
                    <a:pt x="7549" y="2616"/>
                  </a:lnTo>
                  <a:lnTo>
                    <a:pt x="7666" y="2508"/>
                  </a:lnTo>
                  <a:lnTo>
                    <a:pt x="7774" y="2392"/>
                  </a:lnTo>
                  <a:lnTo>
                    <a:pt x="7832" y="2334"/>
                  </a:lnTo>
                  <a:lnTo>
                    <a:pt x="7890" y="2284"/>
                  </a:lnTo>
                  <a:lnTo>
                    <a:pt x="7931" y="2267"/>
                  </a:lnTo>
                  <a:lnTo>
                    <a:pt x="7965" y="2259"/>
                  </a:lnTo>
                  <a:lnTo>
                    <a:pt x="7998" y="2259"/>
                  </a:lnTo>
                  <a:lnTo>
                    <a:pt x="8039" y="2267"/>
                  </a:lnTo>
                  <a:lnTo>
                    <a:pt x="8064" y="2284"/>
                  </a:lnTo>
                  <a:lnTo>
                    <a:pt x="8081" y="2309"/>
                  </a:lnTo>
                  <a:lnTo>
                    <a:pt x="8097" y="2334"/>
                  </a:lnTo>
                  <a:lnTo>
                    <a:pt x="8106" y="2367"/>
                  </a:lnTo>
                  <a:lnTo>
                    <a:pt x="8114" y="2400"/>
                  </a:lnTo>
                  <a:lnTo>
                    <a:pt x="8114" y="2442"/>
                  </a:lnTo>
                  <a:lnTo>
                    <a:pt x="8097" y="2508"/>
                  </a:lnTo>
                  <a:lnTo>
                    <a:pt x="8073" y="2566"/>
                  </a:lnTo>
                  <a:lnTo>
                    <a:pt x="8039" y="2625"/>
                  </a:lnTo>
                  <a:lnTo>
                    <a:pt x="8006" y="2683"/>
                  </a:lnTo>
                  <a:lnTo>
                    <a:pt x="7981" y="2749"/>
                  </a:lnTo>
                  <a:lnTo>
                    <a:pt x="7973" y="2782"/>
                  </a:lnTo>
                  <a:lnTo>
                    <a:pt x="7973" y="2816"/>
                  </a:lnTo>
                  <a:lnTo>
                    <a:pt x="7981" y="2849"/>
                  </a:lnTo>
                  <a:lnTo>
                    <a:pt x="7989" y="2882"/>
                  </a:lnTo>
                  <a:lnTo>
                    <a:pt x="8006" y="2915"/>
                  </a:lnTo>
                  <a:lnTo>
                    <a:pt x="8023" y="2940"/>
                  </a:lnTo>
                  <a:lnTo>
                    <a:pt x="8048" y="2957"/>
                  </a:lnTo>
                  <a:lnTo>
                    <a:pt x="8081" y="2965"/>
                  </a:lnTo>
                  <a:lnTo>
                    <a:pt x="8106" y="2973"/>
                  </a:lnTo>
                  <a:lnTo>
                    <a:pt x="8131" y="2965"/>
                  </a:lnTo>
                  <a:lnTo>
                    <a:pt x="8180" y="2948"/>
                  </a:lnTo>
                  <a:lnTo>
                    <a:pt x="8280" y="2899"/>
                  </a:lnTo>
                  <a:lnTo>
                    <a:pt x="8322" y="2882"/>
                  </a:lnTo>
                  <a:lnTo>
                    <a:pt x="8430" y="2882"/>
                  </a:lnTo>
                  <a:lnTo>
                    <a:pt x="8471" y="2890"/>
                  </a:lnTo>
                  <a:lnTo>
                    <a:pt x="8504" y="2907"/>
                  </a:lnTo>
                  <a:lnTo>
                    <a:pt x="8538" y="2924"/>
                  </a:lnTo>
                  <a:lnTo>
                    <a:pt x="8562" y="2948"/>
                  </a:lnTo>
                  <a:lnTo>
                    <a:pt x="8604" y="2998"/>
                  </a:lnTo>
                  <a:lnTo>
                    <a:pt x="8637" y="3056"/>
                  </a:lnTo>
                  <a:lnTo>
                    <a:pt x="8704" y="3173"/>
                  </a:lnTo>
                  <a:lnTo>
                    <a:pt x="8745" y="3223"/>
                  </a:lnTo>
                  <a:lnTo>
                    <a:pt x="8778" y="3264"/>
                  </a:lnTo>
                  <a:lnTo>
                    <a:pt x="8828" y="3297"/>
                  </a:lnTo>
                  <a:lnTo>
                    <a:pt x="8853" y="3297"/>
                  </a:lnTo>
                  <a:lnTo>
                    <a:pt x="8886" y="3306"/>
                  </a:lnTo>
                  <a:lnTo>
                    <a:pt x="8920" y="3297"/>
                  </a:lnTo>
                  <a:lnTo>
                    <a:pt x="8945" y="3289"/>
                  </a:lnTo>
                  <a:lnTo>
                    <a:pt x="8994" y="3264"/>
                  </a:lnTo>
                  <a:lnTo>
                    <a:pt x="9036" y="3214"/>
                  </a:lnTo>
                  <a:lnTo>
                    <a:pt x="9077" y="3173"/>
                  </a:lnTo>
                  <a:lnTo>
                    <a:pt x="9136" y="3081"/>
                  </a:lnTo>
                  <a:lnTo>
                    <a:pt x="9177" y="2982"/>
                  </a:lnTo>
                  <a:lnTo>
                    <a:pt x="9210" y="2882"/>
                  </a:lnTo>
                  <a:lnTo>
                    <a:pt x="9219" y="2824"/>
                  </a:lnTo>
                  <a:lnTo>
                    <a:pt x="9219" y="2774"/>
                  </a:lnTo>
                  <a:lnTo>
                    <a:pt x="9210" y="2716"/>
                  </a:lnTo>
                  <a:lnTo>
                    <a:pt x="9202" y="2666"/>
                  </a:lnTo>
                  <a:lnTo>
                    <a:pt x="9185" y="2616"/>
                  </a:lnTo>
                  <a:lnTo>
                    <a:pt x="9160" y="2566"/>
                  </a:lnTo>
                  <a:lnTo>
                    <a:pt x="9127" y="2525"/>
                  </a:lnTo>
                  <a:lnTo>
                    <a:pt x="9094" y="2483"/>
                  </a:lnTo>
                  <a:lnTo>
                    <a:pt x="9052" y="2450"/>
                  </a:lnTo>
                  <a:lnTo>
                    <a:pt x="9003" y="2425"/>
                  </a:lnTo>
                  <a:lnTo>
                    <a:pt x="8936" y="2409"/>
                  </a:lnTo>
                  <a:lnTo>
                    <a:pt x="8861" y="2384"/>
                  </a:lnTo>
                  <a:lnTo>
                    <a:pt x="8795" y="2359"/>
                  </a:lnTo>
                  <a:lnTo>
                    <a:pt x="8762" y="2342"/>
                  </a:lnTo>
                  <a:lnTo>
                    <a:pt x="8737" y="2317"/>
                  </a:lnTo>
                  <a:lnTo>
                    <a:pt x="8720" y="2284"/>
                  </a:lnTo>
                  <a:lnTo>
                    <a:pt x="8712" y="2259"/>
                  </a:lnTo>
                  <a:lnTo>
                    <a:pt x="8704" y="2226"/>
                  </a:lnTo>
                  <a:lnTo>
                    <a:pt x="8704" y="2201"/>
                  </a:lnTo>
                  <a:lnTo>
                    <a:pt x="8720" y="2135"/>
                  </a:lnTo>
                  <a:lnTo>
                    <a:pt x="8737" y="2068"/>
                  </a:lnTo>
                  <a:lnTo>
                    <a:pt x="8778" y="1935"/>
                  </a:lnTo>
                  <a:lnTo>
                    <a:pt x="8795" y="1869"/>
                  </a:lnTo>
                  <a:lnTo>
                    <a:pt x="8787" y="1802"/>
                  </a:lnTo>
                  <a:lnTo>
                    <a:pt x="8770" y="1753"/>
                  </a:lnTo>
                  <a:lnTo>
                    <a:pt x="8754" y="1694"/>
                  </a:lnTo>
                  <a:lnTo>
                    <a:pt x="8737" y="1645"/>
                  </a:lnTo>
                  <a:lnTo>
                    <a:pt x="8720" y="1595"/>
                  </a:lnTo>
                  <a:lnTo>
                    <a:pt x="8720" y="1537"/>
                  </a:lnTo>
                  <a:lnTo>
                    <a:pt x="8720" y="1487"/>
                  </a:lnTo>
                  <a:lnTo>
                    <a:pt x="8720" y="1429"/>
                  </a:lnTo>
                  <a:lnTo>
                    <a:pt x="8737" y="1379"/>
                  </a:lnTo>
                  <a:lnTo>
                    <a:pt x="8754" y="1329"/>
                  </a:lnTo>
                  <a:lnTo>
                    <a:pt x="8778" y="1287"/>
                  </a:lnTo>
                  <a:lnTo>
                    <a:pt x="8812" y="1238"/>
                  </a:lnTo>
                  <a:lnTo>
                    <a:pt x="8845" y="1204"/>
                  </a:lnTo>
                  <a:lnTo>
                    <a:pt x="8895" y="1171"/>
                  </a:lnTo>
                  <a:lnTo>
                    <a:pt x="8945" y="1146"/>
                  </a:lnTo>
                  <a:lnTo>
                    <a:pt x="8994" y="1130"/>
                  </a:lnTo>
                  <a:close/>
                  <a:moveTo>
                    <a:pt x="13354" y="11851"/>
                  </a:moveTo>
                  <a:lnTo>
                    <a:pt x="13413" y="11860"/>
                  </a:lnTo>
                  <a:lnTo>
                    <a:pt x="13471" y="11868"/>
                  </a:lnTo>
                  <a:lnTo>
                    <a:pt x="13537" y="11885"/>
                  </a:lnTo>
                  <a:lnTo>
                    <a:pt x="13587" y="11901"/>
                  </a:lnTo>
                  <a:lnTo>
                    <a:pt x="13645" y="11926"/>
                  </a:lnTo>
                  <a:lnTo>
                    <a:pt x="13628" y="12001"/>
                  </a:lnTo>
                  <a:lnTo>
                    <a:pt x="13612" y="12067"/>
                  </a:lnTo>
                  <a:lnTo>
                    <a:pt x="13620" y="12142"/>
                  </a:lnTo>
                  <a:lnTo>
                    <a:pt x="13628" y="12217"/>
                  </a:lnTo>
                  <a:lnTo>
                    <a:pt x="13645" y="12292"/>
                  </a:lnTo>
                  <a:lnTo>
                    <a:pt x="13678" y="12358"/>
                  </a:lnTo>
                  <a:lnTo>
                    <a:pt x="13712" y="12424"/>
                  </a:lnTo>
                  <a:lnTo>
                    <a:pt x="13753" y="12491"/>
                  </a:lnTo>
                  <a:lnTo>
                    <a:pt x="13803" y="12549"/>
                  </a:lnTo>
                  <a:lnTo>
                    <a:pt x="13853" y="12599"/>
                  </a:lnTo>
                  <a:lnTo>
                    <a:pt x="13961" y="12698"/>
                  </a:lnTo>
                  <a:lnTo>
                    <a:pt x="14077" y="12790"/>
                  </a:lnTo>
                  <a:lnTo>
                    <a:pt x="14202" y="12873"/>
                  </a:lnTo>
                  <a:lnTo>
                    <a:pt x="14251" y="12906"/>
                  </a:lnTo>
                  <a:lnTo>
                    <a:pt x="14276" y="12914"/>
                  </a:lnTo>
                  <a:lnTo>
                    <a:pt x="14301" y="12923"/>
                  </a:lnTo>
                  <a:lnTo>
                    <a:pt x="14334" y="12914"/>
                  </a:lnTo>
                  <a:lnTo>
                    <a:pt x="14359" y="12906"/>
                  </a:lnTo>
                  <a:lnTo>
                    <a:pt x="14417" y="12881"/>
                  </a:lnTo>
                  <a:lnTo>
                    <a:pt x="14476" y="12831"/>
                  </a:lnTo>
                  <a:lnTo>
                    <a:pt x="14542" y="12773"/>
                  </a:lnTo>
                  <a:lnTo>
                    <a:pt x="14592" y="12715"/>
                  </a:lnTo>
                  <a:lnTo>
                    <a:pt x="14650" y="12649"/>
                  </a:lnTo>
                  <a:lnTo>
                    <a:pt x="14692" y="12582"/>
                  </a:lnTo>
                  <a:lnTo>
                    <a:pt x="14733" y="12516"/>
                  </a:lnTo>
                  <a:lnTo>
                    <a:pt x="14775" y="12441"/>
                  </a:lnTo>
                  <a:lnTo>
                    <a:pt x="14799" y="12366"/>
                  </a:lnTo>
                  <a:lnTo>
                    <a:pt x="15098" y="12366"/>
                  </a:lnTo>
                  <a:lnTo>
                    <a:pt x="15115" y="12416"/>
                  </a:lnTo>
                  <a:lnTo>
                    <a:pt x="15132" y="12458"/>
                  </a:lnTo>
                  <a:lnTo>
                    <a:pt x="15148" y="12507"/>
                  </a:lnTo>
                  <a:lnTo>
                    <a:pt x="15148" y="12557"/>
                  </a:lnTo>
                  <a:lnTo>
                    <a:pt x="15148" y="12665"/>
                  </a:lnTo>
                  <a:lnTo>
                    <a:pt x="15148" y="12773"/>
                  </a:lnTo>
                  <a:lnTo>
                    <a:pt x="15140" y="12873"/>
                  </a:lnTo>
                  <a:lnTo>
                    <a:pt x="15132" y="12981"/>
                  </a:lnTo>
                  <a:lnTo>
                    <a:pt x="15148" y="13080"/>
                  </a:lnTo>
                  <a:lnTo>
                    <a:pt x="15157" y="13130"/>
                  </a:lnTo>
                  <a:lnTo>
                    <a:pt x="15182" y="13180"/>
                  </a:lnTo>
                  <a:lnTo>
                    <a:pt x="15198" y="13222"/>
                  </a:lnTo>
                  <a:lnTo>
                    <a:pt x="15231" y="13263"/>
                  </a:lnTo>
                  <a:lnTo>
                    <a:pt x="15289" y="13338"/>
                  </a:lnTo>
                  <a:lnTo>
                    <a:pt x="15364" y="13421"/>
                  </a:lnTo>
                  <a:lnTo>
                    <a:pt x="15422" y="13496"/>
                  </a:lnTo>
                  <a:lnTo>
                    <a:pt x="15456" y="13562"/>
                  </a:lnTo>
                  <a:lnTo>
                    <a:pt x="15480" y="13637"/>
                  </a:lnTo>
                  <a:lnTo>
                    <a:pt x="15497" y="13712"/>
                  </a:lnTo>
                  <a:lnTo>
                    <a:pt x="15497" y="13786"/>
                  </a:lnTo>
                  <a:lnTo>
                    <a:pt x="15489" y="13861"/>
                  </a:lnTo>
                  <a:lnTo>
                    <a:pt x="15464" y="13936"/>
                  </a:lnTo>
                  <a:lnTo>
                    <a:pt x="15439" y="14002"/>
                  </a:lnTo>
                  <a:lnTo>
                    <a:pt x="15397" y="14069"/>
                  </a:lnTo>
                  <a:lnTo>
                    <a:pt x="15339" y="14127"/>
                  </a:lnTo>
                  <a:lnTo>
                    <a:pt x="15281" y="14168"/>
                  </a:lnTo>
                  <a:lnTo>
                    <a:pt x="15215" y="14210"/>
                  </a:lnTo>
                  <a:lnTo>
                    <a:pt x="15148" y="14235"/>
                  </a:lnTo>
                  <a:lnTo>
                    <a:pt x="15074" y="14251"/>
                  </a:lnTo>
                  <a:lnTo>
                    <a:pt x="14999" y="14260"/>
                  </a:lnTo>
                  <a:lnTo>
                    <a:pt x="14924" y="14260"/>
                  </a:lnTo>
                  <a:lnTo>
                    <a:pt x="14849" y="14243"/>
                  </a:lnTo>
                  <a:lnTo>
                    <a:pt x="14858" y="14177"/>
                  </a:lnTo>
                  <a:lnTo>
                    <a:pt x="14866" y="14119"/>
                  </a:lnTo>
                  <a:lnTo>
                    <a:pt x="14858" y="14052"/>
                  </a:lnTo>
                  <a:lnTo>
                    <a:pt x="14849" y="13994"/>
                  </a:lnTo>
                  <a:lnTo>
                    <a:pt x="14833" y="13936"/>
                  </a:lnTo>
                  <a:lnTo>
                    <a:pt x="14808" y="13886"/>
                  </a:lnTo>
                  <a:lnTo>
                    <a:pt x="14775" y="13853"/>
                  </a:lnTo>
                  <a:lnTo>
                    <a:pt x="14750" y="13836"/>
                  </a:lnTo>
                  <a:lnTo>
                    <a:pt x="14716" y="13828"/>
                  </a:lnTo>
                  <a:lnTo>
                    <a:pt x="14642" y="13828"/>
                  </a:lnTo>
                  <a:lnTo>
                    <a:pt x="14608" y="13836"/>
                  </a:lnTo>
                  <a:lnTo>
                    <a:pt x="14575" y="13861"/>
                  </a:lnTo>
                  <a:lnTo>
                    <a:pt x="14509" y="13911"/>
                  </a:lnTo>
                  <a:lnTo>
                    <a:pt x="14451" y="13969"/>
                  </a:lnTo>
                  <a:lnTo>
                    <a:pt x="14351" y="14102"/>
                  </a:lnTo>
                  <a:lnTo>
                    <a:pt x="14260" y="14251"/>
                  </a:lnTo>
                  <a:lnTo>
                    <a:pt x="14168" y="14393"/>
                  </a:lnTo>
                  <a:lnTo>
                    <a:pt x="14069" y="14534"/>
                  </a:lnTo>
                  <a:lnTo>
                    <a:pt x="14019" y="14600"/>
                  </a:lnTo>
                  <a:lnTo>
                    <a:pt x="13952" y="14667"/>
                  </a:lnTo>
                  <a:lnTo>
                    <a:pt x="13886" y="14725"/>
                  </a:lnTo>
                  <a:lnTo>
                    <a:pt x="13819" y="14775"/>
                  </a:lnTo>
                  <a:lnTo>
                    <a:pt x="13745" y="14816"/>
                  </a:lnTo>
                  <a:lnTo>
                    <a:pt x="13662" y="14849"/>
                  </a:lnTo>
                  <a:lnTo>
                    <a:pt x="13587" y="14866"/>
                  </a:lnTo>
                  <a:lnTo>
                    <a:pt x="13496" y="14874"/>
                  </a:lnTo>
                  <a:lnTo>
                    <a:pt x="13487" y="14758"/>
                  </a:lnTo>
                  <a:lnTo>
                    <a:pt x="13487" y="14634"/>
                  </a:lnTo>
                  <a:lnTo>
                    <a:pt x="13512" y="14517"/>
                  </a:lnTo>
                  <a:lnTo>
                    <a:pt x="13545" y="14409"/>
                  </a:lnTo>
                  <a:lnTo>
                    <a:pt x="13595" y="14293"/>
                  </a:lnTo>
                  <a:lnTo>
                    <a:pt x="13662" y="14193"/>
                  </a:lnTo>
                  <a:lnTo>
                    <a:pt x="13736" y="14102"/>
                  </a:lnTo>
                  <a:lnTo>
                    <a:pt x="13828" y="14027"/>
                  </a:lnTo>
                  <a:lnTo>
                    <a:pt x="13911" y="13969"/>
                  </a:lnTo>
                  <a:lnTo>
                    <a:pt x="13944" y="13936"/>
                  </a:lnTo>
                  <a:lnTo>
                    <a:pt x="13977" y="13894"/>
                  </a:lnTo>
                  <a:lnTo>
                    <a:pt x="13994" y="13861"/>
                  </a:lnTo>
                  <a:lnTo>
                    <a:pt x="14002" y="13828"/>
                  </a:lnTo>
                  <a:lnTo>
                    <a:pt x="14002" y="13753"/>
                  </a:lnTo>
                  <a:lnTo>
                    <a:pt x="13994" y="13670"/>
                  </a:lnTo>
                  <a:lnTo>
                    <a:pt x="13977" y="13604"/>
                  </a:lnTo>
                  <a:lnTo>
                    <a:pt x="13944" y="13529"/>
                  </a:lnTo>
                  <a:lnTo>
                    <a:pt x="13894" y="13471"/>
                  </a:lnTo>
                  <a:lnTo>
                    <a:pt x="13844" y="13413"/>
                  </a:lnTo>
                  <a:lnTo>
                    <a:pt x="13786" y="13355"/>
                  </a:lnTo>
                  <a:lnTo>
                    <a:pt x="13720" y="13313"/>
                  </a:lnTo>
                  <a:lnTo>
                    <a:pt x="13653" y="13272"/>
                  </a:lnTo>
                  <a:lnTo>
                    <a:pt x="13587" y="13247"/>
                  </a:lnTo>
                  <a:lnTo>
                    <a:pt x="13512" y="13222"/>
                  </a:lnTo>
                  <a:lnTo>
                    <a:pt x="13363" y="13180"/>
                  </a:lnTo>
                  <a:lnTo>
                    <a:pt x="13205" y="13164"/>
                  </a:lnTo>
                  <a:lnTo>
                    <a:pt x="13047" y="13147"/>
                  </a:lnTo>
                  <a:lnTo>
                    <a:pt x="13072" y="13097"/>
                  </a:lnTo>
                  <a:lnTo>
                    <a:pt x="13080" y="13047"/>
                  </a:lnTo>
                  <a:lnTo>
                    <a:pt x="13072" y="12997"/>
                  </a:lnTo>
                  <a:lnTo>
                    <a:pt x="13055" y="12948"/>
                  </a:lnTo>
                  <a:lnTo>
                    <a:pt x="13031" y="12898"/>
                  </a:lnTo>
                  <a:lnTo>
                    <a:pt x="12997" y="12856"/>
                  </a:lnTo>
                  <a:lnTo>
                    <a:pt x="12956" y="12823"/>
                  </a:lnTo>
                  <a:lnTo>
                    <a:pt x="12914" y="12790"/>
                  </a:lnTo>
                  <a:lnTo>
                    <a:pt x="12864" y="12773"/>
                  </a:lnTo>
                  <a:lnTo>
                    <a:pt x="12815" y="12757"/>
                  </a:lnTo>
                  <a:lnTo>
                    <a:pt x="12715" y="12740"/>
                  </a:lnTo>
                  <a:lnTo>
                    <a:pt x="12607" y="12748"/>
                  </a:lnTo>
                  <a:lnTo>
                    <a:pt x="12499" y="12757"/>
                  </a:lnTo>
                  <a:lnTo>
                    <a:pt x="12391" y="12765"/>
                  </a:lnTo>
                  <a:lnTo>
                    <a:pt x="12283" y="12773"/>
                  </a:lnTo>
                  <a:lnTo>
                    <a:pt x="12183" y="12773"/>
                  </a:lnTo>
                  <a:lnTo>
                    <a:pt x="12125" y="12765"/>
                  </a:lnTo>
                  <a:lnTo>
                    <a:pt x="12075" y="12748"/>
                  </a:lnTo>
                  <a:lnTo>
                    <a:pt x="12067" y="12674"/>
                  </a:lnTo>
                  <a:lnTo>
                    <a:pt x="12067" y="12607"/>
                  </a:lnTo>
                  <a:lnTo>
                    <a:pt x="12067" y="12541"/>
                  </a:lnTo>
                  <a:lnTo>
                    <a:pt x="12075" y="12466"/>
                  </a:lnTo>
                  <a:lnTo>
                    <a:pt x="12084" y="12399"/>
                  </a:lnTo>
                  <a:lnTo>
                    <a:pt x="12100" y="12333"/>
                  </a:lnTo>
                  <a:lnTo>
                    <a:pt x="12117" y="12267"/>
                  </a:lnTo>
                  <a:lnTo>
                    <a:pt x="12150" y="12200"/>
                  </a:lnTo>
                  <a:lnTo>
                    <a:pt x="12183" y="12184"/>
                  </a:lnTo>
                  <a:lnTo>
                    <a:pt x="12217" y="12184"/>
                  </a:lnTo>
                  <a:lnTo>
                    <a:pt x="12250" y="12200"/>
                  </a:lnTo>
                  <a:lnTo>
                    <a:pt x="12283" y="12217"/>
                  </a:lnTo>
                  <a:lnTo>
                    <a:pt x="12358" y="12258"/>
                  </a:lnTo>
                  <a:lnTo>
                    <a:pt x="12399" y="12275"/>
                  </a:lnTo>
                  <a:lnTo>
                    <a:pt x="12433" y="12283"/>
                  </a:lnTo>
                  <a:lnTo>
                    <a:pt x="12491" y="12283"/>
                  </a:lnTo>
                  <a:lnTo>
                    <a:pt x="12541" y="12258"/>
                  </a:lnTo>
                  <a:lnTo>
                    <a:pt x="12649" y="12208"/>
                  </a:lnTo>
                  <a:lnTo>
                    <a:pt x="12698" y="12175"/>
                  </a:lnTo>
                  <a:lnTo>
                    <a:pt x="12748" y="12159"/>
                  </a:lnTo>
                  <a:lnTo>
                    <a:pt x="12823" y="12159"/>
                  </a:lnTo>
                  <a:lnTo>
                    <a:pt x="12840" y="12175"/>
                  </a:lnTo>
                  <a:lnTo>
                    <a:pt x="12997" y="12433"/>
                  </a:lnTo>
                  <a:lnTo>
                    <a:pt x="13031" y="12424"/>
                  </a:lnTo>
                  <a:lnTo>
                    <a:pt x="13072" y="12408"/>
                  </a:lnTo>
                  <a:lnTo>
                    <a:pt x="13105" y="12383"/>
                  </a:lnTo>
                  <a:lnTo>
                    <a:pt x="13138" y="12358"/>
                  </a:lnTo>
                  <a:lnTo>
                    <a:pt x="13163" y="12316"/>
                  </a:lnTo>
                  <a:lnTo>
                    <a:pt x="13180" y="12283"/>
                  </a:lnTo>
                  <a:lnTo>
                    <a:pt x="13197" y="12242"/>
                  </a:lnTo>
                  <a:lnTo>
                    <a:pt x="13205" y="12200"/>
                  </a:lnTo>
                  <a:lnTo>
                    <a:pt x="13213" y="12125"/>
                  </a:lnTo>
                  <a:lnTo>
                    <a:pt x="13205" y="12042"/>
                  </a:lnTo>
                  <a:lnTo>
                    <a:pt x="13197" y="11959"/>
                  </a:lnTo>
                  <a:lnTo>
                    <a:pt x="13172" y="11876"/>
                  </a:lnTo>
                  <a:lnTo>
                    <a:pt x="13230" y="11860"/>
                  </a:lnTo>
                  <a:lnTo>
                    <a:pt x="13296" y="11851"/>
                  </a:lnTo>
                  <a:close/>
                  <a:moveTo>
                    <a:pt x="6503" y="11079"/>
                  </a:moveTo>
                  <a:lnTo>
                    <a:pt x="6553" y="11087"/>
                  </a:lnTo>
                  <a:lnTo>
                    <a:pt x="6578" y="11096"/>
                  </a:lnTo>
                  <a:lnTo>
                    <a:pt x="6603" y="11112"/>
                  </a:lnTo>
                  <a:lnTo>
                    <a:pt x="6627" y="11137"/>
                  </a:lnTo>
                  <a:lnTo>
                    <a:pt x="6644" y="11170"/>
                  </a:lnTo>
                  <a:lnTo>
                    <a:pt x="6677" y="11228"/>
                  </a:lnTo>
                  <a:lnTo>
                    <a:pt x="6694" y="11295"/>
                  </a:lnTo>
                  <a:lnTo>
                    <a:pt x="6727" y="11444"/>
                  </a:lnTo>
                  <a:lnTo>
                    <a:pt x="6735" y="11511"/>
                  </a:lnTo>
                  <a:lnTo>
                    <a:pt x="6735" y="11586"/>
                  </a:lnTo>
                  <a:lnTo>
                    <a:pt x="6727" y="11652"/>
                  </a:lnTo>
                  <a:lnTo>
                    <a:pt x="6710" y="11718"/>
                  </a:lnTo>
                  <a:lnTo>
                    <a:pt x="6686" y="11785"/>
                  </a:lnTo>
                  <a:lnTo>
                    <a:pt x="6661" y="11851"/>
                  </a:lnTo>
                  <a:lnTo>
                    <a:pt x="6603" y="11984"/>
                  </a:lnTo>
                  <a:lnTo>
                    <a:pt x="6536" y="12109"/>
                  </a:lnTo>
                  <a:lnTo>
                    <a:pt x="6478" y="12233"/>
                  </a:lnTo>
                  <a:lnTo>
                    <a:pt x="6453" y="12300"/>
                  </a:lnTo>
                  <a:lnTo>
                    <a:pt x="6436" y="12358"/>
                  </a:lnTo>
                  <a:lnTo>
                    <a:pt x="6420" y="12424"/>
                  </a:lnTo>
                  <a:lnTo>
                    <a:pt x="6420" y="12483"/>
                  </a:lnTo>
                  <a:lnTo>
                    <a:pt x="6428" y="12549"/>
                  </a:lnTo>
                  <a:lnTo>
                    <a:pt x="6453" y="12607"/>
                  </a:lnTo>
                  <a:lnTo>
                    <a:pt x="6503" y="12624"/>
                  </a:lnTo>
                  <a:lnTo>
                    <a:pt x="6553" y="12624"/>
                  </a:lnTo>
                  <a:lnTo>
                    <a:pt x="6603" y="12607"/>
                  </a:lnTo>
                  <a:lnTo>
                    <a:pt x="6652" y="12591"/>
                  </a:lnTo>
                  <a:lnTo>
                    <a:pt x="6702" y="12566"/>
                  </a:lnTo>
                  <a:lnTo>
                    <a:pt x="6752" y="12532"/>
                  </a:lnTo>
                  <a:lnTo>
                    <a:pt x="6843" y="12466"/>
                  </a:lnTo>
                  <a:lnTo>
                    <a:pt x="6910" y="12607"/>
                  </a:lnTo>
                  <a:lnTo>
                    <a:pt x="6968" y="12615"/>
                  </a:lnTo>
                  <a:lnTo>
                    <a:pt x="7018" y="12607"/>
                  </a:lnTo>
                  <a:lnTo>
                    <a:pt x="7068" y="12591"/>
                  </a:lnTo>
                  <a:lnTo>
                    <a:pt x="7109" y="12566"/>
                  </a:lnTo>
                  <a:lnTo>
                    <a:pt x="7159" y="12532"/>
                  </a:lnTo>
                  <a:lnTo>
                    <a:pt x="7200" y="12491"/>
                  </a:lnTo>
                  <a:lnTo>
                    <a:pt x="7275" y="12399"/>
                  </a:lnTo>
                  <a:lnTo>
                    <a:pt x="7350" y="12316"/>
                  </a:lnTo>
                  <a:lnTo>
                    <a:pt x="7400" y="12283"/>
                  </a:lnTo>
                  <a:lnTo>
                    <a:pt x="7441" y="12250"/>
                  </a:lnTo>
                  <a:lnTo>
                    <a:pt x="7491" y="12225"/>
                  </a:lnTo>
                  <a:lnTo>
                    <a:pt x="7541" y="12217"/>
                  </a:lnTo>
                  <a:lnTo>
                    <a:pt x="7591" y="12217"/>
                  </a:lnTo>
                  <a:lnTo>
                    <a:pt x="7641" y="12233"/>
                  </a:lnTo>
                  <a:lnTo>
                    <a:pt x="7666" y="12275"/>
                  </a:lnTo>
                  <a:lnTo>
                    <a:pt x="7682" y="12325"/>
                  </a:lnTo>
                  <a:lnTo>
                    <a:pt x="7690" y="12375"/>
                  </a:lnTo>
                  <a:lnTo>
                    <a:pt x="7690" y="12424"/>
                  </a:lnTo>
                  <a:lnTo>
                    <a:pt x="7690" y="12474"/>
                  </a:lnTo>
                  <a:lnTo>
                    <a:pt x="7682" y="12516"/>
                  </a:lnTo>
                  <a:lnTo>
                    <a:pt x="7674" y="12566"/>
                  </a:lnTo>
                  <a:lnTo>
                    <a:pt x="7649" y="12615"/>
                  </a:lnTo>
                  <a:lnTo>
                    <a:pt x="7607" y="12690"/>
                  </a:lnTo>
                  <a:lnTo>
                    <a:pt x="7558" y="12757"/>
                  </a:lnTo>
                  <a:lnTo>
                    <a:pt x="7508" y="12823"/>
                  </a:lnTo>
                  <a:lnTo>
                    <a:pt x="7475" y="12906"/>
                  </a:lnTo>
                  <a:lnTo>
                    <a:pt x="7458" y="12948"/>
                  </a:lnTo>
                  <a:lnTo>
                    <a:pt x="7458" y="12989"/>
                  </a:lnTo>
                  <a:lnTo>
                    <a:pt x="7466" y="13031"/>
                  </a:lnTo>
                  <a:lnTo>
                    <a:pt x="7483" y="13072"/>
                  </a:lnTo>
                  <a:lnTo>
                    <a:pt x="7508" y="13105"/>
                  </a:lnTo>
                  <a:lnTo>
                    <a:pt x="7533" y="13139"/>
                  </a:lnTo>
                  <a:lnTo>
                    <a:pt x="7574" y="13155"/>
                  </a:lnTo>
                  <a:lnTo>
                    <a:pt x="7607" y="13155"/>
                  </a:lnTo>
                  <a:lnTo>
                    <a:pt x="7641" y="13147"/>
                  </a:lnTo>
                  <a:lnTo>
                    <a:pt x="7657" y="13139"/>
                  </a:lnTo>
                  <a:lnTo>
                    <a:pt x="7707" y="13105"/>
                  </a:lnTo>
                  <a:lnTo>
                    <a:pt x="7749" y="13064"/>
                  </a:lnTo>
                  <a:lnTo>
                    <a:pt x="7790" y="13022"/>
                  </a:lnTo>
                  <a:lnTo>
                    <a:pt x="7823" y="12981"/>
                  </a:lnTo>
                  <a:lnTo>
                    <a:pt x="7865" y="12948"/>
                  </a:lnTo>
                  <a:lnTo>
                    <a:pt x="7881" y="12939"/>
                  </a:lnTo>
                  <a:lnTo>
                    <a:pt x="7931" y="12939"/>
                  </a:lnTo>
                  <a:lnTo>
                    <a:pt x="7948" y="12948"/>
                  </a:lnTo>
                  <a:lnTo>
                    <a:pt x="7956" y="12997"/>
                  </a:lnTo>
                  <a:lnTo>
                    <a:pt x="7973" y="13047"/>
                  </a:lnTo>
                  <a:lnTo>
                    <a:pt x="7989" y="13089"/>
                  </a:lnTo>
                  <a:lnTo>
                    <a:pt x="8023" y="13130"/>
                  </a:lnTo>
                  <a:lnTo>
                    <a:pt x="8048" y="13172"/>
                  </a:lnTo>
                  <a:lnTo>
                    <a:pt x="8089" y="13205"/>
                  </a:lnTo>
                  <a:lnTo>
                    <a:pt x="8172" y="13263"/>
                  </a:lnTo>
                  <a:lnTo>
                    <a:pt x="8264" y="13321"/>
                  </a:lnTo>
                  <a:lnTo>
                    <a:pt x="8363" y="13363"/>
                  </a:lnTo>
                  <a:lnTo>
                    <a:pt x="8471" y="13396"/>
                  </a:lnTo>
                  <a:lnTo>
                    <a:pt x="8579" y="13421"/>
                  </a:lnTo>
                  <a:lnTo>
                    <a:pt x="8654" y="13438"/>
                  </a:lnTo>
                  <a:lnTo>
                    <a:pt x="8695" y="13438"/>
                  </a:lnTo>
                  <a:lnTo>
                    <a:pt x="8737" y="13429"/>
                  </a:lnTo>
                  <a:lnTo>
                    <a:pt x="8770" y="13413"/>
                  </a:lnTo>
                  <a:lnTo>
                    <a:pt x="8795" y="13388"/>
                  </a:lnTo>
                  <a:lnTo>
                    <a:pt x="8837" y="13330"/>
                  </a:lnTo>
                  <a:lnTo>
                    <a:pt x="8886" y="13272"/>
                  </a:lnTo>
                  <a:lnTo>
                    <a:pt x="8911" y="13247"/>
                  </a:lnTo>
                  <a:lnTo>
                    <a:pt x="8936" y="13230"/>
                  </a:lnTo>
                  <a:lnTo>
                    <a:pt x="8986" y="13222"/>
                  </a:lnTo>
                  <a:lnTo>
                    <a:pt x="9028" y="13222"/>
                  </a:lnTo>
                  <a:lnTo>
                    <a:pt x="9069" y="13238"/>
                  </a:lnTo>
                  <a:lnTo>
                    <a:pt x="9119" y="13263"/>
                  </a:lnTo>
                  <a:lnTo>
                    <a:pt x="9202" y="13321"/>
                  </a:lnTo>
                  <a:lnTo>
                    <a:pt x="9285" y="13379"/>
                  </a:lnTo>
                  <a:lnTo>
                    <a:pt x="9343" y="13404"/>
                  </a:lnTo>
                  <a:lnTo>
                    <a:pt x="9393" y="13421"/>
                  </a:lnTo>
                  <a:lnTo>
                    <a:pt x="9451" y="13429"/>
                  </a:lnTo>
                  <a:lnTo>
                    <a:pt x="9567" y="13429"/>
                  </a:lnTo>
                  <a:lnTo>
                    <a:pt x="9634" y="13413"/>
                  </a:lnTo>
                  <a:lnTo>
                    <a:pt x="9684" y="13396"/>
                  </a:lnTo>
                  <a:lnTo>
                    <a:pt x="9742" y="13371"/>
                  </a:lnTo>
                  <a:lnTo>
                    <a:pt x="9841" y="13313"/>
                  </a:lnTo>
                  <a:lnTo>
                    <a:pt x="9941" y="13247"/>
                  </a:lnTo>
                  <a:lnTo>
                    <a:pt x="10032" y="13164"/>
                  </a:lnTo>
                  <a:lnTo>
                    <a:pt x="10116" y="13089"/>
                  </a:lnTo>
                  <a:lnTo>
                    <a:pt x="9949" y="12948"/>
                  </a:lnTo>
                  <a:lnTo>
                    <a:pt x="9883" y="12889"/>
                  </a:lnTo>
                  <a:lnTo>
                    <a:pt x="9858" y="12856"/>
                  </a:lnTo>
                  <a:lnTo>
                    <a:pt x="9833" y="12815"/>
                  </a:lnTo>
                  <a:lnTo>
                    <a:pt x="9833" y="12790"/>
                  </a:lnTo>
                  <a:lnTo>
                    <a:pt x="9825" y="12757"/>
                  </a:lnTo>
                  <a:lnTo>
                    <a:pt x="9833" y="12723"/>
                  </a:lnTo>
                  <a:lnTo>
                    <a:pt x="9850" y="12690"/>
                  </a:lnTo>
                  <a:lnTo>
                    <a:pt x="9883" y="12632"/>
                  </a:lnTo>
                  <a:lnTo>
                    <a:pt x="9933" y="12582"/>
                  </a:lnTo>
                  <a:lnTo>
                    <a:pt x="9983" y="12541"/>
                  </a:lnTo>
                  <a:lnTo>
                    <a:pt x="10041" y="12507"/>
                  </a:lnTo>
                  <a:lnTo>
                    <a:pt x="10157" y="12441"/>
                  </a:lnTo>
                  <a:lnTo>
                    <a:pt x="10207" y="12408"/>
                  </a:lnTo>
                  <a:lnTo>
                    <a:pt x="10248" y="12366"/>
                  </a:lnTo>
                  <a:lnTo>
                    <a:pt x="10340" y="12283"/>
                  </a:lnTo>
                  <a:lnTo>
                    <a:pt x="10414" y="12192"/>
                  </a:lnTo>
                  <a:lnTo>
                    <a:pt x="10506" y="12109"/>
                  </a:lnTo>
                  <a:lnTo>
                    <a:pt x="10547" y="12067"/>
                  </a:lnTo>
                  <a:lnTo>
                    <a:pt x="10597" y="12034"/>
                  </a:lnTo>
                  <a:lnTo>
                    <a:pt x="10655" y="12001"/>
                  </a:lnTo>
                  <a:lnTo>
                    <a:pt x="10713" y="11976"/>
                  </a:lnTo>
                  <a:lnTo>
                    <a:pt x="10763" y="11968"/>
                  </a:lnTo>
                  <a:lnTo>
                    <a:pt x="10821" y="11959"/>
                  </a:lnTo>
                  <a:lnTo>
                    <a:pt x="10880" y="11968"/>
                  </a:lnTo>
                  <a:lnTo>
                    <a:pt x="10938" y="11984"/>
                  </a:lnTo>
                  <a:lnTo>
                    <a:pt x="10979" y="12001"/>
                  </a:lnTo>
                  <a:lnTo>
                    <a:pt x="11012" y="12026"/>
                  </a:lnTo>
                  <a:lnTo>
                    <a:pt x="11037" y="12059"/>
                  </a:lnTo>
                  <a:lnTo>
                    <a:pt x="11062" y="12092"/>
                  </a:lnTo>
                  <a:lnTo>
                    <a:pt x="11104" y="12167"/>
                  </a:lnTo>
                  <a:lnTo>
                    <a:pt x="11137" y="12258"/>
                  </a:lnTo>
                  <a:lnTo>
                    <a:pt x="11195" y="12441"/>
                  </a:lnTo>
                  <a:lnTo>
                    <a:pt x="11220" y="12524"/>
                  </a:lnTo>
                  <a:lnTo>
                    <a:pt x="11262" y="12607"/>
                  </a:lnTo>
                  <a:lnTo>
                    <a:pt x="11320" y="12690"/>
                  </a:lnTo>
                  <a:lnTo>
                    <a:pt x="11378" y="12765"/>
                  </a:lnTo>
                  <a:lnTo>
                    <a:pt x="11436" y="12848"/>
                  </a:lnTo>
                  <a:lnTo>
                    <a:pt x="11453" y="12889"/>
                  </a:lnTo>
                  <a:lnTo>
                    <a:pt x="11478" y="12931"/>
                  </a:lnTo>
                  <a:lnTo>
                    <a:pt x="11486" y="12981"/>
                  </a:lnTo>
                  <a:lnTo>
                    <a:pt x="11494" y="13031"/>
                  </a:lnTo>
                  <a:lnTo>
                    <a:pt x="11494" y="13139"/>
                  </a:lnTo>
                  <a:lnTo>
                    <a:pt x="11494" y="13579"/>
                  </a:lnTo>
                  <a:lnTo>
                    <a:pt x="11478" y="14019"/>
                  </a:lnTo>
                  <a:lnTo>
                    <a:pt x="11444" y="14459"/>
                  </a:lnTo>
                  <a:lnTo>
                    <a:pt x="11403" y="14899"/>
                  </a:lnTo>
                  <a:lnTo>
                    <a:pt x="11361" y="14883"/>
                  </a:lnTo>
                  <a:lnTo>
                    <a:pt x="11336" y="14858"/>
                  </a:lnTo>
                  <a:lnTo>
                    <a:pt x="11311" y="14833"/>
                  </a:lnTo>
                  <a:lnTo>
                    <a:pt x="11287" y="14800"/>
                  </a:lnTo>
                  <a:lnTo>
                    <a:pt x="11245" y="14725"/>
                  </a:lnTo>
                  <a:lnTo>
                    <a:pt x="11212" y="14642"/>
                  </a:lnTo>
                  <a:lnTo>
                    <a:pt x="11179" y="14567"/>
                  </a:lnTo>
                  <a:lnTo>
                    <a:pt x="11145" y="14492"/>
                  </a:lnTo>
                  <a:lnTo>
                    <a:pt x="11120" y="14467"/>
                  </a:lnTo>
                  <a:lnTo>
                    <a:pt x="11095" y="14434"/>
                  </a:lnTo>
                  <a:lnTo>
                    <a:pt x="11062" y="14418"/>
                  </a:lnTo>
                  <a:lnTo>
                    <a:pt x="11029" y="14401"/>
                  </a:lnTo>
                  <a:lnTo>
                    <a:pt x="10971" y="14401"/>
                  </a:lnTo>
                  <a:lnTo>
                    <a:pt x="10921" y="14409"/>
                  </a:lnTo>
                  <a:lnTo>
                    <a:pt x="10871" y="14426"/>
                  </a:lnTo>
                  <a:lnTo>
                    <a:pt x="10830" y="14467"/>
                  </a:lnTo>
                  <a:lnTo>
                    <a:pt x="10788" y="14509"/>
                  </a:lnTo>
                  <a:lnTo>
                    <a:pt x="10755" y="14559"/>
                  </a:lnTo>
                  <a:lnTo>
                    <a:pt x="10730" y="14609"/>
                  </a:lnTo>
                  <a:lnTo>
                    <a:pt x="10713" y="14667"/>
                  </a:lnTo>
                  <a:lnTo>
                    <a:pt x="10689" y="14775"/>
                  </a:lnTo>
                  <a:lnTo>
                    <a:pt x="10655" y="14891"/>
                  </a:lnTo>
                  <a:lnTo>
                    <a:pt x="10639" y="14941"/>
                  </a:lnTo>
                  <a:lnTo>
                    <a:pt x="10614" y="14991"/>
                  </a:lnTo>
                  <a:lnTo>
                    <a:pt x="10581" y="15040"/>
                  </a:lnTo>
                  <a:lnTo>
                    <a:pt x="10547" y="15082"/>
                  </a:lnTo>
                  <a:lnTo>
                    <a:pt x="10514" y="15065"/>
                  </a:lnTo>
                  <a:lnTo>
                    <a:pt x="10498" y="15049"/>
                  </a:lnTo>
                  <a:lnTo>
                    <a:pt x="10481" y="15024"/>
                  </a:lnTo>
                  <a:lnTo>
                    <a:pt x="10473" y="14999"/>
                  </a:lnTo>
                  <a:lnTo>
                    <a:pt x="10464" y="14941"/>
                  </a:lnTo>
                  <a:lnTo>
                    <a:pt x="10464" y="14874"/>
                  </a:lnTo>
                  <a:lnTo>
                    <a:pt x="10464" y="14808"/>
                  </a:lnTo>
                  <a:lnTo>
                    <a:pt x="10456" y="14741"/>
                  </a:lnTo>
                  <a:lnTo>
                    <a:pt x="10439" y="14675"/>
                  </a:lnTo>
                  <a:lnTo>
                    <a:pt x="10423" y="14650"/>
                  </a:lnTo>
                  <a:lnTo>
                    <a:pt x="10398" y="14634"/>
                  </a:lnTo>
                  <a:lnTo>
                    <a:pt x="10381" y="14617"/>
                  </a:lnTo>
                  <a:lnTo>
                    <a:pt x="10348" y="14609"/>
                  </a:lnTo>
                  <a:lnTo>
                    <a:pt x="10298" y="14592"/>
                  </a:lnTo>
                  <a:lnTo>
                    <a:pt x="10215" y="14575"/>
                  </a:lnTo>
                  <a:lnTo>
                    <a:pt x="10140" y="14567"/>
                  </a:lnTo>
                  <a:lnTo>
                    <a:pt x="10057" y="14559"/>
                  </a:lnTo>
                  <a:lnTo>
                    <a:pt x="9983" y="14567"/>
                  </a:lnTo>
                  <a:lnTo>
                    <a:pt x="9941" y="14575"/>
                  </a:lnTo>
                  <a:lnTo>
                    <a:pt x="9900" y="14592"/>
                  </a:lnTo>
                  <a:lnTo>
                    <a:pt x="9866" y="14617"/>
                  </a:lnTo>
                  <a:lnTo>
                    <a:pt x="9833" y="14642"/>
                  </a:lnTo>
                  <a:lnTo>
                    <a:pt x="9808" y="14667"/>
                  </a:lnTo>
                  <a:lnTo>
                    <a:pt x="9783" y="14700"/>
                  </a:lnTo>
                  <a:lnTo>
                    <a:pt x="9767" y="14733"/>
                  </a:lnTo>
                  <a:lnTo>
                    <a:pt x="9758" y="14775"/>
                  </a:lnTo>
                  <a:lnTo>
                    <a:pt x="9758" y="14808"/>
                  </a:lnTo>
                  <a:lnTo>
                    <a:pt x="9767" y="14841"/>
                  </a:lnTo>
                  <a:lnTo>
                    <a:pt x="9783" y="14908"/>
                  </a:lnTo>
                  <a:lnTo>
                    <a:pt x="9817" y="14974"/>
                  </a:lnTo>
                  <a:lnTo>
                    <a:pt x="9858" y="15032"/>
                  </a:lnTo>
                  <a:lnTo>
                    <a:pt x="9900" y="15090"/>
                  </a:lnTo>
                  <a:lnTo>
                    <a:pt x="9933" y="15157"/>
                  </a:lnTo>
                  <a:lnTo>
                    <a:pt x="9958" y="15223"/>
                  </a:lnTo>
                  <a:lnTo>
                    <a:pt x="9966" y="15256"/>
                  </a:lnTo>
                  <a:lnTo>
                    <a:pt x="9966" y="15290"/>
                  </a:lnTo>
                  <a:lnTo>
                    <a:pt x="9958" y="15331"/>
                  </a:lnTo>
                  <a:lnTo>
                    <a:pt x="9941" y="15373"/>
                  </a:lnTo>
                  <a:lnTo>
                    <a:pt x="9908" y="15406"/>
                  </a:lnTo>
                  <a:lnTo>
                    <a:pt x="9875" y="15431"/>
                  </a:lnTo>
                  <a:lnTo>
                    <a:pt x="9841" y="15456"/>
                  </a:lnTo>
                  <a:lnTo>
                    <a:pt x="9800" y="15464"/>
                  </a:lnTo>
                  <a:lnTo>
                    <a:pt x="9758" y="15472"/>
                  </a:lnTo>
                  <a:lnTo>
                    <a:pt x="9709" y="15464"/>
                  </a:lnTo>
                  <a:lnTo>
                    <a:pt x="9675" y="15447"/>
                  </a:lnTo>
                  <a:lnTo>
                    <a:pt x="9642" y="15431"/>
                  </a:lnTo>
                  <a:lnTo>
                    <a:pt x="9576" y="15389"/>
                  </a:lnTo>
                  <a:lnTo>
                    <a:pt x="9509" y="15348"/>
                  </a:lnTo>
                  <a:lnTo>
                    <a:pt x="9476" y="15339"/>
                  </a:lnTo>
                  <a:lnTo>
                    <a:pt x="9443" y="15331"/>
                  </a:lnTo>
                  <a:lnTo>
                    <a:pt x="9393" y="15339"/>
                  </a:lnTo>
                  <a:lnTo>
                    <a:pt x="9360" y="15356"/>
                  </a:lnTo>
                  <a:lnTo>
                    <a:pt x="9327" y="15389"/>
                  </a:lnTo>
                  <a:lnTo>
                    <a:pt x="9293" y="15422"/>
                  </a:lnTo>
                  <a:lnTo>
                    <a:pt x="9277" y="15464"/>
                  </a:lnTo>
                  <a:lnTo>
                    <a:pt x="9260" y="15514"/>
                  </a:lnTo>
                  <a:lnTo>
                    <a:pt x="9252" y="15555"/>
                  </a:lnTo>
                  <a:lnTo>
                    <a:pt x="9243" y="15605"/>
                  </a:lnTo>
                  <a:lnTo>
                    <a:pt x="9243" y="15697"/>
                  </a:lnTo>
                  <a:lnTo>
                    <a:pt x="9235" y="15796"/>
                  </a:lnTo>
                  <a:lnTo>
                    <a:pt x="9227" y="15838"/>
                  </a:lnTo>
                  <a:lnTo>
                    <a:pt x="9219" y="15879"/>
                  </a:lnTo>
                  <a:lnTo>
                    <a:pt x="9202" y="15921"/>
                  </a:lnTo>
                  <a:lnTo>
                    <a:pt x="9177" y="15962"/>
                  </a:lnTo>
                  <a:lnTo>
                    <a:pt x="9152" y="15996"/>
                  </a:lnTo>
                  <a:lnTo>
                    <a:pt x="9119" y="16020"/>
                  </a:lnTo>
                  <a:lnTo>
                    <a:pt x="9086" y="16037"/>
                  </a:lnTo>
                  <a:lnTo>
                    <a:pt x="9044" y="16054"/>
                  </a:lnTo>
                  <a:lnTo>
                    <a:pt x="9003" y="16062"/>
                  </a:lnTo>
                  <a:lnTo>
                    <a:pt x="8961" y="16062"/>
                  </a:lnTo>
                  <a:lnTo>
                    <a:pt x="8878" y="16054"/>
                  </a:lnTo>
                  <a:lnTo>
                    <a:pt x="8795" y="16037"/>
                  </a:lnTo>
                  <a:lnTo>
                    <a:pt x="8720" y="16004"/>
                  </a:lnTo>
                  <a:lnTo>
                    <a:pt x="8646" y="15962"/>
                  </a:lnTo>
                  <a:lnTo>
                    <a:pt x="8579" y="15921"/>
                  </a:lnTo>
                  <a:lnTo>
                    <a:pt x="8562" y="15879"/>
                  </a:lnTo>
                  <a:lnTo>
                    <a:pt x="8546" y="15838"/>
                  </a:lnTo>
                  <a:lnTo>
                    <a:pt x="8546" y="15796"/>
                  </a:lnTo>
                  <a:lnTo>
                    <a:pt x="8554" y="15755"/>
                  </a:lnTo>
                  <a:lnTo>
                    <a:pt x="8562" y="15713"/>
                  </a:lnTo>
                  <a:lnTo>
                    <a:pt x="8579" y="15672"/>
                  </a:lnTo>
                  <a:lnTo>
                    <a:pt x="8621" y="15597"/>
                  </a:lnTo>
                  <a:lnTo>
                    <a:pt x="8679" y="15539"/>
                  </a:lnTo>
                  <a:lnTo>
                    <a:pt x="8745" y="15472"/>
                  </a:lnTo>
                  <a:lnTo>
                    <a:pt x="8803" y="15414"/>
                  </a:lnTo>
                  <a:lnTo>
                    <a:pt x="8870" y="15356"/>
                  </a:lnTo>
                  <a:lnTo>
                    <a:pt x="8928" y="15273"/>
                  </a:lnTo>
                  <a:lnTo>
                    <a:pt x="8978" y="15190"/>
                  </a:lnTo>
                  <a:lnTo>
                    <a:pt x="9011" y="15090"/>
                  </a:lnTo>
                  <a:lnTo>
                    <a:pt x="9044" y="14991"/>
                  </a:lnTo>
                  <a:lnTo>
                    <a:pt x="9069" y="14891"/>
                  </a:lnTo>
                  <a:lnTo>
                    <a:pt x="9086" y="14791"/>
                  </a:lnTo>
                  <a:lnTo>
                    <a:pt x="9111" y="14584"/>
                  </a:lnTo>
                  <a:lnTo>
                    <a:pt x="9052" y="14567"/>
                  </a:lnTo>
                  <a:lnTo>
                    <a:pt x="8994" y="14559"/>
                  </a:lnTo>
                  <a:lnTo>
                    <a:pt x="8878" y="14559"/>
                  </a:lnTo>
                  <a:lnTo>
                    <a:pt x="8812" y="14675"/>
                  </a:lnTo>
                  <a:lnTo>
                    <a:pt x="8737" y="14783"/>
                  </a:lnTo>
                  <a:lnTo>
                    <a:pt x="8662" y="14883"/>
                  </a:lnTo>
                  <a:lnTo>
                    <a:pt x="8571" y="14982"/>
                  </a:lnTo>
                  <a:lnTo>
                    <a:pt x="8479" y="15065"/>
                  </a:lnTo>
                  <a:lnTo>
                    <a:pt x="8371" y="15148"/>
                  </a:lnTo>
                  <a:lnTo>
                    <a:pt x="8264" y="15223"/>
                  </a:lnTo>
                  <a:lnTo>
                    <a:pt x="8156" y="15290"/>
                  </a:lnTo>
                  <a:lnTo>
                    <a:pt x="8106" y="15315"/>
                  </a:lnTo>
                  <a:lnTo>
                    <a:pt x="8064" y="15339"/>
                  </a:lnTo>
                  <a:lnTo>
                    <a:pt x="8031" y="15373"/>
                  </a:lnTo>
                  <a:lnTo>
                    <a:pt x="8006" y="15414"/>
                  </a:lnTo>
                  <a:lnTo>
                    <a:pt x="8006" y="15447"/>
                  </a:lnTo>
                  <a:lnTo>
                    <a:pt x="8006" y="15481"/>
                  </a:lnTo>
                  <a:lnTo>
                    <a:pt x="8014" y="15514"/>
                  </a:lnTo>
                  <a:lnTo>
                    <a:pt x="8031" y="15539"/>
                  </a:lnTo>
                  <a:lnTo>
                    <a:pt x="8081" y="15597"/>
                  </a:lnTo>
                  <a:lnTo>
                    <a:pt x="8131" y="15647"/>
                  </a:lnTo>
                  <a:lnTo>
                    <a:pt x="8172" y="15705"/>
                  </a:lnTo>
                  <a:lnTo>
                    <a:pt x="8189" y="15738"/>
                  </a:lnTo>
                  <a:lnTo>
                    <a:pt x="8205" y="15771"/>
                  </a:lnTo>
                  <a:lnTo>
                    <a:pt x="8205" y="15796"/>
                  </a:lnTo>
                  <a:lnTo>
                    <a:pt x="8205" y="15829"/>
                  </a:lnTo>
                  <a:lnTo>
                    <a:pt x="8197" y="15863"/>
                  </a:lnTo>
                  <a:lnTo>
                    <a:pt x="8180" y="15888"/>
                  </a:lnTo>
                  <a:lnTo>
                    <a:pt x="8156" y="15896"/>
                  </a:lnTo>
                  <a:lnTo>
                    <a:pt x="8131" y="15904"/>
                  </a:lnTo>
                  <a:lnTo>
                    <a:pt x="8081" y="15912"/>
                  </a:lnTo>
                  <a:lnTo>
                    <a:pt x="7965" y="15904"/>
                  </a:lnTo>
                  <a:lnTo>
                    <a:pt x="7906" y="15912"/>
                  </a:lnTo>
                  <a:lnTo>
                    <a:pt x="7848" y="15929"/>
                  </a:lnTo>
                  <a:lnTo>
                    <a:pt x="7798" y="15962"/>
                  </a:lnTo>
                  <a:lnTo>
                    <a:pt x="7749" y="16012"/>
                  </a:lnTo>
                  <a:lnTo>
                    <a:pt x="7707" y="16062"/>
                  </a:lnTo>
                  <a:lnTo>
                    <a:pt x="7674" y="16120"/>
                  </a:lnTo>
                  <a:lnTo>
                    <a:pt x="7607" y="16236"/>
                  </a:lnTo>
                  <a:lnTo>
                    <a:pt x="7558" y="16236"/>
                  </a:lnTo>
                  <a:lnTo>
                    <a:pt x="7533" y="16220"/>
                  </a:lnTo>
                  <a:lnTo>
                    <a:pt x="7516" y="16211"/>
                  </a:lnTo>
                  <a:lnTo>
                    <a:pt x="7483" y="16170"/>
                  </a:lnTo>
                  <a:lnTo>
                    <a:pt x="7466" y="16120"/>
                  </a:lnTo>
                  <a:lnTo>
                    <a:pt x="7234" y="16120"/>
                  </a:lnTo>
                  <a:lnTo>
                    <a:pt x="7209" y="16203"/>
                  </a:lnTo>
                  <a:lnTo>
                    <a:pt x="7176" y="16278"/>
                  </a:lnTo>
                  <a:lnTo>
                    <a:pt x="7134" y="16353"/>
                  </a:lnTo>
                  <a:lnTo>
                    <a:pt x="7084" y="16419"/>
                  </a:lnTo>
                  <a:lnTo>
                    <a:pt x="7026" y="16486"/>
                  </a:lnTo>
                  <a:lnTo>
                    <a:pt x="6968" y="16544"/>
                  </a:lnTo>
                  <a:lnTo>
                    <a:pt x="6902" y="16593"/>
                  </a:lnTo>
                  <a:lnTo>
                    <a:pt x="6827" y="16635"/>
                  </a:lnTo>
                  <a:lnTo>
                    <a:pt x="6769" y="16668"/>
                  </a:lnTo>
                  <a:lnTo>
                    <a:pt x="6719" y="16701"/>
                  </a:lnTo>
                  <a:lnTo>
                    <a:pt x="6694" y="16735"/>
                  </a:lnTo>
                  <a:lnTo>
                    <a:pt x="6677" y="16768"/>
                  </a:lnTo>
                  <a:lnTo>
                    <a:pt x="6644" y="16834"/>
                  </a:lnTo>
                  <a:lnTo>
                    <a:pt x="6619" y="16909"/>
                  </a:lnTo>
                  <a:lnTo>
                    <a:pt x="6586" y="16976"/>
                  </a:lnTo>
                  <a:lnTo>
                    <a:pt x="6561" y="17009"/>
                  </a:lnTo>
                  <a:lnTo>
                    <a:pt x="6528" y="17042"/>
                  </a:lnTo>
                  <a:lnTo>
                    <a:pt x="6486" y="17067"/>
                  </a:lnTo>
                  <a:lnTo>
                    <a:pt x="6445" y="17092"/>
                  </a:lnTo>
                  <a:lnTo>
                    <a:pt x="6403" y="17100"/>
                  </a:lnTo>
                  <a:lnTo>
                    <a:pt x="6362" y="17117"/>
                  </a:lnTo>
                  <a:lnTo>
                    <a:pt x="6262" y="17117"/>
                  </a:lnTo>
                  <a:lnTo>
                    <a:pt x="6179" y="17108"/>
                  </a:lnTo>
                  <a:lnTo>
                    <a:pt x="6088" y="17083"/>
                  </a:lnTo>
                  <a:lnTo>
                    <a:pt x="6005" y="17050"/>
                  </a:lnTo>
                  <a:lnTo>
                    <a:pt x="5913" y="17017"/>
                  </a:lnTo>
                  <a:lnTo>
                    <a:pt x="5797" y="16967"/>
                  </a:lnTo>
                  <a:lnTo>
                    <a:pt x="5747" y="16934"/>
                  </a:lnTo>
                  <a:lnTo>
                    <a:pt x="5689" y="16892"/>
                  </a:lnTo>
                  <a:lnTo>
                    <a:pt x="5647" y="16851"/>
                  </a:lnTo>
                  <a:lnTo>
                    <a:pt x="5614" y="16801"/>
                  </a:lnTo>
                  <a:lnTo>
                    <a:pt x="5589" y="16751"/>
                  </a:lnTo>
                  <a:lnTo>
                    <a:pt x="5581" y="16693"/>
                  </a:lnTo>
                  <a:lnTo>
                    <a:pt x="5589" y="16652"/>
                  </a:lnTo>
                  <a:lnTo>
                    <a:pt x="5598" y="16610"/>
                  </a:lnTo>
                  <a:lnTo>
                    <a:pt x="5614" y="16577"/>
                  </a:lnTo>
                  <a:lnTo>
                    <a:pt x="5631" y="16544"/>
                  </a:lnTo>
                  <a:lnTo>
                    <a:pt x="5689" y="16477"/>
                  </a:lnTo>
                  <a:lnTo>
                    <a:pt x="5747" y="16427"/>
                  </a:lnTo>
                  <a:lnTo>
                    <a:pt x="5847" y="16361"/>
                  </a:lnTo>
                  <a:lnTo>
                    <a:pt x="5946" y="16295"/>
                  </a:lnTo>
                  <a:lnTo>
                    <a:pt x="6046" y="16228"/>
                  </a:lnTo>
                  <a:lnTo>
                    <a:pt x="6137" y="16153"/>
                  </a:lnTo>
                  <a:lnTo>
                    <a:pt x="6171" y="16112"/>
                  </a:lnTo>
                  <a:lnTo>
                    <a:pt x="6204" y="16062"/>
                  </a:lnTo>
                  <a:lnTo>
                    <a:pt x="6237" y="16012"/>
                  </a:lnTo>
                  <a:lnTo>
                    <a:pt x="6254" y="15954"/>
                  </a:lnTo>
                  <a:lnTo>
                    <a:pt x="6270" y="15896"/>
                  </a:lnTo>
                  <a:lnTo>
                    <a:pt x="6270" y="15838"/>
                  </a:lnTo>
                  <a:lnTo>
                    <a:pt x="6262" y="15788"/>
                  </a:lnTo>
                  <a:lnTo>
                    <a:pt x="6245" y="15730"/>
                  </a:lnTo>
                  <a:lnTo>
                    <a:pt x="6204" y="15680"/>
                  </a:lnTo>
                  <a:lnTo>
                    <a:pt x="6162" y="15630"/>
                  </a:lnTo>
                  <a:lnTo>
                    <a:pt x="6063" y="15547"/>
                  </a:lnTo>
                  <a:lnTo>
                    <a:pt x="6021" y="15489"/>
                  </a:lnTo>
                  <a:lnTo>
                    <a:pt x="5988" y="15431"/>
                  </a:lnTo>
                  <a:lnTo>
                    <a:pt x="5980" y="15398"/>
                  </a:lnTo>
                  <a:lnTo>
                    <a:pt x="5971" y="15373"/>
                  </a:lnTo>
                  <a:lnTo>
                    <a:pt x="5971" y="15339"/>
                  </a:lnTo>
                  <a:lnTo>
                    <a:pt x="5980" y="15306"/>
                  </a:lnTo>
                  <a:lnTo>
                    <a:pt x="6121" y="15248"/>
                  </a:lnTo>
                  <a:lnTo>
                    <a:pt x="6196" y="15231"/>
                  </a:lnTo>
                  <a:lnTo>
                    <a:pt x="6270" y="15215"/>
                  </a:lnTo>
                  <a:lnTo>
                    <a:pt x="6337" y="15207"/>
                  </a:lnTo>
                  <a:lnTo>
                    <a:pt x="6403" y="15215"/>
                  </a:lnTo>
                  <a:lnTo>
                    <a:pt x="6470" y="15240"/>
                  </a:lnTo>
                  <a:lnTo>
                    <a:pt x="6528" y="15273"/>
                  </a:lnTo>
                  <a:lnTo>
                    <a:pt x="6569" y="15315"/>
                  </a:lnTo>
                  <a:lnTo>
                    <a:pt x="6603" y="15356"/>
                  </a:lnTo>
                  <a:lnTo>
                    <a:pt x="6636" y="15389"/>
                  </a:lnTo>
                  <a:lnTo>
                    <a:pt x="6669" y="15431"/>
                  </a:lnTo>
                  <a:lnTo>
                    <a:pt x="6710" y="15456"/>
                  </a:lnTo>
                  <a:lnTo>
                    <a:pt x="6752" y="15481"/>
                  </a:lnTo>
                  <a:lnTo>
                    <a:pt x="6794" y="15497"/>
                  </a:lnTo>
                  <a:lnTo>
                    <a:pt x="6835" y="15497"/>
                  </a:lnTo>
                  <a:lnTo>
                    <a:pt x="6885" y="15506"/>
                  </a:lnTo>
                  <a:lnTo>
                    <a:pt x="6926" y="15497"/>
                  </a:lnTo>
                  <a:lnTo>
                    <a:pt x="6968" y="15489"/>
                  </a:lnTo>
                  <a:lnTo>
                    <a:pt x="7009" y="15464"/>
                  </a:lnTo>
                  <a:lnTo>
                    <a:pt x="7051" y="15439"/>
                  </a:lnTo>
                  <a:lnTo>
                    <a:pt x="7084" y="15406"/>
                  </a:lnTo>
                  <a:lnTo>
                    <a:pt x="7109" y="15373"/>
                  </a:lnTo>
                  <a:lnTo>
                    <a:pt x="7126" y="15331"/>
                  </a:lnTo>
                  <a:lnTo>
                    <a:pt x="7142" y="15290"/>
                  </a:lnTo>
                  <a:lnTo>
                    <a:pt x="7151" y="15248"/>
                  </a:lnTo>
                  <a:lnTo>
                    <a:pt x="7159" y="15198"/>
                  </a:lnTo>
                  <a:lnTo>
                    <a:pt x="7151" y="15157"/>
                  </a:lnTo>
                  <a:lnTo>
                    <a:pt x="7242" y="15148"/>
                  </a:lnTo>
                  <a:lnTo>
                    <a:pt x="7333" y="15124"/>
                  </a:lnTo>
                  <a:lnTo>
                    <a:pt x="7416" y="15099"/>
                  </a:lnTo>
                  <a:lnTo>
                    <a:pt x="7499" y="15057"/>
                  </a:lnTo>
                  <a:lnTo>
                    <a:pt x="7583" y="15007"/>
                  </a:lnTo>
                  <a:lnTo>
                    <a:pt x="7657" y="14949"/>
                  </a:lnTo>
                  <a:lnTo>
                    <a:pt x="7724" y="14891"/>
                  </a:lnTo>
                  <a:lnTo>
                    <a:pt x="7782" y="14825"/>
                  </a:lnTo>
                  <a:lnTo>
                    <a:pt x="7840" y="14750"/>
                  </a:lnTo>
                  <a:lnTo>
                    <a:pt x="7890" y="14675"/>
                  </a:lnTo>
                  <a:lnTo>
                    <a:pt x="7931" y="14592"/>
                  </a:lnTo>
                  <a:lnTo>
                    <a:pt x="7965" y="14501"/>
                  </a:lnTo>
                  <a:lnTo>
                    <a:pt x="7989" y="14418"/>
                  </a:lnTo>
                  <a:lnTo>
                    <a:pt x="8006" y="14326"/>
                  </a:lnTo>
                  <a:lnTo>
                    <a:pt x="8014" y="14235"/>
                  </a:lnTo>
                  <a:lnTo>
                    <a:pt x="8006" y="14144"/>
                  </a:lnTo>
                  <a:lnTo>
                    <a:pt x="7940" y="14168"/>
                  </a:lnTo>
                  <a:lnTo>
                    <a:pt x="7873" y="14193"/>
                  </a:lnTo>
                  <a:lnTo>
                    <a:pt x="7749" y="14268"/>
                  </a:lnTo>
                  <a:lnTo>
                    <a:pt x="7624" y="14359"/>
                  </a:lnTo>
                  <a:lnTo>
                    <a:pt x="7499" y="14443"/>
                  </a:lnTo>
                  <a:lnTo>
                    <a:pt x="7433" y="14476"/>
                  </a:lnTo>
                  <a:lnTo>
                    <a:pt x="7367" y="14509"/>
                  </a:lnTo>
                  <a:lnTo>
                    <a:pt x="7292" y="14534"/>
                  </a:lnTo>
                  <a:lnTo>
                    <a:pt x="7217" y="14550"/>
                  </a:lnTo>
                  <a:lnTo>
                    <a:pt x="7142" y="14559"/>
                  </a:lnTo>
                  <a:lnTo>
                    <a:pt x="7076" y="14559"/>
                  </a:lnTo>
                  <a:lnTo>
                    <a:pt x="7009" y="14534"/>
                  </a:lnTo>
                  <a:lnTo>
                    <a:pt x="6943" y="14509"/>
                  </a:lnTo>
                  <a:lnTo>
                    <a:pt x="6943" y="14218"/>
                  </a:lnTo>
                  <a:lnTo>
                    <a:pt x="6926" y="13936"/>
                  </a:lnTo>
                  <a:lnTo>
                    <a:pt x="6852" y="13911"/>
                  </a:lnTo>
                  <a:lnTo>
                    <a:pt x="6769" y="13903"/>
                  </a:lnTo>
                  <a:lnTo>
                    <a:pt x="6686" y="13911"/>
                  </a:lnTo>
                  <a:lnTo>
                    <a:pt x="6603" y="13936"/>
                  </a:lnTo>
                  <a:lnTo>
                    <a:pt x="6528" y="13969"/>
                  </a:lnTo>
                  <a:lnTo>
                    <a:pt x="6461" y="14019"/>
                  </a:lnTo>
                  <a:lnTo>
                    <a:pt x="6403" y="14077"/>
                  </a:lnTo>
                  <a:lnTo>
                    <a:pt x="6362" y="14152"/>
                  </a:lnTo>
                  <a:lnTo>
                    <a:pt x="6362" y="14152"/>
                  </a:lnTo>
                  <a:lnTo>
                    <a:pt x="6370" y="14110"/>
                  </a:lnTo>
                  <a:lnTo>
                    <a:pt x="6378" y="14069"/>
                  </a:lnTo>
                  <a:lnTo>
                    <a:pt x="6370" y="13994"/>
                  </a:lnTo>
                  <a:lnTo>
                    <a:pt x="6337" y="13911"/>
                  </a:lnTo>
                  <a:lnTo>
                    <a:pt x="6295" y="13845"/>
                  </a:lnTo>
                  <a:lnTo>
                    <a:pt x="6245" y="13786"/>
                  </a:lnTo>
                  <a:lnTo>
                    <a:pt x="6179" y="13737"/>
                  </a:lnTo>
                  <a:lnTo>
                    <a:pt x="6104" y="13703"/>
                  </a:lnTo>
                  <a:lnTo>
                    <a:pt x="6063" y="13695"/>
                  </a:lnTo>
                  <a:lnTo>
                    <a:pt x="5980" y="13695"/>
                  </a:lnTo>
                  <a:lnTo>
                    <a:pt x="5938" y="13712"/>
                  </a:lnTo>
                  <a:lnTo>
                    <a:pt x="5922" y="13728"/>
                  </a:lnTo>
                  <a:lnTo>
                    <a:pt x="5905" y="13745"/>
                  </a:lnTo>
                  <a:lnTo>
                    <a:pt x="5880" y="13795"/>
                  </a:lnTo>
                  <a:lnTo>
                    <a:pt x="5872" y="13845"/>
                  </a:lnTo>
                  <a:lnTo>
                    <a:pt x="5872" y="13894"/>
                  </a:lnTo>
                  <a:lnTo>
                    <a:pt x="5855" y="13969"/>
                  </a:lnTo>
                  <a:lnTo>
                    <a:pt x="5838" y="14036"/>
                  </a:lnTo>
                  <a:lnTo>
                    <a:pt x="5814" y="14102"/>
                  </a:lnTo>
                  <a:lnTo>
                    <a:pt x="5780" y="14160"/>
                  </a:lnTo>
                  <a:lnTo>
                    <a:pt x="5747" y="14227"/>
                  </a:lnTo>
                  <a:lnTo>
                    <a:pt x="5697" y="14276"/>
                  </a:lnTo>
                  <a:lnTo>
                    <a:pt x="5656" y="14335"/>
                  </a:lnTo>
                  <a:lnTo>
                    <a:pt x="5598" y="14376"/>
                  </a:lnTo>
                  <a:lnTo>
                    <a:pt x="5490" y="14451"/>
                  </a:lnTo>
                  <a:lnTo>
                    <a:pt x="5382" y="14526"/>
                  </a:lnTo>
                  <a:lnTo>
                    <a:pt x="5332" y="14567"/>
                  </a:lnTo>
                  <a:lnTo>
                    <a:pt x="5282" y="14617"/>
                  </a:lnTo>
                  <a:lnTo>
                    <a:pt x="5249" y="14667"/>
                  </a:lnTo>
                  <a:lnTo>
                    <a:pt x="5224" y="14725"/>
                  </a:lnTo>
                  <a:lnTo>
                    <a:pt x="5216" y="14766"/>
                  </a:lnTo>
                  <a:lnTo>
                    <a:pt x="5216" y="14816"/>
                  </a:lnTo>
                  <a:lnTo>
                    <a:pt x="5224" y="14916"/>
                  </a:lnTo>
                  <a:lnTo>
                    <a:pt x="5290" y="15497"/>
                  </a:lnTo>
                  <a:lnTo>
                    <a:pt x="5265" y="15506"/>
                  </a:lnTo>
                  <a:lnTo>
                    <a:pt x="5241" y="15506"/>
                  </a:lnTo>
                  <a:lnTo>
                    <a:pt x="5199" y="15489"/>
                  </a:lnTo>
                  <a:lnTo>
                    <a:pt x="5166" y="15456"/>
                  </a:lnTo>
                  <a:lnTo>
                    <a:pt x="5141" y="15414"/>
                  </a:lnTo>
                  <a:lnTo>
                    <a:pt x="5116" y="15373"/>
                  </a:lnTo>
                  <a:lnTo>
                    <a:pt x="5099" y="15331"/>
                  </a:lnTo>
                  <a:lnTo>
                    <a:pt x="5083" y="15290"/>
                  </a:lnTo>
                  <a:lnTo>
                    <a:pt x="5066" y="15248"/>
                  </a:lnTo>
                  <a:lnTo>
                    <a:pt x="5041" y="15215"/>
                  </a:lnTo>
                  <a:lnTo>
                    <a:pt x="5016" y="15182"/>
                  </a:lnTo>
                  <a:lnTo>
                    <a:pt x="4983" y="15165"/>
                  </a:lnTo>
                  <a:lnTo>
                    <a:pt x="4942" y="15148"/>
                  </a:lnTo>
                  <a:lnTo>
                    <a:pt x="4908" y="15132"/>
                  </a:lnTo>
                  <a:lnTo>
                    <a:pt x="4784" y="15132"/>
                  </a:lnTo>
                  <a:lnTo>
                    <a:pt x="4701" y="15148"/>
                  </a:lnTo>
                  <a:lnTo>
                    <a:pt x="4626" y="15190"/>
                  </a:lnTo>
                  <a:lnTo>
                    <a:pt x="4551" y="15240"/>
                  </a:lnTo>
                  <a:lnTo>
                    <a:pt x="4493" y="15298"/>
                  </a:lnTo>
                  <a:lnTo>
                    <a:pt x="4443" y="15373"/>
                  </a:lnTo>
                  <a:lnTo>
                    <a:pt x="4410" y="15447"/>
                  </a:lnTo>
                  <a:lnTo>
                    <a:pt x="4385" y="15522"/>
                  </a:lnTo>
                  <a:lnTo>
                    <a:pt x="4360" y="15605"/>
                  </a:lnTo>
                  <a:lnTo>
                    <a:pt x="4319" y="15771"/>
                  </a:lnTo>
                  <a:lnTo>
                    <a:pt x="4277" y="15937"/>
                  </a:lnTo>
                  <a:lnTo>
                    <a:pt x="4211" y="15888"/>
                  </a:lnTo>
                  <a:lnTo>
                    <a:pt x="4144" y="15821"/>
                  </a:lnTo>
                  <a:lnTo>
                    <a:pt x="4103" y="15746"/>
                  </a:lnTo>
                  <a:lnTo>
                    <a:pt x="4070" y="15663"/>
                  </a:lnTo>
                  <a:lnTo>
                    <a:pt x="4045" y="15580"/>
                  </a:lnTo>
                  <a:lnTo>
                    <a:pt x="4036" y="15489"/>
                  </a:lnTo>
                  <a:lnTo>
                    <a:pt x="4045" y="15398"/>
                  </a:lnTo>
                  <a:lnTo>
                    <a:pt x="4070" y="15315"/>
                  </a:lnTo>
                  <a:lnTo>
                    <a:pt x="4003" y="15298"/>
                  </a:lnTo>
                  <a:lnTo>
                    <a:pt x="3937" y="15281"/>
                  </a:lnTo>
                  <a:lnTo>
                    <a:pt x="3862" y="15273"/>
                  </a:lnTo>
                  <a:lnTo>
                    <a:pt x="3795" y="15273"/>
                  </a:lnTo>
                  <a:lnTo>
                    <a:pt x="3729" y="15290"/>
                  </a:lnTo>
                  <a:lnTo>
                    <a:pt x="3671" y="15306"/>
                  </a:lnTo>
                  <a:lnTo>
                    <a:pt x="3621" y="15348"/>
                  </a:lnTo>
                  <a:lnTo>
                    <a:pt x="3604" y="15373"/>
                  </a:lnTo>
                  <a:lnTo>
                    <a:pt x="3588" y="15398"/>
                  </a:lnTo>
                  <a:lnTo>
                    <a:pt x="3580" y="15439"/>
                  </a:lnTo>
                  <a:lnTo>
                    <a:pt x="3571" y="15489"/>
                  </a:lnTo>
                  <a:lnTo>
                    <a:pt x="3571" y="15580"/>
                  </a:lnTo>
                  <a:lnTo>
                    <a:pt x="3580" y="15796"/>
                  </a:lnTo>
                  <a:lnTo>
                    <a:pt x="3563" y="16004"/>
                  </a:lnTo>
                  <a:lnTo>
                    <a:pt x="3530" y="16211"/>
                  </a:lnTo>
                  <a:lnTo>
                    <a:pt x="3480" y="16419"/>
                  </a:lnTo>
                  <a:lnTo>
                    <a:pt x="3463" y="16469"/>
                  </a:lnTo>
                  <a:lnTo>
                    <a:pt x="3447" y="16486"/>
                  </a:lnTo>
                  <a:lnTo>
                    <a:pt x="3430" y="16502"/>
                  </a:lnTo>
                  <a:lnTo>
                    <a:pt x="3405" y="16519"/>
                  </a:lnTo>
                  <a:lnTo>
                    <a:pt x="3380" y="16519"/>
                  </a:lnTo>
                  <a:lnTo>
                    <a:pt x="3347" y="16510"/>
                  </a:lnTo>
                  <a:lnTo>
                    <a:pt x="3322" y="16494"/>
                  </a:lnTo>
                  <a:lnTo>
                    <a:pt x="3297" y="16469"/>
                  </a:lnTo>
                  <a:lnTo>
                    <a:pt x="3272" y="16444"/>
                  </a:lnTo>
                  <a:lnTo>
                    <a:pt x="3239" y="16386"/>
                  </a:lnTo>
                  <a:lnTo>
                    <a:pt x="3214" y="16319"/>
                  </a:lnTo>
                  <a:lnTo>
                    <a:pt x="3181" y="16261"/>
                  </a:lnTo>
                  <a:lnTo>
                    <a:pt x="3156" y="16236"/>
                  </a:lnTo>
                  <a:lnTo>
                    <a:pt x="3139" y="16211"/>
                  </a:lnTo>
                  <a:lnTo>
                    <a:pt x="3106" y="16203"/>
                  </a:lnTo>
                  <a:lnTo>
                    <a:pt x="3081" y="16195"/>
                  </a:lnTo>
                  <a:lnTo>
                    <a:pt x="3073" y="16170"/>
                  </a:lnTo>
                  <a:lnTo>
                    <a:pt x="3073" y="16137"/>
                  </a:lnTo>
                  <a:lnTo>
                    <a:pt x="3090" y="16079"/>
                  </a:lnTo>
                  <a:lnTo>
                    <a:pt x="3114" y="16020"/>
                  </a:lnTo>
                  <a:lnTo>
                    <a:pt x="3156" y="15962"/>
                  </a:lnTo>
                  <a:lnTo>
                    <a:pt x="3247" y="15846"/>
                  </a:lnTo>
                  <a:lnTo>
                    <a:pt x="3289" y="15788"/>
                  </a:lnTo>
                  <a:lnTo>
                    <a:pt x="3314" y="15730"/>
                  </a:lnTo>
                  <a:lnTo>
                    <a:pt x="3330" y="15680"/>
                  </a:lnTo>
                  <a:lnTo>
                    <a:pt x="3339" y="15630"/>
                  </a:lnTo>
                  <a:lnTo>
                    <a:pt x="3330" y="15530"/>
                  </a:lnTo>
                  <a:lnTo>
                    <a:pt x="3330" y="15431"/>
                  </a:lnTo>
                  <a:lnTo>
                    <a:pt x="3330" y="15381"/>
                  </a:lnTo>
                  <a:lnTo>
                    <a:pt x="3330" y="15323"/>
                  </a:lnTo>
                  <a:lnTo>
                    <a:pt x="3347" y="15256"/>
                  </a:lnTo>
                  <a:lnTo>
                    <a:pt x="3380" y="15190"/>
                  </a:lnTo>
                  <a:lnTo>
                    <a:pt x="3422" y="15124"/>
                  </a:lnTo>
                  <a:lnTo>
                    <a:pt x="3472" y="15074"/>
                  </a:lnTo>
                  <a:lnTo>
                    <a:pt x="3530" y="15024"/>
                  </a:lnTo>
                  <a:lnTo>
                    <a:pt x="3596" y="14982"/>
                  </a:lnTo>
                  <a:lnTo>
                    <a:pt x="3663" y="14941"/>
                  </a:lnTo>
                  <a:lnTo>
                    <a:pt x="3737" y="14916"/>
                  </a:lnTo>
                  <a:lnTo>
                    <a:pt x="3879" y="14874"/>
                  </a:lnTo>
                  <a:lnTo>
                    <a:pt x="4028" y="14841"/>
                  </a:lnTo>
                  <a:lnTo>
                    <a:pt x="4177" y="14816"/>
                  </a:lnTo>
                  <a:lnTo>
                    <a:pt x="4327" y="14791"/>
                  </a:lnTo>
                  <a:lnTo>
                    <a:pt x="4418" y="14766"/>
                  </a:lnTo>
                  <a:lnTo>
                    <a:pt x="4501" y="14733"/>
                  </a:lnTo>
                  <a:lnTo>
                    <a:pt x="4584" y="14700"/>
                  </a:lnTo>
                  <a:lnTo>
                    <a:pt x="4667" y="14667"/>
                  </a:lnTo>
                  <a:lnTo>
                    <a:pt x="4800" y="14584"/>
                  </a:lnTo>
                  <a:lnTo>
                    <a:pt x="4917" y="14501"/>
                  </a:lnTo>
                  <a:lnTo>
                    <a:pt x="4975" y="14451"/>
                  </a:lnTo>
                  <a:lnTo>
                    <a:pt x="5025" y="14393"/>
                  </a:lnTo>
                  <a:lnTo>
                    <a:pt x="5074" y="14335"/>
                  </a:lnTo>
                  <a:lnTo>
                    <a:pt x="5116" y="14268"/>
                  </a:lnTo>
                  <a:lnTo>
                    <a:pt x="5149" y="14202"/>
                  </a:lnTo>
                  <a:lnTo>
                    <a:pt x="5174" y="14135"/>
                  </a:lnTo>
                  <a:lnTo>
                    <a:pt x="5199" y="14060"/>
                  </a:lnTo>
                  <a:lnTo>
                    <a:pt x="5207" y="13986"/>
                  </a:lnTo>
                  <a:lnTo>
                    <a:pt x="5216" y="13911"/>
                  </a:lnTo>
                  <a:lnTo>
                    <a:pt x="5207" y="13836"/>
                  </a:lnTo>
                  <a:lnTo>
                    <a:pt x="5191" y="13770"/>
                  </a:lnTo>
                  <a:lnTo>
                    <a:pt x="5174" y="13695"/>
                  </a:lnTo>
                  <a:lnTo>
                    <a:pt x="5091" y="13662"/>
                  </a:lnTo>
                  <a:lnTo>
                    <a:pt x="5000" y="13645"/>
                  </a:lnTo>
                  <a:lnTo>
                    <a:pt x="4917" y="13637"/>
                  </a:lnTo>
                  <a:lnTo>
                    <a:pt x="4825" y="13645"/>
                  </a:lnTo>
                  <a:lnTo>
                    <a:pt x="4742" y="13662"/>
                  </a:lnTo>
                  <a:lnTo>
                    <a:pt x="4659" y="13687"/>
                  </a:lnTo>
                  <a:lnTo>
                    <a:pt x="4576" y="13728"/>
                  </a:lnTo>
                  <a:lnTo>
                    <a:pt x="4510" y="13778"/>
                  </a:lnTo>
                  <a:lnTo>
                    <a:pt x="4418" y="13853"/>
                  </a:lnTo>
                  <a:lnTo>
                    <a:pt x="4377" y="13878"/>
                  </a:lnTo>
                  <a:lnTo>
                    <a:pt x="4319" y="13894"/>
                  </a:lnTo>
                  <a:lnTo>
                    <a:pt x="4285" y="13903"/>
                  </a:lnTo>
                  <a:lnTo>
                    <a:pt x="4261" y="13894"/>
                  </a:lnTo>
                  <a:lnTo>
                    <a:pt x="4227" y="13886"/>
                  </a:lnTo>
                  <a:lnTo>
                    <a:pt x="4194" y="13869"/>
                  </a:lnTo>
                  <a:lnTo>
                    <a:pt x="4144" y="13828"/>
                  </a:lnTo>
                  <a:lnTo>
                    <a:pt x="4103" y="13778"/>
                  </a:lnTo>
                  <a:lnTo>
                    <a:pt x="4086" y="13712"/>
                  </a:lnTo>
                  <a:lnTo>
                    <a:pt x="4070" y="13654"/>
                  </a:lnTo>
                  <a:lnTo>
                    <a:pt x="4061" y="13587"/>
                  </a:lnTo>
                  <a:lnTo>
                    <a:pt x="4070" y="13521"/>
                  </a:lnTo>
                  <a:lnTo>
                    <a:pt x="4078" y="13396"/>
                  </a:lnTo>
                  <a:lnTo>
                    <a:pt x="4094" y="13280"/>
                  </a:lnTo>
                  <a:lnTo>
                    <a:pt x="4128" y="13164"/>
                  </a:lnTo>
                  <a:lnTo>
                    <a:pt x="4161" y="13047"/>
                  </a:lnTo>
                  <a:lnTo>
                    <a:pt x="4211" y="12939"/>
                  </a:lnTo>
                  <a:lnTo>
                    <a:pt x="4269" y="12831"/>
                  </a:lnTo>
                  <a:lnTo>
                    <a:pt x="4327" y="12732"/>
                  </a:lnTo>
                  <a:lnTo>
                    <a:pt x="4402" y="12632"/>
                  </a:lnTo>
                  <a:lnTo>
                    <a:pt x="4452" y="12566"/>
                  </a:lnTo>
                  <a:lnTo>
                    <a:pt x="4510" y="12507"/>
                  </a:lnTo>
                  <a:lnTo>
                    <a:pt x="4576" y="12458"/>
                  </a:lnTo>
                  <a:lnTo>
                    <a:pt x="4651" y="12424"/>
                  </a:lnTo>
                  <a:lnTo>
                    <a:pt x="4692" y="12408"/>
                  </a:lnTo>
                  <a:lnTo>
                    <a:pt x="4734" y="12408"/>
                  </a:lnTo>
                  <a:lnTo>
                    <a:pt x="4775" y="12399"/>
                  </a:lnTo>
                  <a:lnTo>
                    <a:pt x="4817" y="12408"/>
                  </a:lnTo>
                  <a:lnTo>
                    <a:pt x="4859" y="12416"/>
                  </a:lnTo>
                  <a:lnTo>
                    <a:pt x="4892" y="12433"/>
                  </a:lnTo>
                  <a:lnTo>
                    <a:pt x="4925" y="12449"/>
                  </a:lnTo>
                  <a:lnTo>
                    <a:pt x="4958" y="12474"/>
                  </a:lnTo>
                  <a:lnTo>
                    <a:pt x="4991" y="12524"/>
                  </a:lnTo>
                  <a:lnTo>
                    <a:pt x="5016" y="12574"/>
                  </a:lnTo>
                  <a:lnTo>
                    <a:pt x="5066" y="12682"/>
                  </a:lnTo>
                  <a:lnTo>
                    <a:pt x="5108" y="12740"/>
                  </a:lnTo>
                  <a:lnTo>
                    <a:pt x="5166" y="12798"/>
                  </a:lnTo>
                  <a:lnTo>
                    <a:pt x="5241" y="12840"/>
                  </a:lnTo>
                  <a:lnTo>
                    <a:pt x="5315" y="12865"/>
                  </a:lnTo>
                  <a:lnTo>
                    <a:pt x="5390" y="12881"/>
                  </a:lnTo>
                  <a:lnTo>
                    <a:pt x="5473" y="12881"/>
                  </a:lnTo>
                  <a:lnTo>
                    <a:pt x="5548" y="12865"/>
                  </a:lnTo>
                  <a:lnTo>
                    <a:pt x="5623" y="12831"/>
                  </a:lnTo>
                  <a:lnTo>
                    <a:pt x="5631" y="12782"/>
                  </a:lnTo>
                  <a:lnTo>
                    <a:pt x="5631" y="12732"/>
                  </a:lnTo>
                  <a:lnTo>
                    <a:pt x="5631" y="12682"/>
                  </a:lnTo>
                  <a:lnTo>
                    <a:pt x="5623" y="12632"/>
                  </a:lnTo>
                  <a:lnTo>
                    <a:pt x="5606" y="12582"/>
                  </a:lnTo>
                  <a:lnTo>
                    <a:pt x="5589" y="12541"/>
                  </a:lnTo>
                  <a:lnTo>
                    <a:pt x="5573" y="12499"/>
                  </a:lnTo>
                  <a:lnTo>
                    <a:pt x="5540" y="12458"/>
                  </a:lnTo>
                  <a:lnTo>
                    <a:pt x="5498" y="12383"/>
                  </a:lnTo>
                  <a:lnTo>
                    <a:pt x="5481" y="12350"/>
                  </a:lnTo>
                  <a:lnTo>
                    <a:pt x="5473" y="12308"/>
                  </a:lnTo>
                  <a:lnTo>
                    <a:pt x="5481" y="12283"/>
                  </a:lnTo>
                  <a:lnTo>
                    <a:pt x="5498" y="12267"/>
                  </a:lnTo>
                  <a:lnTo>
                    <a:pt x="5515" y="12242"/>
                  </a:lnTo>
                  <a:lnTo>
                    <a:pt x="5540" y="12225"/>
                  </a:lnTo>
                  <a:lnTo>
                    <a:pt x="5589" y="12208"/>
                  </a:lnTo>
                  <a:lnTo>
                    <a:pt x="5647" y="12192"/>
                  </a:lnTo>
                  <a:lnTo>
                    <a:pt x="6171" y="12109"/>
                  </a:lnTo>
                  <a:lnTo>
                    <a:pt x="6171" y="12026"/>
                  </a:lnTo>
                  <a:lnTo>
                    <a:pt x="6146" y="11951"/>
                  </a:lnTo>
                  <a:lnTo>
                    <a:pt x="6113" y="11885"/>
                  </a:lnTo>
                  <a:lnTo>
                    <a:pt x="6071" y="11818"/>
                  </a:lnTo>
                  <a:lnTo>
                    <a:pt x="6013" y="11752"/>
                  </a:lnTo>
                  <a:lnTo>
                    <a:pt x="5955" y="11694"/>
                  </a:lnTo>
                  <a:lnTo>
                    <a:pt x="5888" y="11644"/>
                  </a:lnTo>
                  <a:lnTo>
                    <a:pt x="5814" y="11602"/>
                  </a:lnTo>
                  <a:lnTo>
                    <a:pt x="5764" y="11552"/>
                  </a:lnTo>
                  <a:lnTo>
                    <a:pt x="5714" y="11503"/>
                  </a:lnTo>
                  <a:lnTo>
                    <a:pt x="5697" y="11478"/>
                  </a:lnTo>
                  <a:lnTo>
                    <a:pt x="5697" y="11444"/>
                  </a:lnTo>
                  <a:lnTo>
                    <a:pt x="5697" y="11420"/>
                  </a:lnTo>
                  <a:lnTo>
                    <a:pt x="5714" y="11395"/>
                  </a:lnTo>
                  <a:lnTo>
                    <a:pt x="5739" y="11370"/>
                  </a:lnTo>
                  <a:lnTo>
                    <a:pt x="5772" y="11353"/>
                  </a:lnTo>
                  <a:lnTo>
                    <a:pt x="5830" y="11328"/>
                  </a:lnTo>
                  <a:lnTo>
                    <a:pt x="5897" y="11312"/>
                  </a:lnTo>
                  <a:lnTo>
                    <a:pt x="5963" y="11303"/>
                  </a:lnTo>
                  <a:lnTo>
                    <a:pt x="6104" y="11303"/>
                  </a:lnTo>
                  <a:lnTo>
                    <a:pt x="6171" y="11320"/>
                  </a:lnTo>
                  <a:lnTo>
                    <a:pt x="6237" y="11336"/>
                  </a:lnTo>
                  <a:lnTo>
                    <a:pt x="6295" y="11361"/>
                  </a:lnTo>
                  <a:lnTo>
                    <a:pt x="6312" y="11303"/>
                  </a:lnTo>
                  <a:lnTo>
                    <a:pt x="6328" y="11253"/>
                  </a:lnTo>
                  <a:lnTo>
                    <a:pt x="6353" y="11204"/>
                  </a:lnTo>
                  <a:lnTo>
                    <a:pt x="6387" y="11154"/>
                  </a:lnTo>
                  <a:lnTo>
                    <a:pt x="6420" y="11121"/>
                  </a:lnTo>
                  <a:lnTo>
                    <a:pt x="6461" y="11087"/>
                  </a:lnTo>
                  <a:lnTo>
                    <a:pt x="6503" y="11079"/>
                  </a:lnTo>
                  <a:close/>
                  <a:moveTo>
                    <a:pt x="16186" y="19251"/>
                  </a:moveTo>
                  <a:lnTo>
                    <a:pt x="16253" y="19259"/>
                  </a:lnTo>
                  <a:lnTo>
                    <a:pt x="16311" y="19276"/>
                  </a:lnTo>
                  <a:lnTo>
                    <a:pt x="16361" y="19301"/>
                  </a:lnTo>
                  <a:lnTo>
                    <a:pt x="16419" y="19334"/>
                  </a:lnTo>
                  <a:lnTo>
                    <a:pt x="16460" y="19376"/>
                  </a:lnTo>
                  <a:lnTo>
                    <a:pt x="16510" y="19417"/>
                  </a:lnTo>
                  <a:lnTo>
                    <a:pt x="16552" y="19459"/>
                  </a:lnTo>
                  <a:lnTo>
                    <a:pt x="16585" y="19509"/>
                  </a:lnTo>
                  <a:lnTo>
                    <a:pt x="16651" y="19625"/>
                  </a:lnTo>
                  <a:lnTo>
                    <a:pt x="16701" y="19741"/>
                  </a:lnTo>
                  <a:lnTo>
                    <a:pt x="16735" y="19866"/>
                  </a:lnTo>
                  <a:lnTo>
                    <a:pt x="16751" y="19999"/>
                  </a:lnTo>
                  <a:lnTo>
                    <a:pt x="16759" y="20098"/>
                  </a:lnTo>
                  <a:lnTo>
                    <a:pt x="16776" y="20148"/>
                  </a:lnTo>
                  <a:lnTo>
                    <a:pt x="16801" y="20190"/>
                  </a:lnTo>
                  <a:lnTo>
                    <a:pt x="16818" y="20223"/>
                  </a:lnTo>
                  <a:lnTo>
                    <a:pt x="16851" y="20248"/>
                  </a:lnTo>
                  <a:lnTo>
                    <a:pt x="16917" y="20289"/>
                  </a:lnTo>
                  <a:lnTo>
                    <a:pt x="17017" y="20339"/>
                  </a:lnTo>
                  <a:lnTo>
                    <a:pt x="17133" y="20381"/>
                  </a:lnTo>
                  <a:lnTo>
                    <a:pt x="17241" y="20414"/>
                  </a:lnTo>
                  <a:lnTo>
                    <a:pt x="17299" y="20422"/>
                  </a:lnTo>
                  <a:lnTo>
                    <a:pt x="17416" y="20422"/>
                  </a:lnTo>
                  <a:lnTo>
                    <a:pt x="17474" y="20405"/>
                  </a:lnTo>
                  <a:lnTo>
                    <a:pt x="17532" y="20389"/>
                  </a:lnTo>
                  <a:lnTo>
                    <a:pt x="17590" y="20364"/>
                  </a:lnTo>
                  <a:lnTo>
                    <a:pt x="17640" y="20339"/>
                  </a:lnTo>
                  <a:lnTo>
                    <a:pt x="17681" y="20297"/>
                  </a:lnTo>
                  <a:lnTo>
                    <a:pt x="17723" y="20256"/>
                  </a:lnTo>
                  <a:lnTo>
                    <a:pt x="17756" y="20206"/>
                  </a:lnTo>
                  <a:lnTo>
                    <a:pt x="17781" y="20156"/>
                  </a:lnTo>
                  <a:lnTo>
                    <a:pt x="17806" y="20106"/>
                  </a:lnTo>
                  <a:lnTo>
                    <a:pt x="17822" y="20082"/>
                  </a:lnTo>
                  <a:lnTo>
                    <a:pt x="17839" y="20065"/>
                  </a:lnTo>
                  <a:lnTo>
                    <a:pt x="17864" y="20057"/>
                  </a:lnTo>
                  <a:lnTo>
                    <a:pt x="17914" y="20057"/>
                  </a:lnTo>
                  <a:lnTo>
                    <a:pt x="17939" y="20065"/>
                  </a:lnTo>
                  <a:lnTo>
                    <a:pt x="17980" y="20090"/>
                  </a:lnTo>
                  <a:lnTo>
                    <a:pt x="18105" y="20190"/>
                  </a:lnTo>
                  <a:lnTo>
                    <a:pt x="18163" y="20248"/>
                  </a:lnTo>
                  <a:lnTo>
                    <a:pt x="18221" y="20306"/>
                  </a:lnTo>
                  <a:lnTo>
                    <a:pt x="18263" y="20364"/>
                  </a:lnTo>
                  <a:lnTo>
                    <a:pt x="18296" y="20430"/>
                  </a:lnTo>
                  <a:lnTo>
                    <a:pt x="18321" y="20497"/>
                  </a:lnTo>
                  <a:lnTo>
                    <a:pt x="18329" y="20572"/>
                  </a:lnTo>
                  <a:lnTo>
                    <a:pt x="18329" y="20621"/>
                  </a:lnTo>
                  <a:lnTo>
                    <a:pt x="18321" y="20663"/>
                  </a:lnTo>
                  <a:lnTo>
                    <a:pt x="18304" y="20704"/>
                  </a:lnTo>
                  <a:lnTo>
                    <a:pt x="18288" y="20738"/>
                  </a:lnTo>
                  <a:lnTo>
                    <a:pt x="18238" y="20812"/>
                  </a:lnTo>
                  <a:lnTo>
                    <a:pt x="18171" y="20871"/>
                  </a:lnTo>
                  <a:lnTo>
                    <a:pt x="18097" y="20929"/>
                  </a:lnTo>
                  <a:lnTo>
                    <a:pt x="18022" y="20978"/>
                  </a:lnTo>
                  <a:lnTo>
                    <a:pt x="17939" y="21028"/>
                  </a:lnTo>
                  <a:lnTo>
                    <a:pt x="17856" y="21070"/>
                  </a:lnTo>
                  <a:lnTo>
                    <a:pt x="17698" y="21136"/>
                  </a:lnTo>
                  <a:lnTo>
                    <a:pt x="17615" y="21169"/>
                  </a:lnTo>
                  <a:lnTo>
                    <a:pt x="17532" y="21194"/>
                  </a:lnTo>
                  <a:lnTo>
                    <a:pt x="17440" y="21211"/>
                  </a:lnTo>
                  <a:lnTo>
                    <a:pt x="17357" y="21228"/>
                  </a:lnTo>
                  <a:lnTo>
                    <a:pt x="17274" y="21219"/>
                  </a:lnTo>
                  <a:lnTo>
                    <a:pt x="17191" y="21211"/>
                  </a:lnTo>
                  <a:lnTo>
                    <a:pt x="17133" y="21186"/>
                  </a:lnTo>
                  <a:lnTo>
                    <a:pt x="17075" y="21161"/>
                  </a:lnTo>
                  <a:lnTo>
                    <a:pt x="16959" y="21111"/>
                  </a:lnTo>
                  <a:lnTo>
                    <a:pt x="16818" y="21062"/>
                  </a:lnTo>
                  <a:lnTo>
                    <a:pt x="16676" y="21028"/>
                  </a:lnTo>
                  <a:lnTo>
                    <a:pt x="15447" y="20696"/>
                  </a:lnTo>
                  <a:lnTo>
                    <a:pt x="15356" y="20671"/>
                  </a:lnTo>
                  <a:lnTo>
                    <a:pt x="15265" y="20655"/>
                  </a:lnTo>
                  <a:lnTo>
                    <a:pt x="15173" y="20646"/>
                  </a:lnTo>
                  <a:lnTo>
                    <a:pt x="15074" y="20655"/>
                  </a:lnTo>
                  <a:lnTo>
                    <a:pt x="14990" y="20680"/>
                  </a:lnTo>
                  <a:lnTo>
                    <a:pt x="14916" y="20721"/>
                  </a:lnTo>
                  <a:lnTo>
                    <a:pt x="14833" y="20754"/>
                  </a:lnTo>
                  <a:lnTo>
                    <a:pt x="14750" y="20779"/>
                  </a:lnTo>
                  <a:lnTo>
                    <a:pt x="14658" y="20796"/>
                  </a:lnTo>
                  <a:lnTo>
                    <a:pt x="14559" y="20804"/>
                  </a:lnTo>
                  <a:lnTo>
                    <a:pt x="14467" y="20812"/>
                  </a:lnTo>
                  <a:lnTo>
                    <a:pt x="14376" y="20837"/>
                  </a:lnTo>
                  <a:lnTo>
                    <a:pt x="14301" y="20871"/>
                  </a:lnTo>
                  <a:lnTo>
                    <a:pt x="14235" y="20920"/>
                  </a:lnTo>
                  <a:lnTo>
                    <a:pt x="14177" y="20970"/>
                  </a:lnTo>
                  <a:lnTo>
                    <a:pt x="14127" y="21037"/>
                  </a:lnTo>
                  <a:lnTo>
                    <a:pt x="14077" y="21111"/>
                  </a:lnTo>
                  <a:lnTo>
                    <a:pt x="14035" y="21186"/>
                  </a:lnTo>
                  <a:lnTo>
                    <a:pt x="13961" y="21336"/>
                  </a:lnTo>
                  <a:lnTo>
                    <a:pt x="13828" y="21352"/>
                  </a:lnTo>
                  <a:lnTo>
                    <a:pt x="13761" y="21361"/>
                  </a:lnTo>
                  <a:lnTo>
                    <a:pt x="13695" y="21352"/>
                  </a:lnTo>
                  <a:lnTo>
                    <a:pt x="13637" y="21336"/>
                  </a:lnTo>
                  <a:lnTo>
                    <a:pt x="13587" y="21311"/>
                  </a:lnTo>
                  <a:lnTo>
                    <a:pt x="13545" y="21269"/>
                  </a:lnTo>
                  <a:lnTo>
                    <a:pt x="13512" y="21219"/>
                  </a:lnTo>
                  <a:lnTo>
                    <a:pt x="13496" y="21145"/>
                  </a:lnTo>
                  <a:lnTo>
                    <a:pt x="13479" y="21078"/>
                  </a:lnTo>
                  <a:lnTo>
                    <a:pt x="13462" y="21037"/>
                  </a:lnTo>
                  <a:lnTo>
                    <a:pt x="13437" y="21003"/>
                  </a:lnTo>
                  <a:lnTo>
                    <a:pt x="13413" y="20970"/>
                  </a:lnTo>
                  <a:lnTo>
                    <a:pt x="13379" y="20945"/>
                  </a:lnTo>
                  <a:lnTo>
                    <a:pt x="13338" y="20920"/>
                  </a:lnTo>
                  <a:lnTo>
                    <a:pt x="13296" y="20904"/>
                  </a:lnTo>
                  <a:lnTo>
                    <a:pt x="13213" y="20879"/>
                  </a:lnTo>
                  <a:lnTo>
                    <a:pt x="13130" y="20871"/>
                  </a:lnTo>
                  <a:lnTo>
                    <a:pt x="13039" y="20862"/>
                  </a:lnTo>
                  <a:lnTo>
                    <a:pt x="12956" y="20862"/>
                  </a:lnTo>
                  <a:lnTo>
                    <a:pt x="12873" y="20854"/>
                  </a:lnTo>
                  <a:lnTo>
                    <a:pt x="12815" y="20837"/>
                  </a:lnTo>
                  <a:lnTo>
                    <a:pt x="12790" y="20821"/>
                  </a:lnTo>
                  <a:lnTo>
                    <a:pt x="12765" y="20804"/>
                  </a:lnTo>
                  <a:lnTo>
                    <a:pt x="12740" y="20763"/>
                  </a:lnTo>
                  <a:lnTo>
                    <a:pt x="12723" y="20713"/>
                  </a:lnTo>
                  <a:lnTo>
                    <a:pt x="12698" y="20671"/>
                  </a:lnTo>
                  <a:lnTo>
                    <a:pt x="12673" y="20630"/>
                  </a:lnTo>
                  <a:lnTo>
                    <a:pt x="12640" y="20596"/>
                  </a:lnTo>
                  <a:lnTo>
                    <a:pt x="12599" y="20563"/>
                  </a:lnTo>
                  <a:lnTo>
                    <a:pt x="12516" y="20513"/>
                  </a:lnTo>
                  <a:lnTo>
                    <a:pt x="12424" y="20472"/>
                  </a:lnTo>
                  <a:lnTo>
                    <a:pt x="12333" y="20430"/>
                  </a:lnTo>
                  <a:lnTo>
                    <a:pt x="12242" y="20389"/>
                  </a:lnTo>
                  <a:lnTo>
                    <a:pt x="12167" y="20339"/>
                  </a:lnTo>
                  <a:lnTo>
                    <a:pt x="12125" y="20306"/>
                  </a:lnTo>
                  <a:lnTo>
                    <a:pt x="12092" y="20273"/>
                  </a:lnTo>
                  <a:lnTo>
                    <a:pt x="12067" y="20231"/>
                  </a:lnTo>
                  <a:lnTo>
                    <a:pt x="12051" y="20181"/>
                  </a:lnTo>
                  <a:lnTo>
                    <a:pt x="12042" y="20131"/>
                  </a:lnTo>
                  <a:lnTo>
                    <a:pt x="12034" y="20082"/>
                  </a:lnTo>
                  <a:lnTo>
                    <a:pt x="12042" y="20040"/>
                  </a:lnTo>
                  <a:lnTo>
                    <a:pt x="12059" y="19990"/>
                  </a:lnTo>
                  <a:lnTo>
                    <a:pt x="12092" y="19957"/>
                  </a:lnTo>
                  <a:lnTo>
                    <a:pt x="12125" y="19932"/>
                  </a:lnTo>
                  <a:lnTo>
                    <a:pt x="12175" y="19915"/>
                  </a:lnTo>
                  <a:lnTo>
                    <a:pt x="12217" y="19907"/>
                  </a:lnTo>
                  <a:lnTo>
                    <a:pt x="12266" y="19915"/>
                  </a:lnTo>
                  <a:lnTo>
                    <a:pt x="12316" y="19932"/>
                  </a:lnTo>
                  <a:lnTo>
                    <a:pt x="12358" y="19957"/>
                  </a:lnTo>
                  <a:lnTo>
                    <a:pt x="12408" y="19982"/>
                  </a:lnTo>
                  <a:lnTo>
                    <a:pt x="12491" y="20048"/>
                  </a:lnTo>
                  <a:lnTo>
                    <a:pt x="12574" y="20115"/>
                  </a:lnTo>
                  <a:lnTo>
                    <a:pt x="12615" y="20140"/>
                  </a:lnTo>
                  <a:lnTo>
                    <a:pt x="12665" y="20165"/>
                  </a:lnTo>
                  <a:lnTo>
                    <a:pt x="12715" y="20173"/>
                  </a:lnTo>
                  <a:lnTo>
                    <a:pt x="12765" y="20181"/>
                  </a:lnTo>
                  <a:lnTo>
                    <a:pt x="12806" y="20173"/>
                  </a:lnTo>
                  <a:lnTo>
                    <a:pt x="12848" y="20148"/>
                  </a:lnTo>
                  <a:lnTo>
                    <a:pt x="12956" y="19824"/>
                  </a:lnTo>
                  <a:lnTo>
                    <a:pt x="13039" y="19824"/>
                  </a:lnTo>
                  <a:lnTo>
                    <a:pt x="13072" y="19841"/>
                  </a:lnTo>
                  <a:lnTo>
                    <a:pt x="13114" y="19857"/>
                  </a:lnTo>
                  <a:lnTo>
                    <a:pt x="13147" y="19891"/>
                  </a:lnTo>
                  <a:lnTo>
                    <a:pt x="13180" y="19915"/>
                  </a:lnTo>
                  <a:lnTo>
                    <a:pt x="13205" y="19949"/>
                  </a:lnTo>
                  <a:lnTo>
                    <a:pt x="13222" y="19990"/>
                  </a:lnTo>
                  <a:lnTo>
                    <a:pt x="13246" y="20073"/>
                  </a:lnTo>
                  <a:lnTo>
                    <a:pt x="13263" y="20156"/>
                  </a:lnTo>
                  <a:lnTo>
                    <a:pt x="13263" y="20239"/>
                  </a:lnTo>
                  <a:lnTo>
                    <a:pt x="13263" y="20322"/>
                  </a:lnTo>
                  <a:lnTo>
                    <a:pt x="13379" y="20339"/>
                  </a:lnTo>
                  <a:lnTo>
                    <a:pt x="13628" y="20339"/>
                  </a:lnTo>
                  <a:lnTo>
                    <a:pt x="13745" y="20331"/>
                  </a:lnTo>
                  <a:lnTo>
                    <a:pt x="13869" y="20314"/>
                  </a:lnTo>
                  <a:lnTo>
                    <a:pt x="13986" y="20289"/>
                  </a:lnTo>
                  <a:lnTo>
                    <a:pt x="14102" y="20264"/>
                  </a:lnTo>
                  <a:lnTo>
                    <a:pt x="14218" y="20223"/>
                  </a:lnTo>
                  <a:lnTo>
                    <a:pt x="14368" y="20173"/>
                  </a:lnTo>
                  <a:lnTo>
                    <a:pt x="14442" y="20148"/>
                  </a:lnTo>
                  <a:lnTo>
                    <a:pt x="14517" y="20131"/>
                  </a:lnTo>
                  <a:lnTo>
                    <a:pt x="14592" y="20115"/>
                  </a:lnTo>
                  <a:lnTo>
                    <a:pt x="14667" y="20115"/>
                  </a:lnTo>
                  <a:lnTo>
                    <a:pt x="14741" y="20123"/>
                  </a:lnTo>
                  <a:lnTo>
                    <a:pt x="14808" y="20148"/>
                  </a:lnTo>
                  <a:lnTo>
                    <a:pt x="14866" y="20181"/>
                  </a:lnTo>
                  <a:lnTo>
                    <a:pt x="14916" y="20214"/>
                  </a:lnTo>
                  <a:lnTo>
                    <a:pt x="14966" y="20248"/>
                  </a:lnTo>
                  <a:lnTo>
                    <a:pt x="15024" y="20281"/>
                  </a:lnTo>
                  <a:lnTo>
                    <a:pt x="15065" y="20289"/>
                  </a:lnTo>
                  <a:lnTo>
                    <a:pt x="15115" y="20297"/>
                  </a:lnTo>
                  <a:lnTo>
                    <a:pt x="15157" y="20297"/>
                  </a:lnTo>
                  <a:lnTo>
                    <a:pt x="15206" y="20289"/>
                  </a:lnTo>
                  <a:lnTo>
                    <a:pt x="15298" y="20264"/>
                  </a:lnTo>
                  <a:lnTo>
                    <a:pt x="15397" y="20239"/>
                  </a:lnTo>
                  <a:lnTo>
                    <a:pt x="15489" y="20214"/>
                  </a:lnTo>
                  <a:lnTo>
                    <a:pt x="15580" y="20198"/>
                  </a:lnTo>
                  <a:lnTo>
                    <a:pt x="15622" y="20198"/>
                  </a:lnTo>
                  <a:lnTo>
                    <a:pt x="15671" y="20206"/>
                  </a:lnTo>
                  <a:lnTo>
                    <a:pt x="15713" y="20214"/>
                  </a:lnTo>
                  <a:lnTo>
                    <a:pt x="15746" y="20239"/>
                  </a:lnTo>
                  <a:lnTo>
                    <a:pt x="15796" y="20281"/>
                  </a:lnTo>
                  <a:lnTo>
                    <a:pt x="15829" y="20322"/>
                  </a:lnTo>
                  <a:lnTo>
                    <a:pt x="15871" y="20364"/>
                  </a:lnTo>
                  <a:lnTo>
                    <a:pt x="15912" y="20405"/>
                  </a:lnTo>
                  <a:lnTo>
                    <a:pt x="15970" y="20439"/>
                  </a:lnTo>
                  <a:lnTo>
                    <a:pt x="16029" y="20447"/>
                  </a:lnTo>
                  <a:lnTo>
                    <a:pt x="16095" y="20447"/>
                  </a:lnTo>
                  <a:lnTo>
                    <a:pt x="16153" y="20430"/>
                  </a:lnTo>
                  <a:lnTo>
                    <a:pt x="16211" y="20405"/>
                  </a:lnTo>
                  <a:lnTo>
                    <a:pt x="16269" y="20364"/>
                  </a:lnTo>
                  <a:lnTo>
                    <a:pt x="16319" y="20314"/>
                  </a:lnTo>
                  <a:lnTo>
                    <a:pt x="16352" y="20264"/>
                  </a:lnTo>
                  <a:lnTo>
                    <a:pt x="16377" y="20198"/>
                  </a:lnTo>
                  <a:lnTo>
                    <a:pt x="16394" y="20140"/>
                  </a:lnTo>
                  <a:lnTo>
                    <a:pt x="16394" y="20073"/>
                  </a:lnTo>
                  <a:lnTo>
                    <a:pt x="16402" y="20007"/>
                  </a:lnTo>
                  <a:lnTo>
                    <a:pt x="16394" y="19940"/>
                  </a:lnTo>
                  <a:lnTo>
                    <a:pt x="16377" y="19882"/>
                  </a:lnTo>
                  <a:lnTo>
                    <a:pt x="16344" y="19749"/>
                  </a:lnTo>
                  <a:lnTo>
                    <a:pt x="16253" y="19500"/>
                  </a:lnTo>
                  <a:lnTo>
                    <a:pt x="16220" y="19376"/>
                  </a:lnTo>
                  <a:lnTo>
                    <a:pt x="16186" y="19251"/>
                  </a:lnTo>
                  <a:close/>
                  <a:moveTo>
                    <a:pt x="8446" y="0"/>
                  </a:moveTo>
                  <a:lnTo>
                    <a:pt x="8305" y="9"/>
                  </a:lnTo>
                  <a:lnTo>
                    <a:pt x="8156" y="17"/>
                  </a:lnTo>
                  <a:lnTo>
                    <a:pt x="7865" y="67"/>
                  </a:lnTo>
                  <a:lnTo>
                    <a:pt x="7583" y="125"/>
                  </a:lnTo>
                  <a:lnTo>
                    <a:pt x="7292" y="191"/>
                  </a:lnTo>
                  <a:lnTo>
                    <a:pt x="7001" y="274"/>
                  </a:lnTo>
                  <a:lnTo>
                    <a:pt x="6719" y="349"/>
                  </a:lnTo>
                  <a:lnTo>
                    <a:pt x="4958" y="881"/>
                  </a:lnTo>
                  <a:lnTo>
                    <a:pt x="3189" y="1404"/>
                  </a:lnTo>
                  <a:lnTo>
                    <a:pt x="2234" y="1694"/>
                  </a:lnTo>
                  <a:lnTo>
                    <a:pt x="1885" y="1794"/>
                  </a:lnTo>
                  <a:lnTo>
                    <a:pt x="1719" y="1844"/>
                  </a:lnTo>
                  <a:lnTo>
                    <a:pt x="1545" y="1885"/>
                  </a:lnTo>
                  <a:lnTo>
                    <a:pt x="1346" y="1919"/>
                  </a:lnTo>
                  <a:lnTo>
                    <a:pt x="1155" y="1952"/>
                  </a:lnTo>
                  <a:lnTo>
                    <a:pt x="764" y="2010"/>
                  </a:lnTo>
                  <a:lnTo>
                    <a:pt x="565" y="2043"/>
                  </a:lnTo>
                  <a:lnTo>
                    <a:pt x="374" y="2076"/>
                  </a:lnTo>
                  <a:lnTo>
                    <a:pt x="183" y="2135"/>
                  </a:lnTo>
                  <a:lnTo>
                    <a:pt x="0" y="2201"/>
                  </a:lnTo>
                  <a:lnTo>
                    <a:pt x="0" y="2292"/>
                  </a:lnTo>
                  <a:lnTo>
                    <a:pt x="8" y="2392"/>
                  </a:lnTo>
                  <a:lnTo>
                    <a:pt x="25" y="2492"/>
                  </a:lnTo>
                  <a:lnTo>
                    <a:pt x="50" y="2583"/>
                  </a:lnTo>
                  <a:lnTo>
                    <a:pt x="91" y="2674"/>
                  </a:lnTo>
                  <a:lnTo>
                    <a:pt x="133" y="2757"/>
                  </a:lnTo>
                  <a:lnTo>
                    <a:pt x="191" y="2841"/>
                  </a:lnTo>
                  <a:lnTo>
                    <a:pt x="258" y="2915"/>
                  </a:lnTo>
                  <a:lnTo>
                    <a:pt x="307" y="3339"/>
                  </a:lnTo>
                  <a:lnTo>
                    <a:pt x="374" y="3762"/>
                  </a:lnTo>
                  <a:lnTo>
                    <a:pt x="515" y="4609"/>
                  </a:lnTo>
                  <a:lnTo>
                    <a:pt x="565" y="4942"/>
                  </a:lnTo>
                  <a:lnTo>
                    <a:pt x="615" y="5266"/>
                  </a:lnTo>
                  <a:lnTo>
                    <a:pt x="681" y="5922"/>
                  </a:lnTo>
                  <a:lnTo>
                    <a:pt x="748" y="6578"/>
                  </a:lnTo>
                  <a:lnTo>
                    <a:pt x="797" y="7242"/>
                  </a:lnTo>
                  <a:lnTo>
                    <a:pt x="814" y="7533"/>
                  </a:lnTo>
                  <a:lnTo>
                    <a:pt x="822" y="7682"/>
                  </a:lnTo>
                  <a:lnTo>
                    <a:pt x="814" y="7832"/>
                  </a:lnTo>
                  <a:lnTo>
                    <a:pt x="797" y="7948"/>
                  </a:lnTo>
                  <a:lnTo>
                    <a:pt x="914" y="8870"/>
                  </a:lnTo>
                  <a:lnTo>
                    <a:pt x="1038" y="9792"/>
                  </a:lnTo>
                  <a:lnTo>
                    <a:pt x="1179" y="10714"/>
                  </a:lnTo>
                  <a:lnTo>
                    <a:pt x="1337" y="11635"/>
                  </a:lnTo>
                  <a:lnTo>
                    <a:pt x="1512" y="12557"/>
                  </a:lnTo>
                  <a:lnTo>
                    <a:pt x="1703" y="13471"/>
                  </a:lnTo>
                  <a:lnTo>
                    <a:pt x="1910" y="14376"/>
                  </a:lnTo>
                  <a:lnTo>
                    <a:pt x="2143" y="15273"/>
                  </a:lnTo>
                  <a:lnTo>
                    <a:pt x="2242" y="15638"/>
                  </a:lnTo>
                  <a:lnTo>
                    <a:pt x="2292" y="15821"/>
                  </a:lnTo>
                  <a:lnTo>
                    <a:pt x="2350" y="16004"/>
                  </a:lnTo>
                  <a:lnTo>
                    <a:pt x="2417" y="16178"/>
                  </a:lnTo>
                  <a:lnTo>
                    <a:pt x="2492" y="16353"/>
                  </a:lnTo>
                  <a:lnTo>
                    <a:pt x="2575" y="16527"/>
                  </a:lnTo>
                  <a:lnTo>
                    <a:pt x="2666" y="16685"/>
                  </a:lnTo>
                  <a:lnTo>
                    <a:pt x="2774" y="16851"/>
                  </a:lnTo>
                  <a:lnTo>
                    <a:pt x="2899" y="17009"/>
                  </a:lnTo>
                  <a:lnTo>
                    <a:pt x="3023" y="17150"/>
                  </a:lnTo>
                  <a:lnTo>
                    <a:pt x="3156" y="17291"/>
                  </a:lnTo>
                  <a:lnTo>
                    <a:pt x="3305" y="17416"/>
                  </a:lnTo>
                  <a:lnTo>
                    <a:pt x="3455" y="17540"/>
                  </a:lnTo>
                  <a:lnTo>
                    <a:pt x="3613" y="17657"/>
                  </a:lnTo>
                  <a:lnTo>
                    <a:pt x="3771" y="17764"/>
                  </a:lnTo>
                  <a:lnTo>
                    <a:pt x="3937" y="17872"/>
                  </a:lnTo>
                  <a:lnTo>
                    <a:pt x="4111" y="17964"/>
                  </a:lnTo>
                  <a:lnTo>
                    <a:pt x="4285" y="18063"/>
                  </a:lnTo>
                  <a:lnTo>
                    <a:pt x="4468" y="18147"/>
                  </a:lnTo>
                  <a:lnTo>
                    <a:pt x="4834" y="18313"/>
                  </a:lnTo>
                  <a:lnTo>
                    <a:pt x="5207" y="18462"/>
                  </a:lnTo>
                  <a:lnTo>
                    <a:pt x="5332" y="18487"/>
                  </a:lnTo>
                  <a:lnTo>
                    <a:pt x="5456" y="18512"/>
                  </a:lnTo>
                  <a:lnTo>
                    <a:pt x="5573" y="18537"/>
                  </a:lnTo>
                  <a:lnTo>
                    <a:pt x="5689" y="18578"/>
                  </a:lnTo>
                  <a:lnTo>
                    <a:pt x="5780" y="18620"/>
                  </a:lnTo>
                  <a:lnTo>
                    <a:pt x="5855" y="18661"/>
                  </a:lnTo>
                  <a:lnTo>
                    <a:pt x="6013" y="18761"/>
                  </a:lnTo>
                  <a:lnTo>
                    <a:pt x="6769" y="19234"/>
                  </a:lnTo>
                  <a:lnTo>
                    <a:pt x="7516" y="19724"/>
                  </a:lnTo>
                  <a:lnTo>
                    <a:pt x="8264" y="20231"/>
                  </a:lnTo>
                  <a:lnTo>
                    <a:pt x="8994" y="20738"/>
                  </a:lnTo>
                  <a:lnTo>
                    <a:pt x="9144" y="20846"/>
                  </a:lnTo>
                  <a:lnTo>
                    <a:pt x="9293" y="20945"/>
                  </a:lnTo>
                  <a:lnTo>
                    <a:pt x="9451" y="21045"/>
                  </a:lnTo>
                  <a:lnTo>
                    <a:pt x="9609" y="21128"/>
                  </a:lnTo>
                  <a:lnTo>
                    <a:pt x="9725" y="21178"/>
                  </a:lnTo>
                  <a:lnTo>
                    <a:pt x="9841" y="21219"/>
                  </a:lnTo>
                  <a:lnTo>
                    <a:pt x="10082" y="21286"/>
                  </a:lnTo>
                  <a:lnTo>
                    <a:pt x="10323" y="21361"/>
                  </a:lnTo>
                  <a:lnTo>
                    <a:pt x="10556" y="21435"/>
                  </a:lnTo>
                  <a:lnTo>
                    <a:pt x="10705" y="21493"/>
                  </a:lnTo>
                  <a:lnTo>
                    <a:pt x="10855" y="21560"/>
                  </a:lnTo>
                  <a:lnTo>
                    <a:pt x="11004" y="21635"/>
                  </a:lnTo>
                  <a:lnTo>
                    <a:pt x="11145" y="21718"/>
                  </a:lnTo>
                  <a:lnTo>
                    <a:pt x="11428" y="21900"/>
                  </a:lnTo>
                  <a:lnTo>
                    <a:pt x="11702" y="22083"/>
                  </a:lnTo>
                  <a:lnTo>
                    <a:pt x="11984" y="22266"/>
                  </a:lnTo>
                  <a:lnTo>
                    <a:pt x="12266" y="22440"/>
                  </a:lnTo>
                  <a:lnTo>
                    <a:pt x="12408" y="22523"/>
                  </a:lnTo>
                  <a:lnTo>
                    <a:pt x="12557" y="22598"/>
                  </a:lnTo>
                  <a:lnTo>
                    <a:pt x="12707" y="22664"/>
                  </a:lnTo>
                  <a:lnTo>
                    <a:pt x="12856" y="22723"/>
                  </a:lnTo>
                  <a:lnTo>
                    <a:pt x="12906" y="22631"/>
                  </a:lnTo>
                  <a:lnTo>
                    <a:pt x="12964" y="22548"/>
                  </a:lnTo>
                  <a:lnTo>
                    <a:pt x="13022" y="22473"/>
                  </a:lnTo>
                  <a:lnTo>
                    <a:pt x="13097" y="22407"/>
                  </a:lnTo>
                  <a:lnTo>
                    <a:pt x="13172" y="22340"/>
                  </a:lnTo>
                  <a:lnTo>
                    <a:pt x="13255" y="22274"/>
                  </a:lnTo>
                  <a:lnTo>
                    <a:pt x="13413" y="22149"/>
                  </a:lnTo>
                  <a:lnTo>
                    <a:pt x="14044" y="21693"/>
                  </a:lnTo>
                  <a:lnTo>
                    <a:pt x="14218" y="21568"/>
                  </a:lnTo>
                  <a:lnTo>
                    <a:pt x="14309" y="21510"/>
                  </a:lnTo>
                  <a:lnTo>
                    <a:pt x="14409" y="21460"/>
                  </a:lnTo>
                  <a:lnTo>
                    <a:pt x="14550" y="21402"/>
                  </a:lnTo>
                  <a:lnTo>
                    <a:pt x="14700" y="21361"/>
                  </a:lnTo>
                  <a:lnTo>
                    <a:pt x="14849" y="21336"/>
                  </a:lnTo>
                  <a:lnTo>
                    <a:pt x="15007" y="21327"/>
                  </a:lnTo>
                  <a:lnTo>
                    <a:pt x="15165" y="21319"/>
                  </a:lnTo>
                  <a:lnTo>
                    <a:pt x="15323" y="21327"/>
                  </a:lnTo>
                  <a:lnTo>
                    <a:pt x="15630" y="21336"/>
                  </a:lnTo>
                  <a:lnTo>
                    <a:pt x="16012" y="21352"/>
                  </a:lnTo>
                  <a:lnTo>
                    <a:pt x="16394" y="21361"/>
                  </a:lnTo>
                  <a:lnTo>
                    <a:pt x="16776" y="21352"/>
                  </a:lnTo>
                  <a:lnTo>
                    <a:pt x="17158" y="21344"/>
                  </a:lnTo>
                  <a:lnTo>
                    <a:pt x="17374" y="21327"/>
                  </a:lnTo>
                  <a:lnTo>
                    <a:pt x="17482" y="21319"/>
                  </a:lnTo>
                  <a:lnTo>
                    <a:pt x="17590" y="21302"/>
                  </a:lnTo>
                  <a:lnTo>
                    <a:pt x="17690" y="21277"/>
                  </a:lnTo>
                  <a:lnTo>
                    <a:pt x="17798" y="21244"/>
                  </a:lnTo>
                  <a:lnTo>
                    <a:pt x="17897" y="21211"/>
                  </a:lnTo>
                  <a:lnTo>
                    <a:pt x="17989" y="21161"/>
                  </a:lnTo>
                  <a:lnTo>
                    <a:pt x="18105" y="21078"/>
                  </a:lnTo>
                  <a:lnTo>
                    <a:pt x="18213" y="20995"/>
                  </a:lnTo>
                  <a:lnTo>
                    <a:pt x="18736" y="20572"/>
                  </a:lnTo>
                  <a:lnTo>
                    <a:pt x="18786" y="20522"/>
                  </a:lnTo>
                  <a:lnTo>
                    <a:pt x="18836" y="20480"/>
                  </a:lnTo>
                  <a:lnTo>
                    <a:pt x="18877" y="20422"/>
                  </a:lnTo>
                  <a:lnTo>
                    <a:pt x="18902" y="20364"/>
                  </a:lnTo>
                  <a:lnTo>
                    <a:pt x="18902" y="20314"/>
                  </a:lnTo>
                  <a:lnTo>
                    <a:pt x="18902" y="20264"/>
                  </a:lnTo>
                  <a:lnTo>
                    <a:pt x="18885" y="20214"/>
                  </a:lnTo>
                  <a:lnTo>
                    <a:pt x="18852" y="20165"/>
                  </a:lnTo>
                  <a:lnTo>
                    <a:pt x="18827" y="20123"/>
                  </a:lnTo>
                  <a:lnTo>
                    <a:pt x="18786" y="20073"/>
                  </a:lnTo>
                  <a:lnTo>
                    <a:pt x="18703" y="19999"/>
                  </a:lnTo>
                  <a:lnTo>
                    <a:pt x="17972" y="19334"/>
                  </a:lnTo>
                  <a:lnTo>
                    <a:pt x="17191" y="18620"/>
                  </a:lnTo>
                  <a:lnTo>
                    <a:pt x="17058" y="18504"/>
                  </a:lnTo>
                  <a:lnTo>
                    <a:pt x="16926" y="18396"/>
                  </a:lnTo>
                  <a:lnTo>
                    <a:pt x="16793" y="18296"/>
                  </a:lnTo>
                  <a:lnTo>
                    <a:pt x="16718" y="18254"/>
                  </a:lnTo>
                  <a:lnTo>
                    <a:pt x="16643" y="18213"/>
                  </a:lnTo>
                  <a:lnTo>
                    <a:pt x="16544" y="18171"/>
                  </a:lnTo>
                  <a:lnTo>
                    <a:pt x="16444" y="18130"/>
                  </a:lnTo>
                  <a:lnTo>
                    <a:pt x="16236" y="18072"/>
                  </a:lnTo>
                  <a:lnTo>
                    <a:pt x="15921" y="17980"/>
                  </a:lnTo>
                  <a:lnTo>
                    <a:pt x="15796" y="17947"/>
                  </a:lnTo>
                  <a:lnTo>
                    <a:pt x="15680" y="17922"/>
                  </a:lnTo>
                  <a:lnTo>
                    <a:pt x="15555" y="17914"/>
                  </a:lnTo>
                  <a:lnTo>
                    <a:pt x="15489" y="17914"/>
                  </a:lnTo>
                  <a:lnTo>
                    <a:pt x="15431" y="17922"/>
                  </a:lnTo>
                  <a:lnTo>
                    <a:pt x="15373" y="17939"/>
                  </a:lnTo>
                  <a:lnTo>
                    <a:pt x="15323" y="17955"/>
                  </a:lnTo>
                  <a:lnTo>
                    <a:pt x="15223" y="18005"/>
                  </a:lnTo>
                  <a:lnTo>
                    <a:pt x="15123" y="18063"/>
                  </a:lnTo>
                  <a:lnTo>
                    <a:pt x="15032" y="18130"/>
                  </a:lnTo>
                  <a:lnTo>
                    <a:pt x="14118" y="18769"/>
                  </a:lnTo>
                  <a:lnTo>
                    <a:pt x="14060" y="18811"/>
                  </a:lnTo>
                  <a:lnTo>
                    <a:pt x="14027" y="18828"/>
                  </a:lnTo>
                  <a:lnTo>
                    <a:pt x="13994" y="18836"/>
                  </a:lnTo>
                  <a:lnTo>
                    <a:pt x="13969" y="18836"/>
                  </a:lnTo>
                  <a:lnTo>
                    <a:pt x="13944" y="18828"/>
                  </a:lnTo>
                  <a:lnTo>
                    <a:pt x="13886" y="18811"/>
                  </a:lnTo>
                  <a:lnTo>
                    <a:pt x="13836" y="18786"/>
                  </a:lnTo>
                  <a:lnTo>
                    <a:pt x="13795" y="18753"/>
                  </a:lnTo>
                  <a:lnTo>
                    <a:pt x="12864" y="18055"/>
                  </a:lnTo>
                  <a:lnTo>
                    <a:pt x="12790" y="17989"/>
                  </a:lnTo>
                  <a:lnTo>
                    <a:pt x="12756" y="17955"/>
                  </a:lnTo>
                  <a:lnTo>
                    <a:pt x="12723" y="17922"/>
                  </a:lnTo>
                  <a:lnTo>
                    <a:pt x="12698" y="17881"/>
                  </a:lnTo>
                  <a:lnTo>
                    <a:pt x="12682" y="17831"/>
                  </a:lnTo>
                  <a:lnTo>
                    <a:pt x="12665" y="17731"/>
                  </a:lnTo>
                  <a:lnTo>
                    <a:pt x="12649" y="17532"/>
                  </a:lnTo>
                  <a:lnTo>
                    <a:pt x="12632" y="17416"/>
                  </a:lnTo>
                  <a:lnTo>
                    <a:pt x="12624" y="17349"/>
                  </a:lnTo>
                  <a:lnTo>
                    <a:pt x="12615" y="17291"/>
                  </a:lnTo>
                  <a:lnTo>
                    <a:pt x="12615" y="17233"/>
                  </a:lnTo>
                  <a:lnTo>
                    <a:pt x="12632" y="17175"/>
                  </a:lnTo>
                  <a:lnTo>
                    <a:pt x="12665" y="17067"/>
                  </a:lnTo>
                  <a:lnTo>
                    <a:pt x="12715" y="16959"/>
                  </a:lnTo>
                  <a:lnTo>
                    <a:pt x="12765" y="16851"/>
                  </a:lnTo>
                  <a:lnTo>
                    <a:pt x="13579" y="15373"/>
                  </a:lnTo>
                  <a:lnTo>
                    <a:pt x="13595" y="15339"/>
                  </a:lnTo>
                  <a:lnTo>
                    <a:pt x="13612" y="15323"/>
                  </a:lnTo>
                  <a:lnTo>
                    <a:pt x="13628" y="15323"/>
                  </a:lnTo>
                  <a:lnTo>
                    <a:pt x="14052" y="15298"/>
                  </a:lnTo>
                  <a:lnTo>
                    <a:pt x="14160" y="15290"/>
                  </a:lnTo>
                  <a:lnTo>
                    <a:pt x="14210" y="15281"/>
                  </a:lnTo>
                  <a:lnTo>
                    <a:pt x="14260" y="15265"/>
                  </a:lnTo>
                  <a:lnTo>
                    <a:pt x="14334" y="15231"/>
                  </a:lnTo>
                  <a:lnTo>
                    <a:pt x="14409" y="15182"/>
                  </a:lnTo>
                  <a:lnTo>
                    <a:pt x="14467" y="15115"/>
                  </a:lnTo>
                  <a:lnTo>
                    <a:pt x="14517" y="15040"/>
                  </a:lnTo>
                  <a:lnTo>
                    <a:pt x="14608" y="14883"/>
                  </a:lnTo>
                  <a:lnTo>
                    <a:pt x="14700" y="14725"/>
                  </a:lnTo>
                  <a:lnTo>
                    <a:pt x="14725" y="14683"/>
                  </a:lnTo>
                  <a:lnTo>
                    <a:pt x="14741" y="14667"/>
                  </a:lnTo>
                  <a:lnTo>
                    <a:pt x="14766" y="14658"/>
                  </a:lnTo>
                  <a:lnTo>
                    <a:pt x="14791" y="14650"/>
                  </a:lnTo>
                  <a:lnTo>
                    <a:pt x="14824" y="14658"/>
                  </a:lnTo>
                  <a:lnTo>
                    <a:pt x="14883" y="14675"/>
                  </a:lnTo>
                  <a:lnTo>
                    <a:pt x="14982" y="14741"/>
                  </a:lnTo>
                  <a:lnTo>
                    <a:pt x="15082" y="14808"/>
                  </a:lnTo>
                  <a:lnTo>
                    <a:pt x="15173" y="14883"/>
                  </a:lnTo>
                  <a:lnTo>
                    <a:pt x="15256" y="14966"/>
                  </a:lnTo>
                  <a:lnTo>
                    <a:pt x="15289" y="14999"/>
                  </a:lnTo>
                  <a:lnTo>
                    <a:pt x="15331" y="15024"/>
                  </a:lnTo>
                  <a:lnTo>
                    <a:pt x="15373" y="15032"/>
                  </a:lnTo>
                  <a:lnTo>
                    <a:pt x="15389" y="15032"/>
                  </a:lnTo>
                  <a:lnTo>
                    <a:pt x="15406" y="15016"/>
                  </a:lnTo>
                  <a:lnTo>
                    <a:pt x="15422" y="14999"/>
                  </a:lnTo>
                  <a:lnTo>
                    <a:pt x="15431" y="14982"/>
                  </a:lnTo>
                  <a:lnTo>
                    <a:pt x="15464" y="14891"/>
                  </a:lnTo>
                  <a:lnTo>
                    <a:pt x="15472" y="14800"/>
                  </a:lnTo>
                  <a:lnTo>
                    <a:pt x="15480" y="14708"/>
                  </a:lnTo>
                  <a:lnTo>
                    <a:pt x="15480" y="14617"/>
                  </a:lnTo>
                  <a:lnTo>
                    <a:pt x="15472" y="14426"/>
                  </a:lnTo>
                  <a:lnTo>
                    <a:pt x="15480" y="14326"/>
                  </a:lnTo>
                  <a:lnTo>
                    <a:pt x="15505" y="14235"/>
                  </a:lnTo>
                  <a:lnTo>
                    <a:pt x="15530" y="14168"/>
                  </a:lnTo>
                  <a:lnTo>
                    <a:pt x="15555" y="14110"/>
                  </a:lnTo>
                  <a:lnTo>
                    <a:pt x="15630" y="13986"/>
                  </a:lnTo>
                  <a:lnTo>
                    <a:pt x="15713" y="13869"/>
                  </a:lnTo>
                  <a:lnTo>
                    <a:pt x="15746" y="13811"/>
                  </a:lnTo>
                  <a:lnTo>
                    <a:pt x="15779" y="13745"/>
                  </a:lnTo>
                  <a:lnTo>
                    <a:pt x="15813" y="13678"/>
                  </a:lnTo>
                  <a:lnTo>
                    <a:pt x="15838" y="13604"/>
                  </a:lnTo>
                  <a:lnTo>
                    <a:pt x="15846" y="13529"/>
                  </a:lnTo>
                  <a:lnTo>
                    <a:pt x="15863" y="13454"/>
                  </a:lnTo>
                  <a:lnTo>
                    <a:pt x="15863" y="13371"/>
                  </a:lnTo>
                  <a:lnTo>
                    <a:pt x="15863" y="13296"/>
                  </a:lnTo>
                  <a:lnTo>
                    <a:pt x="15846" y="13147"/>
                  </a:lnTo>
                  <a:lnTo>
                    <a:pt x="15813" y="12989"/>
                  </a:lnTo>
                  <a:lnTo>
                    <a:pt x="15771" y="12840"/>
                  </a:lnTo>
                  <a:lnTo>
                    <a:pt x="15730" y="12682"/>
                  </a:lnTo>
                  <a:lnTo>
                    <a:pt x="15671" y="12532"/>
                  </a:lnTo>
                  <a:lnTo>
                    <a:pt x="15480" y="12026"/>
                  </a:lnTo>
                  <a:lnTo>
                    <a:pt x="15447" y="11926"/>
                  </a:lnTo>
                  <a:lnTo>
                    <a:pt x="15414" y="11818"/>
                  </a:lnTo>
                  <a:lnTo>
                    <a:pt x="15406" y="11768"/>
                  </a:lnTo>
                  <a:lnTo>
                    <a:pt x="15406" y="11710"/>
                  </a:lnTo>
                  <a:lnTo>
                    <a:pt x="15406" y="11660"/>
                  </a:lnTo>
                  <a:lnTo>
                    <a:pt x="15422" y="11611"/>
                  </a:lnTo>
                  <a:lnTo>
                    <a:pt x="15439" y="11552"/>
                  </a:lnTo>
                  <a:lnTo>
                    <a:pt x="15472" y="11503"/>
                  </a:lnTo>
                  <a:lnTo>
                    <a:pt x="15539" y="11403"/>
                  </a:lnTo>
                  <a:lnTo>
                    <a:pt x="15613" y="11312"/>
                  </a:lnTo>
                  <a:lnTo>
                    <a:pt x="15647" y="11262"/>
                  </a:lnTo>
                  <a:lnTo>
                    <a:pt x="15671" y="11204"/>
                  </a:lnTo>
                  <a:lnTo>
                    <a:pt x="15688" y="11129"/>
                  </a:lnTo>
                  <a:lnTo>
                    <a:pt x="15688" y="11046"/>
                  </a:lnTo>
                  <a:lnTo>
                    <a:pt x="15671" y="10971"/>
                  </a:lnTo>
                  <a:lnTo>
                    <a:pt x="15638" y="10896"/>
                  </a:lnTo>
                  <a:lnTo>
                    <a:pt x="15597" y="10822"/>
                  </a:lnTo>
                  <a:lnTo>
                    <a:pt x="15547" y="10763"/>
                  </a:lnTo>
                  <a:lnTo>
                    <a:pt x="15480" y="10705"/>
                  </a:lnTo>
                  <a:lnTo>
                    <a:pt x="15414" y="10655"/>
                  </a:lnTo>
                  <a:lnTo>
                    <a:pt x="15339" y="10622"/>
                  </a:lnTo>
                  <a:lnTo>
                    <a:pt x="15265" y="10597"/>
                  </a:lnTo>
                  <a:lnTo>
                    <a:pt x="15182" y="10572"/>
                  </a:lnTo>
                  <a:lnTo>
                    <a:pt x="15098" y="10556"/>
                  </a:lnTo>
                  <a:lnTo>
                    <a:pt x="14932" y="10539"/>
                  </a:lnTo>
                  <a:lnTo>
                    <a:pt x="14766" y="10531"/>
                  </a:lnTo>
                  <a:lnTo>
                    <a:pt x="13919" y="10506"/>
                  </a:lnTo>
                  <a:lnTo>
                    <a:pt x="13778" y="10498"/>
                  </a:lnTo>
                  <a:lnTo>
                    <a:pt x="13703" y="10489"/>
                  </a:lnTo>
                  <a:lnTo>
                    <a:pt x="13637" y="10473"/>
                  </a:lnTo>
                  <a:lnTo>
                    <a:pt x="13570" y="10448"/>
                  </a:lnTo>
                  <a:lnTo>
                    <a:pt x="13504" y="10415"/>
                  </a:lnTo>
                  <a:lnTo>
                    <a:pt x="13454" y="10381"/>
                  </a:lnTo>
                  <a:lnTo>
                    <a:pt x="13404" y="10323"/>
                  </a:lnTo>
                  <a:lnTo>
                    <a:pt x="13379" y="10290"/>
                  </a:lnTo>
                  <a:lnTo>
                    <a:pt x="13363" y="10240"/>
                  </a:lnTo>
                  <a:lnTo>
                    <a:pt x="13338" y="10157"/>
                  </a:lnTo>
                  <a:lnTo>
                    <a:pt x="13330" y="10066"/>
                  </a:lnTo>
                  <a:lnTo>
                    <a:pt x="13330" y="9974"/>
                  </a:lnTo>
                  <a:lnTo>
                    <a:pt x="13338" y="9891"/>
                  </a:lnTo>
                  <a:lnTo>
                    <a:pt x="13363" y="9808"/>
                  </a:lnTo>
                  <a:lnTo>
                    <a:pt x="13396" y="9725"/>
                  </a:lnTo>
                  <a:lnTo>
                    <a:pt x="13437" y="9642"/>
                  </a:lnTo>
                  <a:lnTo>
                    <a:pt x="13487" y="9568"/>
                  </a:lnTo>
                  <a:lnTo>
                    <a:pt x="13545" y="9509"/>
                  </a:lnTo>
                  <a:lnTo>
                    <a:pt x="13637" y="9435"/>
                  </a:lnTo>
                  <a:lnTo>
                    <a:pt x="13728" y="9360"/>
                  </a:lnTo>
                  <a:lnTo>
                    <a:pt x="13811" y="9285"/>
                  </a:lnTo>
                  <a:lnTo>
                    <a:pt x="13853" y="9244"/>
                  </a:lnTo>
                  <a:lnTo>
                    <a:pt x="13886" y="9194"/>
                  </a:lnTo>
                  <a:lnTo>
                    <a:pt x="13828" y="9094"/>
                  </a:lnTo>
                  <a:lnTo>
                    <a:pt x="13770" y="8994"/>
                  </a:lnTo>
                  <a:lnTo>
                    <a:pt x="13695" y="8895"/>
                  </a:lnTo>
                  <a:lnTo>
                    <a:pt x="13620" y="8812"/>
                  </a:lnTo>
                  <a:lnTo>
                    <a:pt x="13545" y="8729"/>
                  </a:lnTo>
                  <a:lnTo>
                    <a:pt x="13454" y="8671"/>
                  </a:lnTo>
                  <a:lnTo>
                    <a:pt x="13404" y="8646"/>
                  </a:lnTo>
                  <a:lnTo>
                    <a:pt x="13354" y="8629"/>
                  </a:lnTo>
                  <a:lnTo>
                    <a:pt x="13305" y="8612"/>
                  </a:lnTo>
                  <a:lnTo>
                    <a:pt x="13097" y="8612"/>
                  </a:lnTo>
                  <a:lnTo>
                    <a:pt x="13031" y="8604"/>
                  </a:lnTo>
                  <a:lnTo>
                    <a:pt x="12997" y="8596"/>
                  </a:lnTo>
                  <a:lnTo>
                    <a:pt x="12964" y="8579"/>
                  </a:lnTo>
                  <a:lnTo>
                    <a:pt x="12931" y="8554"/>
                  </a:lnTo>
                  <a:lnTo>
                    <a:pt x="12906" y="8521"/>
                  </a:lnTo>
                  <a:lnTo>
                    <a:pt x="12881" y="8480"/>
                  </a:lnTo>
                  <a:lnTo>
                    <a:pt x="12864" y="8438"/>
                  </a:lnTo>
                  <a:lnTo>
                    <a:pt x="12856" y="8397"/>
                  </a:lnTo>
                  <a:lnTo>
                    <a:pt x="12848" y="8347"/>
                  </a:lnTo>
                  <a:lnTo>
                    <a:pt x="12856" y="8255"/>
                  </a:lnTo>
                  <a:lnTo>
                    <a:pt x="12873" y="8147"/>
                  </a:lnTo>
                  <a:lnTo>
                    <a:pt x="12906" y="8039"/>
                  </a:lnTo>
                  <a:lnTo>
                    <a:pt x="12939" y="7940"/>
                  </a:lnTo>
                  <a:lnTo>
                    <a:pt x="12989" y="7840"/>
                  </a:lnTo>
                  <a:lnTo>
                    <a:pt x="13039" y="7749"/>
                  </a:lnTo>
                  <a:lnTo>
                    <a:pt x="13097" y="7657"/>
                  </a:lnTo>
                  <a:lnTo>
                    <a:pt x="13230" y="7475"/>
                  </a:lnTo>
                  <a:lnTo>
                    <a:pt x="13371" y="7300"/>
                  </a:lnTo>
                  <a:lnTo>
                    <a:pt x="13521" y="7126"/>
                  </a:lnTo>
                  <a:lnTo>
                    <a:pt x="13662" y="6943"/>
                  </a:lnTo>
                  <a:lnTo>
                    <a:pt x="13728" y="6852"/>
                  </a:lnTo>
                  <a:lnTo>
                    <a:pt x="13786" y="6760"/>
                  </a:lnTo>
                  <a:lnTo>
                    <a:pt x="13878" y="6611"/>
                  </a:lnTo>
                  <a:lnTo>
                    <a:pt x="13952" y="6445"/>
                  </a:lnTo>
                  <a:lnTo>
                    <a:pt x="14027" y="6287"/>
                  </a:lnTo>
                  <a:lnTo>
                    <a:pt x="14085" y="6121"/>
                  </a:lnTo>
                  <a:lnTo>
                    <a:pt x="13944" y="6079"/>
                  </a:lnTo>
                  <a:lnTo>
                    <a:pt x="13604" y="5971"/>
                  </a:lnTo>
                  <a:lnTo>
                    <a:pt x="13446" y="5913"/>
                  </a:lnTo>
                  <a:lnTo>
                    <a:pt x="13280" y="5855"/>
                  </a:lnTo>
                  <a:lnTo>
                    <a:pt x="13155" y="5789"/>
                  </a:lnTo>
                  <a:lnTo>
                    <a:pt x="13031" y="5731"/>
                  </a:lnTo>
                  <a:lnTo>
                    <a:pt x="12914" y="5656"/>
                  </a:lnTo>
                  <a:lnTo>
                    <a:pt x="12798" y="5581"/>
                  </a:lnTo>
                  <a:lnTo>
                    <a:pt x="12682" y="5498"/>
                  </a:lnTo>
                  <a:lnTo>
                    <a:pt x="12574" y="5415"/>
                  </a:lnTo>
                  <a:lnTo>
                    <a:pt x="12466" y="5324"/>
                  </a:lnTo>
                  <a:lnTo>
                    <a:pt x="12366" y="5232"/>
                  </a:lnTo>
                  <a:lnTo>
                    <a:pt x="12266" y="5133"/>
                  </a:lnTo>
                  <a:lnTo>
                    <a:pt x="12167" y="5033"/>
                  </a:lnTo>
                  <a:lnTo>
                    <a:pt x="11984" y="4817"/>
                  </a:lnTo>
                  <a:lnTo>
                    <a:pt x="11818" y="4593"/>
                  </a:lnTo>
                  <a:lnTo>
                    <a:pt x="11660" y="4360"/>
                  </a:lnTo>
                  <a:lnTo>
                    <a:pt x="11519" y="4128"/>
                  </a:lnTo>
                  <a:lnTo>
                    <a:pt x="11386" y="3879"/>
                  </a:lnTo>
                  <a:lnTo>
                    <a:pt x="11270" y="3629"/>
                  </a:lnTo>
                  <a:lnTo>
                    <a:pt x="11154" y="3372"/>
                  </a:lnTo>
                  <a:lnTo>
                    <a:pt x="11046" y="3115"/>
                  </a:lnTo>
                  <a:lnTo>
                    <a:pt x="10938" y="2857"/>
                  </a:lnTo>
                  <a:lnTo>
                    <a:pt x="10738" y="2334"/>
                  </a:lnTo>
                  <a:lnTo>
                    <a:pt x="10697" y="2234"/>
                  </a:lnTo>
                  <a:lnTo>
                    <a:pt x="10639" y="2143"/>
                  </a:lnTo>
                  <a:lnTo>
                    <a:pt x="10581" y="2052"/>
                  </a:lnTo>
                  <a:lnTo>
                    <a:pt x="10522" y="1968"/>
                  </a:lnTo>
                  <a:lnTo>
                    <a:pt x="10398" y="1794"/>
                  </a:lnTo>
                  <a:lnTo>
                    <a:pt x="10340" y="1703"/>
                  </a:lnTo>
                  <a:lnTo>
                    <a:pt x="10282" y="1603"/>
                  </a:lnTo>
                  <a:lnTo>
                    <a:pt x="10140" y="1304"/>
                  </a:lnTo>
                  <a:lnTo>
                    <a:pt x="9991" y="1013"/>
                  </a:lnTo>
                  <a:lnTo>
                    <a:pt x="9825" y="731"/>
                  </a:lnTo>
                  <a:lnTo>
                    <a:pt x="9659" y="449"/>
                  </a:lnTo>
                  <a:lnTo>
                    <a:pt x="9584" y="324"/>
                  </a:lnTo>
                  <a:lnTo>
                    <a:pt x="9542" y="266"/>
                  </a:lnTo>
                  <a:lnTo>
                    <a:pt x="9493" y="216"/>
                  </a:lnTo>
                  <a:lnTo>
                    <a:pt x="9443" y="175"/>
                  </a:lnTo>
                  <a:lnTo>
                    <a:pt x="9393" y="141"/>
                  </a:lnTo>
                  <a:lnTo>
                    <a:pt x="9335" y="116"/>
                  </a:lnTo>
                  <a:lnTo>
                    <a:pt x="9277" y="92"/>
                  </a:lnTo>
                  <a:lnTo>
                    <a:pt x="9160" y="50"/>
                  </a:lnTo>
                  <a:lnTo>
                    <a:pt x="9036" y="33"/>
                  </a:lnTo>
                  <a:lnTo>
                    <a:pt x="8886" y="9"/>
                  </a:lnTo>
                  <a:lnTo>
                    <a:pt x="874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5312707" y="1564109"/>
              <a:ext cx="375811" cy="340938"/>
            </a:xfrm>
            <a:custGeom>
              <a:avLst/>
              <a:gdLst/>
              <a:ahLst/>
              <a:cxnLst/>
              <a:rect l="l" t="t" r="r" b="b"/>
              <a:pathLst>
                <a:path w="12350" h="11204" extrusionOk="0">
                  <a:moveTo>
                    <a:pt x="7600" y="2741"/>
                  </a:moveTo>
                  <a:lnTo>
                    <a:pt x="7649" y="2758"/>
                  </a:lnTo>
                  <a:lnTo>
                    <a:pt x="7699" y="2783"/>
                  </a:lnTo>
                  <a:lnTo>
                    <a:pt x="7749" y="2816"/>
                  </a:lnTo>
                  <a:lnTo>
                    <a:pt x="7782" y="2849"/>
                  </a:lnTo>
                  <a:lnTo>
                    <a:pt x="7824" y="2899"/>
                  </a:lnTo>
                  <a:lnTo>
                    <a:pt x="7849" y="2949"/>
                  </a:lnTo>
                  <a:lnTo>
                    <a:pt x="7865" y="2998"/>
                  </a:lnTo>
                  <a:lnTo>
                    <a:pt x="7882" y="3048"/>
                  </a:lnTo>
                  <a:lnTo>
                    <a:pt x="7890" y="3106"/>
                  </a:lnTo>
                  <a:lnTo>
                    <a:pt x="7899" y="3214"/>
                  </a:lnTo>
                  <a:lnTo>
                    <a:pt x="7899" y="3331"/>
                  </a:lnTo>
                  <a:lnTo>
                    <a:pt x="7890" y="3414"/>
                  </a:lnTo>
                  <a:lnTo>
                    <a:pt x="7874" y="3505"/>
                  </a:lnTo>
                  <a:lnTo>
                    <a:pt x="7849" y="3588"/>
                  </a:lnTo>
                  <a:lnTo>
                    <a:pt x="7816" y="3671"/>
                  </a:lnTo>
                  <a:lnTo>
                    <a:pt x="7791" y="3704"/>
                  </a:lnTo>
                  <a:lnTo>
                    <a:pt x="7757" y="3738"/>
                  </a:lnTo>
                  <a:lnTo>
                    <a:pt x="7724" y="3771"/>
                  </a:lnTo>
                  <a:lnTo>
                    <a:pt x="7691" y="3796"/>
                  </a:lnTo>
                  <a:lnTo>
                    <a:pt x="7649" y="3812"/>
                  </a:lnTo>
                  <a:lnTo>
                    <a:pt x="7608" y="3829"/>
                  </a:lnTo>
                  <a:lnTo>
                    <a:pt x="7525" y="3829"/>
                  </a:lnTo>
                  <a:lnTo>
                    <a:pt x="7525" y="4095"/>
                  </a:lnTo>
                  <a:lnTo>
                    <a:pt x="7517" y="4369"/>
                  </a:lnTo>
                  <a:lnTo>
                    <a:pt x="7500" y="4377"/>
                  </a:lnTo>
                  <a:lnTo>
                    <a:pt x="7475" y="4377"/>
                  </a:lnTo>
                  <a:lnTo>
                    <a:pt x="7425" y="4369"/>
                  </a:lnTo>
                  <a:lnTo>
                    <a:pt x="7384" y="4344"/>
                  </a:lnTo>
                  <a:lnTo>
                    <a:pt x="7350" y="4311"/>
                  </a:lnTo>
                  <a:lnTo>
                    <a:pt x="7326" y="4269"/>
                  </a:lnTo>
                  <a:lnTo>
                    <a:pt x="7309" y="4228"/>
                  </a:lnTo>
                  <a:lnTo>
                    <a:pt x="7284" y="4128"/>
                  </a:lnTo>
                  <a:lnTo>
                    <a:pt x="7259" y="4053"/>
                  </a:lnTo>
                  <a:lnTo>
                    <a:pt x="7226" y="3970"/>
                  </a:lnTo>
                  <a:lnTo>
                    <a:pt x="7193" y="3895"/>
                  </a:lnTo>
                  <a:lnTo>
                    <a:pt x="7151" y="3821"/>
                  </a:lnTo>
                  <a:lnTo>
                    <a:pt x="7134" y="3787"/>
                  </a:lnTo>
                  <a:lnTo>
                    <a:pt x="7101" y="3763"/>
                  </a:lnTo>
                  <a:lnTo>
                    <a:pt x="7076" y="3754"/>
                  </a:lnTo>
                  <a:lnTo>
                    <a:pt x="7051" y="3746"/>
                  </a:lnTo>
                  <a:lnTo>
                    <a:pt x="6993" y="3746"/>
                  </a:lnTo>
                  <a:lnTo>
                    <a:pt x="6561" y="3763"/>
                  </a:lnTo>
                  <a:lnTo>
                    <a:pt x="6537" y="3763"/>
                  </a:lnTo>
                  <a:lnTo>
                    <a:pt x="6512" y="3754"/>
                  </a:lnTo>
                  <a:lnTo>
                    <a:pt x="6495" y="3746"/>
                  </a:lnTo>
                  <a:lnTo>
                    <a:pt x="6487" y="3729"/>
                  </a:lnTo>
                  <a:lnTo>
                    <a:pt x="6478" y="3696"/>
                  </a:lnTo>
                  <a:lnTo>
                    <a:pt x="6478" y="3663"/>
                  </a:lnTo>
                  <a:lnTo>
                    <a:pt x="6487" y="3630"/>
                  </a:lnTo>
                  <a:lnTo>
                    <a:pt x="6512" y="3572"/>
                  </a:lnTo>
                  <a:lnTo>
                    <a:pt x="6545" y="3513"/>
                  </a:lnTo>
                  <a:lnTo>
                    <a:pt x="6595" y="3472"/>
                  </a:lnTo>
                  <a:lnTo>
                    <a:pt x="6645" y="3430"/>
                  </a:lnTo>
                  <a:lnTo>
                    <a:pt x="6703" y="3397"/>
                  </a:lnTo>
                  <a:lnTo>
                    <a:pt x="6819" y="3331"/>
                  </a:lnTo>
                  <a:lnTo>
                    <a:pt x="6952" y="3248"/>
                  </a:lnTo>
                  <a:lnTo>
                    <a:pt x="7076" y="3148"/>
                  </a:lnTo>
                  <a:lnTo>
                    <a:pt x="7184" y="3040"/>
                  </a:lnTo>
                  <a:lnTo>
                    <a:pt x="7284" y="2924"/>
                  </a:lnTo>
                  <a:lnTo>
                    <a:pt x="7359" y="2832"/>
                  </a:lnTo>
                  <a:lnTo>
                    <a:pt x="7392" y="2799"/>
                  </a:lnTo>
                  <a:lnTo>
                    <a:pt x="7442" y="2766"/>
                  </a:lnTo>
                  <a:lnTo>
                    <a:pt x="7492" y="2741"/>
                  </a:lnTo>
                  <a:close/>
                  <a:moveTo>
                    <a:pt x="2069" y="4186"/>
                  </a:moveTo>
                  <a:lnTo>
                    <a:pt x="2135" y="4203"/>
                  </a:lnTo>
                  <a:lnTo>
                    <a:pt x="2210" y="4236"/>
                  </a:lnTo>
                  <a:lnTo>
                    <a:pt x="2235" y="4253"/>
                  </a:lnTo>
                  <a:lnTo>
                    <a:pt x="2260" y="4277"/>
                  </a:lnTo>
                  <a:lnTo>
                    <a:pt x="2276" y="4302"/>
                  </a:lnTo>
                  <a:lnTo>
                    <a:pt x="2293" y="4336"/>
                  </a:lnTo>
                  <a:lnTo>
                    <a:pt x="2301" y="4369"/>
                  </a:lnTo>
                  <a:lnTo>
                    <a:pt x="2301" y="4410"/>
                  </a:lnTo>
                  <a:lnTo>
                    <a:pt x="2293" y="4576"/>
                  </a:lnTo>
                  <a:lnTo>
                    <a:pt x="2293" y="4626"/>
                  </a:lnTo>
                  <a:lnTo>
                    <a:pt x="2276" y="4668"/>
                  </a:lnTo>
                  <a:lnTo>
                    <a:pt x="2260" y="4701"/>
                  </a:lnTo>
                  <a:lnTo>
                    <a:pt x="2226" y="4734"/>
                  </a:lnTo>
                  <a:lnTo>
                    <a:pt x="2201" y="4743"/>
                  </a:lnTo>
                  <a:lnTo>
                    <a:pt x="2168" y="4751"/>
                  </a:lnTo>
                  <a:lnTo>
                    <a:pt x="2135" y="4759"/>
                  </a:lnTo>
                  <a:lnTo>
                    <a:pt x="2102" y="4767"/>
                  </a:lnTo>
                  <a:lnTo>
                    <a:pt x="2069" y="4792"/>
                  </a:lnTo>
                  <a:lnTo>
                    <a:pt x="2044" y="4817"/>
                  </a:lnTo>
                  <a:lnTo>
                    <a:pt x="2002" y="4842"/>
                  </a:lnTo>
                  <a:lnTo>
                    <a:pt x="1961" y="4859"/>
                  </a:lnTo>
                  <a:lnTo>
                    <a:pt x="1911" y="4875"/>
                  </a:lnTo>
                  <a:lnTo>
                    <a:pt x="1770" y="4875"/>
                  </a:lnTo>
                  <a:lnTo>
                    <a:pt x="1670" y="4867"/>
                  </a:lnTo>
                  <a:lnTo>
                    <a:pt x="1612" y="4850"/>
                  </a:lnTo>
                  <a:lnTo>
                    <a:pt x="1587" y="4842"/>
                  </a:lnTo>
                  <a:lnTo>
                    <a:pt x="1562" y="4826"/>
                  </a:lnTo>
                  <a:lnTo>
                    <a:pt x="1545" y="4792"/>
                  </a:lnTo>
                  <a:lnTo>
                    <a:pt x="1545" y="4759"/>
                  </a:lnTo>
                  <a:lnTo>
                    <a:pt x="1545" y="4709"/>
                  </a:lnTo>
                  <a:lnTo>
                    <a:pt x="1562" y="4651"/>
                  </a:lnTo>
                  <a:lnTo>
                    <a:pt x="1587" y="4601"/>
                  </a:lnTo>
                  <a:lnTo>
                    <a:pt x="1612" y="4552"/>
                  </a:lnTo>
                  <a:lnTo>
                    <a:pt x="1745" y="4344"/>
                  </a:lnTo>
                  <a:lnTo>
                    <a:pt x="1778" y="4286"/>
                  </a:lnTo>
                  <a:lnTo>
                    <a:pt x="1819" y="4244"/>
                  </a:lnTo>
                  <a:lnTo>
                    <a:pt x="1844" y="4228"/>
                  </a:lnTo>
                  <a:lnTo>
                    <a:pt x="1869" y="4211"/>
                  </a:lnTo>
                  <a:lnTo>
                    <a:pt x="1936" y="4194"/>
                  </a:lnTo>
                  <a:lnTo>
                    <a:pt x="2002" y="4186"/>
                  </a:lnTo>
                  <a:close/>
                  <a:moveTo>
                    <a:pt x="7184" y="0"/>
                  </a:moveTo>
                  <a:lnTo>
                    <a:pt x="7027" y="9"/>
                  </a:lnTo>
                  <a:lnTo>
                    <a:pt x="6877" y="34"/>
                  </a:lnTo>
                  <a:lnTo>
                    <a:pt x="6728" y="67"/>
                  </a:lnTo>
                  <a:lnTo>
                    <a:pt x="6570" y="108"/>
                  </a:lnTo>
                  <a:lnTo>
                    <a:pt x="6420" y="150"/>
                  </a:lnTo>
                  <a:lnTo>
                    <a:pt x="5930" y="308"/>
                  </a:lnTo>
                  <a:lnTo>
                    <a:pt x="5432" y="474"/>
                  </a:lnTo>
                  <a:lnTo>
                    <a:pt x="5191" y="565"/>
                  </a:lnTo>
                  <a:lnTo>
                    <a:pt x="4942" y="665"/>
                  </a:lnTo>
                  <a:lnTo>
                    <a:pt x="4701" y="764"/>
                  </a:lnTo>
                  <a:lnTo>
                    <a:pt x="4469" y="864"/>
                  </a:lnTo>
                  <a:lnTo>
                    <a:pt x="4228" y="980"/>
                  </a:lnTo>
                  <a:lnTo>
                    <a:pt x="4004" y="1097"/>
                  </a:lnTo>
                  <a:lnTo>
                    <a:pt x="3779" y="1221"/>
                  </a:lnTo>
                  <a:lnTo>
                    <a:pt x="3555" y="1354"/>
                  </a:lnTo>
                  <a:lnTo>
                    <a:pt x="3347" y="1504"/>
                  </a:lnTo>
                  <a:lnTo>
                    <a:pt x="3140" y="1653"/>
                  </a:lnTo>
                  <a:lnTo>
                    <a:pt x="2941" y="1819"/>
                  </a:lnTo>
                  <a:lnTo>
                    <a:pt x="2758" y="1994"/>
                  </a:lnTo>
                  <a:lnTo>
                    <a:pt x="2567" y="2185"/>
                  </a:lnTo>
                  <a:lnTo>
                    <a:pt x="2384" y="2384"/>
                  </a:lnTo>
                  <a:lnTo>
                    <a:pt x="2201" y="2567"/>
                  </a:lnTo>
                  <a:lnTo>
                    <a:pt x="2110" y="2658"/>
                  </a:lnTo>
                  <a:lnTo>
                    <a:pt x="2010" y="2749"/>
                  </a:lnTo>
                  <a:lnTo>
                    <a:pt x="1869" y="2857"/>
                  </a:lnTo>
                  <a:lnTo>
                    <a:pt x="1728" y="2965"/>
                  </a:lnTo>
                  <a:lnTo>
                    <a:pt x="1595" y="3065"/>
                  </a:lnTo>
                  <a:lnTo>
                    <a:pt x="1462" y="3181"/>
                  </a:lnTo>
                  <a:lnTo>
                    <a:pt x="1304" y="3322"/>
                  </a:lnTo>
                  <a:lnTo>
                    <a:pt x="1163" y="3488"/>
                  </a:lnTo>
                  <a:lnTo>
                    <a:pt x="889" y="3812"/>
                  </a:lnTo>
                  <a:lnTo>
                    <a:pt x="740" y="3962"/>
                  </a:lnTo>
                  <a:lnTo>
                    <a:pt x="665" y="4037"/>
                  </a:lnTo>
                  <a:lnTo>
                    <a:pt x="590" y="4103"/>
                  </a:lnTo>
                  <a:lnTo>
                    <a:pt x="507" y="4169"/>
                  </a:lnTo>
                  <a:lnTo>
                    <a:pt x="424" y="4219"/>
                  </a:lnTo>
                  <a:lnTo>
                    <a:pt x="333" y="4269"/>
                  </a:lnTo>
                  <a:lnTo>
                    <a:pt x="233" y="4311"/>
                  </a:lnTo>
                  <a:lnTo>
                    <a:pt x="183" y="4385"/>
                  </a:lnTo>
                  <a:lnTo>
                    <a:pt x="125" y="4452"/>
                  </a:lnTo>
                  <a:lnTo>
                    <a:pt x="67" y="4510"/>
                  </a:lnTo>
                  <a:lnTo>
                    <a:pt x="1" y="4568"/>
                  </a:lnTo>
                  <a:lnTo>
                    <a:pt x="208" y="4992"/>
                  </a:lnTo>
                  <a:lnTo>
                    <a:pt x="416" y="5415"/>
                  </a:lnTo>
                  <a:lnTo>
                    <a:pt x="640" y="5839"/>
                  </a:lnTo>
                  <a:lnTo>
                    <a:pt x="864" y="6254"/>
                  </a:lnTo>
                  <a:lnTo>
                    <a:pt x="1047" y="6578"/>
                  </a:lnTo>
                  <a:lnTo>
                    <a:pt x="1138" y="6736"/>
                  </a:lnTo>
                  <a:lnTo>
                    <a:pt x="1221" y="6893"/>
                  </a:lnTo>
                  <a:lnTo>
                    <a:pt x="1321" y="7126"/>
                  </a:lnTo>
                  <a:lnTo>
                    <a:pt x="1412" y="7367"/>
                  </a:lnTo>
                  <a:lnTo>
                    <a:pt x="1495" y="7608"/>
                  </a:lnTo>
                  <a:lnTo>
                    <a:pt x="1570" y="7849"/>
                  </a:lnTo>
                  <a:lnTo>
                    <a:pt x="1637" y="8098"/>
                  </a:lnTo>
                  <a:lnTo>
                    <a:pt x="1695" y="8347"/>
                  </a:lnTo>
                  <a:lnTo>
                    <a:pt x="1803" y="8845"/>
                  </a:lnTo>
                  <a:lnTo>
                    <a:pt x="1911" y="9352"/>
                  </a:lnTo>
                  <a:lnTo>
                    <a:pt x="1969" y="9601"/>
                  </a:lnTo>
                  <a:lnTo>
                    <a:pt x="2035" y="9850"/>
                  </a:lnTo>
                  <a:lnTo>
                    <a:pt x="2102" y="10091"/>
                  </a:lnTo>
                  <a:lnTo>
                    <a:pt x="2176" y="10332"/>
                  </a:lnTo>
                  <a:lnTo>
                    <a:pt x="2268" y="10573"/>
                  </a:lnTo>
                  <a:lnTo>
                    <a:pt x="2367" y="10805"/>
                  </a:lnTo>
                  <a:lnTo>
                    <a:pt x="2392" y="10872"/>
                  </a:lnTo>
                  <a:lnTo>
                    <a:pt x="2426" y="10938"/>
                  </a:lnTo>
                  <a:lnTo>
                    <a:pt x="2467" y="10996"/>
                  </a:lnTo>
                  <a:lnTo>
                    <a:pt x="2517" y="11046"/>
                  </a:lnTo>
                  <a:lnTo>
                    <a:pt x="2567" y="11087"/>
                  </a:lnTo>
                  <a:lnTo>
                    <a:pt x="2633" y="11121"/>
                  </a:lnTo>
                  <a:lnTo>
                    <a:pt x="2691" y="11146"/>
                  </a:lnTo>
                  <a:lnTo>
                    <a:pt x="2766" y="11162"/>
                  </a:lnTo>
                  <a:lnTo>
                    <a:pt x="2833" y="11171"/>
                  </a:lnTo>
                  <a:lnTo>
                    <a:pt x="2907" y="11179"/>
                  </a:lnTo>
                  <a:lnTo>
                    <a:pt x="3048" y="11187"/>
                  </a:lnTo>
                  <a:lnTo>
                    <a:pt x="4369" y="11204"/>
                  </a:lnTo>
                  <a:lnTo>
                    <a:pt x="4386" y="11187"/>
                  </a:lnTo>
                  <a:lnTo>
                    <a:pt x="4402" y="11171"/>
                  </a:lnTo>
                  <a:lnTo>
                    <a:pt x="4602" y="10930"/>
                  </a:lnTo>
                  <a:lnTo>
                    <a:pt x="4817" y="10697"/>
                  </a:lnTo>
                  <a:lnTo>
                    <a:pt x="5033" y="10473"/>
                  </a:lnTo>
                  <a:lnTo>
                    <a:pt x="5266" y="10249"/>
                  </a:lnTo>
                  <a:lnTo>
                    <a:pt x="5366" y="10166"/>
                  </a:lnTo>
                  <a:lnTo>
                    <a:pt x="5465" y="10091"/>
                  </a:lnTo>
                  <a:lnTo>
                    <a:pt x="5523" y="10058"/>
                  </a:lnTo>
                  <a:lnTo>
                    <a:pt x="5581" y="10033"/>
                  </a:lnTo>
                  <a:lnTo>
                    <a:pt x="5640" y="10016"/>
                  </a:lnTo>
                  <a:lnTo>
                    <a:pt x="5706" y="10000"/>
                  </a:lnTo>
                  <a:lnTo>
                    <a:pt x="5797" y="10008"/>
                  </a:lnTo>
                  <a:lnTo>
                    <a:pt x="5880" y="10024"/>
                  </a:lnTo>
                  <a:lnTo>
                    <a:pt x="5972" y="10058"/>
                  </a:lnTo>
                  <a:lnTo>
                    <a:pt x="6055" y="10091"/>
                  </a:lnTo>
                  <a:lnTo>
                    <a:pt x="6146" y="10149"/>
                  </a:lnTo>
                  <a:lnTo>
                    <a:pt x="6229" y="10207"/>
                  </a:lnTo>
                  <a:lnTo>
                    <a:pt x="6321" y="10274"/>
                  </a:lnTo>
                  <a:lnTo>
                    <a:pt x="6395" y="10340"/>
                  </a:lnTo>
                  <a:lnTo>
                    <a:pt x="6553" y="10481"/>
                  </a:lnTo>
                  <a:lnTo>
                    <a:pt x="6703" y="10639"/>
                  </a:lnTo>
                  <a:lnTo>
                    <a:pt x="6777" y="10714"/>
                  </a:lnTo>
                  <a:lnTo>
                    <a:pt x="6852" y="10789"/>
                  </a:lnTo>
                  <a:lnTo>
                    <a:pt x="6935" y="10847"/>
                  </a:lnTo>
                  <a:lnTo>
                    <a:pt x="6985" y="10872"/>
                  </a:lnTo>
                  <a:lnTo>
                    <a:pt x="7027" y="10888"/>
                  </a:lnTo>
                  <a:lnTo>
                    <a:pt x="7093" y="10896"/>
                  </a:lnTo>
                  <a:lnTo>
                    <a:pt x="7151" y="10905"/>
                  </a:lnTo>
                  <a:lnTo>
                    <a:pt x="7276" y="10905"/>
                  </a:lnTo>
                  <a:lnTo>
                    <a:pt x="8264" y="10855"/>
                  </a:lnTo>
                  <a:lnTo>
                    <a:pt x="8355" y="10847"/>
                  </a:lnTo>
                  <a:lnTo>
                    <a:pt x="8397" y="10830"/>
                  </a:lnTo>
                  <a:lnTo>
                    <a:pt x="8438" y="10813"/>
                  </a:lnTo>
                  <a:lnTo>
                    <a:pt x="8472" y="10789"/>
                  </a:lnTo>
                  <a:lnTo>
                    <a:pt x="8505" y="10755"/>
                  </a:lnTo>
                  <a:lnTo>
                    <a:pt x="8555" y="10681"/>
                  </a:lnTo>
                  <a:lnTo>
                    <a:pt x="8588" y="10647"/>
                  </a:lnTo>
                  <a:lnTo>
                    <a:pt x="8613" y="10614"/>
                  </a:lnTo>
                  <a:lnTo>
                    <a:pt x="8654" y="10589"/>
                  </a:lnTo>
                  <a:lnTo>
                    <a:pt x="8688" y="10573"/>
                  </a:lnTo>
                  <a:lnTo>
                    <a:pt x="8771" y="10573"/>
                  </a:lnTo>
                  <a:lnTo>
                    <a:pt x="8845" y="10597"/>
                  </a:lnTo>
                  <a:lnTo>
                    <a:pt x="8920" y="10631"/>
                  </a:lnTo>
                  <a:lnTo>
                    <a:pt x="8953" y="10639"/>
                  </a:lnTo>
                  <a:lnTo>
                    <a:pt x="9028" y="10639"/>
                  </a:lnTo>
                  <a:lnTo>
                    <a:pt x="9061" y="10622"/>
                  </a:lnTo>
                  <a:lnTo>
                    <a:pt x="9119" y="10589"/>
                  </a:lnTo>
                  <a:lnTo>
                    <a:pt x="9161" y="10539"/>
                  </a:lnTo>
                  <a:lnTo>
                    <a:pt x="9202" y="10481"/>
                  </a:lnTo>
                  <a:lnTo>
                    <a:pt x="9269" y="10373"/>
                  </a:lnTo>
                  <a:lnTo>
                    <a:pt x="9327" y="10257"/>
                  </a:lnTo>
                  <a:lnTo>
                    <a:pt x="9369" y="10132"/>
                  </a:lnTo>
                  <a:lnTo>
                    <a:pt x="9393" y="10008"/>
                  </a:lnTo>
                  <a:lnTo>
                    <a:pt x="9443" y="10024"/>
                  </a:lnTo>
                  <a:lnTo>
                    <a:pt x="9485" y="10041"/>
                  </a:lnTo>
                  <a:lnTo>
                    <a:pt x="9526" y="10049"/>
                  </a:lnTo>
                  <a:lnTo>
                    <a:pt x="9568" y="10049"/>
                  </a:lnTo>
                  <a:lnTo>
                    <a:pt x="9659" y="10041"/>
                  </a:lnTo>
                  <a:lnTo>
                    <a:pt x="9751" y="10016"/>
                  </a:lnTo>
                  <a:lnTo>
                    <a:pt x="9834" y="9975"/>
                  </a:lnTo>
                  <a:lnTo>
                    <a:pt x="9917" y="9925"/>
                  </a:lnTo>
                  <a:lnTo>
                    <a:pt x="10000" y="9875"/>
                  </a:lnTo>
                  <a:lnTo>
                    <a:pt x="10074" y="9817"/>
                  </a:lnTo>
                  <a:lnTo>
                    <a:pt x="10664" y="9377"/>
                  </a:lnTo>
                  <a:lnTo>
                    <a:pt x="10805" y="9269"/>
                  </a:lnTo>
                  <a:lnTo>
                    <a:pt x="10946" y="9152"/>
                  </a:lnTo>
                  <a:lnTo>
                    <a:pt x="11079" y="9036"/>
                  </a:lnTo>
                  <a:lnTo>
                    <a:pt x="11204" y="8903"/>
                  </a:lnTo>
                  <a:lnTo>
                    <a:pt x="11279" y="8812"/>
                  </a:lnTo>
                  <a:lnTo>
                    <a:pt x="11345" y="8712"/>
                  </a:lnTo>
                  <a:lnTo>
                    <a:pt x="11412" y="8613"/>
                  </a:lnTo>
                  <a:lnTo>
                    <a:pt x="11470" y="8505"/>
                  </a:lnTo>
                  <a:lnTo>
                    <a:pt x="11569" y="8280"/>
                  </a:lnTo>
                  <a:lnTo>
                    <a:pt x="11661" y="8056"/>
                  </a:lnTo>
                  <a:lnTo>
                    <a:pt x="11744" y="7840"/>
                  </a:lnTo>
                  <a:lnTo>
                    <a:pt x="11818" y="7624"/>
                  </a:lnTo>
                  <a:lnTo>
                    <a:pt x="11951" y="7184"/>
                  </a:lnTo>
                  <a:lnTo>
                    <a:pt x="12076" y="6744"/>
                  </a:lnTo>
                  <a:lnTo>
                    <a:pt x="12176" y="6296"/>
                  </a:lnTo>
                  <a:lnTo>
                    <a:pt x="12225" y="6246"/>
                  </a:lnTo>
                  <a:lnTo>
                    <a:pt x="12267" y="6188"/>
                  </a:lnTo>
                  <a:lnTo>
                    <a:pt x="12292" y="6121"/>
                  </a:lnTo>
                  <a:lnTo>
                    <a:pt x="12317" y="6055"/>
                  </a:lnTo>
                  <a:lnTo>
                    <a:pt x="12325" y="5980"/>
                  </a:lnTo>
                  <a:lnTo>
                    <a:pt x="12325" y="5914"/>
                  </a:lnTo>
                  <a:lnTo>
                    <a:pt x="12317" y="5839"/>
                  </a:lnTo>
                  <a:lnTo>
                    <a:pt x="12300" y="5772"/>
                  </a:lnTo>
                  <a:lnTo>
                    <a:pt x="12267" y="5706"/>
                  </a:lnTo>
                  <a:lnTo>
                    <a:pt x="12234" y="5648"/>
                  </a:lnTo>
                  <a:lnTo>
                    <a:pt x="12184" y="5590"/>
                  </a:lnTo>
                  <a:lnTo>
                    <a:pt x="12126" y="5548"/>
                  </a:lnTo>
                  <a:lnTo>
                    <a:pt x="12068" y="5507"/>
                  </a:lnTo>
                  <a:lnTo>
                    <a:pt x="12001" y="5482"/>
                  </a:lnTo>
                  <a:lnTo>
                    <a:pt x="11935" y="5457"/>
                  </a:lnTo>
                  <a:lnTo>
                    <a:pt x="11868" y="5448"/>
                  </a:lnTo>
                  <a:lnTo>
                    <a:pt x="11877" y="5407"/>
                  </a:lnTo>
                  <a:lnTo>
                    <a:pt x="11902" y="5365"/>
                  </a:lnTo>
                  <a:lnTo>
                    <a:pt x="11935" y="5332"/>
                  </a:lnTo>
                  <a:lnTo>
                    <a:pt x="11976" y="5299"/>
                  </a:lnTo>
                  <a:lnTo>
                    <a:pt x="12059" y="5241"/>
                  </a:lnTo>
                  <a:lnTo>
                    <a:pt x="12142" y="5191"/>
                  </a:lnTo>
                  <a:lnTo>
                    <a:pt x="12234" y="5133"/>
                  </a:lnTo>
                  <a:lnTo>
                    <a:pt x="12267" y="5100"/>
                  </a:lnTo>
                  <a:lnTo>
                    <a:pt x="12300" y="5058"/>
                  </a:lnTo>
                  <a:lnTo>
                    <a:pt x="12325" y="5017"/>
                  </a:lnTo>
                  <a:lnTo>
                    <a:pt x="12342" y="4975"/>
                  </a:lnTo>
                  <a:lnTo>
                    <a:pt x="12350" y="4934"/>
                  </a:lnTo>
                  <a:lnTo>
                    <a:pt x="12333" y="4884"/>
                  </a:lnTo>
                  <a:lnTo>
                    <a:pt x="12317" y="4850"/>
                  </a:lnTo>
                  <a:lnTo>
                    <a:pt x="12292" y="4817"/>
                  </a:lnTo>
                  <a:lnTo>
                    <a:pt x="12250" y="4792"/>
                  </a:lnTo>
                  <a:lnTo>
                    <a:pt x="12217" y="4776"/>
                  </a:lnTo>
                  <a:lnTo>
                    <a:pt x="12126" y="4751"/>
                  </a:lnTo>
                  <a:lnTo>
                    <a:pt x="12034" y="4743"/>
                  </a:lnTo>
                  <a:lnTo>
                    <a:pt x="12043" y="4693"/>
                  </a:lnTo>
                  <a:lnTo>
                    <a:pt x="12043" y="4643"/>
                  </a:lnTo>
                  <a:lnTo>
                    <a:pt x="12043" y="4593"/>
                  </a:lnTo>
                  <a:lnTo>
                    <a:pt x="12034" y="4543"/>
                  </a:lnTo>
                  <a:lnTo>
                    <a:pt x="12001" y="4444"/>
                  </a:lnTo>
                  <a:lnTo>
                    <a:pt x="11960" y="4352"/>
                  </a:lnTo>
                  <a:lnTo>
                    <a:pt x="11910" y="4253"/>
                  </a:lnTo>
                  <a:lnTo>
                    <a:pt x="11852" y="4161"/>
                  </a:lnTo>
                  <a:lnTo>
                    <a:pt x="11794" y="4070"/>
                  </a:lnTo>
                  <a:lnTo>
                    <a:pt x="11744" y="3970"/>
                  </a:lnTo>
                  <a:lnTo>
                    <a:pt x="11711" y="3879"/>
                  </a:lnTo>
                  <a:lnTo>
                    <a:pt x="11677" y="3779"/>
                  </a:lnTo>
                  <a:lnTo>
                    <a:pt x="11652" y="3679"/>
                  </a:lnTo>
                  <a:lnTo>
                    <a:pt x="11636" y="3580"/>
                  </a:lnTo>
                  <a:lnTo>
                    <a:pt x="11636" y="3480"/>
                  </a:lnTo>
                  <a:lnTo>
                    <a:pt x="11636" y="3381"/>
                  </a:lnTo>
                  <a:lnTo>
                    <a:pt x="11644" y="3273"/>
                  </a:lnTo>
                  <a:lnTo>
                    <a:pt x="11661" y="3173"/>
                  </a:lnTo>
                  <a:lnTo>
                    <a:pt x="11686" y="3073"/>
                  </a:lnTo>
                  <a:lnTo>
                    <a:pt x="11719" y="2974"/>
                  </a:lnTo>
                  <a:lnTo>
                    <a:pt x="11752" y="2874"/>
                  </a:lnTo>
                  <a:lnTo>
                    <a:pt x="11794" y="2774"/>
                  </a:lnTo>
                  <a:lnTo>
                    <a:pt x="11835" y="2675"/>
                  </a:lnTo>
                  <a:lnTo>
                    <a:pt x="11885" y="2583"/>
                  </a:lnTo>
                  <a:lnTo>
                    <a:pt x="11993" y="2401"/>
                  </a:lnTo>
                  <a:lnTo>
                    <a:pt x="12034" y="2342"/>
                  </a:lnTo>
                  <a:lnTo>
                    <a:pt x="12043" y="2309"/>
                  </a:lnTo>
                  <a:lnTo>
                    <a:pt x="12051" y="2276"/>
                  </a:lnTo>
                  <a:lnTo>
                    <a:pt x="12043" y="2234"/>
                  </a:lnTo>
                  <a:lnTo>
                    <a:pt x="12026" y="2193"/>
                  </a:lnTo>
                  <a:lnTo>
                    <a:pt x="12001" y="2160"/>
                  </a:lnTo>
                  <a:lnTo>
                    <a:pt x="11968" y="2126"/>
                  </a:lnTo>
                  <a:lnTo>
                    <a:pt x="11910" y="2077"/>
                  </a:lnTo>
                  <a:lnTo>
                    <a:pt x="11843" y="2035"/>
                  </a:lnTo>
                  <a:lnTo>
                    <a:pt x="11777" y="2002"/>
                  </a:lnTo>
                  <a:lnTo>
                    <a:pt x="11711" y="1969"/>
                  </a:lnTo>
                  <a:lnTo>
                    <a:pt x="11561" y="1902"/>
                  </a:lnTo>
                  <a:lnTo>
                    <a:pt x="11412" y="1852"/>
                  </a:lnTo>
                  <a:lnTo>
                    <a:pt x="11270" y="1794"/>
                  </a:lnTo>
                  <a:lnTo>
                    <a:pt x="11196" y="1761"/>
                  </a:lnTo>
                  <a:lnTo>
                    <a:pt x="11129" y="1728"/>
                  </a:lnTo>
                  <a:lnTo>
                    <a:pt x="11071" y="1686"/>
                  </a:lnTo>
                  <a:lnTo>
                    <a:pt x="11013" y="1636"/>
                  </a:lnTo>
                  <a:lnTo>
                    <a:pt x="10963" y="1587"/>
                  </a:lnTo>
                  <a:lnTo>
                    <a:pt x="10913" y="1529"/>
                  </a:lnTo>
                  <a:lnTo>
                    <a:pt x="10863" y="1429"/>
                  </a:lnTo>
                  <a:lnTo>
                    <a:pt x="10814" y="1321"/>
                  </a:lnTo>
                  <a:lnTo>
                    <a:pt x="10780" y="1271"/>
                  </a:lnTo>
                  <a:lnTo>
                    <a:pt x="10755" y="1230"/>
                  </a:lnTo>
                  <a:lnTo>
                    <a:pt x="10714" y="1188"/>
                  </a:lnTo>
                  <a:lnTo>
                    <a:pt x="10672" y="1155"/>
                  </a:lnTo>
                  <a:lnTo>
                    <a:pt x="10606" y="1122"/>
                  </a:lnTo>
                  <a:lnTo>
                    <a:pt x="10531" y="1097"/>
                  </a:lnTo>
                  <a:lnTo>
                    <a:pt x="10456" y="1072"/>
                  </a:lnTo>
                  <a:lnTo>
                    <a:pt x="10390" y="1047"/>
                  </a:lnTo>
                  <a:lnTo>
                    <a:pt x="10349" y="1022"/>
                  </a:lnTo>
                  <a:lnTo>
                    <a:pt x="10307" y="989"/>
                  </a:lnTo>
                  <a:lnTo>
                    <a:pt x="10274" y="955"/>
                  </a:lnTo>
                  <a:lnTo>
                    <a:pt x="10249" y="914"/>
                  </a:lnTo>
                  <a:lnTo>
                    <a:pt x="10224" y="872"/>
                  </a:lnTo>
                  <a:lnTo>
                    <a:pt x="10207" y="831"/>
                  </a:lnTo>
                  <a:lnTo>
                    <a:pt x="10174" y="731"/>
                  </a:lnTo>
                  <a:lnTo>
                    <a:pt x="10157" y="632"/>
                  </a:lnTo>
                  <a:lnTo>
                    <a:pt x="10157" y="524"/>
                  </a:lnTo>
                  <a:lnTo>
                    <a:pt x="10157" y="416"/>
                  </a:lnTo>
                  <a:lnTo>
                    <a:pt x="10166" y="316"/>
                  </a:lnTo>
                  <a:lnTo>
                    <a:pt x="10099" y="316"/>
                  </a:lnTo>
                  <a:lnTo>
                    <a:pt x="10041" y="324"/>
                  </a:lnTo>
                  <a:lnTo>
                    <a:pt x="9983" y="341"/>
                  </a:lnTo>
                  <a:lnTo>
                    <a:pt x="9933" y="366"/>
                  </a:lnTo>
                  <a:lnTo>
                    <a:pt x="9883" y="399"/>
                  </a:lnTo>
                  <a:lnTo>
                    <a:pt x="9834" y="441"/>
                  </a:lnTo>
                  <a:lnTo>
                    <a:pt x="9792" y="482"/>
                  </a:lnTo>
                  <a:lnTo>
                    <a:pt x="9751" y="532"/>
                  </a:lnTo>
                  <a:lnTo>
                    <a:pt x="9676" y="640"/>
                  </a:lnTo>
                  <a:lnTo>
                    <a:pt x="9609" y="756"/>
                  </a:lnTo>
                  <a:lnTo>
                    <a:pt x="9551" y="881"/>
                  </a:lnTo>
                  <a:lnTo>
                    <a:pt x="9510" y="1005"/>
                  </a:lnTo>
                  <a:lnTo>
                    <a:pt x="9153" y="2035"/>
                  </a:lnTo>
                  <a:lnTo>
                    <a:pt x="9119" y="2126"/>
                  </a:lnTo>
                  <a:lnTo>
                    <a:pt x="9094" y="2168"/>
                  </a:lnTo>
                  <a:lnTo>
                    <a:pt x="9070" y="2210"/>
                  </a:lnTo>
                  <a:lnTo>
                    <a:pt x="9036" y="2243"/>
                  </a:lnTo>
                  <a:lnTo>
                    <a:pt x="9003" y="2268"/>
                  </a:lnTo>
                  <a:lnTo>
                    <a:pt x="8970" y="2293"/>
                  </a:lnTo>
                  <a:lnTo>
                    <a:pt x="8928" y="2301"/>
                  </a:lnTo>
                  <a:lnTo>
                    <a:pt x="8879" y="2293"/>
                  </a:lnTo>
                  <a:lnTo>
                    <a:pt x="8845" y="2276"/>
                  </a:lnTo>
                  <a:lnTo>
                    <a:pt x="8804" y="2251"/>
                  </a:lnTo>
                  <a:lnTo>
                    <a:pt x="8779" y="2226"/>
                  </a:lnTo>
                  <a:lnTo>
                    <a:pt x="8754" y="2185"/>
                  </a:lnTo>
                  <a:lnTo>
                    <a:pt x="8737" y="2143"/>
                  </a:lnTo>
                  <a:lnTo>
                    <a:pt x="8729" y="2093"/>
                  </a:lnTo>
                  <a:lnTo>
                    <a:pt x="8729" y="2052"/>
                  </a:lnTo>
                  <a:lnTo>
                    <a:pt x="8729" y="2010"/>
                  </a:lnTo>
                  <a:lnTo>
                    <a:pt x="8746" y="1960"/>
                  </a:lnTo>
                  <a:lnTo>
                    <a:pt x="8779" y="1886"/>
                  </a:lnTo>
                  <a:lnTo>
                    <a:pt x="8829" y="1803"/>
                  </a:lnTo>
                  <a:lnTo>
                    <a:pt x="8879" y="1728"/>
                  </a:lnTo>
                  <a:lnTo>
                    <a:pt x="9036" y="1479"/>
                  </a:lnTo>
                  <a:lnTo>
                    <a:pt x="9186" y="1230"/>
                  </a:lnTo>
                  <a:lnTo>
                    <a:pt x="9327" y="964"/>
                  </a:lnTo>
                  <a:lnTo>
                    <a:pt x="9452" y="698"/>
                  </a:lnTo>
                  <a:lnTo>
                    <a:pt x="9476" y="640"/>
                  </a:lnTo>
                  <a:lnTo>
                    <a:pt x="9493" y="582"/>
                  </a:lnTo>
                  <a:lnTo>
                    <a:pt x="9501" y="524"/>
                  </a:lnTo>
                  <a:lnTo>
                    <a:pt x="9510" y="474"/>
                  </a:lnTo>
                  <a:lnTo>
                    <a:pt x="9501" y="416"/>
                  </a:lnTo>
                  <a:lnTo>
                    <a:pt x="9485" y="366"/>
                  </a:lnTo>
                  <a:lnTo>
                    <a:pt x="9460" y="324"/>
                  </a:lnTo>
                  <a:lnTo>
                    <a:pt x="9418" y="299"/>
                  </a:lnTo>
                  <a:lnTo>
                    <a:pt x="9385" y="291"/>
                  </a:lnTo>
                  <a:lnTo>
                    <a:pt x="9360" y="283"/>
                  </a:lnTo>
                  <a:lnTo>
                    <a:pt x="9310" y="283"/>
                  </a:lnTo>
                  <a:lnTo>
                    <a:pt x="9252" y="308"/>
                  </a:lnTo>
                  <a:lnTo>
                    <a:pt x="9202" y="341"/>
                  </a:lnTo>
                  <a:lnTo>
                    <a:pt x="9103" y="424"/>
                  </a:lnTo>
                  <a:lnTo>
                    <a:pt x="9011" y="515"/>
                  </a:lnTo>
                  <a:lnTo>
                    <a:pt x="8937" y="565"/>
                  </a:lnTo>
                  <a:lnTo>
                    <a:pt x="8862" y="598"/>
                  </a:lnTo>
                  <a:lnTo>
                    <a:pt x="8787" y="632"/>
                  </a:lnTo>
                  <a:lnTo>
                    <a:pt x="8704" y="648"/>
                  </a:lnTo>
                  <a:lnTo>
                    <a:pt x="8530" y="673"/>
                  </a:lnTo>
                  <a:lnTo>
                    <a:pt x="8364" y="698"/>
                  </a:lnTo>
                  <a:lnTo>
                    <a:pt x="8272" y="715"/>
                  </a:lnTo>
                  <a:lnTo>
                    <a:pt x="8189" y="731"/>
                  </a:lnTo>
                  <a:lnTo>
                    <a:pt x="8106" y="764"/>
                  </a:lnTo>
                  <a:lnTo>
                    <a:pt x="8031" y="806"/>
                  </a:lnTo>
                  <a:lnTo>
                    <a:pt x="7957" y="848"/>
                  </a:lnTo>
                  <a:lnTo>
                    <a:pt x="7899" y="906"/>
                  </a:lnTo>
                  <a:lnTo>
                    <a:pt x="7857" y="972"/>
                  </a:lnTo>
                  <a:lnTo>
                    <a:pt x="7840" y="1014"/>
                  </a:lnTo>
                  <a:lnTo>
                    <a:pt x="7824" y="1055"/>
                  </a:lnTo>
                  <a:lnTo>
                    <a:pt x="7816" y="1105"/>
                  </a:lnTo>
                  <a:lnTo>
                    <a:pt x="7816" y="1163"/>
                  </a:lnTo>
                  <a:lnTo>
                    <a:pt x="7824" y="1213"/>
                  </a:lnTo>
                  <a:lnTo>
                    <a:pt x="7840" y="1271"/>
                  </a:lnTo>
                  <a:lnTo>
                    <a:pt x="7874" y="1379"/>
                  </a:lnTo>
                  <a:lnTo>
                    <a:pt x="7923" y="1487"/>
                  </a:lnTo>
                  <a:lnTo>
                    <a:pt x="7973" y="1595"/>
                  </a:lnTo>
                  <a:lnTo>
                    <a:pt x="8015" y="1703"/>
                  </a:lnTo>
                  <a:lnTo>
                    <a:pt x="8031" y="1761"/>
                  </a:lnTo>
                  <a:lnTo>
                    <a:pt x="8031" y="1811"/>
                  </a:lnTo>
                  <a:lnTo>
                    <a:pt x="8031" y="1869"/>
                  </a:lnTo>
                  <a:lnTo>
                    <a:pt x="8023" y="1919"/>
                  </a:lnTo>
                  <a:lnTo>
                    <a:pt x="7965" y="1902"/>
                  </a:lnTo>
                  <a:lnTo>
                    <a:pt x="7907" y="1877"/>
                  </a:lnTo>
                  <a:lnTo>
                    <a:pt x="7849" y="1844"/>
                  </a:lnTo>
                  <a:lnTo>
                    <a:pt x="7799" y="1811"/>
                  </a:lnTo>
                  <a:lnTo>
                    <a:pt x="7691" y="1736"/>
                  </a:lnTo>
                  <a:lnTo>
                    <a:pt x="7583" y="1661"/>
                  </a:lnTo>
                  <a:lnTo>
                    <a:pt x="7508" y="1628"/>
                  </a:lnTo>
                  <a:lnTo>
                    <a:pt x="7433" y="1595"/>
                  </a:lnTo>
                  <a:lnTo>
                    <a:pt x="7276" y="1537"/>
                  </a:lnTo>
                  <a:lnTo>
                    <a:pt x="7118" y="1479"/>
                  </a:lnTo>
                  <a:lnTo>
                    <a:pt x="7043" y="1445"/>
                  </a:lnTo>
                  <a:lnTo>
                    <a:pt x="6968" y="1404"/>
                  </a:lnTo>
                  <a:lnTo>
                    <a:pt x="6935" y="1379"/>
                  </a:lnTo>
                  <a:lnTo>
                    <a:pt x="6910" y="1346"/>
                  </a:lnTo>
                  <a:lnTo>
                    <a:pt x="6860" y="1279"/>
                  </a:lnTo>
                  <a:lnTo>
                    <a:pt x="6819" y="1196"/>
                  </a:lnTo>
                  <a:lnTo>
                    <a:pt x="6802" y="1113"/>
                  </a:lnTo>
                  <a:lnTo>
                    <a:pt x="6802" y="1039"/>
                  </a:lnTo>
                  <a:lnTo>
                    <a:pt x="6811" y="997"/>
                  </a:lnTo>
                  <a:lnTo>
                    <a:pt x="6819" y="964"/>
                  </a:lnTo>
                  <a:lnTo>
                    <a:pt x="6836" y="931"/>
                  </a:lnTo>
                  <a:lnTo>
                    <a:pt x="6860" y="897"/>
                  </a:lnTo>
                  <a:lnTo>
                    <a:pt x="6885" y="872"/>
                  </a:lnTo>
                  <a:lnTo>
                    <a:pt x="6927" y="856"/>
                  </a:lnTo>
                  <a:lnTo>
                    <a:pt x="6960" y="848"/>
                  </a:lnTo>
                  <a:lnTo>
                    <a:pt x="6993" y="839"/>
                  </a:lnTo>
                  <a:lnTo>
                    <a:pt x="7060" y="839"/>
                  </a:lnTo>
                  <a:lnTo>
                    <a:pt x="7126" y="856"/>
                  </a:lnTo>
                  <a:lnTo>
                    <a:pt x="7201" y="881"/>
                  </a:lnTo>
                  <a:lnTo>
                    <a:pt x="7342" y="955"/>
                  </a:lnTo>
                  <a:lnTo>
                    <a:pt x="7409" y="989"/>
                  </a:lnTo>
                  <a:lnTo>
                    <a:pt x="7483" y="1014"/>
                  </a:lnTo>
                  <a:lnTo>
                    <a:pt x="7616" y="92"/>
                  </a:lnTo>
                  <a:lnTo>
                    <a:pt x="7550" y="59"/>
                  </a:lnTo>
                  <a:lnTo>
                    <a:pt x="7475" y="42"/>
                  </a:lnTo>
                  <a:lnTo>
                    <a:pt x="7400" y="17"/>
                  </a:lnTo>
                  <a:lnTo>
                    <a:pt x="7334" y="9"/>
                  </a:lnTo>
                  <a:lnTo>
                    <a:pt x="7259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5683436" y="1389470"/>
              <a:ext cx="1090763" cy="707406"/>
            </a:xfrm>
            <a:custGeom>
              <a:avLst/>
              <a:gdLst/>
              <a:ahLst/>
              <a:cxnLst/>
              <a:rect l="l" t="t" r="r" b="b"/>
              <a:pathLst>
                <a:path w="35845" h="23247" extrusionOk="0">
                  <a:moveTo>
                    <a:pt x="30222" y="19758"/>
                  </a:moveTo>
                  <a:lnTo>
                    <a:pt x="30306" y="19783"/>
                  </a:lnTo>
                  <a:lnTo>
                    <a:pt x="30380" y="19808"/>
                  </a:lnTo>
                  <a:lnTo>
                    <a:pt x="30455" y="19841"/>
                  </a:lnTo>
                  <a:lnTo>
                    <a:pt x="30505" y="19916"/>
                  </a:lnTo>
                  <a:lnTo>
                    <a:pt x="30530" y="19999"/>
                  </a:lnTo>
                  <a:lnTo>
                    <a:pt x="30546" y="20082"/>
                  </a:lnTo>
                  <a:lnTo>
                    <a:pt x="30555" y="20165"/>
                  </a:lnTo>
                  <a:lnTo>
                    <a:pt x="30538" y="20248"/>
                  </a:lnTo>
                  <a:lnTo>
                    <a:pt x="30513" y="20331"/>
                  </a:lnTo>
                  <a:lnTo>
                    <a:pt x="30472" y="20406"/>
                  </a:lnTo>
                  <a:lnTo>
                    <a:pt x="30422" y="20472"/>
                  </a:lnTo>
                  <a:lnTo>
                    <a:pt x="30297" y="20489"/>
                  </a:lnTo>
                  <a:lnTo>
                    <a:pt x="30164" y="20489"/>
                  </a:lnTo>
                  <a:lnTo>
                    <a:pt x="30098" y="20481"/>
                  </a:lnTo>
                  <a:lnTo>
                    <a:pt x="30040" y="20464"/>
                  </a:lnTo>
                  <a:lnTo>
                    <a:pt x="29990" y="20439"/>
                  </a:lnTo>
                  <a:lnTo>
                    <a:pt x="29940" y="20406"/>
                  </a:lnTo>
                  <a:lnTo>
                    <a:pt x="29890" y="20348"/>
                  </a:lnTo>
                  <a:lnTo>
                    <a:pt x="29857" y="20290"/>
                  </a:lnTo>
                  <a:lnTo>
                    <a:pt x="29840" y="20223"/>
                  </a:lnTo>
                  <a:lnTo>
                    <a:pt x="29832" y="20157"/>
                  </a:lnTo>
                  <a:lnTo>
                    <a:pt x="29832" y="20082"/>
                  </a:lnTo>
                  <a:lnTo>
                    <a:pt x="29849" y="20016"/>
                  </a:lnTo>
                  <a:lnTo>
                    <a:pt x="29874" y="19941"/>
                  </a:lnTo>
                  <a:lnTo>
                    <a:pt x="29915" y="19883"/>
                  </a:lnTo>
                  <a:lnTo>
                    <a:pt x="29957" y="19833"/>
                  </a:lnTo>
                  <a:lnTo>
                    <a:pt x="30015" y="19791"/>
                  </a:lnTo>
                  <a:lnTo>
                    <a:pt x="30081" y="19766"/>
                  </a:lnTo>
                  <a:lnTo>
                    <a:pt x="30148" y="19758"/>
                  </a:lnTo>
                  <a:close/>
                  <a:moveTo>
                    <a:pt x="21976" y="1"/>
                  </a:moveTo>
                  <a:lnTo>
                    <a:pt x="21859" y="9"/>
                  </a:lnTo>
                  <a:lnTo>
                    <a:pt x="21627" y="34"/>
                  </a:lnTo>
                  <a:lnTo>
                    <a:pt x="21386" y="67"/>
                  </a:lnTo>
                  <a:lnTo>
                    <a:pt x="21153" y="109"/>
                  </a:lnTo>
                  <a:lnTo>
                    <a:pt x="20921" y="150"/>
                  </a:lnTo>
                  <a:lnTo>
                    <a:pt x="20688" y="192"/>
                  </a:lnTo>
                  <a:lnTo>
                    <a:pt x="20448" y="225"/>
                  </a:lnTo>
                  <a:lnTo>
                    <a:pt x="20215" y="242"/>
                  </a:lnTo>
                  <a:lnTo>
                    <a:pt x="19501" y="242"/>
                  </a:lnTo>
                  <a:lnTo>
                    <a:pt x="19368" y="250"/>
                  </a:lnTo>
                  <a:lnTo>
                    <a:pt x="19227" y="266"/>
                  </a:lnTo>
                  <a:lnTo>
                    <a:pt x="19086" y="291"/>
                  </a:lnTo>
                  <a:lnTo>
                    <a:pt x="18944" y="341"/>
                  </a:lnTo>
                  <a:lnTo>
                    <a:pt x="18812" y="391"/>
                  </a:lnTo>
                  <a:lnTo>
                    <a:pt x="18679" y="457"/>
                  </a:lnTo>
                  <a:lnTo>
                    <a:pt x="18546" y="524"/>
                  </a:lnTo>
                  <a:lnTo>
                    <a:pt x="17674" y="972"/>
                  </a:lnTo>
                  <a:lnTo>
                    <a:pt x="17200" y="1213"/>
                  </a:lnTo>
                  <a:lnTo>
                    <a:pt x="17092" y="1271"/>
                  </a:lnTo>
                  <a:lnTo>
                    <a:pt x="16993" y="1338"/>
                  </a:lnTo>
                  <a:lnTo>
                    <a:pt x="16810" y="1487"/>
                  </a:lnTo>
                  <a:lnTo>
                    <a:pt x="16719" y="1562"/>
                  </a:lnTo>
                  <a:lnTo>
                    <a:pt x="16619" y="1637"/>
                  </a:lnTo>
                  <a:lnTo>
                    <a:pt x="16519" y="1703"/>
                  </a:lnTo>
                  <a:lnTo>
                    <a:pt x="16420" y="1753"/>
                  </a:lnTo>
                  <a:lnTo>
                    <a:pt x="16204" y="1861"/>
                  </a:lnTo>
                  <a:lnTo>
                    <a:pt x="16004" y="1977"/>
                  </a:lnTo>
                  <a:lnTo>
                    <a:pt x="15805" y="2102"/>
                  </a:lnTo>
                  <a:lnTo>
                    <a:pt x="15614" y="2226"/>
                  </a:lnTo>
                  <a:lnTo>
                    <a:pt x="15423" y="2368"/>
                  </a:lnTo>
                  <a:lnTo>
                    <a:pt x="15240" y="2509"/>
                  </a:lnTo>
                  <a:lnTo>
                    <a:pt x="14875" y="2808"/>
                  </a:lnTo>
                  <a:lnTo>
                    <a:pt x="14510" y="3107"/>
                  </a:lnTo>
                  <a:lnTo>
                    <a:pt x="14327" y="3248"/>
                  </a:lnTo>
                  <a:lnTo>
                    <a:pt x="14136" y="3389"/>
                  </a:lnTo>
                  <a:lnTo>
                    <a:pt x="13945" y="3530"/>
                  </a:lnTo>
                  <a:lnTo>
                    <a:pt x="13754" y="3655"/>
                  </a:lnTo>
                  <a:lnTo>
                    <a:pt x="13554" y="3779"/>
                  </a:lnTo>
                  <a:lnTo>
                    <a:pt x="13347" y="3887"/>
                  </a:lnTo>
                  <a:lnTo>
                    <a:pt x="13114" y="3995"/>
                  </a:lnTo>
                  <a:lnTo>
                    <a:pt x="12890" y="4095"/>
                  </a:lnTo>
                  <a:lnTo>
                    <a:pt x="12666" y="4211"/>
                  </a:lnTo>
                  <a:lnTo>
                    <a:pt x="12558" y="4269"/>
                  </a:lnTo>
                  <a:lnTo>
                    <a:pt x="12450" y="4344"/>
                  </a:lnTo>
                  <a:lnTo>
                    <a:pt x="12317" y="4444"/>
                  </a:lnTo>
                  <a:lnTo>
                    <a:pt x="12192" y="4552"/>
                  </a:lnTo>
                  <a:lnTo>
                    <a:pt x="11935" y="4768"/>
                  </a:lnTo>
                  <a:lnTo>
                    <a:pt x="11752" y="4909"/>
                  </a:lnTo>
                  <a:lnTo>
                    <a:pt x="11553" y="5042"/>
                  </a:lnTo>
                  <a:lnTo>
                    <a:pt x="11354" y="5166"/>
                  </a:lnTo>
                  <a:lnTo>
                    <a:pt x="11146" y="5291"/>
                  </a:lnTo>
                  <a:lnTo>
                    <a:pt x="9792" y="6088"/>
                  </a:lnTo>
                  <a:lnTo>
                    <a:pt x="9726" y="6130"/>
                  </a:lnTo>
                  <a:lnTo>
                    <a:pt x="9659" y="6163"/>
                  </a:lnTo>
                  <a:lnTo>
                    <a:pt x="9585" y="6188"/>
                  </a:lnTo>
                  <a:lnTo>
                    <a:pt x="9510" y="6204"/>
                  </a:lnTo>
                  <a:lnTo>
                    <a:pt x="9468" y="6204"/>
                  </a:lnTo>
                  <a:lnTo>
                    <a:pt x="9427" y="6196"/>
                  </a:lnTo>
                  <a:lnTo>
                    <a:pt x="9385" y="6188"/>
                  </a:lnTo>
                  <a:lnTo>
                    <a:pt x="9344" y="6171"/>
                  </a:lnTo>
                  <a:lnTo>
                    <a:pt x="9311" y="6146"/>
                  </a:lnTo>
                  <a:lnTo>
                    <a:pt x="9277" y="6121"/>
                  </a:lnTo>
                  <a:lnTo>
                    <a:pt x="9219" y="6055"/>
                  </a:lnTo>
                  <a:lnTo>
                    <a:pt x="9178" y="5980"/>
                  </a:lnTo>
                  <a:lnTo>
                    <a:pt x="9161" y="5939"/>
                  </a:lnTo>
                  <a:lnTo>
                    <a:pt x="9153" y="5897"/>
                  </a:lnTo>
                  <a:lnTo>
                    <a:pt x="9153" y="5856"/>
                  </a:lnTo>
                  <a:lnTo>
                    <a:pt x="9153" y="5814"/>
                  </a:lnTo>
                  <a:lnTo>
                    <a:pt x="9161" y="5773"/>
                  </a:lnTo>
                  <a:lnTo>
                    <a:pt x="9178" y="5731"/>
                  </a:lnTo>
                  <a:lnTo>
                    <a:pt x="9128" y="5714"/>
                  </a:lnTo>
                  <a:lnTo>
                    <a:pt x="9086" y="5714"/>
                  </a:lnTo>
                  <a:lnTo>
                    <a:pt x="9045" y="5723"/>
                  </a:lnTo>
                  <a:lnTo>
                    <a:pt x="8995" y="5739"/>
                  </a:lnTo>
                  <a:lnTo>
                    <a:pt x="8954" y="5773"/>
                  </a:lnTo>
                  <a:lnTo>
                    <a:pt x="8920" y="5806"/>
                  </a:lnTo>
                  <a:lnTo>
                    <a:pt x="8887" y="5847"/>
                  </a:lnTo>
                  <a:lnTo>
                    <a:pt x="8871" y="5897"/>
                  </a:lnTo>
                  <a:lnTo>
                    <a:pt x="8837" y="5989"/>
                  </a:lnTo>
                  <a:lnTo>
                    <a:pt x="8821" y="6088"/>
                  </a:lnTo>
                  <a:lnTo>
                    <a:pt x="8796" y="6188"/>
                  </a:lnTo>
                  <a:lnTo>
                    <a:pt x="8771" y="6279"/>
                  </a:lnTo>
                  <a:lnTo>
                    <a:pt x="8738" y="6337"/>
                  </a:lnTo>
                  <a:lnTo>
                    <a:pt x="8696" y="6395"/>
                  </a:lnTo>
                  <a:lnTo>
                    <a:pt x="8596" y="6495"/>
                  </a:lnTo>
                  <a:lnTo>
                    <a:pt x="8497" y="6595"/>
                  </a:lnTo>
                  <a:lnTo>
                    <a:pt x="8447" y="6645"/>
                  </a:lnTo>
                  <a:lnTo>
                    <a:pt x="8405" y="6694"/>
                  </a:lnTo>
                  <a:lnTo>
                    <a:pt x="8347" y="6786"/>
                  </a:lnTo>
                  <a:lnTo>
                    <a:pt x="8306" y="6885"/>
                  </a:lnTo>
                  <a:lnTo>
                    <a:pt x="8273" y="6985"/>
                  </a:lnTo>
                  <a:lnTo>
                    <a:pt x="8248" y="7085"/>
                  </a:lnTo>
                  <a:lnTo>
                    <a:pt x="8198" y="7301"/>
                  </a:lnTo>
                  <a:lnTo>
                    <a:pt x="8165" y="7400"/>
                  </a:lnTo>
                  <a:lnTo>
                    <a:pt x="8131" y="7500"/>
                  </a:lnTo>
                  <a:lnTo>
                    <a:pt x="8082" y="7600"/>
                  </a:lnTo>
                  <a:lnTo>
                    <a:pt x="8032" y="7691"/>
                  </a:lnTo>
                  <a:lnTo>
                    <a:pt x="7974" y="7774"/>
                  </a:lnTo>
                  <a:lnTo>
                    <a:pt x="7907" y="7857"/>
                  </a:lnTo>
                  <a:lnTo>
                    <a:pt x="7758" y="8023"/>
                  </a:lnTo>
                  <a:lnTo>
                    <a:pt x="7608" y="8173"/>
                  </a:lnTo>
                  <a:lnTo>
                    <a:pt x="7459" y="8331"/>
                  </a:lnTo>
                  <a:lnTo>
                    <a:pt x="7392" y="8414"/>
                  </a:lnTo>
                  <a:lnTo>
                    <a:pt x="7334" y="8497"/>
                  </a:lnTo>
                  <a:lnTo>
                    <a:pt x="7276" y="8588"/>
                  </a:lnTo>
                  <a:lnTo>
                    <a:pt x="7226" y="8679"/>
                  </a:lnTo>
                  <a:lnTo>
                    <a:pt x="7185" y="8771"/>
                  </a:lnTo>
                  <a:lnTo>
                    <a:pt x="7151" y="8870"/>
                  </a:lnTo>
                  <a:lnTo>
                    <a:pt x="7135" y="8962"/>
                  </a:lnTo>
                  <a:lnTo>
                    <a:pt x="7126" y="9053"/>
                  </a:lnTo>
                  <a:lnTo>
                    <a:pt x="7110" y="9153"/>
                  </a:lnTo>
                  <a:lnTo>
                    <a:pt x="7085" y="9236"/>
                  </a:lnTo>
                  <a:lnTo>
                    <a:pt x="7052" y="9327"/>
                  </a:lnTo>
                  <a:lnTo>
                    <a:pt x="7027" y="9369"/>
                  </a:lnTo>
                  <a:lnTo>
                    <a:pt x="6994" y="9402"/>
                  </a:lnTo>
                  <a:lnTo>
                    <a:pt x="6960" y="9435"/>
                  </a:lnTo>
                  <a:lnTo>
                    <a:pt x="6919" y="9460"/>
                  </a:lnTo>
                  <a:lnTo>
                    <a:pt x="6877" y="9477"/>
                  </a:lnTo>
                  <a:lnTo>
                    <a:pt x="6836" y="9485"/>
                  </a:lnTo>
                  <a:lnTo>
                    <a:pt x="6778" y="9485"/>
                  </a:lnTo>
                  <a:lnTo>
                    <a:pt x="6720" y="9468"/>
                  </a:lnTo>
                  <a:lnTo>
                    <a:pt x="6661" y="9443"/>
                  </a:lnTo>
                  <a:lnTo>
                    <a:pt x="6620" y="9402"/>
                  </a:lnTo>
                  <a:lnTo>
                    <a:pt x="6570" y="9360"/>
                  </a:lnTo>
                  <a:lnTo>
                    <a:pt x="6529" y="9311"/>
                  </a:lnTo>
                  <a:lnTo>
                    <a:pt x="6454" y="9203"/>
                  </a:lnTo>
                  <a:lnTo>
                    <a:pt x="6263" y="9211"/>
                  </a:lnTo>
                  <a:lnTo>
                    <a:pt x="6080" y="9219"/>
                  </a:lnTo>
                  <a:lnTo>
                    <a:pt x="5889" y="9211"/>
                  </a:lnTo>
                  <a:lnTo>
                    <a:pt x="5706" y="9203"/>
                  </a:lnTo>
                  <a:lnTo>
                    <a:pt x="5333" y="9169"/>
                  </a:lnTo>
                  <a:lnTo>
                    <a:pt x="4951" y="9144"/>
                  </a:lnTo>
                  <a:lnTo>
                    <a:pt x="4826" y="9144"/>
                  </a:lnTo>
                  <a:lnTo>
                    <a:pt x="4768" y="9161"/>
                  </a:lnTo>
                  <a:lnTo>
                    <a:pt x="4710" y="9178"/>
                  </a:lnTo>
                  <a:lnTo>
                    <a:pt x="4594" y="9219"/>
                  </a:lnTo>
                  <a:lnTo>
                    <a:pt x="4477" y="9277"/>
                  </a:lnTo>
                  <a:lnTo>
                    <a:pt x="4245" y="9402"/>
                  </a:lnTo>
                  <a:lnTo>
                    <a:pt x="4128" y="9468"/>
                  </a:lnTo>
                  <a:lnTo>
                    <a:pt x="4012" y="9510"/>
                  </a:lnTo>
                  <a:lnTo>
                    <a:pt x="3929" y="9535"/>
                  </a:lnTo>
                  <a:lnTo>
                    <a:pt x="3846" y="9560"/>
                  </a:lnTo>
                  <a:lnTo>
                    <a:pt x="3763" y="9568"/>
                  </a:lnTo>
                  <a:lnTo>
                    <a:pt x="3680" y="9576"/>
                  </a:lnTo>
                  <a:lnTo>
                    <a:pt x="3514" y="9585"/>
                  </a:lnTo>
                  <a:lnTo>
                    <a:pt x="3339" y="9576"/>
                  </a:lnTo>
                  <a:lnTo>
                    <a:pt x="3240" y="9568"/>
                  </a:lnTo>
                  <a:lnTo>
                    <a:pt x="3140" y="9551"/>
                  </a:lnTo>
                  <a:lnTo>
                    <a:pt x="3057" y="9518"/>
                  </a:lnTo>
                  <a:lnTo>
                    <a:pt x="2982" y="9468"/>
                  </a:lnTo>
                  <a:lnTo>
                    <a:pt x="2908" y="9410"/>
                  </a:lnTo>
                  <a:lnTo>
                    <a:pt x="2841" y="9352"/>
                  </a:lnTo>
                  <a:lnTo>
                    <a:pt x="2717" y="9211"/>
                  </a:lnTo>
                  <a:lnTo>
                    <a:pt x="2650" y="9144"/>
                  </a:lnTo>
                  <a:lnTo>
                    <a:pt x="2584" y="9078"/>
                  </a:lnTo>
                  <a:lnTo>
                    <a:pt x="2492" y="8995"/>
                  </a:lnTo>
                  <a:lnTo>
                    <a:pt x="2393" y="8928"/>
                  </a:lnTo>
                  <a:lnTo>
                    <a:pt x="2177" y="8796"/>
                  </a:lnTo>
                  <a:lnTo>
                    <a:pt x="2019" y="8721"/>
                  </a:lnTo>
                  <a:lnTo>
                    <a:pt x="1936" y="8679"/>
                  </a:lnTo>
                  <a:lnTo>
                    <a:pt x="1853" y="8654"/>
                  </a:lnTo>
                  <a:lnTo>
                    <a:pt x="1770" y="8646"/>
                  </a:lnTo>
                  <a:lnTo>
                    <a:pt x="1687" y="8638"/>
                  </a:lnTo>
                  <a:lnTo>
                    <a:pt x="1612" y="8654"/>
                  </a:lnTo>
                  <a:lnTo>
                    <a:pt x="1571" y="8671"/>
                  </a:lnTo>
                  <a:lnTo>
                    <a:pt x="1537" y="8688"/>
                  </a:lnTo>
                  <a:lnTo>
                    <a:pt x="1479" y="8729"/>
                  </a:lnTo>
                  <a:lnTo>
                    <a:pt x="1438" y="8779"/>
                  </a:lnTo>
                  <a:lnTo>
                    <a:pt x="1396" y="8837"/>
                  </a:lnTo>
                  <a:lnTo>
                    <a:pt x="1363" y="8895"/>
                  </a:lnTo>
                  <a:lnTo>
                    <a:pt x="1338" y="8970"/>
                  </a:lnTo>
                  <a:lnTo>
                    <a:pt x="1313" y="9053"/>
                  </a:lnTo>
                  <a:lnTo>
                    <a:pt x="1305" y="9136"/>
                  </a:lnTo>
                  <a:lnTo>
                    <a:pt x="1296" y="9219"/>
                  </a:lnTo>
                  <a:lnTo>
                    <a:pt x="1296" y="9302"/>
                  </a:lnTo>
                  <a:lnTo>
                    <a:pt x="1305" y="9385"/>
                  </a:lnTo>
                  <a:lnTo>
                    <a:pt x="1321" y="9468"/>
                  </a:lnTo>
                  <a:lnTo>
                    <a:pt x="1338" y="9551"/>
                  </a:lnTo>
                  <a:lnTo>
                    <a:pt x="1388" y="9709"/>
                  </a:lnTo>
                  <a:lnTo>
                    <a:pt x="1463" y="9859"/>
                  </a:lnTo>
                  <a:lnTo>
                    <a:pt x="1537" y="10008"/>
                  </a:lnTo>
                  <a:lnTo>
                    <a:pt x="1620" y="10158"/>
                  </a:lnTo>
                  <a:lnTo>
                    <a:pt x="1728" y="10349"/>
                  </a:lnTo>
                  <a:lnTo>
                    <a:pt x="1853" y="10540"/>
                  </a:lnTo>
                  <a:lnTo>
                    <a:pt x="1953" y="10664"/>
                  </a:lnTo>
                  <a:lnTo>
                    <a:pt x="2052" y="10797"/>
                  </a:lnTo>
                  <a:lnTo>
                    <a:pt x="2160" y="10930"/>
                  </a:lnTo>
                  <a:lnTo>
                    <a:pt x="2252" y="11063"/>
                  </a:lnTo>
                  <a:lnTo>
                    <a:pt x="2343" y="11204"/>
                  </a:lnTo>
                  <a:lnTo>
                    <a:pt x="2376" y="11279"/>
                  </a:lnTo>
                  <a:lnTo>
                    <a:pt x="2409" y="11354"/>
                  </a:lnTo>
                  <a:lnTo>
                    <a:pt x="2434" y="11428"/>
                  </a:lnTo>
                  <a:lnTo>
                    <a:pt x="2451" y="11503"/>
                  </a:lnTo>
                  <a:lnTo>
                    <a:pt x="2459" y="11578"/>
                  </a:lnTo>
                  <a:lnTo>
                    <a:pt x="2459" y="11653"/>
                  </a:lnTo>
                  <a:lnTo>
                    <a:pt x="2451" y="11827"/>
                  </a:lnTo>
                  <a:lnTo>
                    <a:pt x="2443" y="11918"/>
                  </a:lnTo>
                  <a:lnTo>
                    <a:pt x="2426" y="12001"/>
                  </a:lnTo>
                  <a:lnTo>
                    <a:pt x="2401" y="12084"/>
                  </a:lnTo>
                  <a:lnTo>
                    <a:pt x="2368" y="12159"/>
                  </a:lnTo>
                  <a:lnTo>
                    <a:pt x="2326" y="12226"/>
                  </a:lnTo>
                  <a:lnTo>
                    <a:pt x="2268" y="12284"/>
                  </a:lnTo>
                  <a:lnTo>
                    <a:pt x="2210" y="12325"/>
                  </a:lnTo>
                  <a:lnTo>
                    <a:pt x="2144" y="12367"/>
                  </a:lnTo>
                  <a:lnTo>
                    <a:pt x="2085" y="12400"/>
                  </a:lnTo>
                  <a:lnTo>
                    <a:pt x="2027" y="12441"/>
                  </a:lnTo>
                  <a:lnTo>
                    <a:pt x="1977" y="12500"/>
                  </a:lnTo>
                  <a:lnTo>
                    <a:pt x="1928" y="12558"/>
                  </a:lnTo>
                  <a:lnTo>
                    <a:pt x="1894" y="12624"/>
                  </a:lnTo>
                  <a:lnTo>
                    <a:pt x="1861" y="12691"/>
                  </a:lnTo>
                  <a:lnTo>
                    <a:pt x="1795" y="12832"/>
                  </a:lnTo>
                  <a:lnTo>
                    <a:pt x="1737" y="12973"/>
                  </a:lnTo>
                  <a:lnTo>
                    <a:pt x="1662" y="13098"/>
                  </a:lnTo>
                  <a:lnTo>
                    <a:pt x="1579" y="13222"/>
                  </a:lnTo>
                  <a:lnTo>
                    <a:pt x="1388" y="13505"/>
                  </a:lnTo>
                  <a:lnTo>
                    <a:pt x="1180" y="13779"/>
                  </a:lnTo>
                  <a:lnTo>
                    <a:pt x="1072" y="13911"/>
                  </a:lnTo>
                  <a:lnTo>
                    <a:pt x="956" y="14044"/>
                  </a:lnTo>
                  <a:lnTo>
                    <a:pt x="831" y="14161"/>
                  </a:lnTo>
                  <a:lnTo>
                    <a:pt x="707" y="14277"/>
                  </a:lnTo>
                  <a:lnTo>
                    <a:pt x="632" y="14343"/>
                  </a:lnTo>
                  <a:lnTo>
                    <a:pt x="599" y="14385"/>
                  </a:lnTo>
                  <a:lnTo>
                    <a:pt x="574" y="14426"/>
                  </a:lnTo>
                  <a:lnTo>
                    <a:pt x="557" y="14468"/>
                  </a:lnTo>
                  <a:lnTo>
                    <a:pt x="541" y="14509"/>
                  </a:lnTo>
                  <a:lnTo>
                    <a:pt x="524" y="14601"/>
                  </a:lnTo>
                  <a:lnTo>
                    <a:pt x="499" y="14692"/>
                  </a:lnTo>
                  <a:lnTo>
                    <a:pt x="466" y="14775"/>
                  </a:lnTo>
                  <a:lnTo>
                    <a:pt x="416" y="14858"/>
                  </a:lnTo>
                  <a:lnTo>
                    <a:pt x="366" y="14933"/>
                  </a:lnTo>
                  <a:lnTo>
                    <a:pt x="300" y="14999"/>
                  </a:lnTo>
                  <a:lnTo>
                    <a:pt x="225" y="15058"/>
                  </a:lnTo>
                  <a:lnTo>
                    <a:pt x="150" y="15116"/>
                  </a:lnTo>
                  <a:lnTo>
                    <a:pt x="76" y="15165"/>
                  </a:lnTo>
                  <a:lnTo>
                    <a:pt x="1" y="15199"/>
                  </a:lnTo>
                  <a:lnTo>
                    <a:pt x="316" y="15739"/>
                  </a:lnTo>
                  <a:lnTo>
                    <a:pt x="607" y="16245"/>
                  </a:lnTo>
                  <a:lnTo>
                    <a:pt x="898" y="16752"/>
                  </a:lnTo>
                  <a:lnTo>
                    <a:pt x="1031" y="17009"/>
                  </a:lnTo>
                  <a:lnTo>
                    <a:pt x="1172" y="17267"/>
                  </a:lnTo>
                  <a:lnTo>
                    <a:pt x="1296" y="17524"/>
                  </a:lnTo>
                  <a:lnTo>
                    <a:pt x="1421" y="17790"/>
                  </a:lnTo>
                  <a:lnTo>
                    <a:pt x="1587" y="18188"/>
                  </a:lnTo>
                  <a:lnTo>
                    <a:pt x="1961" y="18197"/>
                  </a:lnTo>
                  <a:lnTo>
                    <a:pt x="2335" y="18213"/>
                  </a:lnTo>
                  <a:lnTo>
                    <a:pt x="2708" y="18238"/>
                  </a:lnTo>
                  <a:lnTo>
                    <a:pt x="3082" y="18272"/>
                  </a:lnTo>
                  <a:lnTo>
                    <a:pt x="3447" y="18321"/>
                  </a:lnTo>
                  <a:lnTo>
                    <a:pt x="3821" y="18380"/>
                  </a:lnTo>
                  <a:lnTo>
                    <a:pt x="4187" y="18454"/>
                  </a:lnTo>
                  <a:lnTo>
                    <a:pt x="4552" y="18529"/>
                  </a:lnTo>
                  <a:lnTo>
                    <a:pt x="4419" y="18803"/>
                  </a:lnTo>
                  <a:lnTo>
                    <a:pt x="4353" y="18936"/>
                  </a:lnTo>
                  <a:lnTo>
                    <a:pt x="4295" y="19077"/>
                  </a:lnTo>
                  <a:lnTo>
                    <a:pt x="4245" y="19210"/>
                  </a:lnTo>
                  <a:lnTo>
                    <a:pt x="4203" y="19351"/>
                  </a:lnTo>
                  <a:lnTo>
                    <a:pt x="4170" y="19501"/>
                  </a:lnTo>
                  <a:lnTo>
                    <a:pt x="4145" y="19650"/>
                  </a:lnTo>
                  <a:lnTo>
                    <a:pt x="4145" y="19766"/>
                  </a:lnTo>
                  <a:lnTo>
                    <a:pt x="4145" y="19883"/>
                  </a:lnTo>
                  <a:lnTo>
                    <a:pt x="4153" y="19999"/>
                  </a:lnTo>
                  <a:lnTo>
                    <a:pt x="4170" y="20115"/>
                  </a:lnTo>
                  <a:lnTo>
                    <a:pt x="4211" y="20356"/>
                  </a:lnTo>
                  <a:lnTo>
                    <a:pt x="4261" y="20589"/>
                  </a:lnTo>
                  <a:lnTo>
                    <a:pt x="4851" y="23246"/>
                  </a:lnTo>
                  <a:lnTo>
                    <a:pt x="5009" y="23180"/>
                  </a:lnTo>
                  <a:lnTo>
                    <a:pt x="5167" y="23122"/>
                  </a:lnTo>
                  <a:lnTo>
                    <a:pt x="5499" y="23005"/>
                  </a:lnTo>
                  <a:lnTo>
                    <a:pt x="5831" y="22914"/>
                  </a:lnTo>
                  <a:lnTo>
                    <a:pt x="6171" y="22831"/>
                  </a:lnTo>
                  <a:lnTo>
                    <a:pt x="6512" y="22773"/>
                  </a:lnTo>
                  <a:lnTo>
                    <a:pt x="6861" y="22723"/>
                  </a:lnTo>
                  <a:lnTo>
                    <a:pt x="7210" y="22690"/>
                  </a:lnTo>
                  <a:lnTo>
                    <a:pt x="7558" y="22665"/>
                  </a:lnTo>
                  <a:lnTo>
                    <a:pt x="8206" y="22665"/>
                  </a:lnTo>
                  <a:lnTo>
                    <a:pt x="8538" y="22690"/>
                  </a:lnTo>
                  <a:lnTo>
                    <a:pt x="8862" y="22715"/>
                  </a:lnTo>
                  <a:lnTo>
                    <a:pt x="9186" y="22748"/>
                  </a:lnTo>
                  <a:lnTo>
                    <a:pt x="9510" y="22789"/>
                  </a:lnTo>
                  <a:lnTo>
                    <a:pt x="10166" y="22872"/>
                  </a:lnTo>
                  <a:lnTo>
                    <a:pt x="10174" y="22997"/>
                  </a:lnTo>
                  <a:lnTo>
                    <a:pt x="10191" y="22881"/>
                  </a:lnTo>
                  <a:lnTo>
                    <a:pt x="10199" y="22731"/>
                  </a:lnTo>
                  <a:lnTo>
                    <a:pt x="10191" y="22582"/>
                  </a:lnTo>
                  <a:lnTo>
                    <a:pt x="10174" y="22291"/>
                  </a:lnTo>
                  <a:lnTo>
                    <a:pt x="10125" y="21627"/>
                  </a:lnTo>
                  <a:lnTo>
                    <a:pt x="10058" y="20971"/>
                  </a:lnTo>
                  <a:lnTo>
                    <a:pt x="9992" y="20315"/>
                  </a:lnTo>
                  <a:lnTo>
                    <a:pt x="9942" y="19991"/>
                  </a:lnTo>
                  <a:lnTo>
                    <a:pt x="9892" y="19658"/>
                  </a:lnTo>
                  <a:lnTo>
                    <a:pt x="9751" y="18811"/>
                  </a:lnTo>
                  <a:lnTo>
                    <a:pt x="9684" y="18388"/>
                  </a:lnTo>
                  <a:lnTo>
                    <a:pt x="9635" y="17964"/>
                  </a:lnTo>
                  <a:lnTo>
                    <a:pt x="9568" y="17890"/>
                  </a:lnTo>
                  <a:lnTo>
                    <a:pt x="9510" y="17806"/>
                  </a:lnTo>
                  <a:lnTo>
                    <a:pt x="9468" y="17723"/>
                  </a:lnTo>
                  <a:lnTo>
                    <a:pt x="9427" y="17632"/>
                  </a:lnTo>
                  <a:lnTo>
                    <a:pt x="9402" y="17541"/>
                  </a:lnTo>
                  <a:lnTo>
                    <a:pt x="9385" y="17441"/>
                  </a:lnTo>
                  <a:lnTo>
                    <a:pt x="9377" y="17341"/>
                  </a:lnTo>
                  <a:lnTo>
                    <a:pt x="9377" y="17250"/>
                  </a:lnTo>
                  <a:lnTo>
                    <a:pt x="9560" y="17184"/>
                  </a:lnTo>
                  <a:lnTo>
                    <a:pt x="9751" y="17125"/>
                  </a:lnTo>
                  <a:lnTo>
                    <a:pt x="9942" y="17092"/>
                  </a:lnTo>
                  <a:lnTo>
                    <a:pt x="10141" y="17059"/>
                  </a:lnTo>
                  <a:lnTo>
                    <a:pt x="10532" y="17001"/>
                  </a:lnTo>
                  <a:lnTo>
                    <a:pt x="10723" y="16968"/>
                  </a:lnTo>
                  <a:lnTo>
                    <a:pt x="10922" y="16934"/>
                  </a:lnTo>
                  <a:lnTo>
                    <a:pt x="11096" y="16893"/>
                  </a:lnTo>
                  <a:lnTo>
                    <a:pt x="11262" y="16843"/>
                  </a:lnTo>
                  <a:lnTo>
                    <a:pt x="11611" y="16743"/>
                  </a:lnTo>
                  <a:lnTo>
                    <a:pt x="12566" y="16453"/>
                  </a:lnTo>
                  <a:lnTo>
                    <a:pt x="14335" y="15930"/>
                  </a:lnTo>
                  <a:lnTo>
                    <a:pt x="16096" y="15398"/>
                  </a:lnTo>
                  <a:lnTo>
                    <a:pt x="16378" y="15323"/>
                  </a:lnTo>
                  <a:lnTo>
                    <a:pt x="16669" y="15240"/>
                  </a:lnTo>
                  <a:lnTo>
                    <a:pt x="16960" y="15174"/>
                  </a:lnTo>
                  <a:lnTo>
                    <a:pt x="17242" y="15116"/>
                  </a:lnTo>
                  <a:lnTo>
                    <a:pt x="17533" y="15066"/>
                  </a:lnTo>
                  <a:lnTo>
                    <a:pt x="17682" y="15058"/>
                  </a:lnTo>
                  <a:lnTo>
                    <a:pt x="17823" y="15049"/>
                  </a:lnTo>
                  <a:lnTo>
                    <a:pt x="18122" y="15049"/>
                  </a:lnTo>
                  <a:lnTo>
                    <a:pt x="18263" y="15058"/>
                  </a:lnTo>
                  <a:lnTo>
                    <a:pt x="18413" y="15082"/>
                  </a:lnTo>
                  <a:lnTo>
                    <a:pt x="18537" y="15099"/>
                  </a:lnTo>
                  <a:lnTo>
                    <a:pt x="18654" y="15141"/>
                  </a:lnTo>
                  <a:lnTo>
                    <a:pt x="18712" y="15165"/>
                  </a:lnTo>
                  <a:lnTo>
                    <a:pt x="18770" y="15190"/>
                  </a:lnTo>
                  <a:lnTo>
                    <a:pt x="18820" y="15224"/>
                  </a:lnTo>
                  <a:lnTo>
                    <a:pt x="18870" y="15265"/>
                  </a:lnTo>
                  <a:lnTo>
                    <a:pt x="18919" y="15315"/>
                  </a:lnTo>
                  <a:lnTo>
                    <a:pt x="18961" y="15373"/>
                  </a:lnTo>
                  <a:lnTo>
                    <a:pt x="19036" y="15498"/>
                  </a:lnTo>
                  <a:lnTo>
                    <a:pt x="19202" y="15780"/>
                  </a:lnTo>
                  <a:lnTo>
                    <a:pt x="19368" y="16062"/>
                  </a:lnTo>
                  <a:lnTo>
                    <a:pt x="19517" y="16353"/>
                  </a:lnTo>
                  <a:lnTo>
                    <a:pt x="19659" y="16652"/>
                  </a:lnTo>
                  <a:lnTo>
                    <a:pt x="19717" y="16752"/>
                  </a:lnTo>
                  <a:lnTo>
                    <a:pt x="19775" y="16843"/>
                  </a:lnTo>
                  <a:lnTo>
                    <a:pt x="19899" y="17017"/>
                  </a:lnTo>
                  <a:lnTo>
                    <a:pt x="19958" y="17101"/>
                  </a:lnTo>
                  <a:lnTo>
                    <a:pt x="20016" y="17192"/>
                  </a:lnTo>
                  <a:lnTo>
                    <a:pt x="20074" y="17283"/>
                  </a:lnTo>
                  <a:lnTo>
                    <a:pt x="20115" y="17383"/>
                  </a:lnTo>
                  <a:lnTo>
                    <a:pt x="20315" y="17906"/>
                  </a:lnTo>
                  <a:lnTo>
                    <a:pt x="20423" y="18164"/>
                  </a:lnTo>
                  <a:lnTo>
                    <a:pt x="20531" y="18421"/>
                  </a:lnTo>
                  <a:lnTo>
                    <a:pt x="20647" y="18678"/>
                  </a:lnTo>
                  <a:lnTo>
                    <a:pt x="20763" y="18928"/>
                  </a:lnTo>
                  <a:lnTo>
                    <a:pt x="20896" y="19177"/>
                  </a:lnTo>
                  <a:lnTo>
                    <a:pt x="21037" y="19409"/>
                  </a:lnTo>
                  <a:lnTo>
                    <a:pt x="21195" y="19642"/>
                  </a:lnTo>
                  <a:lnTo>
                    <a:pt x="21361" y="19866"/>
                  </a:lnTo>
                  <a:lnTo>
                    <a:pt x="21544" y="20082"/>
                  </a:lnTo>
                  <a:lnTo>
                    <a:pt x="21643" y="20182"/>
                  </a:lnTo>
                  <a:lnTo>
                    <a:pt x="21743" y="20281"/>
                  </a:lnTo>
                  <a:lnTo>
                    <a:pt x="21843" y="20373"/>
                  </a:lnTo>
                  <a:lnTo>
                    <a:pt x="21951" y="20464"/>
                  </a:lnTo>
                  <a:lnTo>
                    <a:pt x="22059" y="20547"/>
                  </a:lnTo>
                  <a:lnTo>
                    <a:pt x="22175" y="20630"/>
                  </a:lnTo>
                  <a:lnTo>
                    <a:pt x="22291" y="20705"/>
                  </a:lnTo>
                  <a:lnTo>
                    <a:pt x="22408" y="20780"/>
                  </a:lnTo>
                  <a:lnTo>
                    <a:pt x="22532" y="20838"/>
                  </a:lnTo>
                  <a:lnTo>
                    <a:pt x="22657" y="20904"/>
                  </a:lnTo>
                  <a:lnTo>
                    <a:pt x="22823" y="20962"/>
                  </a:lnTo>
                  <a:lnTo>
                    <a:pt x="22981" y="21020"/>
                  </a:lnTo>
                  <a:lnTo>
                    <a:pt x="23321" y="21128"/>
                  </a:lnTo>
                  <a:lnTo>
                    <a:pt x="24600" y="21502"/>
                  </a:lnTo>
                  <a:lnTo>
                    <a:pt x="25040" y="21627"/>
                  </a:lnTo>
                  <a:lnTo>
                    <a:pt x="25264" y="21685"/>
                  </a:lnTo>
                  <a:lnTo>
                    <a:pt x="25480" y="21743"/>
                  </a:lnTo>
                  <a:lnTo>
                    <a:pt x="25729" y="21793"/>
                  </a:lnTo>
                  <a:lnTo>
                    <a:pt x="25970" y="21834"/>
                  </a:lnTo>
                  <a:lnTo>
                    <a:pt x="26211" y="21876"/>
                  </a:lnTo>
                  <a:lnTo>
                    <a:pt x="26460" y="21909"/>
                  </a:lnTo>
                  <a:lnTo>
                    <a:pt x="26950" y="21967"/>
                  </a:lnTo>
                  <a:lnTo>
                    <a:pt x="27449" y="22017"/>
                  </a:lnTo>
                  <a:lnTo>
                    <a:pt x="27598" y="22025"/>
                  </a:lnTo>
                  <a:lnTo>
                    <a:pt x="27748" y="22034"/>
                  </a:lnTo>
                  <a:lnTo>
                    <a:pt x="27905" y="22025"/>
                  </a:lnTo>
                  <a:lnTo>
                    <a:pt x="27980" y="22017"/>
                  </a:lnTo>
                  <a:lnTo>
                    <a:pt x="28055" y="22000"/>
                  </a:lnTo>
                  <a:lnTo>
                    <a:pt x="28155" y="21967"/>
                  </a:lnTo>
                  <a:lnTo>
                    <a:pt x="28262" y="21917"/>
                  </a:lnTo>
                  <a:lnTo>
                    <a:pt x="28462" y="21818"/>
                  </a:lnTo>
                  <a:lnTo>
                    <a:pt x="28645" y="21726"/>
                  </a:lnTo>
                  <a:lnTo>
                    <a:pt x="28844" y="21635"/>
                  </a:lnTo>
                  <a:lnTo>
                    <a:pt x="29226" y="21469"/>
                  </a:lnTo>
                  <a:lnTo>
                    <a:pt x="29708" y="21278"/>
                  </a:lnTo>
                  <a:lnTo>
                    <a:pt x="30181" y="21095"/>
                  </a:lnTo>
                  <a:lnTo>
                    <a:pt x="30671" y="20921"/>
                  </a:lnTo>
                  <a:lnTo>
                    <a:pt x="31153" y="20755"/>
                  </a:lnTo>
                  <a:lnTo>
                    <a:pt x="32133" y="20439"/>
                  </a:lnTo>
                  <a:lnTo>
                    <a:pt x="33113" y="20124"/>
                  </a:lnTo>
                  <a:lnTo>
                    <a:pt x="33137" y="20082"/>
                  </a:lnTo>
                  <a:lnTo>
                    <a:pt x="33154" y="20040"/>
                  </a:lnTo>
                  <a:lnTo>
                    <a:pt x="33162" y="19991"/>
                  </a:lnTo>
                  <a:lnTo>
                    <a:pt x="33162" y="19941"/>
                  </a:lnTo>
                  <a:lnTo>
                    <a:pt x="33154" y="19899"/>
                  </a:lnTo>
                  <a:lnTo>
                    <a:pt x="33137" y="19849"/>
                  </a:lnTo>
                  <a:lnTo>
                    <a:pt x="33104" y="19750"/>
                  </a:lnTo>
                  <a:lnTo>
                    <a:pt x="33054" y="19642"/>
                  </a:lnTo>
                  <a:lnTo>
                    <a:pt x="33013" y="19534"/>
                  </a:lnTo>
                  <a:lnTo>
                    <a:pt x="32980" y="19434"/>
                  </a:lnTo>
                  <a:lnTo>
                    <a:pt x="32971" y="19376"/>
                  </a:lnTo>
                  <a:lnTo>
                    <a:pt x="32963" y="19326"/>
                  </a:lnTo>
                  <a:lnTo>
                    <a:pt x="32971" y="19276"/>
                  </a:lnTo>
                  <a:lnTo>
                    <a:pt x="32980" y="19235"/>
                  </a:lnTo>
                  <a:lnTo>
                    <a:pt x="33005" y="19152"/>
                  </a:lnTo>
                  <a:lnTo>
                    <a:pt x="33054" y="19077"/>
                  </a:lnTo>
                  <a:lnTo>
                    <a:pt x="33113" y="19002"/>
                  </a:lnTo>
                  <a:lnTo>
                    <a:pt x="33179" y="18936"/>
                  </a:lnTo>
                  <a:lnTo>
                    <a:pt x="33245" y="18869"/>
                  </a:lnTo>
                  <a:lnTo>
                    <a:pt x="33395" y="18745"/>
                  </a:lnTo>
                  <a:lnTo>
                    <a:pt x="33461" y="18678"/>
                  </a:lnTo>
                  <a:lnTo>
                    <a:pt x="33528" y="18612"/>
                  </a:lnTo>
                  <a:lnTo>
                    <a:pt x="33652" y="18454"/>
                  </a:lnTo>
                  <a:lnTo>
                    <a:pt x="33760" y="18296"/>
                  </a:lnTo>
                  <a:lnTo>
                    <a:pt x="33852" y="18130"/>
                  </a:lnTo>
                  <a:lnTo>
                    <a:pt x="33943" y="17948"/>
                  </a:lnTo>
                  <a:lnTo>
                    <a:pt x="34026" y="17773"/>
                  </a:lnTo>
                  <a:lnTo>
                    <a:pt x="34167" y="17400"/>
                  </a:lnTo>
                  <a:lnTo>
                    <a:pt x="34275" y="17134"/>
                  </a:lnTo>
                  <a:lnTo>
                    <a:pt x="34317" y="16993"/>
                  </a:lnTo>
                  <a:lnTo>
                    <a:pt x="34342" y="16851"/>
                  </a:lnTo>
                  <a:lnTo>
                    <a:pt x="34367" y="16677"/>
                  </a:lnTo>
                  <a:lnTo>
                    <a:pt x="34400" y="16511"/>
                  </a:lnTo>
                  <a:lnTo>
                    <a:pt x="34425" y="16395"/>
                  </a:lnTo>
                  <a:lnTo>
                    <a:pt x="34475" y="16287"/>
                  </a:lnTo>
                  <a:lnTo>
                    <a:pt x="34524" y="16179"/>
                  </a:lnTo>
                  <a:lnTo>
                    <a:pt x="34583" y="16071"/>
                  </a:lnTo>
                  <a:lnTo>
                    <a:pt x="34707" y="15871"/>
                  </a:lnTo>
                  <a:lnTo>
                    <a:pt x="34848" y="15672"/>
                  </a:lnTo>
                  <a:lnTo>
                    <a:pt x="34931" y="15531"/>
                  </a:lnTo>
                  <a:lnTo>
                    <a:pt x="35014" y="15390"/>
                  </a:lnTo>
                  <a:lnTo>
                    <a:pt x="35172" y="15099"/>
                  </a:lnTo>
                  <a:lnTo>
                    <a:pt x="35313" y="14800"/>
                  </a:lnTo>
                  <a:lnTo>
                    <a:pt x="35438" y="14493"/>
                  </a:lnTo>
                  <a:lnTo>
                    <a:pt x="35554" y="14177"/>
                  </a:lnTo>
                  <a:lnTo>
                    <a:pt x="35654" y="13862"/>
                  </a:lnTo>
                  <a:lnTo>
                    <a:pt x="35754" y="13546"/>
                  </a:lnTo>
                  <a:lnTo>
                    <a:pt x="35845" y="13222"/>
                  </a:lnTo>
                  <a:lnTo>
                    <a:pt x="35720" y="13272"/>
                  </a:lnTo>
                  <a:lnTo>
                    <a:pt x="35612" y="13305"/>
                  </a:lnTo>
                  <a:lnTo>
                    <a:pt x="35521" y="13355"/>
                  </a:lnTo>
                  <a:lnTo>
                    <a:pt x="35430" y="13413"/>
                  </a:lnTo>
                  <a:lnTo>
                    <a:pt x="35388" y="13446"/>
                  </a:lnTo>
                  <a:lnTo>
                    <a:pt x="35347" y="13488"/>
                  </a:lnTo>
                  <a:lnTo>
                    <a:pt x="35313" y="13538"/>
                  </a:lnTo>
                  <a:lnTo>
                    <a:pt x="35288" y="13588"/>
                  </a:lnTo>
                  <a:lnTo>
                    <a:pt x="35264" y="13637"/>
                  </a:lnTo>
                  <a:lnTo>
                    <a:pt x="35247" y="13696"/>
                  </a:lnTo>
                  <a:lnTo>
                    <a:pt x="35222" y="13812"/>
                  </a:lnTo>
                  <a:lnTo>
                    <a:pt x="35197" y="13928"/>
                  </a:lnTo>
                  <a:lnTo>
                    <a:pt x="35164" y="14078"/>
                  </a:lnTo>
                  <a:lnTo>
                    <a:pt x="35122" y="14227"/>
                  </a:lnTo>
                  <a:lnTo>
                    <a:pt x="35081" y="14377"/>
                  </a:lnTo>
                  <a:lnTo>
                    <a:pt x="35031" y="14518"/>
                  </a:lnTo>
                  <a:lnTo>
                    <a:pt x="34981" y="14667"/>
                  </a:lnTo>
                  <a:lnTo>
                    <a:pt x="34923" y="14808"/>
                  </a:lnTo>
                  <a:lnTo>
                    <a:pt x="34857" y="14941"/>
                  </a:lnTo>
                  <a:lnTo>
                    <a:pt x="34782" y="15082"/>
                  </a:lnTo>
                  <a:lnTo>
                    <a:pt x="34757" y="15132"/>
                  </a:lnTo>
                  <a:lnTo>
                    <a:pt x="34715" y="15182"/>
                  </a:lnTo>
                  <a:lnTo>
                    <a:pt x="34674" y="15232"/>
                  </a:lnTo>
                  <a:lnTo>
                    <a:pt x="34632" y="15265"/>
                  </a:lnTo>
                  <a:lnTo>
                    <a:pt x="34583" y="15290"/>
                  </a:lnTo>
                  <a:lnTo>
                    <a:pt x="34533" y="15307"/>
                  </a:lnTo>
                  <a:lnTo>
                    <a:pt x="34433" y="15332"/>
                  </a:lnTo>
                  <a:lnTo>
                    <a:pt x="34383" y="15348"/>
                  </a:lnTo>
                  <a:lnTo>
                    <a:pt x="34342" y="15373"/>
                  </a:lnTo>
                  <a:lnTo>
                    <a:pt x="34308" y="15406"/>
                  </a:lnTo>
                  <a:lnTo>
                    <a:pt x="34267" y="15431"/>
                  </a:lnTo>
                  <a:lnTo>
                    <a:pt x="34209" y="15506"/>
                  </a:lnTo>
                  <a:lnTo>
                    <a:pt x="34151" y="15589"/>
                  </a:lnTo>
                  <a:lnTo>
                    <a:pt x="34109" y="15680"/>
                  </a:lnTo>
                  <a:lnTo>
                    <a:pt x="34059" y="15780"/>
                  </a:lnTo>
                  <a:lnTo>
                    <a:pt x="33968" y="15963"/>
                  </a:lnTo>
                  <a:lnTo>
                    <a:pt x="33893" y="16096"/>
                  </a:lnTo>
                  <a:lnTo>
                    <a:pt x="33802" y="16212"/>
                  </a:lnTo>
                  <a:lnTo>
                    <a:pt x="33694" y="16328"/>
                  </a:lnTo>
                  <a:lnTo>
                    <a:pt x="33586" y="16428"/>
                  </a:lnTo>
                  <a:lnTo>
                    <a:pt x="33470" y="16528"/>
                  </a:lnTo>
                  <a:lnTo>
                    <a:pt x="33345" y="16619"/>
                  </a:lnTo>
                  <a:lnTo>
                    <a:pt x="33088" y="16793"/>
                  </a:lnTo>
                  <a:lnTo>
                    <a:pt x="32830" y="16968"/>
                  </a:lnTo>
                  <a:lnTo>
                    <a:pt x="32706" y="17067"/>
                  </a:lnTo>
                  <a:lnTo>
                    <a:pt x="32589" y="17159"/>
                  </a:lnTo>
                  <a:lnTo>
                    <a:pt x="32473" y="17267"/>
                  </a:lnTo>
                  <a:lnTo>
                    <a:pt x="32373" y="17375"/>
                  </a:lnTo>
                  <a:lnTo>
                    <a:pt x="32274" y="17491"/>
                  </a:lnTo>
                  <a:lnTo>
                    <a:pt x="32199" y="17624"/>
                  </a:lnTo>
                  <a:lnTo>
                    <a:pt x="32133" y="17748"/>
                  </a:lnTo>
                  <a:lnTo>
                    <a:pt x="32091" y="17815"/>
                  </a:lnTo>
                  <a:lnTo>
                    <a:pt x="32050" y="17873"/>
                  </a:lnTo>
                  <a:lnTo>
                    <a:pt x="31991" y="17939"/>
                  </a:lnTo>
                  <a:lnTo>
                    <a:pt x="31925" y="17989"/>
                  </a:lnTo>
                  <a:lnTo>
                    <a:pt x="31850" y="18039"/>
                  </a:lnTo>
                  <a:lnTo>
                    <a:pt x="31775" y="18089"/>
                  </a:lnTo>
                  <a:lnTo>
                    <a:pt x="30389" y="18919"/>
                  </a:lnTo>
                  <a:lnTo>
                    <a:pt x="30297" y="18977"/>
                  </a:lnTo>
                  <a:lnTo>
                    <a:pt x="30214" y="19036"/>
                  </a:lnTo>
                  <a:lnTo>
                    <a:pt x="30131" y="19094"/>
                  </a:lnTo>
                  <a:lnTo>
                    <a:pt x="30056" y="19168"/>
                  </a:lnTo>
                  <a:lnTo>
                    <a:pt x="29965" y="19276"/>
                  </a:lnTo>
                  <a:lnTo>
                    <a:pt x="29915" y="19326"/>
                  </a:lnTo>
                  <a:lnTo>
                    <a:pt x="29865" y="19376"/>
                  </a:lnTo>
                  <a:lnTo>
                    <a:pt x="29807" y="19409"/>
                  </a:lnTo>
                  <a:lnTo>
                    <a:pt x="29757" y="19426"/>
                  </a:lnTo>
                  <a:lnTo>
                    <a:pt x="29699" y="19426"/>
                  </a:lnTo>
                  <a:lnTo>
                    <a:pt x="29674" y="19409"/>
                  </a:lnTo>
                  <a:lnTo>
                    <a:pt x="29649" y="19393"/>
                  </a:lnTo>
                  <a:lnTo>
                    <a:pt x="29616" y="19359"/>
                  </a:lnTo>
                  <a:lnTo>
                    <a:pt x="29591" y="19326"/>
                  </a:lnTo>
                  <a:lnTo>
                    <a:pt x="29558" y="19285"/>
                  </a:lnTo>
                  <a:lnTo>
                    <a:pt x="29525" y="19252"/>
                  </a:lnTo>
                  <a:lnTo>
                    <a:pt x="29500" y="19243"/>
                  </a:lnTo>
                  <a:lnTo>
                    <a:pt x="29483" y="19235"/>
                  </a:lnTo>
                  <a:lnTo>
                    <a:pt x="29433" y="19235"/>
                  </a:lnTo>
                  <a:lnTo>
                    <a:pt x="29384" y="19252"/>
                  </a:lnTo>
                  <a:lnTo>
                    <a:pt x="29342" y="19285"/>
                  </a:lnTo>
                  <a:lnTo>
                    <a:pt x="29301" y="19335"/>
                  </a:lnTo>
                  <a:lnTo>
                    <a:pt x="29267" y="19384"/>
                  </a:lnTo>
                  <a:lnTo>
                    <a:pt x="29242" y="19434"/>
                  </a:lnTo>
                  <a:lnTo>
                    <a:pt x="29218" y="19492"/>
                  </a:lnTo>
                  <a:lnTo>
                    <a:pt x="28777" y="20738"/>
                  </a:lnTo>
                  <a:lnTo>
                    <a:pt x="28603" y="20721"/>
                  </a:lnTo>
                  <a:lnTo>
                    <a:pt x="28420" y="20697"/>
                  </a:lnTo>
                  <a:lnTo>
                    <a:pt x="28246" y="20663"/>
                  </a:lnTo>
                  <a:lnTo>
                    <a:pt x="28071" y="20630"/>
                  </a:lnTo>
                  <a:lnTo>
                    <a:pt x="27897" y="20580"/>
                  </a:lnTo>
                  <a:lnTo>
                    <a:pt x="27723" y="20522"/>
                  </a:lnTo>
                  <a:lnTo>
                    <a:pt x="27548" y="20464"/>
                  </a:lnTo>
                  <a:lnTo>
                    <a:pt x="27382" y="20389"/>
                  </a:lnTo>
                  <a:lnTo>
                    <a:pt x="27316" y="20348"/>
                  </a:lnTo>
                  <a:lnTo>
                    <a:pt x="27283" y="20323"/>
                  </a:lnTo>
                  <a:lnTo>
                    <a:pt x="27266" y="20290"/>
                  </a:lnTo>
                  <a:lnTo>
                    <a:pt x="27249" y="20248"/>
                  </a:lnTo>
                  <a:lnTo>
                    <a:pt x="27258" y="20207"/>
                  </a:lnTo>
                  <a:lnTo>
                    <a:pt x="27274" y="20165"/>
                  </a:lnTo>
                  <a:lnTo>
                    <a:pt x="27299" y="20124"/>
                  </a:lnTo>
                  <a:lnTo>
                    <a:pt x="27374" y="20040"/>
                  </a:lnTo>
                  <a:lnTo>
                    <a:pt x="27407" y="19999"/>
                  </a:lnTo>
                  <a:lnTo>
                    <a:pt x="27432" y="19949"/>
                  </a:lnTo>
                  <a:lnTo>
                    <a:pt x="27457" y="19891"/>
                  </a:lnTo>
                  <a:lnTo>
                    <a:pt x="27465" y="19833"/>
                  </a:lnTo>
                  <a:lnTo>
                    <a:pt x="27457" y="19783"/>
                  </a:lnTo>
                  <a:lnTo>
                    <a:pt x="27449" y="19725"/>
                  </a:lnTo>
                  <a:lnTo>
                    <a:pt x="27424" y="19667"/>
                  </a:lnTo>
                  <a:lnTo>
                    <a:pt x="27390" y="19609"/>
                  </a:lnTo>
                  <a:lnTo>
                    <a:pt x="27324" y="19484"/>
                  </a:lnTo>
                  <a:lnTo>
                    <a:pt x="27249" y="19368"/>
                  </a:lnTo>
                  <a:lnTo>
                    <a:pt x="27216" y="19310"/>
                  </a:lnTo>
                  <a:lnTo>
                    <a:pt x="27183" y="19243"/>
                  </a:lnTo>
                  <a:lnTo>
                    <a:pt x="27166" y="19185"/>
                  </a:lnTo>
                  <a:lnTo>
                    <a:pt x="27150" y="19127"/>
                  </a:lnTo>
                  <a:lnTo>
                    <a:pt x="27150" y="19061"/>
                  </a:lnTo>
                  <a:lnTo>
                    <a:pt x="27158" y="19002"/>
                  </a:lnTo>
                  <a:lnTo>
                    <a:pt x="27183" y="18936"/>
                  </a:lnTo>
                  <a:lnTo>
                    <a:pt x="27224" y="18878"/>
                  </a:lnTo>
                  <a:lnTo>
                    <a:pt x="27274" y="18828"/>
                  </a:lnTo>
                  <a:lnTo>
                    <a:pt x="27332" y="18786"/>
                  </a:lnTo>
                  <a:lnTo>
                    <a:pt x="27457" y="18703"/>
                  </a:lnTo>
                  <a:lnTo>
                    <a:pt x="27590" y="18629"/>
                  </a:lnTo>
                  <a:lnTo>
                    <a:pt x="27648" y="18587"/>
                  </a:lnTo>
                  <a:lnTo>
                    <a:pt x="27706" y="18529"/>
                  </a:lnTo>
                  <a:lnTo>
                    <a:pt x="27748" y="18463"/>
                  </a:lnTo>
                  <a:lnTo>
                    <a:pt x="27781" y="18396"/>
                  </a:lnTo>
                  <a:lnTo>
                    <a:pt x="27797" y="18330"/>
                  </a:lnTo>
                  <a:lnTo>
                    <a:pt x="27797" y="18263"/>
                  </a:lnTo>
                  <a:lnTo>
                    <a:pt x="27789" y="18230"/>
                  </a:lnTo>
                  <a:lnTo>
                    <a:pt x="27781" y="18205"/>
                  </a:lnTo>
                  <a:lnTo>
                    <a:pt x="27756" y="18172"/>
                  </a:lnTo>
                  <a:lnTo>
                    <a:pt x="27731" y="18155"/>
                  </a:lnTo>
                  <a:lnTo>
                    <a:pt x="27615" y="18130"/>
                  </a:lnTo>
                  <a:lnTo>
                    <a:pt x="27490" y="18122"/>
                  </a:lnTo>
                  <a:lnTo>
                    <a:pt x="27366" y="18122"/>
                  </a:lnTo>
                  <a:lnTo>
                    <a:pt x="27241" y="18130"/>
                  </a:lnTo>
                  <a:lnTo>
                    <a:pt x="27116" y="18147"/>
                  </a:lnTo>
                  <a:lnTo>
                    <a:pt x="26992" y="18164"/>
                  </a:lnTo>
                  <a:lnTo>
                    <a:pt x="26876" y="18197"/>
                  </a:lnTo>
                  <a:lnTo>
                    <a:pt x="26759" y="18230"/>
                  </a:lnTo>
                  <a:lnTo>
                    <a:pt x="26643" y="18280"/>
                  </a:lnTo>
                  <a:lnTo>
                    <a:pt x="26527" y="18330"/>
                  </a:lnTo>
                  <a:lnTo>
                    <a:pt x="26419" y="18388"/>
                  </a:lnTo>
                  <a:lnTo>
                    <a:pt x="26311" y="18454"/>
                  </a:lnTo>
                  <a:lnTo>
                    <a:pt x="26211" y="18521"/>
                  </a:lnTo>
                  <a:lnTo>
                    <a:pt x="26112" y="18604"/>
                  </a:lnTo>
                  <a:lnTo>
                    <a:pt x="26028" y="18687"/>
                  </a:lnTo>
                  <a:lnTo>
                    <a:pt x="25937" y="18778"/>
                  </a:lnTo>
                  <a:lnTo>
                    <a:pt x="25837" y="18903"/>
                  </a:lnTo>
                  <a:lnTo>
                    <a:pt x="25729" y="19027"/>
                  </a:lnTo>
                  <a:lnTo>
                    <a:pt x="25671" y="19077"/>
                  </a:lnTo>
                  <a:lnTo>
                    <a:pt x="25605" y="19135"/>
                  </a:lnTo>
                  <a:lnTo>
                    <a:pt x="25547" y="19177"/>
                  </a:lnTo>
                  <a:lnTo>
                    <a:pt x="25472" y="19210"/>
                  </a:lnTo>
                  <a:lnTo>
                    <a:pt x="25480" y="19036"/>
                  </a:lnTo>
                  <a:lnTo>
                    <a:pt x="25489" y="18861"/>
                  </a:lnTo>
                  <a:lnTo>
                    <a:pt x="25514" y="18687"/>
                  </a:lnTo>
                  <a:lnTo>
                    <a:pt x="25547" y="18521"/>
                  </a:lnTo>
                  <a:lnTo>
                    <a:pt x="25588" y="18355"/>
                  </a:lnTo>
                  <a:lnTo>
                    <a:pt x="25646" y="18188"/>
                  </a:lnTo>
                  <a:lnTo>
                    <a:pt x="25713" y="18031"/>
                  </a:lnTo>
                  <a:lnTo>
                    <a:pt x="25788" y="17873"/>
                  </a:lnTo>
                  <a:lnTo>
                    <a:pt x="25879" y="17723"/>
                  </a:lnTo>
                  <a:lnTo>
                    <a:pt x="25987" y="17591"/>
                  </a:lnTo>
                  <a:lnTo>
                    <a:pt x="26103" y="17458"/>
                  </a:lnTo>
                  <a:lnTo>
                    <a:pt x="26236" y="17341"/>
                  </a:lnTo>
                  <a:lnTo>
                    <a:pt x="26377" y="17242"/>
                  </a:lnTo>
                  <a:lnTo>
                    <a:pt x="26527" y="17150"/>
                  </a:lnTo>
                  <a:lnTo>
                    <a:pt x="26602" y="17117"/>
                  </a:lnTo>
                  <a:lnTo>
                    <a:pt x="26685" y="17084"/>
                  </a:lnTo>
                  <a:lnTo>
                    <a:pt x="26768" y="17059"/>
                  </a:lnTo>
                  <a:lnTo>
                    <a:pt x="26851" y="17034"/>
                  </a:lnTo>
                  <a:lnTo>
                    <a:pt x="26950" y="17017"/>
                  </a:lnTo>
                  <a:lnTo>
                    <a:pt x="27058" y="17009"/>
                  </a:lnTo>
                  <a:lnTo>
                    <a:pt x="27116" y="17009"/>
                  </a:lnTo>
                  <a:lnTo>
                    <a:pt x="27166" y="17017"/>
                  </a:lnTo>
                  <a:lnTo>
                    <a:pt x="27216" y="17026"/>
                  </a:lnTo>
                  <a:lnTo>
                    <a:pt x="27266" y="17042"/>
                  </a:lnTo>
                  <a:lnTo>
                    <a:pt x="27324" y="17076"/>
                  </a:lnTo>
                  <a:lnTo>
                    <a:pt x="27382" y="17109"/>
                  </a:lnTo>
                  <a:lnTo>
                    <a:pt x="27440" y="17142"/>
                  </a:lnTo>
                  <a:lnTo>
                    <a:pt x="27498" y="17167"/>
                  </a:lnTo>
                  <a:lnTo>
                    <a:pt x="27540" y="17175"/>
                  </a:lnTo>
                  <a:lnTo>
                    <a:pt x="27590" y="17184"/>
                  </a:lnTo>
                  <a:lnTo>
                    <a:pt x="27681" y="17175"/>
                  </a:lnTo>
                  <a:lnTo>
                    <a:pt x="27864" y="17150"/>
                  </a:lnTo>
                  <a:lnTo>
                    <a:pt x="27972" y="17150"/>
                  </a:lnTo>
                  <a:lnTo>
                    <a:pt x="28071" y="17167"/>
                  </a:lnTo>
                  <a:lnTo>
                    <a:pt x="28171" y="17192"/>
                  </a:lnTo>
                  <a:lnTo>
                    <a:pt x="28271" y="17225"/>
                  </a:lnTo>
                  <a:lnTo>
                    <a:pt x="28370" y="17258"/>
                  </a:lnTo>
                  <a:lnTo>
                    <a:pt x="28470" y="17308"/>
                  </a:lnTo>
                  <a:lnTo>
                    <a:pt x="28669" y="17408"/>
                  </a:lnTo>
                  <a:lnTo>
                    <a:pt x="28860" y="17507"/>
                  </a:lnTo>
                  <a:lnTo>
                    <a:pt x="28960" y="17557"/>
                  </a:lnTo>
                  <a:lnTo>
                    <a:pt x="29060" y="17599"/>
                  </a:lnTo>
                  <a:lnTo>
                    <a:pt x="29159" y="17632"/>
                  </a:lnTo>
                  <a:lnTo>
                    <a:pt x="29259" y="17657"/>
                  </a:lnTo>
                  <a:lnTo>
                    <a:pt x="29367" y="17674"/>
                  </a:lnTo>
                  <a:lnTo>
                    <a:pt x="29467" y="17674"/>
                  </a:lnTo>
                  <a:lnTo>
                    <a:pt x="29541" y="17665"/>
                  </a:lnTo>
                  <a:lnTo>
                    <a:pt x="29608" y="17657"/>
                  </a:lnTo>
                  <a:lnTo>
                    <a:pt x="29749" y="17615"/>
                  </a:lnTo>
                  <a:lnTo>
                    <a:pt x="29882" y="17566"/>
                  </a:lnTo>
                  <a:lnTo>
                    <a:pt x="30015" y="17507"/>
                  </a:lnTo>
                  <a:lnTo>
                    <a:pt x="30164" y="17433"/>
                  </a:lnTo>
                  <a:lnTo>
                    <a:pt x="30314" y="17350"/>
                  </a:lnTo>
                  <a:lnTo>
                    <a:pt x="30455" y="17258"/>
                  </a:lnTo>
                  <a:lnTo>
                    <a:pt x="30588" y="17159"/>
                  </a:lnTo>
                  <a:lnTo>
                    <a:pt x="30654" y="17101"/>
                  </a:lnTo>
                  <a:lnTo>
                    <a:pt x="30704" y="17042"/>
                  </a:lnTo>
                  <a:lnTo>
                    <a:pt x="30754" y="16984"/>
                  </a:lnTo>
                  <a:lnTo>
                    <a:pt x="30795" y="16918"/>
                  </a:lnTo>
                  <a:lnTo>
                    <a:pt x="30837" y="16851"/>
                  </a:lnTo>
                  <a:lnTo>
                    <a:pt x="30862" y="16777"/>
                  </a:lnTo>
                  <a:lnTo>
                    <a:pt x="30879" y="16702"/>
                  </a:lnTo>
                  <a:lnTo>
                    <a:pt x="30887" y="16619"/>
                  </a:lnTo>
                  <a:lnTo>
                    <a:pt x="30887" y="16528"/>
                  </a:lnTo>
                  <a:lnTo>
                    <a:pt x="30879" y="16420"/>
                  </a:lnTo>
                  <a:lnTo>
                    <a:pt x="30854" y="16220"/>
                  </a:lnTo>
                  <a:lnTo>
                    <a:pt x="30845" y="16129"/>
                  </a:lnTo>
                  <a:lnTo>
                    <a:pt x="30854" y="16038"/>
                  </a:lnTo>
                  <a:lnTo>
                    <a:pt x="30862" y="15988"/>
                  </a:lnTo>
                  <a:lnTo>
                    <a:pt x="30879" y="15946"/>
                  </a:lnTo>
                  <a:lnTo>
                    <a:pt x="30903" y="15905"/>
                  </a:lnTo>
                  <a:lnTo>
                    <a:pt x="30928" y="15871"/>
                  </a:lnTo>
                  <a:lnTo>
                    <a:pt x="30970" y="15830"/>
                  </a:lnTo>
                  <a:lnTo>
                    <a:pt x="31020" y="15797"/>
                  </a:lnTo>
                  <a:lnTo>
                    <a:pt x="31078" y="15772"/>
                  </a:lnTo>
                  <a:lnTo>
                    <a:pt x="31128" y="15755"/>
                  </a:lnTo>
                  <a:lnTo>
                    <a:pt x="31194" y="15747"/>
                  </a:lnTo>
                  <a:lnTo>
                    <a:pt x="31252" y="15739"/>
                  </a:lnTo>
                  <a:lnTo>
                    <a:pt x="31510" y="15739"/>
                  </a:lnTo>
                  <a:lnTo>
                    <a:pt x="31643" y="15722"/>
                  </a:lnTo>
                  <a:lnTo>
                    <a:pt x="31701" y="15714"/>
                  </a:lnTo>
                  <a:lnTo>
                    <a:pt x="31759" y="15689"/>
                  </a:lnTo>
                  <a:lnTo>
                    <a:pt x="31809" y="15664"/>
                  </a:lnTo>
                  <a:lnTo>
                    <a:pt x="31859" y="15631"/>
                  </a:lnTo>
                  <a:lnTo>
                    <a:pt x="31908" y="15572"/>
                  </a:lnTo>
                  <a:lnTo>
                    <a:pt x="31950" y="15506"/>
                  </a:lnTo>
                  <a:lnTo>
                    <a:pt x="31975" y="15431"/>
                  </a:lnTo>
                  <a:lnTo>
                    <a:pt x="31991" y="15357"/>
                  </a:lnTo>
                  <a:lnTo>
                    <a:pt x="31991" y="15273"/>
                  </a:lnTo>
                  <a:lnTo>
                    <a:pt x="31991" y="15190"/>
                  </a:lnTo>
                  <a:lnTo>
                    <a:pt x="31975" y="15008"/>
                  </a:lnTo>
                  <a:lnTo>
                    <a:pt x="31966" y="14833"/>
                  </a:lnTo>
                  <a:lnTo>
                    <a:pt x="31966" y="14750"/>
                  </a:lnTo>
                  <a:lnTo>
                    <a:pt x="31975" y="14676"/>
                  </a:lnTo>
                  <a:lnTo>
                    <a:pt x="31991" y="14601"/>
                  </a:lnTo>
                  <a:lnTo>
                    <a:pt x="32016" y="14526"/>
                  </a:lnTo>
                  <a:lnTo>
                    <a:pt x="32058" y="14468"/>
                  </a:lnTo>
                  <a:lnTo>
                    <a:pt x="32116" y="14418"/>
                  </a:lnTo>
                  <a:lnTo>
                    <a:pt x="32157" y="14385"/>
                  </a:lnTo>
                  <a:lnTo>
                    <a:pt x="32207" y="14368"/>
                  </a:lnTo>
                  <a:lnTo>
                    <a:pt x="32257" y="14352"/>
                  </a:lnTo>
                  <a:lnTo>
                    <a:pt x="32315" y="14343"/>
                  </a:lnTo>
                  <a:lnTo>
                    <a:pt x="32423" y="14327"/>
                  </a:lnTo>
                  <a:lnTo>
                    <a:pt x="32531" y="14318"/>
                  </a:lnTo>
                  <a:lnTo>
                    <a:pt x="32623" y="14302"/>
                  </a:lnTo>
                  <a:lnTo>
                    <a:pt x="32706" y="14285"/>
                  </a:lnTo>
                  <a:lnTo>
                    <a:pt x="32797" y="14252"/>
                  </a:lnTo>
                  <a:lnTo>
                    <a:pt x="32880" y="14219"/>
                  </a:lnTo>
                  <a:lnTo>
                    <a:pt x="32955" y="14177"/>
                  </a:lnTo>
                  <a:lnTo>
                    <a:pt x="33038" y="14127"/>
                  </a:lnTo>
                  <a:lnTo>
                    <a:pt x="33113" y="14078"/>
                  </a:lnTo>
                  <a:lnTo>
                    <a:pt x="33179" y="14019"/>
                  </a:lnTo>
                  <a:lnTo>
                    <a:pt x="33254" y="13953"/>
                  </a:lnTo>
                  <a:lnTo>
                    <a:pt x="33312" y="13887"/>
                  </a:lnTo>
                  <a:lnTo>
                    <a:pt x="33436" y="13745"/>
                  </a:lnTo>
                  <a:lnTo>
                    <a:pt x="33536" y="13588"/>
                  </a:lnTo>
                  <a:lnTo>
                    <a:pt x="33627" y="13430"/>
                  </a:lnTo>
                  <a:lnTo>
                    <a:pt x="33702" y="13255"/>
                  </a:lnTo>
                  <a:lnTo>
                    <a:pt x="33760" y="13081"/>
                  </a:lnTo>
                  <a:lnTo>
                    <a:pt x="33810" y="12898"/>
                  </a:lnTo>
                  <a:lnTo>
                    <a:pt x="33852" y="12716"/>
                  </a:lnTo>
                  <a:lnTo>
                    <a:pt x="33885" y="12525"/>
                  </a:lnTo>
                  <a:lnTo>
                    <a:pt x="33918" y="12334"/>
                  </a:lnTo>
                  <a:lnTo>
                    <a:pt x="33960" y="11968"/>
                  </a:lnTo>
                  <a:lnTo>
                    <a:pt x="33993" y="11985"/>
                  </a:lnTo>
                  <a:lnTo>
                    <a:pt x="34026" y="12010"/>
                  </a:lnTo>
                  <a:lnTo>
                    <a:pt x="34093" y="12026"/>
                  </a:lnTo>
                  <a:lnTo>
                    <a:pt x="34167" y="12035"/>
                  </a:lnTo>
                  <a:lnTo>
                    <a:pt x="34234" y="12018"/>
                  </a:lnTo>
                  <a:lnTo>
                    <a:pt x="34308" y="11993"/>
                  </a:lnTo>
                  <a:lnTo>
                    <a:pt x="34375" y="11951"/>
                  </a:lnTo>
                  <a:lnTo>
                    <a:pt x="34425" y="11902"/>
                  </a:lnTo>
                  <a:lnTo>
                    <a:pt x="34475" y="11844"/>
                  </a:lnTo>
                  <a:lnTo>
                    <a:pt x="34499" y="11769"/>
                  </a:lnTo>
                  <a:lnTo>
                    <a:pt x="34516" y="11702"/>
                  </a:lnTo>
                  <a:lnTo>
                    <a:pt x="34524" y="11628"/>
                  </a:lnTo>
                  <a:lnTo>
                    <a:pt x="34516" y="11553"/>
                  </a:lnTo>
                  <a:lnTo>
                    <a:pt x="34499" y="11478"/>
                  </a:lnTo>
                  <a:lnTo>
                    <a:pt x="34483" y="11403"/>
                  </a:lnTo>
                  <a:lnTo>
                    <a:pt x="34450" y="11337"/>
                  </a:lnTo>
                  <a:lnTo>
                    <a:pt x="34416" y="11262"/>
                  </a:lnTo>
                  <a:lnTo>
                    <a:pt x="34524" y="11262"/>
                  </a:lnTo>
                  <a:lnTo>
                    <a:pt x="34632" y="11237"/>
                  </a:lnTo>
                  <a:lnTo>
                    <a:pt x="34732" y="11212"/>
                  </a:lnTo>
                  <a:lnTo>
                    <a:pt x="34832" y="11163"/>
                  </a:lnTo>
                  <a:lnTo>
                    <a:pt x="34923" y="11104"/>
                  </a:lnTo>
                  <a:lnTo>
                    <a:pt x="35006" y="11038"/>
                  </a:lnTo>
                  <a:lnTo>
                    <a:pt x="35089" y="10963"/>
                  </a:lnTo>
                  <a:lnTo>
                    <a:pt x="35147" y="10880"/>
                  </a:lnTo>
                  <a:lnTo>
                    <a:pt x="35205" y="10789"/>
                  </a:lnTo>
                  <a:lnTo>
                    <a:pt x="35247" y="10689"/>
                  </a:lnTo>
                  <a:lnTo>
                    <a:pt x="35272" y="10581"/>
                  </a:lnTo>
                  <a:lnTo>
                    <a:pt x="35288" y="10473"/>
                  </a:lnTo>
                  <a:lnTo>
                    <a:pt x="35297" y="10365"/>
                  </a:lnTo>
                  <a:lnTo>
                    <a:pt x="35280" y="10257"/>
                  </a:lnTo>
                  <a:lnTo>
                    <a:pt x="35264" y="10149"/>
                  </a:lnTo>
                  <a:lnTo>
                    <a:pt x="35222" y="10050"/>
                  </a:lnTo>
                  <a:lnTo>
                    <a:pt x="35189" y="9992"/>
                  </a:lnTo>
                  <a:lnTo>
                    <a:pt x="35156" y="9925"/>
                  </a:lnTo>
                  <a:lnTo>
                    <a:pt x="35081" y="9809"/>
                  </a:lnTo>
                  <a:lnTo>
                    <a:pt x="34989" y="9701"/>
                  </a:lnTo>
                  <a:lnTo>
                    <a:pt x="34890" y="9593"/>
                  </a:lnTo>
                  <a:lnTo>
                    <a:pt x="33769" y="8355"/>
                  </a:lnTo>
                  <a:lnTo>
                    <a:pt x="33735" y="8322"/>
                  </a:lnTo>
                  <a:lnTo>
                    <a:pt x="33702" y="8297"/>
                  </a:lnTo>
                  <a:lnTo>
                    <a:pt x="33661" y="8272"/>
                  </a:lnTo>
                  <a:lnTo>
                    <a:pt x="33619" y="8256"/>
                  </a:lnTo>
                  <a:lnTo>
                    <a:pt x="33578" y="8256"/>
                  </a:lnTo>
                  <a:lnTo>
                    <a:pt x="33528" y="8272"/>
                  </a:lnTo>
                  <a:lnTo>
                    <a:pt x="33486" y="8297"/>
                  </a:lnTo>
                  <a:lnTo>
                    <a:pt x="33453" y="8322"/>
                  </a:lnTo>
                  <a:lnTo>
                    <a:pt x="33262" y="8455"/>
                  </a:lnTo>
                  <a:lnTo>
                    <a:pt x="33088" y="8596"/>
                  </a:lnTo>
                  <a:lnTo>
                    <a:pt x="32913" y="8746"/>
                  </a:lnTo>
                  <a:lnTo>
                    <a:pt x="32747" y="8904"/>
                  </a:lnTo>
                  <a:lnTo>
                    <a:pt x="32639" y="9012"/>
                  </a:lnTo>
                  <a:lnTo>
                    <a:pt x="32573" y="9070"/>
                  </a:lnTo>
                  <a:lnTo>
                    <a:pt x="32515" y="9111"/>
                  </a:lnTo>
                  <a:lnTo>
                    <a:pt x="32415" y="9161"/>
                  </a:lnTo>
                  <a:lnTo>
                    <a:pt x="32315" y="9186"/>
                  </a:lnTo>
                  <a:lnTo>
                    <a:pt x="32207" y="9203"/>
                  </a:lnTo>
                  <a:lnTo>
                    <a:pt x="32099" y="9203"/>
                  </a:lnTo>
                  <a:lnTo>
                    <a:pt x="32099" y="9153"/>
                  </a:lnTo>
                  <a:lnTo>
                    <a:pt x="32099" y="9111"/>
                  </a:lnTo>
                  <a:lnTo>
                    <a:pt x="32108" y="9070"/>
                  </a:lnTo>
                  <a:lnTo>
                    <a:pt x="32124" y="9028"/>
                  </a:lnTo>
                  <a:lnTo>
                    <a:pt x="32166" y="8953"/>
                  </a:lnTo>
                  <a:lnTo>
                    <a:pt x="32216" y="8887"/>
                  </a:lnTo>
                  <a:lnTo>
                    <a:pt x="32282" y="8821"/>
                  </a:lnTo>
                  <a:lnTo>
                    <a:pt x="32349" y="8754"/>
                  </a:lnTo>
                  <a:lnTo>
                    <a:pt x="32498" y="8638"/>
                  </a:lnTo>
                  <a:lnTo>
                    <a:pt x="32631" y="8530"/>
                  </a:lnTo>
                  <a:lnTo>
                    <a:pt x="32764" y="8422"/>
                  </a:lnTo>
                  <a:lnTo>
                    <a:pt x="32897" y="8297"/>
                  </a:lnTo>
                  <a:lnTo>
                    <a:pt x="33013" y="8173"/>
                  </a:lnTo>
                  <a:lnTo>
                    <a:pt x="33129" y="8040"/>
                  </a:lnTo>
                  <a:lnTo>
                    <a:pt x="33237" y="7899"/>
                  </a:lnTo>
                  <a:lnTo>
                    <a:pt x="33345" y="7758"/>
                  </a:lnTo>
                  <a:lnTo>
                    <a:pt x="33436" y="7616"/>
                  </a:lnTo>
                  <a:lnTo>
                    <a:pt x="33486" y="7525"/>
                  </a:lnTo>
                  <a:lnTo>
                    <a:pt x="33503" y="7483"/>
                  </a:lnTo>
                  <a:lnTo>
                    <a:pt x="33511" y="7434"/>
                  </a:lnTo>
                  <a:lnTo>
                    <a:pt x="33503" y="7384"/>
                  </a:lnTo>
                  <a:lnTo>
                    <a:pt x="33495" y="7326"/>
                  </a:lnTo>
                  <a:lnTo>
                    <a:pt x="33470" y="7268"/>
                  </a:lnTo>
                  <a:lnTo>
                    <a:pt x="33445" y="7218"/>
                  </a:lnTo>
                  <a:lnTo>
                    <a:pt x="33337" y="7035"/>
                  </a:lnTo>
                  <a:lnTo>
                    <a:pt x="33229" y="6861"/>
                  </a:lnTo>
                  <a:lnTo>
                    <a:pt x="33121" y="6686"/>
                  </a:lnTo>
                  <a:lnTo>
                    <a:pt x="33005" y="6512"/>
                  </a:lnTo>
                  <a:lnTo>
                    <a:pt x="32905" y="6387"/>
                  </a:lnTo>
                  <a:lnTo>
                    <a:pt x="32847" y="6329"/>
                  </a:lnTo>
                  <a:lnTo>
                    <a:pt x="32789" y="6271"/>
                  </a:lnTo>
                  <a:lnTo>
                    <a:pt x="32731" y="6229"/>
                  </a:lnTo>
                  <a:lnTo>
                    <a:pt x="32664" y="6188"/>
                  </a:lnTo>
                  <a:lnTo>
                    <a:pt x="32589" y="6163"/>
                  </a:lnTo>
                  <a:lnTo>
                    <a:pt x="32515" y="6146"/>
                  </a:lnTo>
                  <a:lnTo>
                    <a:pt x="32440" y="6146"/>
                  </a:lnTo>
                  <a:lnTo>
                    <a:pt x="32373" y="6155"/>
                  </a:lnTo>
                  <a:lnTo>
                    <a:pt x="32307" y="6180"/>
                  </a:lnTo>
                  <a:lnTo>
                    <a:pt x="32232" y="6204"/>
                  </a:lnTo>
                  <a:lnTo>
                    <a:pt x="32108" y="6271"/>
                  </a:lnTo>
                  <a:lnTo>
                    <a:pt x="31975" y="6346"/>
                  </a:lnTo>
                  <a:lnTo>
                    <a:pt x="31859" y="6404"/>
                  </a:lnTo>
                  <a:lnTo>
                    <a:pt x="31742" y="6445"/>
                  </a:lnTo>
                  <a:lnTo>
                    <a:pt x="31618" y="6479"/>
                  </a:lnTo>
                  <a:lnTo>
                    <a:pt x="31493" y="6503"/>
                  </a:lnTo>
                  <a:lnTo>
                    <a:pt x="31360" y="6520"/>
                  </a:lnTo>
                  <a:lnTo>
                    <a:pt x="31236" y="6520"/>
                  </a:lnTo>
                  <a:lnTo>
                    <a:pt x="31103" y="6512"/>
                  </a:lnTo>
                  <a:lnTo>
                    <a:pt x="30978" y="6495"/>
                  </a:lnTo>
                  <a:lnTo>
                    <a:pt x="31003" y="6611"/>
                  </a:lnTo>
                  <a:lnTo>
                    <a:pt x="31011" y="6728"/>
                  </a:lnTo>
                  <a:lnTo>
                    <a:pt x="31011" y="6836"/>
                  </a:lnTo>
                  <a:lnTo>
                    <a:pt x="30987" y="6952"/>
                  </a:lnTo>
                  <a:lnTo>
                    <a:pt x="30962" y="6960"/>
                  </a:lnTo>
                  <a:lnTo>
                    <a:pt x="30937" y="6969"/>
                  </a:lnTo>
                  <a:lnTo>
                    <a:pt x="30903" y="6969"/>
                  </a:lnTo>
                  <a:lnTo>
                    <a:pt x="30879" y="6960"/>
                  </a:lnTo>
                  <a:lnTo>
                    <a:pt x="30829" y="6935"/>
                  </a:lnTo>
                  <a:lnTo>
                    <a:pt x="30787" y="6894"/>
                  </a:lnTo>
                  <a:lnTo>
                    <a:pt x="30737" y="6852"/>
                  </a:lnTo>
                  <a:lnTo>
                    <a:pt x="30704" y="6794"/>
                  </a:lnTo>
                  <a:lnTo>
                    <a:pt x="30671" y="6736"/>
                  </a:lnTo>
                  <a:lnTo>
                    <a:pt x="30646" y="6670"/>
                  </a:lnTo>
                  <a:lnTo>
                    <a:pt x="30613" y="6570"/>
                  </a:lnTo>
                  <a:lnTo>
                    <a:pt x="30580" y="6470"/>
                  </a:lnTo>
                  <a:lnTo>
                    <a:pt x="30563" y="6371"/>
                  </a:lnTo>
                  <a:lnTo>
                    <a:pt x="30555" y="6263"/>
                  </a:lnTo>
                  <a:lnTo>
                    <a:pt x="30555" y="6213"/>
                  </a:lnTo>
                  <a:lnTo>
                    <a:pt x="30563" y="6155"/>
                  </a:lnTo>
                  <a:lnTo>
                    <a:pt x="30580" y="6105"/>
                  </a:lnTo>
                  <a:lnTo>
                    <a:pt x="30596" y="6055"/>
                  </a:lnTo>
                  <a:lnTo>
                    <a:pt x="30629" y="6013"/>
                  </a:lnTo>
                  <a:lnTo>
                    <a:pt x="30654" y="5972"/>
                  </a:lnTo>
                  <a:lnTo>
                    <a:pt x="30696" y="5939"/>
                  </a:lnTo>
                  <a:lnTo>
                    <a:pt x="30737" y="5906"/>
                  </a:lnTo>
                  <a:lnTo>
                    <a:pt x="30771" y="5897"/>
                  </a:lnTo>
                  <a:lnTo>
                    <a:pt x="30804" y="5889"/>
                  </a:lnTo>
                  <a:lnTo>
                    <a:pt x="30820" y="5897"/>
                  </a:lnTo>
                  <a:lnTo>
                    <a:pt x="30837" y="5906"/>
                  </a:lnTo>
                  <a:lnTo>
                    <a:pt x="30870" y="5939"/>
                  </a:lnTo>
                  <a:lnTo>
                    <a:pt x="30937" y="5989"/>
                  </a:lnTo>
                  <a:lnTo>
                    <a:pt x="31020" y="6038"/>
                  </a:lnTo>
                  <a:lnTo>
                    <a:pt x="31103" y="6063"/>
                  </a:lnTo>
                  <a:lnTo>
                    <a:pt x="31186" y="6080"/>
                  </a:lnTo>
                  <a:lnTo>
                    <a:pt x="31277" y="6088"/>
                  </a:lnTo>
                  <a:lnTo>
                    <a:pt x="31369" y="6088"/>
                  </a:lnTo>
                  <a:lnTo>
                    <a:pt x="31460" y="6072"/>
                  </a:lnTo>
                  <a:lnTo>
                    <a:pt x="31551" y="6055"/>
                  </a:lnTo>
                  <a:lnTo>
                    <a:pt x="31634" y="6022"/>
                  </a:lnTo>
                  <a:lnTo>
                    <a:pt x="31717" y="5989"/>
                  </a:lnTo>
                  <a:lnTo>
                    <a:pt x="31800" y="5947"/>
                  </a:lnTo>
                  <a:lnTo>
                    <a:pt x="31875" y="5897"/>
                  </a:lnTo>
                  <a:lnTo>
                    <a:pt x="32025" y="5789"/>
                  </a:lnTo>
                  <a:lnTo>
                    <a:pt x="32166" y="5681"/>
                  </a:lnTo>
                  <a:lnTo>
                    <a:pt x="32249" y="5615"/>
                  </a:lnTo>
                  <a:lnTo>
                    <a:pt x="32324" y="5548"/>
                  </a:lnTo>
                  <a:lnTo>
                    <a:pt x="32357" y="5507"/>
                  </a:lnTo>
                  <a:lnTo>
                    <a:pt x="32382" y="5465"/>
                  </a:lnTo>
                  <a:lnTo>
                    <a:pt x="32398" y="5424"/>
                  </a:lnTo>
                  <a:lnTo>
                    <a:pt x="32415" y="5374"/>
                  </a:lnTo>
                  <a:lnTo>
                    <a:pt x="32423" y="5324"/>
                  </a:lnTo>
                  <a:lnTo>
                    <a:pt x="32415" y="5283"/>
                  </a:lnTo>
                  <a:lnTo>
                    <a:pt x="32407" y="5241"/>
                  </a:lnTo>
                  <a:lnTo>
                    <a:pt x="32398" y="5200"/>
                  </a:lnTo>
                  <a:lnTo>
                    <a:pt x="32357" y="5117"/>
                  </a:lnTo>
                  <a:lnTo>
                    <a:pt x="32307" y="5042"/>
                  </a:lnTo>
                  <a:lnTo>
                    <a:pt x="32199" y="4884"/>
                  </a:lnTo>
                  <a:lnTo>
                    <a:pt x="32149" y="4801"/>
                  </a:lnTo>
                  <a:lnTo>
                    <a:pt x="32116" y="4718"/>
                  </a:lnTo>
                  <a:lnTo>
                    <a:pt x="32083" y="4610"/>
                  </a:lnTo>
                  <a:lnTo>
                    <a:pt x="32066" y="4560"/>
                  </a:lnTo>
                  <a:lnTo>
                    <a:pt x="32050" y="4510"/>
                  </a:lnTo>
                  <a:lnTo>
                    <a:pt x="32008" y="4460"/>
                  </a:lnTo>
                  <a:lnTo>
                    <a:pt x="31958" y="4411"/>
                  </a:lnTo>
                  <a:lnTo>
                    <a:pt x="31908" y="4369"/>
                  </a:lnTo>
                  <a:lnTo>
                    <a:pt x="31850" y="4336"/>
                  </a:lnTo>
                  <a:lnTo>
                    <a:pt x="31593" y="4178"/>
                  </a:lnTo>
                  <a:lnTo>
                    <a:pt x="31335" y="4029"/>
                  </a:lnTo>
                  <a:lnTo>
                    <a:pt x="30804" y="3738"/>
                  </a:lnTo>
                  <a:lnTo>
                    <a:pt x="30555" y="3588"/>
                  </a:lnTo>
                  <a:lnTo>
                    <a:pt x="30430" y="3505"/>
                  </a:lnTo>
                  <a:lnTo>
                    <a:pt x="30306" y="3422"/>
                  </a:lnTo>
                  <a:lnTo>
                    <a:pt x="30189" y="3331"/>
                  </a:lnTo>
                  <a:lnTo>
                    <a:pt x="30073" y="3240"/>
                  </a:lnTo>
                  <a:lnTo>
                    <a:pt x="29965" y="3140"/>
                  </a:lnTo>
                  <a:lnTo>
                    <a:pt x="29857" y="3032"/>
                  </a:lnTo>
                  <a:lnTo>
                    <a:pt x="29816" y="2999"/>
                  </a:lnTo>
                  <a:lnTo>
                    <a:pt x="29774" y="2966"/>
                  </a:lnTo>
                  <a:lnTo>
                    <a:pt x="29732" y="2949"/>
                  </a:lnTo>
                  <a:lnTo>
                    <a:pt x="29683" y="2932"/>
                  </a:lnTo>
                  <a:lnTo>
                    <a:pt x="29633" y="2924"/>
                  </a:lnTo>
                  <a:lnTo>
                    <a:pt x="29583" y="2916"/>
                  </a:lnTo>
                  <a:lnTo>
                    <a:pt x="29483" y="2924"/>
                  </a:lnTo>
                  <a:lnTo>
                    <a:pt x="29375" y="2941"/>
                  </a:lnTo>
                  <a:lnTo>
                    <a:pt x="29267" y="2974"/>
                  </a:lnTo>
                  <a:lnTo>
                    <a:pt x="29159" y="3015"/>
                  </a:lnTo>
                  <a:lnTo>
                    <a:pt x="29060" y="3057"/>
                  </a:lnTo>
                  <a:lnTo>
                    <a:pt x="29018" y="2799"/>
                  </a:lnTo>
                  <a:lnTo>
                    <a:pt x="28993" y="2675"/>
                  </a:lnTo>
                  <a:lnTo>
                    <a:pt x="28960" y="2542"/>
                  </a:lnTo>
                  <a:lnTo>
                    <a:pt x="28919" y="2426"/>
                  </a:lnTo>
                  <a:lnTo>
                    <a:pt x="28860" y="2309"/>
                  </a:lnTo>
                  <a:lnTo>
                    <a:pt x="28786" y="2210"/>
                  </a:lnTo>
                  <a:lnTo>
                    <a:pt x="28744" y="2160"/>
                  </a:lnTo>
                  <a:lnTo>
                    <a:pt x="28694" y="2118"/>
                  </a:lnTo>
                  <a:lnTo>
                    <a:pt x="28611" y="2052"/>
                  </a:lnTo>
                  <a:lnTo>
                    <a:pt x="28512" y="2002"/>
                  </a:lnTo>
                  <a:lnTo>
                    <a:pt x="28404" y="1969"/>
                  </a:lnTo>
                  <a:lnTo>
                    <a:pt x="28296" y="1952"/>
                  </a:lnTo>
                  <a:lnTo>
                    <a:pt x="28188" y="1944"/>
                  </a:lnTo>
                  <a:lnTo>
                    <a:pt x="28080" y="1952"/>
                  </a:lnTo>
                  <a:lnTo>
                    <a:pt x="27964" y="1969"/>
                  </a:lnTo>
                  <a:lnTo>
                    <a:pt x="27856" y="2002"/>
                  </a:lnTo>
                  <a:lnTo>
                    <a:pt x="27756" y="2044"/>
                  </a:lnTo>
                  <a:lnTo>
                    <a:pt x="27665" y="2094"/>
                  </a:lnTo>
                  <a:lnTo>
                    <a:pt x="27565" y="2160"/>
                  </a:lnTo>
                  <a:lnTo>
                    <a:pt x="27482" y="2226"/>
                  </a:lnTo>
                  <a:lnTo>
                    <a:pt x="27399" y="2301"/>
                  </a:lnTo>
                  <a:lnTo>
                    <a:pt x="27324" y="2376"/>
                  </a:lnTo>
                  <a:lnTo>
                    <a:pt x="27249" y="2459"/>
                  </a:lnTo>
                  <a:lnTo>
                    <a:pt x="27175" y="2550"/>
                  </a:lnTo>
                  <a:lnTo>
                    <a:pt x="27100" y="2658"/>
                  </a:lnTo>
                  <a:lnTo>
                    <a:pt x="27050" y="2708"/>
                  </a:lnTo>
                  <a:lnTo>
                    <a:pt x="27008" y="2750"/>
                  </a:lnTo>
                  <a:lnTo>
                    <a:pt x="26959" y="2791"/>
                  </a:lnTo>
                  <a:lnTo>
                    <a:pt x="26900" y="2824"/>
                  </a:lnTo>
                  <a:lnTo>
                    <a:pt x="26842" y="2841"/>
                  </a:lnTo>
                  <a:lnTo>
                    <a:pt x="26784" y="2841"/>
                  </a:lnTo>
                  <a:lnTo>
                    <a:pt x="26784" y="2758"/>
                  </a:lnTo>
                  <a:lnTo>
                    <a:pt x="26801" y="2683"/>
                  </a:lnTo>
                  <a:lnTo>
                    <a:pt x="26817" y="2600"/>
                  </a:lnTo>
                  <a:lnTo>
                    <a:pt x="26842" y="2525"/>
                  </a:lnTo>
                  <a:lnTo>
                    <a:pt x="26909" y="2376"/>
                  </a:lnTo>
                  <a:lnTo>
                    <a:pt x="26984" y="2235"/>
                  </a:lnTo>
                  <a:lnTo>
                    <a:pt x="27075" y="2094"/>
                  </a:lnTo>
                  <a:lnTo>
                    <a:pt x="27175" y="1961"/>
                  </a:lnTo>
                  <a:lnTo>
                    <a:pt x="27382" y="1703"/>
                  </a:lnTo>
                  <a:lnTo>
                    <a:pt x="27108" y="1595"/>
                  </a:lnTo>
                  <a:lnTo>
                    <a:pt x="26842" y="1479"/>
                  </a:lnTo>
                  <a:lnTo>
                    <a:pt x="26585" y="1346"/>
                  </a:lnTo>
                  <a:lnTo>
                    <a:pt x="26327" y="1205"/>
                  </a:lnTo>
                  <a:lnTo>
                    <a:pt x="26070" y="1064"/>
                  </a:lnTo>
                  <a:lnTo>
                    <a:pt x="25829" y="906"/>
                  </a:lnTo>
                  <a:lnTo>
                    <a:pt x="25588" y="740"/>
                  </a:lnTo>
                  <a:lnTo>
                    <a:pt x="25356" y="557"/>
                  </a:lnTo>
                  <a:lnTo>
                    <a:pt x="24467" y="1969"/>
                  </a:lnTo>
                  <a:lnTo>
                    <a:pt x="24442" y="2010"/>
                  </a:lnTo>
                  <a:lnTo>
                    <a:pt x="24426" y="2027"/>
                  </a:lnTo>
                  <a:lnTo>
                    <a:pt x="24409" y="2035"/>
                  </a:lnTo>
                  <a:lnTo>
                    <a:pt x="24376" y="2044"/>
                  </a:lnTo>
                  <a:lnTo>
                    <a:pt x="24351" y="2035"/>
                  </a:lnTo>
                  <a:lnTo>
                    <a:pt x="24326" y="2019"/>
                  </a:lnTo>
                  <a:lnTo>
                    <a:pt x="24309" y="1994"/>
                  </a:lnTo>
                  <a:lnTo>
                    <a:pt x="24276" y="1936"/>
                  </a:lnTo>
                  <a:lnTo>
                    <a:pt x="24260" y="1869"/>
                  </a:lnTo>
                  <a:lnTo>
                    <a:pt x="24251" y="1761"/>
                  </a:lnTo>
                  <a:lnTo>
                    <a:pt x="24243" y="1653"/>
                  </a:lnTo>
                  <a:lnTo>
                    <a:pt x="24243" y="1545"/>
                  </a:lnTo>
                  <a:lnTo>
                    <a:pt x="24243" y="1429"/>
                  </a:lnTo>
                  <a:lnTo>
                    <a:pt x="24210" y="1446"/>
                  </a:lnTo>
                  <a:lnTo>
                    <a:pt x="24176" y="1462"/>
                  </a:lnTo>
                  <a:lnTo>
                    <a:pt x="24102" y="1471"/>
                  </a:lnTo>
                  <a:lnTo>
                    <a:pt x="24027" y="1462"/>
                  </a:lnTo>
                  <a:lnTo>
                    <a:pt x="23961" y="1429"/>
                  </a:lnTo>
                  <a:lnTo>
                    <a:pt x="23894" y="1388"/>
                  </a:lnTo>
                  <a:lnTo>
                    <a:pt x="23844" y="1338"/>
                  </a:lnTo>
                  <a:lnTo>
                    <a:pt x="23803" y="1271"/>
                  </a:lnTo>
                  <a:lnTo>
                    <a:pt x="23794" y="1238"/>
                  </a:lnTo>
                  <a:lnTo>
                    <a:pt x="23786" y="1205"/>
                  </a:lnTo>
                  <a:lnTo>
                    <a:pt x="23720" y="1197"/>
                  </a:lnTo>
                  <a:lnTo>
                    <a:pt x="23653" y="1213"/>
                  </a:lnTo>
                  <a:lnTo>
                    <a:pt x="23595" y="1238"/>
                  </a:lnTo>
                  <a:lnTo>
                    <a:pt x="23529" y="1271"/>
                  </a:lnTo>
                  <a:lnTo>
                    <a:pt x="23479" y="1321"/>
                  </a:lnTo>
                  <a:lnTo>
                    <a:pt x="23429" y="1371"/>
                  </a:lnTo>
                  <a:lnTo>
                    <a:pt x="23379" y="1429"/>
                  </a:lnTo>
                  <a:lnTo>
                    <a:pt x="23338" y="1487"/>
                  </a:lnTo>
                  <a:lnTo>
                    <a:pt x="23263" y="1612"/>
                  </a:lnTo>
                  <a:lnTo>
                    <a:pt x="23213" y="1670"/>
                  </a:lnTo>
                  <a:lnTo>
                    <a:pt x="23172" y="1728"/>
                  </a:lnTo>
                  <a:lnTo>
                    <a:pt x="23122" y="1778"/>
                  </a:lnTo>
                  <a:lnTo>
                    <a:pt x="23064" y="1819"/>
                  </a:lnTo>
                  <a:lnTo>
                    <a:pt x="23005" y="1844"/>
                  </a:lnTo>
                  <a:lnTo>
                    <a:pt x="22939" y="1869"/>
                  </a:lnTo>
                  <a:lnTo>
                    <a:pt x="22914" y="1828"/>
                  </a:lnTo>
                  <a:lnTo>
                    <a:pt x="22906" y="1786"/>
                  </a:lnTo>
                  <a:lnTo>
                    <a:pt x="22881" y="1703"/>
                  </a:lnTo>
                  <a:lnTo>
                    <a:pt x="22881" y="1612"/>
                  </a:lnTo>
                  <a:lnTo>
                    <a:pt x="22898" y="1529"/>
                  </a:lnTo>
                  <a:lnTo>
                    <a:pt x="22922" y="1446"/>
                  </a:lnTo>
                  <a:lnTo>
                    <a:pt x="22964" y="1363"/>
                  </a:lnTo>
                  <a:lnTo>
                    <a:pt x="23014" y="1288"/>
                  </a:lnTo>
                  <a:lnTo>
                    <a:pt x="23080" y="1222"/>
                  </a:lnTo>
                  <a:lnTo>
                    <a:pt x="23147" y="1163"/>
                  </a:lnTo>
                  <a:lnTo>
                    <a:pt x="23221" y="1114"/>
                  </a:lnTo>
                  <a:lnTo>
                    <a:pt x="23296" y="1072"/>
                  </a:lnTo>
                  <a:lnTo>
                    <a:pt x="23379" y="1039"/>
                  </a:lnTo>
                  <a:lnTo>
                    <a:pt x="23545" y="981"/>
                  </a:lnTo>
                  <a:lnTo>
                    <a:pt x="23720" y="939"/>
                  </a:lnTo>
                  <a:lnTo>
                    <a:pt x="23828" y="906"/>
                  </a:lnTo>
                  <a:lnTo>
                    <a:pt x="23878" y="881"/>
                  </a:lnTo>
                  <a:lnTo>
                    <a:pt x="23927" y="856"/>
                  </a:lnTo>
                  <a:lnTo>
                    <a:pt x="23969" y="823"/>
                  </a:lnTo>
                  <a:lnTo>
                    <a:pt x="24002" y="781"/>
                  </a:lnTo>
                  <a:lnTo>
                    <a:pt x="24019" y="740"/>
                  </a:lnTo>
                  <a:lnTo>
                    <a:pt x="24027" y="690"/>
                  </a:lnTo>
                  <a:lnTo>
                    <a:pt x="24019" y="648"/>
                  </a:lnTo>
                  <a:lnTo>
                    <a:pt x="24002" y="615"/>
                  </a:lnTo>
                  <a:lnTo>
                    <a:pt x="23977" y="582"/>
                  </a:lnTo>
                  <a:lnTo>
                    <a:pt x="23944" y="549"/>
                  </a:lnTo>
                  <a:lnTo>
                    <a:pt x="23878" y="507"/>
                  </a:lnTo>
                  <a:lnTo>
                    <a:pt x="23794" y="466"/>
                  </a:lnTo>
                  <a:lnTo>
                    <a:pt x="23379" y="300"/>
                  </a:lnTo>
                  <a:lnTo>
                    <a:pt x="23172" y="225"/>
                  </a:lnTo>
                  <a:lnTo>
                    <a:pt x="22964" y="158"/>
                  </a:lnTo>
                  <a:lnTo>
                    <a:pt x="22748" y="100"/>
                  </a:lnTo>
                  <a:lnTo>
                    <a:pt x="22532" y="51"/>
                  </a:lnTo>
                  <a:lnTo>
                    <a:pt x="22316" y="17"/>
                  </a:lnTo>
                  <a:lnTo>
                    <a:pt x="22100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5551522" y="1559818"/>
              <a:ext cx="39194" cy="22518"/>
            </a:xfrm>
            <a:custGeom>
              <a:avLst/>
              <a:gdLst/>
              <a:ahLst/>
              <a:cxnLst/>
              <a:rect l="l" t="t" r="r" b="b"/>
              <a:pathLst>
                <a:path w="1288" h="740" extrusionOk="0">
                  <a:moveTo>
                    <a:pt x="682" y="0"/>
                  </a:moveTo>
                  <a:lnTo>
                    <a:pt x="565" y="17"/>
                  </a:lnTo>
                  <a:lnTo>
                    <a:pt x="449" y="25"/>
                  </a:lnTo>
                  <a:lnTo>
                    <a:pt x="341" y="50"/>
                  </a:lnTo>
                  <a:lnTo>
                    <a:pt x="242" y="83"/>
                  </a:lnTo>
                  <a:lnTo>
                    <a:pt x="192" y="108"/>
                  </a:lnTo>
                  <a:lnTo>
                    <a:pt x="150" y="133"/>
                  </a:lnTo>
                  <a:lnTo>
                    <a:pt x="100" y="191"/>
                  </a:lnTo>
                  <a:lnTo>
                    <a:pt x="59" y="249"/>
                  </a:lnTo>
                  <a:lnTo>
                    <a:pt x="34" y="324"/>
                  </a:lnTo>
                  <a:lnTo>
                    <a:pt x="17" y="399"/>
                  </a:lnTo>
                  <a:lnTo>
                    <a:pt x="9" y="474"/>
                  </a:lnTo>
                  <a:lnTo>
                    <a:pt x="9" y="548"/>
                  </a:lnTo>
                  <a:lnTo>
                    <a:pt x="1" y="698"/>
                  </a:lnTo>
                  <a:lnTo>
                    <a:pt x="51" y="714"/>
                  </a:lnTo>
                  <a:lnTo>
                    <a:pt x="92" y="731"/>
                  </a:lnTo>
                  <a:lnTo>
                    <a:pt x="142" y="731"/>
                  </a:lnTo>
                  <a:lnTo>
                    <a:pt x="192" y="739"/>
                  </a:lnTo>
                  <a:lnTo>
                    <a:pt x="283" y="723"/>
                  </a:lnTo>
                  <a:lnTo>
                    <a:pt x="383" y="698"/>
                  </a:lnTo>
                  <a:lnTo>
                    <a:pt x="466" y="665"/>
                  </a:lnTo>
                  <a:lnTo>
                    <a:pt x="557" y="623"/>
                  </a:lnTo>
                  <a:lnTo>
                    <a:pt x="723" y="532"/>
                  </a:lnTo>
                  <a:lnTo>
                    <a:pt x="840" y="474"/>
                  </a:lnTo>
                  <a:lnTo>
                    <a:pt x="956" y="415"/>
                  </a:lnTo>
                  <a:lnTo>
                    <a:pt x="1188" y="324"/>
                  </a:lnTo>
                  <a:lnTo>
                    <a:pt x="1230" y="308"/>
                  </a:lnTo>
                  <a:lnTo>
                    <a:pt x="1263" y="283"/>
                  </a:lnTo>
                  <a:lnTo>
                    <a:pt x="1271" y="258"/>
                  </a:lnTo>
                  <a:lnTo>
                    <a:pt x="1280" y="241"/>
                  </a:lnTo>
                  <a:lnTo>
                    <a:pt x="1288" y="191"/>
                  </a:lnTo>
                  <a:lnTo>
                    <a:pt x="1280" y="100"/>
                  </a:lnTo>
                  <a:lnTo>
                    <a:pt x="1263" y="17"/>
                  </a:lnTo>
                  <a:lnTo>
                    <a:pt x="1031" y="9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4639715" y="1942933"/>
              <a:ext cx="1500169" cy="1459240"/>
            </a:xfrm>
            <a:custGeom>
              <a:avLst/>
              <a:gdLst/>
              <a:ahLst/>
              <a:cxnLst/>
              <a:rect l="l" t="t" r="r" b="b"/>
              <a:pathLst>
                <a:path w="49299" h="47954" extrusionOk="0">
                  <a:moveTo>
                    <a:pt x="35845" y="0"/>
                  </a:moveTo>
                  <a:lnTo>
                    <a:pt x="35645" y="906"/>
                  </a:lnTo>
                  <a:lnTo>
                    <a:pt x="35421" y="1811"/>
                  </a:lnTo>
                  <a:lnTo>
                    <a:pt x="35189" y="2708"/>
                  </a:lnTo>
                  <a:lnTo>
                    <a:pt x="34939" y="3605"/>
                  </a:lnTo>
                  <a:lnTo>
                    <a:pt x="34823" y="3979"/>
                  </a:lnTo>
                  <a:lnTo>
                    <a:pt x="34757" y="4161"/>
                  </a:lnTo>
                  <a:lnTo>
                    <a:pt x="34682" y="4344"/>
                  </a:lnTo>
                  <a:lnTo>
                    <a:pt x="34599" y="4518"/>
                  </a:lnTo>
                  <a:lnTo>
                    <a:pt x="34499" y="4684"/>
                  </a:lnTo>
                  <a:lnTo>
                    <a:pt x="34391" y="4842"/>
                  </a:lnTo>
                  <a:lnTo>
                    <a:pt x="34325" y="4909"/>
                  </a:lnTo>
                  <a:lnTo>
                    <a:pt x="34258" y="4983"/>
                  </a:lnTo>
                  <a:lnTo>
                    <a:pt x="34831" y="5739"/>
                  </a:lnTo>
                  <a:lnTo>
                    <a:pt x="32332" y="7674"/>
                  </a:lnTo>
                  <a:lnTo>
                    <a:pt x="31966" y="7965"/>
                  </a:lnTo>
                  <a:lnTo>
                    <a:pt x="31617" y="8272"/>
                  </a:lnTo>
                  <a:lnTo>
                    <a:pt x="31260" y="8571"/>
                  </a:lnTo>
                  <a:lnTo>
                    <a:pt x="30911" y="8870"/>
                  </a:lnTo>
                  <a:lnTo>
                    <a:pt x="30554" y="9161"/>
                  </a:lnTo>
                  <a:lnTo>
                    <a:pt x="30197" y="9452"/>
                  </a:lnTo>
                  <a:lnTo>
                    <a:pt x="29840" y="9734"/>
                  </a:lnTo>
                  <a:lnTo>
                    <a:pt x="29475" y="10008"/>
                  </a:lnTo>
                  <a:lnTo>
                    <a:pt x="29101" y="10274"/>
                  </a:lnTo>
                  <a:lnTo>
                    <a:pt x="28910" y="10398"/>
                  </a:lnTo>
                  <a:lnTo>
                    <a:pt x="28711" y="10515"/>
                  </a:lnTo>
                  <a:lnTo>
                    <a:pt x="28520" y="10631"/>
                  </a:lnTo>
                  <a:lnTo>
                    <a:pt x="28320" y="10739"/>
                  </a:lnTo>
                  <a:lnTo>
                    <a:pt x="28113" y="10847"/>
                  </a:lnTo>
                  <a:lnTo>
                    <a:pt x="27913" y="10946"/>
                  </a:lnTo>
                  <a:lnTo>
                    <a:pt x="27606" y="11079"/>
                  </a:lnTo>
                  <a:lnTo>
                    <a:pt x="27299" y="11212"/>
                  </a:lnTo>
                  <a:lnTo>
                    <a:pt x="27066" y="11328"/>
                  </a:lnTo>
                  <a:lnTo>
                    <a:pt x="26825" y="11453"/>
                  </a:lnTo>
                  <a:lnTo>
                    <a:pt x="26601" y="11586"/>
                  </a:lnTo>
                  <a:lnTo>
                    <a:pt x="26377" y="11719"/>
                  </a:lnTo>
                  <a:lnTo>
                    <a:pt x="26153" y="11860"/>
                  </a:lnTo>
                  <a:lnTo>
                    <a:pt x="25937" y="12009"/>
                  </a:lnTo>
                  <a:lnTo>
                    <a:pt x="25721" y="12167"/>
                  </a:lnTo>
                  <a:lnTo>
                    <a:pt x="25505" y="12325"/>
                  </a:lnTo>
                  <a:lnTo>
                    <a:pt x="25090" y="12657"/>
                  </a:lnTo>
                  <a:lnTo>
                    <a:pt x="24683" y="12998"/>
                  </a:lnTo>
                  <a:lnTo>
                    <a:pt x="24284" y="13347"/>
                  </a:lnTo>
                  <a:lnTo>
                    <a:pt x="23886" y="13704"/>
                  </a:lnTo>
                  <a:lnTo>
                    <a:pt x="23836" y="13745"/>
                  </a:lnTo>
                  <a:lnTo>
                    <a:pt x="23794" y="13795"/>
                  </a:lnTo>
                  <a:lnTo>
                    <a:pt x="23719" y="13903"/>
                  </a:lnTo>
                  <a:lnTo>
                    <a:pt x="23645" y="14011"/>
                  </a:lnTo>
                  <a:lnTo>
                    <a:pt x="23578" y="14127"/>
                  </a:lnTo>
                  <a:lnTo>
                    <a:pt x="23487" y="14185"/>
                  </a:lnTo>
                  <a:lnTo>
                    <a:pt x="23396" y="14252"/>
                  </a:lnTo>
                  <a:lnTo>
                    <a:pt x="23304" y="14318"/>
                  </a:lnTo>
                  <a:lnTo>
                    <a:pt x="23229" y="14393"/>
                  </a:lnTo>
                  <a:lnTo>
                    <a:pt x="23146" y="14476"/>
                  </a:lnTo>
                  <a:lnTo>
                    <a:pt x="23072" y="14559"/>
                  </a:lnTo>
                  <a:lnTo>
                    <a:pt x="22930" y="14733"/>
                  </a:lnTo>
                  <a:lnTo>
                    <a:pt x="22798" y="14908"/>
                  </a:lnTo>
                  <a:lnTo>
                    <a:pt x="22656" y="15099"/>
                  </a:lnTo>
                  <a:lnTo>
                    <a:pt x="22524" y="15282"/>
                  </a:lnTo>
                  <a:lnTo>
                    <a:pt x="22391" y="15456"/>
                  </a:lnTo>
                  <a:lnTo>
                    <a:pt x="22225" y="15647"/>
                  </a:lnTo>
                  <a:lnTo>
                    <a:pt x="22050" y="15821"/>
                  </a:lnTo>
                  <a:lnTo>
                    <a:pt x="21867" y="15996"/>
                  </a:lnTo>
                  <a:lnTo>
                    <a:pt x="21693" y="16170"/>
                  </a:lnTo>
                  <a:lnTo>
                    <a:pt x="21510" y="16345"/>
                  </a:lnTo>
                  <a:lnTo>
                    <a:pt x="21328" y="16519"/>
                  </a:lnTo>
                  <a:lnTo>
                    <a:pt x="21162" y="16693"/>
                  </a:lnTo>
                  <a:lnTo>
                    <a:pt x="20995" y="16884"/>
                  </a:lnTo>
                  <a:lnTo>
                    <a:pt x="20821" y="17109"/>
                  </a:lnTo>
                  <a:lnTo>
                    <a:pt x="20655" y="17333"/>
                  </a:lnTo>
                  <a:lnTo>
                    <a:pt x="20481" y="17549"/>
                  </a:lnTo>
                  <a:lnTo>
                    <a:pt x="20281" y="17756"/>
                  </a:lnTo>
                  <a:lnTo>
                    <a:pt x="20082" y="17947"/>
                  </a:lnTo>
                  <a:lnTo>
                    <a:pt x="19866" y="18122"/>
                  </a:lnTo>
                  <a:lnTo>
                    <a:pt x="19642" y="18288"/>
                  </a:lnTo>
                  <a:lnTo>
                    <a:pt x="19409" y="18446"/>
                  </a:lnTo>
                  <a:lnTo>
                    <a:pt x="19160" y="18579"/>
                  </a:lnTo>
                  <a:lnTo>
                    <a:pt x="18911" y="18703"/>
                  </a:lnTo>
                  <a:lnTo>
                    <a:pt x="18537" y="18869"/>
                  </a:lnTo>
                  <a:lnTo>
                    <a:pt x="18354" y="18961"/>
                  </a:lnTo>
                  <a:lnTo>
                    <a:pt x="18263" y="19010"/>
                  </a:lnTo>
                  <a:lnTo>
                    <a:pt x="18180" y="19069"/>
                  </a:lnTo>
                  <a:lnTo>
                    <a:pt x="18072" y="19143"/>
                  </a:lnTo>
                  <a:lnTo>
                    <a:pt x="17981" y="19226"/>
                  </a:lnTo>
                  <a:lnTo>
                    <a:pt x="17889" y="19318"/>
                  </a:lnTo>
                  <a:lnTo>
                    <a:pt x="17806" y="19417"/>
                  </a:lnTo>
                  <a:lnTo>
                    <a:pt x="17723" y="19517"/>
                  </a:lnTo>
                  <a:lnTo>
                    <a:pt x="17649" y="19617"/>
                  </a:lnTo>
                  <a:lnTo>
                    <a:pt x="17507" y="19833"/>
                  </a:lnTo>
                  <a:lnTo>
                    <a:pt x="17366" y="20057"/>
                  </a:lnTo>
                  <a:lnTo>
                    <a:pt x="17217" y="20273"/>
                  </a:lnTo>
                  <a:lnTo>
                    <a:pt x="17142" y="20381"/>
                  </a:lnTo>
                  <a:lnTo>
                    <a:pt x="17059" y="20480"/>
                  </a:lnTo>
                  <a:lnTo>
                    <a:pt x="16976" y="20580"/>
                  </a:lnTo>
                  <a:lnTo>
                    <a:pt x="16884" y="20671"/>
                  </a:lnTo>
                  <a:lnTo>
                    <a:pt x="16768" y="20779"/>
                  </a:lnTo>
                  <a:lnTo>
                    <a:pt x="16644" y="20871"/>
                  </a:lnTo>
                  <a:lnTo>
                    <a:pt x="16378" y="21062"/>
                  </a:lnTo>
                  <a:lnTo>
                    <a:pt x="15772" y="21469"/>
                  </a:lnTo>
                  <a:lnTo>
                    <a:pt x="15149" y="21884"/>
                  </a:lnTo>
                  <a:lnTo>
                    <a:pt x="14526" y="22299"/>
                  </a:lnTo>
                  <a:lnTo>
                    <a:pt x="13920" y="22706"/>
                  </a:lnTo>
                  <a:lnTo>
                    <a:pt x="13712" y="22490"/>
                  </a:lnTo>
                  <a:lnTo>
                    <a:pt x="13504" y="22283"/>
                  </a:lnTo>
                  <a:lnTo>
                    <a:pt x="13297" y="22075"/>
                  </a:lnTo>
                  <a:lnTo>
                    <a:pt x="13081" y="21867"/>
                  </a:lnTo>
                  <a:lnTo>
                    <a:pt x="12857" y="21668"/>
                  </a:lnTo>
                  <a:lnTo>
                    <a:pt x="12632" y="21477"/>
                  </a:lnTo>
                  <a:lnTo>
                    <a:pt x="12408" y="21286"/>
                  </a:lnTo>
                  <a:lnTo>
                    <a:pt x="12176" y="21095"/>
                  </a:lnTo>
                  <a:lnTo>
                    <a:pt x="12051" y="21004"/>
                  </a:lnTo>
                  <a:lnTo>
                    <a:pt x="11935" y="20896"/>
                  </a:lnTo>
                  <a:lnTo>
                    <a:pt x="11827" y="20779"/>
                  </a:lnTo>
                  <a:lnTo>
                    <a:pt x="11719" y="20663"/>
                  </a:lnTo>
                  <a:lnTo>
                    <a:pt x="11528" y="20431"/>
                  </a:lnTo>
                  <a:lnTo>
                    <a:pt x="11320" y="20198"/>
                  </a:lnTo>
                  <a:lnTo>
                    <a:pt x="11113" y="19974"/>
                  </a:lnTo>
                  <a:lnTo>
                    <a:pt x="10905" y="19758"/>
                  </a:lnTo>
                  <a:lnTo>
                    <a:pt x="10814" y="19791"/>
                  </a:lnTo>
                  <a:lnTo>
                    <a:pt x="10731" y="19824"/>
                  </a:lnTo>
                  <a:lnTo>
                    <a:pt x="10639" y="19849"/>
                  </a:lnTo>
                  <a:lnTo>
                    <a:pt x="10548" y="19866"/>
                  </a:lnTo>
                  <a:lnTo>
                    <a:pt x="10465" y="19874"/>
                  </a:lnTo>
                  <a:lnTo>
                    <a:pt x="10382" y="19882"/>
                  </a:lnTo>
                  <a:lnTo>
                    <a:pt x="10207" y="19874"/>
                  </a:lnTo>
                  <a:lnTo>
                    <a:pt x="10041" y="19866"/>
                  </a:lnTo>
                  <a:lnTo>
                    <a:pt x="9867" y="19841"/>
                  </a:lnTo>
                  <a:lnTo>
                    <a:pt x="9767" y="19824"/>
                  </a:lnTo>
                  <a:lnTo>
                    <a:pt x="9717" y="19816"/>
                  </a:lnTo>
                  <a:lnTo>
                    <a:pt x="9668" y="19799"/>
                  </a:lnTo>
                  <a:lnTo>
                    <a:pt x="9618" y="19766"/>
                  </a:lnTo>
                  <a:lnTo>
                    <a:pt x="9568" y="19733"/>
                  </a:lnTo>
                  <a:lnTo>
                    <a:pt x="9535" y="19691"/>
                  </a:lnTo>
                  <a:lnTo>
                    <a:pt x="9493" y="19642"/>
                  </a:lnTo>
                  <a:lnTo>
                    <a:pt x="9468" y="19592"/>
                  </a:lnTo>
                  <a:lnTo>
                    <a:pt x="9435" y="19542"/>
                  </a:lnTo>
                  <a:lnTo>
                    <a:pt x="9393" y="19417"/>
                  </a:lnTo>
                  <a:lnTo>
                    <a:pt x="9344" y="19301"/>
                  </a:lnTo>
                  <a:lnTo>
                    <a:pt x="9294" y="19177"/>
                  </a:lnTo>
                  <a:lnTo>
                    <a:pt x="9236" y="19069"/>
                  </a:lnTo>
                  <a:lnTo>
                    <a:pt x="9202" y="19019"/>
                  </a:lnTo>
                  <a:lnTo>
                    <a:pt x="9161" y="18969"/>
                  </a:lnTo>
                  <a:lnTo>
                    <a:pt x="9161" y="18936"/>
                  </a:lnTo>
                  <a:lnTo>
                    <a:pt x="9169" y="18911"/>
                  </a:lnTo>
                  <a:lnTo>
                    <a:pt x="9186" y="18886"/>
                  </a:lnTo>
                  <a:lnTo>
                    <a:pt x="9211" y="18869"/>
                  </a:lnTo>
                  <a:lnTo>
                    <a:pt x="9269" y="18828"/>
                  </a:lnTo>
                  <a:lnTo>
                    <a:pt x="9319" y="18786"/>
                  </a:lnTo>
                  <a:lnTo>
                    <a:pt x="9360" y="18753"/>
                  </a:lnTo>
                  <a:lnTo>
                    <a:pt x="9393" y="18703"/>
                  </a:lnTo>
                  <a:lnTo>
                    <a:pt x="9418" y="18653"/>
                  </a:lnTo>
                  <a:lnTo>
                    <a:pt x="9435" y="18604"/>
                  </a:lnTo>
                  <a:lnTo>
                    <a:pt x="9443" y="18545"/>
                  </a:lnTo>
                  <a:lnTo>
                    <a:pt x="9443" y="18487"/>
                  </a:lnTo>
                  <a:lnTo>
                    <a:pt x="9435" y="18429"/>
                  </a:lnTo>
                  <a:lnTo>
                    <a:pt x="9418" y="18379"/>
                  </a:lnTo>
                  <a:lnTo>
                    <a:pt x="9393" y="18329"/>
                  </a:lnTo>
                  <a:lnTo>
                    <a:pt x="9360" y="18280"/>
                  </a:lnTo>
                  <a:lnTo>
                    <a:pt x="9327" y="18238"/>
                  </a:lnTo>
                  <a:lnTo>
                    <a:pt x="9285" y="18197"/>
                  </a:lnTo>
                  <a:lnTo>
                    <a:pt x="9236" y="18163"/>
                  </a:lnTo>
                  <a:lnTo>
                    <a:pt x="9186" y="18138"/>
                  </a:lnTo>
                  <a:lnTo>
                    <a:pt x="9136" y="18114"/>
                  </a:lnTo>
                  <a:lnTo>
                    <a:pt x="9078" y="18097"/>
                  </a:lnTo>
                  <a:lnTo>
                    <a:pt x="9011" y="18089"/>
                  </a:lnTo>
                  <a:lnTo>
                    <a:pt x="8937" y="18080"/>
                  </a:lnTo>
                  <a:lnTo>
                    <a:pt x="8796" y="18072"/>
                  </a:lnTo>
                  <a:lnTo>
                    <a:pt x="8671" y="18064"/>
                  </a:lnTo>
                  <a:lnTo>
                    <a:pt x="8538" y="18047"/>
                  </a:lnTo>
                  <a:lnTo>
                    <a:pt x="8413" y="18022"/>
                  </a:lnTo>
                  <a:lnTo>
                    <a:pt x="8289" y="17981"/>
                  </a:lnTo>
                  <a:lnTo>
                    <a:pt x="8164" y="17939"/>
                  </a:lnTo>
                  <a:lnTo>
                    <a:pt x="8048" y="17889"/>
                  </a:lnTo>
                  <a:lnTo>
                    <a:pt x="7932" y="17831"/>
                  </a:lnTo>
                  <a:lnTo>
                    <a:pt x="7816" y="17773"/>
                  </a:lnTo>
                  <a:lnTo>
                    <a:pt x="7741" y="17723"/>
                  </a:lnTo>
                  <a:lnTo>
                    <a:pt x="7666" y="17665"/>
                  </a:lnTo>
                  <a:lnTo>
                    <a:pt x="7600" y="17607"/>
                  </a:lnTo>
                  <a:lnTo>
                    <a:pt x="7541" y="17541"/>
                  </a:lnTo>
                  <a:lnTo>
                    <a:pt x="7500" y="17482"/>
                  </a:lnTo>
                  <a:lnTo>
                    <a:pt x="7458" y="17416"/>
                  </a:lnTo>
                  <a:lnTo>
                    <a:pt x="7384" y="17283"/>
                  </a:lnTo>
                  <a:lnTo>
                    <a:pt x="7301" y="17158"/>
                  </a:lnTo>
                  <a:lnTo>
                    <a:pt x="7201" y="17034"/>
                  </a:lnTo>
                  <a:lnTo>
                    <a:pt x="7093" y="16918"/>
                  </a:lnTo>
                  <a:lnTo>
                    <a:pt x="6985" y="16810"/>
                  </a:lnTo>
                  <a:lnTo>
                    <a:pt x="6860" y="16685"/>
                  </a:lnTo>
                  <a:lnTo>
                    <a:pt x="6736" y="16569"/>
                  </a:lnTo>
                  <a:lnTo>
                    <a:pt x="6603" y="16453"/>
                  </a:lnTo>
                  <a:lnTo>
                    <a:pt x="6470" y="16353"/>
                  </a:lnTo>
                  <a:lnTo>
                    <a:pt x="6329" y="16262"/>
                  </a:lnTo>
                  <a:lnTo>
                    <a:pt x="6254" y="16228"/>
                  </a:lnTo>
                  <a:lnTo>
                    <a:pt x="6179" y="16195"/>
                  </a:lnTo>
                  <a:lnTo>
                    <a:pt x="6096" y="16170"/>
                  </a:lnTo>
                  <a:lnTo>
                    <a:pt x="6022" y="16154"/>
                  </a:lnTo>
                  <a:lnTo>
                    <a:pt x="5939" y="16137"/>
                  </a:lnTo>
                  <a:lnTo>
                    <a:pt x="5856" y="16129"/>
                  </a:lnTo>
                  <a:lnTo>
                    <a:pt x="5856" y="16095"/>
                  </a:lnTo>
                  <a:lnTo>
                    <a:pt x="5864" y="16062"/>
                  </a:lnTo>
                  <a:lnTo>
                    <a:pt x="5880" y="15996"/>
                  </a:lnTo>
                  <a:lnTo>
                    <a:pt x="5922" y="15938"/>
                  </a:lnTo>
                  <a:lnTo>
                    <a:pt x="5964" y="15888"/>
                  </a:lnTo>
                  <a:lnTo>
                    <a:pt x="6071" y="15780"/>
                  </a:lnTo>
                  <a:lnTo>
                    <a:pt x="6130" y="15722"/>
                  </a:lnTo>
                  <a:lnTo>
                    <a:pt x="6179" y="15664"/>
                  </a:lnTo>
                  <a:lnTo>
                    <a:pt x="6213" y="15614"/>
                  </a:lnTo>
                  <a:lnTo>
                    <a:pt x="6238" y="15556"/>
                  </a:lnTo>
                  <a:lnTo>
                    <a:pt x="6279" y="15439"/>
                  </a:lnTo>
                  <a:lnTo>
                    <a:pt x="6113" y="15199"/>
                  </a:lnTo>
                  <a:lnTo>
                    <a:pt x="6096" y="15273"/>
                  </a:lnTo>
                  <a:lnTo>
                    <a:pt x="6071" y="15340"/>
                  </a:lnTo>
                  <a:lnTo>
                    <a:pt x="6038" y="15398"/>
                  </a:lnTo>
                  <a:lnTo>
                    <a:pt x="6013" y="15423"/>
                  </a:lnTo>
                  <a:lnTo>
                    <a:pt x="5988" y="15448"/>
                  </a:lnTo>
                  <a:lnTo>
                    <a:pt x="5947" y="15464"/>
                  </a:lnTo>
                  <a:lnTo>
                    <a:pt x="5905" y="15481"/>
                  </a:lnTo>
                  <a:lnTo>
                    <a:pt x="5806" y="15497"/>
                  </a:lnTo>
                  <a:lnTo>
                    <a:pt x="5208" y="15572"/>
                  </a:lnTo>
                  <a:lnTo>
                    <a:pt x="4734" y="16403"/>
                  </a:lnTo>
                  <a:lnTo>
                    <a:pt x="4693" y="16477"/>
                  </a:lnTo>
                  <a:lnTo>
                    <a:pt x="4676" y="16511"/>
                  </a:lnTo>
                  <a:lnTo>
                    <a:pt x="4668" y="16552"/>
                  </a:lnTo>
                  <a:lnTo>
                    <a:pt x="4668" y="16602"/>
                  </a:lnTo>
                  <a:lnTo>
                    <a:pt x="4685" y="16652"/>
                  </a:lnTo>
                  <a:lnTo>
                    <a:pt x="4701" y="16693"/>
                  </a:lnTo>
                  <a:lnTo>
                    <a:pt x="4734" y="16735"/>
                  </a:lnTo>
                  <a:lnTo>
                    <a:pt x="4801" y="16818"/>
                  </a:lnTo>
                  <a:lnTo>
                    <a:pt x="4884" y="16893"/>
                  </a:lnTo>
                  <a:lnTo>
                    <a:pt x="4950" y="16951"/>
                  </a:lnTo>
                  <a:lnTo>
                    <a:pt x="5008" y="17026"/>
                  </a:lnTo>
                  <a:lnTo>
                    <a:pt x="5133" y="17175"/>
                  </a:lnTo>
                  <a:lnTo>
                    <a:pt x="5241" y="17341"/>
                  </a:lnTo>
                  <a:lnTo>
                    <a:pt x="5349" y="17491"/>
                  </a:lnTo>
                  <a:lnTo>
                    <a:pt x="5017" y="18296"/>
                  </a:lnTo>
                  <a:lnTo>
                    <a:pt x="4685" y="19102"/>
                  </a:lnTo>
                  <a:lnTo>
                    <a:pt x="4369" y="19916"/>
                  </a:lnTo>
                  <a:lnTo>
                    <a:pt x="4053" y="20730"/>
                  </a:lnTo>
                  <a:lnTo>
                    <a:pt x="3439" y="22357"/>
                  </a:lnTo>
                  <a:lnTo>
                    <a:pt x="2833" y="23993"/>
                  </a:lnTo>
                  <a:lnTo>
                    <a:pt x="2210" y="25688"/>
                  </a:lnTo>
                  <a:lnTo>
                    <a:pt x="2035" y="26161"/>
                  </a:lnTo>
                  <a:lnTo>
                    <a:pt x="1952" y="26402"/>
                  </a:lnTo>
                  <a:lnTo>
                    <a:pt x="1878" y="26643"/>
                  </a:lnTo>
                  <a:lnTo>
                    <a:pt x="1770" y="26983"/>
                  </a:lnTo>
                  <a:lnTo>
                    <a:pt x="1678" y="27324"/>
                  </a:lnTo>
                  <a:lnTo>
                    <a:pt x="1579" y="27656"/>
                  </a:lnTo>
                  <a:lnTo>
                    <a:pt x="1471" y="27996"/>
                  </a:lnTo>
                  <a:lnTo>
                    <a:pt x="1404" y="28196"/>
                  </a:lnTo>
                  <a:lnTo>
                    <a:pt x="1329" y="28395"/>
                  </a:lnTo>
                  <a:lnTo>
                    <a:pt x="1163" y="28794"/>
                  </a:lnTo>
                  <a:lnTo>
                    <a:pt x="1080" y="28976"/>
                  </a:lnTo>
                  <a:lnTo>
                    <a:pt x="997" y="29167"/>
                  </a:lnTo>
                  <a:lnTo>
                    <a:pt x="806" y="29541"/>
                  </a:lnTo>
                  <a:lnTo>
                    <a:pt x="615" y="29915"/>
                  </a:lnTo>
                  <a:lnTo>
                    <a:pt x="432" y="30297"/>
                  </a:lnTo>
                  <a:lnTo>
                    <a:pt x="341" y="30480"/>
                  </a:lnTo>
                  <a:lnTo>
                    <a:pt x="258" y="30679"/>
                  </a:lnTo>
                  <a:lnTo>
                    <a:pt x="183" y="30870"/>
                  </a:lnTo>
                  <a:lnTo>
                    <a:pt x="125" y="31061"/>
                  </a:lnTo>
                  <a:lnTo>
                    <a:pt x="75" y="31260"/>
                  </a:lnTo>
                  <a:lnTo>
                    <a:pt x="34" y="31451"/>
                  </a:lnTo>
                  <a:lnTo>
                    <a:pt x="9" y="31651"/>
                  </a:lnTo>
                  <a:lnTo>
                    <a:pt x="1" y="31850"/>
                  </a:lnTo>
                  <a:lnTo>
                    <a:pt x="1" y="34840"/>
                  </a:lnTo>
                  <a:lnTo>
                    <a:pt x="26" y="37829"/>
                  </a:lnTo>
                  <a:lnTo>
                    <a:pt x="67" y="40819"/>
                  </a:lnTo>
                  <a:lnTo>
                    <a:pt x="133" y="43801"/>
                  </a:lnTo>
                  <a:lnTo>
                    <a:pt x="291" y="43884"/>
                  </a:lnTo>
                  <a:lnTo>
                    <a:pt x="449" y="43967"/>
                  </a:lnTo>
                  <a:lnTo>
                    <a:pt x="756" y="44141"/>
                  </a:lnTo>
                  <a:lnTo>
                    <a:pt x="1064" y="44332"/>
                  </a:lnTo>
                  <a:lnTo>
                    <a:pt x="1371" y="44540"/>
                  </a:lnTo>
                  <a:lnTo>
                    <a:pt x="1662" y="44747"/>
                  </a:lnTo>
                  <a:lnTo>
                    <a:pt x="1961" y="44963"/>
                  </a:lnTo>
                  <a:lnTo>
                    <a:pt x="2534" y="45387"/>
                  </a:lnTo>
                  <a:lnTo>
                    <a:pt x="2899" y="45653"/>
                  </a:lnTo>
                  <a:lnTo>
                    <a:pt x="3264" y="45918"/>
                  </a:lnTo>
                  <a:lnTo>
                    <a:pt x="3447" y="46043"/>
                  </a:lnTo>
                  <a:lnTo>
                    <a:pt x="3638" y="46159"/>
                  </a:lnTo>
                  <a:lnTo>
                    <a:pt x="3829" y="46267"/>
                  </a:lnTo>
                  <a:lnTo>
                    <a:pt x="4028" y="46367"/>
                  </a:lnTo>
                  <a:lnTo>
                    <a:pt x="4278" y="46467"/>
                  </a:lnTo>
                  <a:lnTo>
                    <a:pt x="4527" y="46566"/>
                  </a:lnTo>
                  <a:lnTo>
                    <a:pt x="4784" y="46658"/>
                  </a:lnTo>
                  <a:lnTo>
                    <a:pt x="5033" y="46766"/>
                  </a:lnTo>
                  <a:lnTo>
                    <a:pt x="5150" y="46824"/>
                  </a:lnTo>
                  <a:lnTo>
                    <a:pt x="5266" y="46882"/>
                  </a:lnTo>
                  <a:lnTo>
                    <a:pt x="5374" y="46948"/>
                  </a:lnTo>
                  <a:lnTo>
                    <a:pt x="5482" y="47015"/>
                  </a:lnTo>
                  <a:lnTo>
                    <a:pt x="5582" y="47098"/>
                  </a:lnTo>
                  <a:lnTo>
                    <a:pt x="5681" y="47181"/>
                  </a:lnTo>
                  <a:lnTo>
                    <a:pt x="5764" y="47272"/>
                  </a:lnTo>
                  <a:lnTo>
                    <a:pt x="5847" y="47380"/>
                  </a:lnTo>
                  <a:lnTo>
                    <a:pt x="5955" y="47563"/>
                  </a:lnTo>
                  <a:lnTo>
                    <a:pt x="6013" y="47654"/>
                  </a:lnTo>
                  <a:lnTo>
                    <a:pt x="6088" y="47737"/>
                  </a:lnTo>
                  <a:lnTo>
                    <a:pt x="6138" y="47787"/>
                  </a:lnTo>
                  <a:lnTo>
                    <a:pt x="6196" y="47829"/>
                  </a:lnTo>
                  <a:lnTo>
                    <a:pt x="6254" y="47862"/>
                  </a:lnTo>
                  <a:lnTo>
                    <a:pt x="6321" y="47895"/>
                  </a:lnTo>
                  <a:lnTo>
                    <a:pt x="6387" y="47912"/>
                  </a:lnTo>
                  <a:lnTo>
                    <a:pt x="6454" y="47928"/>
                  </a:lnTo>
                  <a:lnTo>
                    <a:pt x="6603" y="47953"/>
                  </a:lnTo>
                  <a:lnTo>
                    <a:pt x="6752" y="47953"/>
                  </a:lnTo>
                  <a:lnTo>
                    <a:pt x="6902" y="47945"/>
                  </a:lnTo>
                  <a:lnTo>
                    <a:pt x="7051" y="47928"/>
                  </a:lnTo>
                  <a:lnTo>
                    <a:pt x="7201" y="47903"/>
                  </a:lnTo>
                  <a:lnTo>
                    <a:pt x="7251" y="47895"/>
                  </a:lnTo>
                  <a:lnTo>
                    <a:pt x="7292" y="47878"/>
                  </a:lnTo>
                  <a:lnTo>
                    <a:pt x="7334" y="47862"/>
                  </a:lnTo>
                  <a:lnTo>
                    <a:pt x="7367" y="47829"/>
                  </a:lnTo>
                  <a:lnTo>
                    <a:pt x="7384" y="47804"/>
                  </a:lnTo>
                  <a:lnTo>
                    <a:pt x="7392" y="47770"/>
                  </a:lnTo>
                  <a:lnTo>
                    <a:pt x="7400" y="47712"/>
                  </a:lnTo>
                  <a:lnTo>
                    <a:pt x="7400" y="47613"/>
                  </a:lnTo>
                  <a:lnTo>
                    <a:pt x="7392" y="47513"/>
                  </a:lnTo>
                  <a:lnTo>
                    <a:pt x="7375" y="47413"/>
                  </a:lnTo>
                  <a:lnTo>
                    <a:pt x="7350" y="47322"/>
                  </a:lnTo>
                  <a:lnTo>
                    <a:pt x="7317" y="47222"/>
                  </a:lnTo>
                  <a:lnTo>
                    <a:pt x="7284" y="47131"/>
                  </a:lnTo>
                  <a:lnTo>
                    <a:pt x="7193" y="46948"/>
                  </a:lnTo>
                  <a:lnTo>
                    <a:pt x="7085" y="46766"/>
                  </a:lnTo>
                  <a:lnTo>
                    <a:pt x="6977" y="46591"/>
                  </a:lnTo>
                  <a:lnTo>
                    <a:pt x="6860" y="46408"/>
                  </a:lnTo>
                  <a:lnTo>
                    <a:pt x="6761" y="46234"/>
                  </a:lnTo>
                  <a:lnTo>
                    <a:pt x="6686" y="46093"/>
                  </a:lnTo>
                  <a:lnTo>
                    <a:pt x="6628" y="45943"/>
                  </a:lnTo>
                  <a:lnTo>
                    <a:pt x="6512" y="45644"/>
                  </a:lnTo>
                  <a:lnTo>
                    <a:pt x="6412" y="45337"/>
                  </a:lnTo>
                  <a:lnTo>
                    <a:pt x="6304" y="45030"/>
                  </a:lnTo>
                  <a:lnTo>
                    <a:pt x="6229" y="44855"/>
                  </a:lnTo>
                  <a:lnTo>
                    <a:pt x="6155" y="44681"/>
                  </a:lnTo>
                  <a:lnTo>
                    <a:pt x="5988" y="44332"/>
                  </a:lnTo>
                  <a:lnTo>
                    <a:pt x="5806" y="43992"/>
                  </a:lnTo>
                  <a:lnTo>
                    <a:pt x="5623" y="43651"/>
                  </a:lnTo>
                  <a:lnTo>
                    <a:pt x="3954" y="40612"/>
                  </a:lnTo>
                  <a:lnTo>
                    <a:pt x="3771" y="40271"/>
                  </a:lnTo>
                  <a:lnTo>
                    <a:pt x="3680" y="40105"/>
                  </a:lnTo>
                  <a:lnTo>
                    <a:pt x="3588" y="39947"/>
                  </a:lnTo>
                  <a:lnTo>
                    <a:pt x="3489" y="39789"/>
                  </a:lnTo>
                  <a:lnTo>
                    <a:pt x="3372" y="39640"/>
                  </a:lnTo>
                  <a:lnTo>
                    <a:pt x="3248" y="39499"/>
                  </a:lnTo>
                  <a:lnTo>
                    <a:pt x="3181" y="39432"/>
                  </a:lnTo>
                  <a:lnTo>
                    <a:pt x="3107" y="39366"/>
                  </a:lnTo>
                  <a:lnTo>
                    <a:pt x="3530" y="39042"/>
                  </a:lnTo>
                  <a:lnTo>
                    <a:pt x="3962" y="38710"/>
                  </a:lnTo>
                  <a:lnTo>
                    <a:pt x="4394" y="38394"/>
                  </a:lnTo>
                  <a:lnTo>
                    <a:pt x="4826" y="38079"/>
                  </a:lnTo>
                  <a:lnTo>
                    <a:pt x="5274" y="37780"/>
                  </a:lnTo>
                  <a:lnTo>
                    <a:pt x="5498" y="37638"/>
                  </a:lnTo>
                  <a:lnTo>
                    <a:pt x="5731" y="37506"/>
                  </a:lnTo>
                  <a:lnTo>
                    <a:pt x="5955" y="37364"/>
                  </a:lnTo>
                  <a:lnTo>
                    <a:pt x="6196" y="37240"/>
                  </a:lnTo>
                  <a:lnTo>
                    <a:pt x="6429" y="37115"/>
                  </a:lnTo>
                  <a:lnTo>
                    <a:pt x="6669" y="36999"/>
                  </a:lnTo>
                  <a:lnTo>
                    <a:pt x="7093" y="36816"/>
                  </a:lnTo>
                  <a:lnTo>
                    <a:pt x="7517" y="36625"/>
                  </a:lnTo>
                  <a:lnTo>
                    <a:pt x="7724" y="36526"/>
                  </a:lnTo>
                  <a:lnTo>
                    <a:pt x="7923" y="36418"/>
                  </a:lnTo>
                  <a:lnTo>
                    <a:pt x="8123" y="36301"/>
                  </a:lnTo>
                  <a:lnTo>
                    <a:pt x="8314" y="36177"/>
                  </a:lnTo>
                  <a:lnTo>
                    <a:pt x="8497" y="36036"/>
                  </a:lnTo>
                  <a:lnTo>
                    <a:pt x="8588" y="35961"/>
                  </a:lnTo>
                  <a:lnTo>
                    <a:pt x="8671" y="35878"/>
                  </a:lnTo>
                  <a:lnTo>
                    <a:pt x="8754" y="35795"/>
                  </a:lnTo>
                  <a:lnTo>
                    <a:pt x="8829" y="35703"/>
                  </a:lnTo>
                  <a:lnTo>
                    <a:pt x="8895" y="35612"/>
                  </a:lnTo>
                  <a:lnTo>
                    <a:pt x="8962" y="35521"/>
                  </a:lnTo>
                  <a:lnTo>
                    <a:pt x="9020" y="35421"/>
                  </a:lnTo>
                  <a:lnTo>
                    <a:pt x="9078" y="35321"/>
                  </a:lnTo>
                  <a:lnTo>
                    <a:pt x="9119" y="35213"/>
                  </a:lnTo>
                  <a:lnTo>
                    <a:pt x="9161" y="35105"/>
                  </a:lnTo>
                  <a:lnTo>
                    <a:pt x="9194" y="34997"/>
                  </a:lnTo>
                  <a:lnTo>
                    <a:pt x="9219" y="34890"/>
                  </a:lnTo>
                  <a:lnTo>
                    <a:pt x="9236" y="34773"/>
                  </a:lnTo>
                  <a:lnTo>
                    <a:pt x="9244" y="34665"/>
                  </a:lnTo>
                  <a:lnTo>
                    <a:pt x="9236" y="34499"/>
                  </a:lnTo>
                  <a:lnTo>
                    <a:pt x="9211" y="34341"/>
                  </a:lnTo>
                  <a:lnTo>
                    <a:pt x="9178" y="34192"/>
                  </a:lnTo>
                  <a:lnTo>
                    <a:pt x="9128" y="34034"/>
                  </a:lnTo>
                  <a:lnTo>
                    <a:pt x="9070" y="33885"/>
                  </a:lnTo>
                  <a:lnTo>
                    <a:pt x="9003" y="33735"/>
                  </a:lnTo>
                  <a:lnTo>
                    <a:pt x="8854" y="33444"/>
                  </a:lnTo>
                  <a:lnTo>
                    <a:pt x="8613" y="33021"/>
                  </a:lnTo>
                  <a:lnTo>
                    <a:pt x="8372" y="32606"/>
                  </a:lnTo>
                  <a:lnTo>
                    <a:pt x="7882" y="31767"/>
                  </a:lnTo>
                  <a:lnTo>
                    <a:pt x="7641" y="31343"/>
                  </a:lnTo>
                  <a:lnTo>
                    <a:pt x="7417" y="30911"/>
                  </a:lnTo>
                  <a:lnTo>
                    <a:pt x="7317" y="30696"/>
                  </a:lnTo>
                  <a:lnTo>
                    <a:pt x="7218" y="30480"/>
                  </a:lnTo>
                  <a:lnTo>
                    <a:pt x="7126" y="30255"/>
                  </a:lnTo>
                  <a:lnTo>
                    <a:pt x="7043" y="30023"/>
                  </a:lnTo>
                  <a:lnTo>
                    <a:pt x="6910" y="29641"/>
                  </a:lnTo>
                  <a:lnTo>
                    <a:pt x="6836" y="29450"/>
                  </a:lnTo>
                  <a:lnTo>
                    <a:pt x="6752" y="29267"/>
                  </a:lnTo>
                  <a:lnTo>
                    <a:pt x="6686" y="29151"/>
                  </a:lnTo>
                  <a:lnTo>
                    <a:pt x="6611" y="29043"/>
                  </a:lnTo>
                  <a:lnTo>
                    <a:pt x="6528" y="28943"/>
                  </a:lnTo>
                  <a:lnTo>
                    <a:pt x="6445" y="28844"/>
                  </a:lnTo>
                  <a:lnTo>
                    <a:pt x="6279" y="28644"/>
                  </a:lnTo>
                  <a:lnTo>
                    <a:pt x="6204" y="28536"/>
                  </a:lnTo>
                  <a:lnTo>
                    <a:pt x="6130" y="28428"/>
                  </a:lnTo>
                  <a:lnTo>
                    <a:pt x="6005" y="28196"/>
                  </a:lnTo>
                  <a:lnTo>
                    <a:pt x="5864" y="27963"/>
                  </a:lnTo>
                  <a:lnTo>
                    <a:pt x="5723" y="27747"/>
                  </a:lnTo>
                  <a:lnTo>
                    <a:pt x="5573" y="27523"/>
                  </a:lnTo>
                  <a:lnTo>
                    <a:pt x="5407" y="27315"/>
                  </a:lnTo>
                  <a:lnTo>
                    <a:pt x="5249" y="27108"/>
                  </a:lnTo>
                  <a:lnTo>
                    <a:pt x="5075" y="26900"/>
                  </a:lnTo>
                  <a:lnTo>
                    <a:pt x="4901" y="26701"/>
                  </a:lnTo>
                  <a:lnTo>
                    <a:pt x="4867" y="26659"/>
                  </a:lnTo>
                  <a:lnTo>
                    <a:pt x="4851" y="26643"/>
                  </a:lnTo>
                  <a:lnTo>
                    <a:pt x="4842" y="26618"/>
                  </a:lnTo>
                  <a:lnTo>
                    <a:pt x="4842" y="26585"/>
                  </a:lnTo>
                  <a:lnTo>
                    <a:pt x="4851" y="26560"/>
                  </a:lnTo>
                  <a:lnTo>
                    <a:pt x="4884" y="26510"/>
                  </a:lnTo>
                  <a:lnTo>
                    <a:pt x="4984" y="26352"/>
                  </a:lnTo>
                  <a:lnTo>
                    <a:pt x="5092" y="26194"/>
                  </a:lnTo>
                  <a:lnTo>
                    <a:pt x="5208" y="26053"/>
                  </a:lnTo>
                  <a:lnTo>
                    <a:pt x="5332" y="25904"/>
                  </a:lnTo>
                  <a:lnTo>
                    <a:pt x="5465" y="25771"/>
                  </a:lnTo>
                  <a:lnTo>
                    <a:pt x="5598" y="25638"/>
                  </a:lnTo>
                  <a:lnTo>
                    <a:pt x="5739" y="25505"/>
                  </a:lnTo>
                  <a:lnTo>
                    <a:pt x="5889" y="25389"/>
                  </a:lnTo>
                  <a:lnTo>
                    <a:pt x="5905" y="25380"/>
                  </a:lnTo>
                  <a:lnTo>
                    <a:pt x="5922" y="25380"/>
                  </a:lnTo>
                  <a:lnTo>
                    <a:pt x="5972" y="25389"/>
                  </a:lnTo>
                  <a:lnTo>
                    <a:pt x="6013" y="25414"/>
                  </a:lnTo>
                  <a:lnTo>
                    <a:pt x="6047" y="25447"/>
                  </a:lnTo>
                  <a:lnTo>
                    <a:pt x="7276" y="26643"/>
                  </a:lnTo>
                  <a:lnTo>
                    <a:pt x="7342" y="26693"/>
                  </a:lnTo>
                  <a:lnTo>
                    <a:pt x="7375" y="26717"/>
                  </a:lnTo>
                  <a:lnTo>
                    <a:pt x="7417" y="26726"/>
                  </a:lnTo>
                  <a:lnTo>
                    <a:pt x="7467" y="26717"/>
                  </a:lnTo>
                  <a:lnTo>
                    <a:pt x="7508" y="26701"/>
                  </a:lnTo>
                  <a:lnTo>
                    <a:pt x="7550" y="26668"/>
                  </a:lnTo>
                  <a:lnTo>
                    <a:pt x="7583" y="26634"/>
                  </a:lnTo>
                  <a:lnTo>
                    <a:pt x="8928" y="25297"/>
                  </a:lnTo>
                  <a:lnTo>
                    <a:pt x="8970" y="25256"/>
                  </a:lnTo>
                  <a:lnTo>
                    <a:pt x="9020" y="25223"/>
                  </a:lnTo>
                  <a:lnTo>
                    <a:pt x="9070" y="25198"/>
                  </a:lnTo>
                  <a:lnTo>
                    <a:pt x="9119" y="25198"/>
                  </a:lnTo>
                  <a:lnTo>
                    <a:pt x="9153" y="25214"/>
                  </a:lnTo>
                  <a:lnTo>
                    <a:pt x="9186" y="25231"/>
                  </a:lnTo>
                  <a:lnTo>
                    <a:pt x="9236" y="25289"/>
                  </a:lnTo>
                  <a:lnTo>
                    <a:pt x="9510" y="25613"/>
                  </a:lnTo>
                  <a:lnTo>
                    <a:pt x="9560" y="25679"/>
                  </a:lnTo>
                  <a:lnTo>
                    <a:pt x="9584" y="25713"/>
                  </a:lnTo>
                  <a:lnTo>
                    <a:pt x="9593" y="25754"/>
                  </a:lnTo>
                  <a:lnTo>
                    <a:pt x="9593" y="25787"/>
                  </a:lnTo>
                  <a:lnTo>
                    <a:pt x="9593" y="25812"/>
                  </a:lnTo>
                  <a:lnTo>
                    <a:pt x="9576" y="25870"/>
                  </a:lnTo>
                  <a:lnTo>
                    <a:pt x="9551" y="25928"/>
                  </a:lnTo>
                  <a:lnTo>
                    <a:pt x="9518" y="25987"/>
                  </a:lnTo>
                  <a:lnTo>
                    <a:pt x="9427" y="26120"/>
                  </a:lnTo>
                  <a:lnTo>
                    <a:pt x="9319" y="26244"/>
                  </a:lnTo>
                  <a:lnTo>
                    <a:pt x="9219" y="26369"/>
                  </a:lnTo>
                  <a:lnTo>
                    <a:pt x="9103" y="26493"/>
                  </a:lnTo>
                  <a:lnTo>
                    <a:pt x="8987" y="26609"/>
                  </a:lnTo>
                  <a:lnTo>
                    <a:pt x="8862" y="26717"/>
                  </a:lnTo>
                  <a:lnTo>
                    <a:pt x="8737" y="26817"/>
                  </a:lnTo>
                  <a:lnTo>
                    <a:pt x="8604" y="26917"/>
                  </a:lnTo>
                  <a:lnTo>
                    <a:pt x="8405" y="27050"/>
                  </a:lnTo>
                  <a:lnTo>
                    <a:pt x="8306" y="27124"/>
                  </a:lnTo>
                  <a:lnTo>
                    <a:pt x="8222" y="27216"/>
                  </a:lnTo>
                  <a:lnTo>
                    <a:pt x="8181" y="27257"/>
                  </a:lnTo>
                  <a:lnTo>
                    <a:pt x="8148" y="27315"/>
                  </a:lnTo>
                  <a:lnTo>
                    <a:pt x="8115" y="27365"/>
                  </a:lnTo>
                  <a:lnTo>
                    <a:pt x="8098" y="27423"/>
                  </a:lnTo>
                  <a:lnTo>
                    <a:pt x="8081" y="27482"/>
                  </a:lnTo>
                  <a:lnTo>
                    <a:pt x="8073" y="27540"/>
                  </a:lnTo>
                  <a:lnTo>
                    <a:pt x="8073" y="27598"/>
                  </a:lnTo>
                  <a:lnTo>
                    <a:pt x="8081" y="27664"/>
                  </a:lnTo>
                  <a:lnTo>
                    <a:pt x="8115" y="27731"/>
                  </a:lnTo>
                  <a:lnTo>
                    <a:pt x="8156" y="27797"/>
                  </a:lnTo>
                  <a:lnTo>
                    <a:pt x="8206" y="27855"/>
                  </a:lnTo>
                  <a:lnTo>
                    <a:pt x="8264" y="27905"/>
                  </a:lnTo>
                  <a:lnTo>
                    <a:pt x="8330" y="27955"/>
                  </a:lnTo>
                  <a:lnTo>
                    <a:pt x="8397" y="27996"/>
                  </a:lnTo>
                  <a:lnTo>
                    <a:pt x="8530" y="28088"/>
                  </a:lnTo>
                  <a:lnTo>
                    <a:pt x="8671" y="28187"/>
                  </a:lnTo>
                  <a:lnTo>
                    <a:pt x="8796" y="28295"/>
                  </a:lnTo>
                  <a:lnTo>
                    <a:pt x="8903" y="28412"/>
                  </a:lnTo>
                  <a:lnTo>
                    <a:pt x="9011" y="28545"/>
                  </a:lnTo>
                  <a:lnTo>
                    <a:pt x="9194" y="28320"/>
                  </a:lnTo>
                  <a:lnTo>
                    <a:pt x="9393" y="28113"/>
                  </a:lnTo>
                  <a:lnTo>
                    <a:pt x="9601" y="27913"/>
                  </a:lnTo>
                  <a:lnTo>
                    <a:pt x="9817" y="27722"/>
                  </a:lnTo>
                  <a:lnTo>
                    <a:pt x="10041" y="27540"/>
                  </a:lnTo>
                  <a:lnTo>
                    <a:pt x="10265" y="27357"/>
                  </a:lnTo>
                  <a:lnTo>
                    <a:pt x="10722" y="27008"/>
                  </a:lnTo>
                  <a:lnTo>
                    <a:pt x="10830" y="26933"/>
                  </a:lnTo>
                  <a:lnTo>
                    <a:pt x="10888" y="26908"/>
                  </a:lnTo>
                  <a:lnTo>
                    <a:pt x="10938" y="26884"/>
                  </a:lnTo>
                  <a:lnTo>
                    <a:pt x="10996" y="26875"/>
                  </a:lnTo>
                  <a:lnTo>
                    <a:pt x="11054" y="26875"/>
                  </a:lnTo>
                  <a:lnTo>
                    <a:pt x="11104" y="26884"/>
                  </a:lnTo>
                  <a:lnTo>
                    <a:pt x="11154" y="26917"/>
                  </a:lnTo>
                  <a:lnTo>
                    <a:pt x="11196" y="26958"/>
                  </a:lnTo>
                  <a:lnTo>
                    <a:pt x="11221" y="27008"/>
                  </a:lnTo>
                  <a:lnTo>
                    <a:pt x="11221" y="27066"/>
                  </a:lnTo>
                  <a:lnTo>
                    <a:pt x="11221" y="27124"/>
                  </a:lnTo>
                  <a:lnTo>
                    <a:pt x="11204" y="27191"/>
                  </a:lnTo>
                  <a:lnTo>
                    <a:pt x="11179" y="27249"/>
                  </a:lnTo>
                  <a:lnTo>
                    <a:pt x="11154" y="27307"/>
                  </a:lnTo>
                  <a:lnTo>
                    <a:pt x="11113" y="27365"/>
                  </a:lnTo>
                  <a:lnTo>
                    <a:pt x="11046" y="27457"/>
                  </a:lnTo>
                  <a:lnTo>
                    <a:pt x="10963" y="27556"/>
                  </a:lnTo>
                  <a:lnTo>
                    <a:pt x="10805" y="27739"/>
                  </a:lnTo>
                  <a:lnTo>
                    <a:pt x="10631" y="27913"/>
                  </a:lnTo>
                  <a:lnTo>
                    <a:pt x="10448" y="28079"/>
                  </a:lnTo>
                  <a:lnTo>
                    <a:pt x="9028" y="29417"/>
                  </a:lnTo>
                  <a:lnTo>
                    <a:pt x="9103" y="29583"/>
                  </a:lnTo>
                  <a:lnTo>
                    <a:pt x="9186" y="29740"/>
                  </a:lnTo>
                  <a:lnTo>
                    <a:pt x="9277" y="29898"/>
                  </a:lnTo>
                  <a:lnTo>
                    <a:pt x="9369" y="30048"/>
                  </a:lnTo>
                  <a:lnTo>
                    <a:pt x="9410" y="30098"/>
                  </a:lnTo>
                  <a:lnTo>
                    <a:pt x="9427" y="30114"/>
                  </a:lnTo>
                  <a:lnTo>
                    <a:pt x="9452" y="30131"/>
                  </a:lnTo>
                  <a:lnTo>
                    <a:pt x="9501" y="30139"/>
                  </a:lnTo>
                  <a:lnTo>
                    <a:pt x="9543" y="30139"/>
                  </a:lnTo>
                  <a:lnTo>
                    <a:pt x="9584" y="30131"/>
                  </a:lnTo>
                  <a:lnTo>
                    <a:pt x="9626" y="30106"/>
                  </a:lnTo>
                  <a:lnTo>
                    <a:pt x="9800" y="30023"/>
                  </a:lnTo>
                  <a:lnTo>
                    <a:pt x="9975" y="29915"/>
                  </a:lnTo>
                  <a:lnTo>
                    <a:pt x="10033" y="29882"/>
                  </a:lnTo>
                  <a:lnTo>
                    <a:pt x="10091" y="29848"/>
                  </a:lnTo>
                  <a:lnTo>
                    <a:pt x="10116" y="29840"/>
                  </a:lnTo>
                  <a:lnTo>
                    <a:pt x="10174" y="29840"/>
                  </a:lnTo>
                  <a:lnTo>
                    <a:pt x="10207" y="29848"/>
                  </a:lnTo>
                  <a:lnTo>
                    <a:pt x="10232" y="29865"/>
                  </a:lnTo>
                  <a:lnTo>
                    <a:pt x="10249" y="29890"/>
                  </a:lnTo>
                  <a:lnTo>
                    <a:pt x="10290" y="29931"/>
                  </a:lnTo>
                  <a:lnTo>
                    <a:pt x="10357" y="30023"/>
                  </a:lnTo>
                  <a:lnTo>
                    <a:pt x="10440" y="30106"/>
                  </a:lnTo>
                  <a:lnTo>
                    <a:pt x="10523" y="30181"/>
                  </a:lnTo>
                  <a:lnTo>
                    <a:pt x="10614" y="30255"/>
                  </a:lnTo>
                  <a:lnTo>
                    <a:pt x="10706" y="30313"/>
                  </a:lnTo>
                  <a:lnTo>
                    <a:pt x="10805" y="30372"/>
                  </a:lnTo>
                  <a:lnTo>
                    <a:pt x="10913" y="30421"/>
                  </a:lnTo>
                  <a:lnTo>
                    <a:pt x="11021" y="30463"/>
                  </a:lnTo>
                  <a:lnTo>
                    <a:pt x="11013" y="30505"/>
                  </a:lnTo>
                  <a:lnTo>
                    <a:pt x="10996" y="30546"/>
                  </a:lnTo>
                  <a:lnTo>
                    <a:pt x="10971" y="30588"/>
                  </a:lnTo>
                  <a:lnTo>
                    <a:pt x="10946" y="30621"/>
                  </a:lnTo>
                  <a:lnTo>
                    <a:pt x="10863" y="30687"/>
                  </a:lnTo>
                  <a:lnTo>
                    <a:pt x="10780" y="30737"/>
                  </a:lnTo>
                  <a:lnTo>
                    <a:pt x="10689" y="30795"/>
                  </a:lnTo>
                  <a:lnTo>
                    <a:pt x="10606" y="30862"/>
                  </a:lnTo>
                  <a:lnTo>
                    <a:pt x="10581" y="30895"/>
                  </a:lnTo>
                  <a:lnTo>
                    <a:pt x="10556" y="30936"/>
                  </a:lnTo>
                  <a:lnTo>
                    <a:pt x="10540" y="30978"/>
                  </a:lnTo>
                  <a:lnTo>
                    <a:pt x="10531" y="31019"/>
                  </a:lnTo>
                  <a:lnTo>
                    <a:pt x="10540" y="31078"/>
                  </a:lnTo>
                  <a:lnTo>
                    <a:pt x="10564" y="31119"/>
                  </a:lnTo>
                  <a:lnTo>
                    <a:pt x="10598" y="31161"/>
                  </a:lnTo>
                  <a:lnTo>
                    <a:pt x="10631" y="31194"/>
                  </a:lnTo>
                  <a:lnTo>
                    <a:pt x="10681" y="31219"/>
                  </a:lnTo>
                  <a:lnTo>
                    <a:pt x="10731" y="31235"/>
                  </a:lnTo>
                  <a:lnTo>
                    <a:pt x="10789" y="31244"/>
                  </a:lnTo>
                  <a:lnTo>
                    <a:pt x="10839" y="31235"/>
                  </a:lnTo>
                  <a:lnTo>
                    <a:pt x="10897" y="31227"/>
                  </a:lnTo>
                  <a:lnTo>
                    <a:pt x="10946" y="31210"/>
                  </a:lnTo>
                  <a:lnTo>
                    <a:pt x="11038" y="31161"/>
                  </a:lnTo>
                  <a:lnTo>
                    <a:pt x="11129" y="31094"/>
                  </a:lnTo>
                  <a:lnTo>
                    <a:pt x="11212" y="31028"/>
                  </a:lnTo>
                  <a:lnTo>
                    <a:pt x="11254" y="31003"/>
                  </a:lnTo>
                  <a:lnTo>
                    <a:pt x="11295" y="30978"/>
                  </a:lnTo>
                  <a:lnTo>
                    <a:pt x="11337" y="30970"/>
                  </a:lnTo>
                  <a:lnTo>
                    <a:pt x="11362" y="30970"/>
                  </a:lnTo>
                  <a:lnTo>
                    <a:pt x="11387" y="30978"/>
                  </a:lnTo>
                  <a:lnTo>
                    <a:pt x="11412" y="30994"/>
                  </a:lnTo>
                  <a:lnTo>
                    <a:pt x="11428" y="31019"/>
                  </a:lnTo>
                  <a:lnTo>
                    <a:pt x="11461" y="31069"/>
                  </a:lnTo>
                  <a:lnTo>
                    <a:pt x="11561" y="31260"/>
                  </a:lnTo>
                  <a:lnTo>
                    <a:pt x="11619" y="31352"/>
                  </a:lnTo>
                  <a:lnTo>
                    <a:pt x="11686" y="31435"/>
                  </a:lnTo>
                  <a:lnTo>
                    <a:pt x="11752" y="31509"/>
                  </a:lnTo>
                  <a:lnTo>
                    <a:pt x="11835" y="31568"/>
                  </a:lnTo>
                  <a:lnTo>
                    <a:pt x="11877" y="31592"/>
                  </a:lnTo>
                  <a:lnTo>
                    <a:pt x="11918" y="31617"/>
                  </a:lnTo>
                  <a:lnTo>
                    <a:pt x="11968" y="31634"/>
                  </a:lnTo>
                  <a:lnTo>
                    <a:pt x="12018" y="31642"/>
                  </a:lnTo>
                  <a:lnTo>
                    <a:pt x="12192" y="31667"/>
                  </a:lnTo>
                  <a:lnTo>
                    <a:pt x="12367" y="31700"/>
                  </a:lnTo>
                  <a:lnTo>
                    <a:pt x="12541" y="31734"/>
                  </a:lnTo>
                  <a:lnTo>
                    <a:pt x="12707" y="31775"/>
                  </a:lnTo>
                  <a:lnTo>
                    <a:pt x="12882" y="31825"/>
                  </a:lnTo>
                  <a:lnTo>
                    <a:pt x="13048" y="31875"/>
                  </a:lnTo>
                  <a:lnTo>
                    <a:pt x="13214" y="31933"/>
                  </a:lnTo>
                  <a:lnTo>
                    <a:pt x="13380" y="31999"/>
                  </a:lnTo>
                  <a:lnTo>
                    <a:pt x="13446" y="32033"/>
                  </a:lnTo>
                  <a:lnTo>
                    <a:pt x="13471" y="32049"/>
                  </a:lnTo>
                  <a:lnTo>
                    <a:pt x="13488" y="32074"/>
                  </a:lnTo>
                  <a:lnTo>
                    <a:pt x="13504" y="32116"/>
                  </a:lnTo>
                  <a:lnTo>
                    <a:pt x="13504" y="32157"/>
                  </a:lnTo>
                  <a:lnTo>
                    <a:pt x="13488" y="32249"/>
                  </a:lnTo>
                  <a:lnTo>
                    <a:pt x="13471" y="32307"/>
                  </a:lnTo>
                  <a:lnTo>
                    <a:pt x="13471" y="32373"/>
                  </a:lnTo>
                  <a:lnTo>
                    <a:pt x="13471" y="32498"/>
                  </a:lnTo>
                  <a:lnTo>
                    <a:pt x="13488" y="32614"/>
                  </a:lnTo>
                  <a:lnTo>
                    <a:pt x="13521" y="32739"/>
                  </a:lnTo>
                  <a:lnTo>
                    <a:pt x="13579" y="32846"/>
                  </a:lnTo>
                  <a:lnTo>
                    <a:pt x="13646" y="32954"/>
                  </a:lnTo>
                  <a:lnTo>
                    <a:pt x="13737" y="33046"/>
                  </a:lnTo>
                  <a:lnTo>
                    <a:pt x="13778" y="33079"/>
                  </a:lnTo>
                  <a:lnTo>
                    <a:pt x="13828" y="33121"/>
                  </a:lnTo>
                  <a:lnTo>
                    <a:pt x="13870" y="33137"/>
                  </a:lnTo>
                  <a:lnTo>
                    <a:pt x="13911" y="33145"/>
                  </a:lnTo>
                  <a:lnTo>
                    <a:pt x="13936" y="33145"/>
                  </a:lnTo>
                  <a:lnTo>
                    <a:pt x="13969" y="33129"/>
                  </a:lnTo>
                  <a:lnTo>
                    <a:pt x="14011" y="33096"/>
                  </a:lnTo>
                  <a:lnTo>
                    <a:pt x="14933" y="32307"/>
                  </a:lnTo>
                  <a:lnTo>
                    <a:pt x="14991" y="32249"/>
                  </a:lnTo>
                  <a:lnTo>
                    <a:pt x="15049" y="32190"/>
                  </a:lnTo>
                  <a:lnTo>
                    <a:pt x="15107" y="32132"/>
                  </a:lnTo>
                  <a:lnTo>
                    <a:pt x="15149" y="32066"/>
                  </a:lnTo>
                  <a:lnTo>
                    <a:pt x="15182" y="31991"/>
                  </a:lnTo>
                  <a:lnTo>
                    <a:pt x="15199" y="31925"/>
                  </a:lnTo>
                  <a:lnTo>
                    <a:pt x="15199" y="31891"/>
                  </a:lnTo>
                  <a:lnTo>
                    <a:pt x="15190" y="31850"/>
                  </a:lnTo>
                  <a:lnTo>
                    <a:pt x="15182" y="31817"/>
                  </a:lnTo>
                  <a:lnTo>
                    <a:pt x="15174" y="31783"/>
                  </a:lnTo>
                  <a:lnTo>
                    <a:pt x="15273" y="31767"/>
                  </a:lnTo>
                  <a:lnTo>
                    <a:pt x="15381" y="31742"/>
                  </a:lnTo>
                  <a:lnTo>
                    <a:pt x="15481" y="31700"/>
                  </a:lnTo>
                  <a:lnTo>
                    <a:pt x="15572" y="31659"/>
                  </a:lnTo>
                  <a:lnTo>
                    <a:pt x="15672" y="31609"/>
                  </a:lnTo>
                  <a:lnTo>
                    <a:pt x="15755" y="31543"/>
                  </a:lnTo>
                  <a:lnTo>
                    <a:pt x="15838" y="31476"/>
                  </a:lnTo>
                  <a:lnTo>
                    <a:pt x="15921" y="31401"/>
                  </a:lnTo>
                  <a:lnTo>
                    <a:pt x="15938" y="31352"/>
                  </a:lnTo>
                  <a:lnTo>
                    <a:pt x="15938" y="31293"/>
                  </a:lnTo>
                  <a:lnTo>
                    <a:pt x="15921" y="31235"/>
                  </a:lnTo>
                  <a:lnTo>
                    <a:pt x="15896" y="31186"/>
                  </a:lnTo>
                  <a:lnTo>
                    <a:pt x="15863" y="31136"/>
                  </a:lnTo>
                  <a:lnTo>
                    <a:pt x="15821" y="31086"/>
                  </a:lnTo>
                  <a:lnTo>
                    <a:pt x="15730" y="30994"/>
                  </a:lnTo>
                  <a:lnTo>
                    <a:pt x="14800" y="30156"/>
                  </a:lnTo>
                  <a:lnTo>
                    <a:pt x="14700" y="30064"/>
                  </a:lnTo>
                  <a:lnTo>
                    <a:pt x="14659" y="30006"/>
                  </a:lnTo>
                  <a:lnTo>
                    <a:pt x="14626" y="29948"/>
                  </a:lnTo>
                  <a:lnTo>
                    <a:pt x="14601" y="29882"/>
                  </a:lnTo>
                  <a:lnTo>
                    <a:pt x="14584" y="29815"/>
                  </a:lnTo>
                  <a:lnTo>
                    <a:pt x="14584" y="29740"/>
                  </a:lnTo>
                  <a:lnTo>
                    <a:pt x="14584" y="29674"/>
                  </a:lnTo>
                  <a:lnTo>
                    <a:pt x="14584" y="28378"/>
                  </a:lnTo>
                  <a:lnTo>
                    <a:pt x="14584" y="28337"/>
                  </a:lnTo>
                  <a:lnTo>
                    <a:pt x="14592" y="28312"/>
                  </a:lnTo>
                  <a:lnTo>
                    <a:pt x="14601" y="28295"/>
                  </a:lnTo>
                  <a:lnTo>
                    <a:pt x="14617" y="28279"/>
                  </a:lnTo>
                  <a:lnTo>
                    <a:pt x="14642" y="28262"/>
                  </a:lnTo>
                  <a:lnTo>
                    <a:pt x="14692" y="28246"/>
                  </a:lnTo>
                  <a:lnTo>
                    <a:pt x="15664" y="28055"/>
                  </a:lnTo>
                  <a:lnTo>
                    <a:pt x="15655" y="29043"/>
                  </a:lnTo>
                  <a:lnTo>
                    <a:pt x="15655" y="29192"/>
                  </a:lnTo>
                  <a:lnTo>
                    <a:pt x="15664" y="29267"/>
                  </a:lnTo>
                  <a:lnTo>
                    <a:pt x="15689" y="29342"/>
                  </a:lnTo>
                  <a:lnTo>
                    <a:pt x="15705" y="29383"/>
                  </a:lnTo>
                  <a:lnTo>
                    <a:pt x="15730" y="29433"/>
                  </a:lnTo>
                  <a:lnTo>
                    <a:pt x="15788" y="29516"/>
                  </a:lnTo>
                  <a:lnTo>
                    <a:pt x="15913" y="29691"/>
                  </a:lnTo>
                  <a:lnTo>
                    <a:pt x="16046" y="29873"/>
                  </a:lnTo>
                  <a:lnTo>
                    <a:pt x="16179" y="30039"/>
                  </a:lnTo>
                  <a:lnTo>
                    <a:pt x="16320" y="30214"/>
                  </a:lnTo>
                  <a:lnTo>
                    <a:pt x="16461" y="30380"/>
                  </a:lnTo>
                  <a:lnTo>
                    <a:pt x="16610" y="30538"/>
                  </a:lnTo>
                  <a:lnTo>
                    <a:pt x="16760" y="30696"/>
                  </a:lnTo>
                  <a:lnTo>
                    <a:pt x="16918" y="30853"/>
                  </a:lnTo>
                  <a:lnTo>
                    <a:pt x="16984" y="30911"/>
                  </a:lnTo>
                  <a:lnTo>
                    <a:pt x="17051" y="30961"/>
                  </a:lnTo>
                  <a:lnTo>
                    <a:pt x="17125" y="31003"/>
                  </a:lnTo>
                  <a:lnTo>
                    <a:pt x="17167" y="31019"/>
                  </a:lnTo>
                  <a:lnTo>
                    <a:pt x="17208" y="31028"/>
                  </a:lnTo>
                  <a:lnTo>
                    <a:pt x="17250" y="31036"/>
                  </a:lnTo>
                  <a:lnTo>
                    <a:pt x="17291" y="31028"/>
                  </a:lnTo>
                  <a:lnTo>
                    <a:pt x="17333" y="31019"/>
                  </a:lnTo>
                  <a:lnTo>
                    <a:pt x="17374" y="30994"/>
                  </a:lnTo>
                  <a:lnTo>
                    <a:pt x="17408" y="30970"/>
                  </a:lnTo>
                  <a:lnTo>
                    <a:pt x="17433" y="30936"/>
                  </a:lnTo>
                  <a:lnTo>
                    <a:pt x="17449" y="30903"/>
                  </a:lnTo>
                  <a:lnTo>
                    <a:pt x="17458" y="30862"/>
                  </a:lnTo>
                  <a:lnTo>
                    <a:pt x="17458" y="30812"/>
                  </a:lnTo>
                  <a:lnTo>
                    <a:pt x="17458" y="30787"/>
                  </a:lnTo>
                  <a:lnTo>
                    <a:pt x="17466" y="30762"/>
                  </a:lnTo>
                  <a:lnTo>
                    <a:pt x="17482" y="30745"/>
                  </a:lnTo>
                  <a:lnTo>
                    <a:pt x="17507" y="30729"/>
                  </a:lnTo>
                  <a:lnTo>
                    <a:pt x="17549" y="30712"/>
                  </a:lnTo>
                  <a:lnTo>
                    <a:pt x="17665" y="30679"/>
                  </a:lnTo>
                  <a:lnTo>
                    <a:pt x="17773" y="30629"/>
                  </a:lnTo>
                  <a:lnTo>
                    <a:pt x="17873" y="30588"/>
                  </a:lnTo>
                  <a:lnTo>
                    <a:pt x="17989" y="30546"/>
                  </a:lnTo>
                  <a:lnTo>
                    <a:pt x="17931" y="30338"/>
                  </a:lnTo>
                  <a:lnTo>
                    <a:pt x="17881" y="30131"/>
                  </a:lnTo>
                  <a:lnTo>
                    <a:pt x="17848" y="29915"/>
                  </a:lnTo>
                  <a:lnTo>
                    <a:pt x="17823" y="29699"/>
                  </a:lnTo>
                  <a:lnTo>
                    <a:pt x="17815" y="29516"/>
                  </a:lnTo>
                  <a:lnTo>
                    <a:pt x="17806" y="29334"/>
                  </a:lnTo>
                  <a:lnTo>
                    <a:pt x="17815" y="28968"/>
                  </a:lnTo>
                  <a:lnTo>
                    <a:pt x="17823" y="28154"/>
                  </a:lnTo>
                  <a:lnTo>
                    <a:pt x="17831" y="27905"/>
                  </a:lnTo>
                  <a:lnTo>
                    <a:pt x="17840" y="27789"/>
                  </a:lnTo>
                  <a:lnTo>
                    <a:pt x="17856" y="27664"/>
                  </a:lnTo>
                  <a:lnTo>
                    <a:pt x="17873" y="27548"/>
                  </a:lnTo>
                  <a:lnTo>
                    <a:pt x="17906" y="27432"/>
                  </a:lnTo>
                  <a:lnTo>
                    <a:pt x="17948" y="27324"/>
                  </a:lnTo>
                  <a:lnTo>
                    <a:pt x="18006" y="27216"/>
                  </a:lnTo>
                  <a:lnTo>
                    <a:pt x="18055" y="27216"/>
                  </a:lnTo>
                  <a:lnTo>
                    <a:pt x="18097" y="27232"/>
                  </a:lnTo>
                  <a:lnTo>
                    <a:pt x="18139" y="27266"/>
                  </a:lnTo>
                  <a:lnTo>
                    <a:pt x="18172" y="27307"/>
                  </a:lnTo>
                  <a:lnTo>
                    <a:pt x="18197" y="27357"/>
                  </a:lnTo>
                  <a:lnTo>
                    <a:pt x="18222" y="27407"/>
                  </a:lnTo>
                  <a:lnTo>
                    <a:pt x="18238" y="27465"/>
                  </a:lnTo>
                  <a:lnTo>
                    <a:pt x="18246" y="27523"/>
                  </a:lnTo>
                  <a:lnTo>
                    <a:pt x="18703" y="30264"/>
                  </a:lnTo>
                  <a:lnTo>
                    <a:pt x="20846" y="29931"/>
                  </a:lnTo>
                  <a:lnTo>
                    <a:pt x="20921" y="29923"/>
                  </a:lnTo>
                  <a:lnTo>
                    <a:pt x="20962" y="29931"/>
                  </a:lnTo>
                  <a:lnTo>
                    <a:pt x="20995" y="29940"/>
                  </a:lnTo>
                  <a:lnTo>
                    <a:pt x="21029" y="29956"/>
                  </a:lnTo>
                  <a:lnTo>
                    <a:pt x="21070" y="29965"/>
                  </a:lnTo>
                  <a:lnTo>
                    <a:pt x="21137" y="29965"/>
                  </a:lnTo>
                  <a:lnTo>
                    <a:pt x="21211" y="29948"/>
                  </a:lnTo>
                  <a:lnTo>
                    <a:pt x="21278" y="29923"/>
                  </a:lnTo>
                  <a:lnTo>
                    <a:pt x="21344" y="29882"/>
                  </a:lnTo>
                  <a:lnTo>
                    <a:pt x="21394" y="29823"/>
                  </a:lnTo>
                  <a:lnTo>
                    <a:pt x="21444" y="29765"/>
                  </a:lnTo>
                  <a:lnTo>
                    <a:pt x="21477" y="29691"/>
                  </a:lnTo>
                  <a:lnTo>
                    <a:pt x="21502" y="29624"/>
                  </a:lnTo>
                  <a:lnTo>
                    <a:pt x="21519" y="29549"/>
                  </a:lnTo>
                  <a:lnTo>
                    <a:pt x="21527" y="29475"/>
                  </a:lnTo>
                  <a:lnTo>
                    <a:pt x="21527" y="29400"/>
                  </a:lnTo>
                  <a:lnTo>
                    <a:pt x="21519" y="29250"/>
                  </a:lnTo>
                  <a:lnTo>
                    <a:pt x="21510" y="29093"/>
                  </a:lnTo>
                  <a:lnTo>
                    <a:pt x="21494" y="28902"/>
                  </a:lnTo>
                  <a:lnTo>
                    <a:pt x="21485" y="28711"/>
                  </a:lnTo>
                  <a:lnTo>
                    <a:pt x="21494" y="28619"/>
                  </a:lnTo>
                  <a:lnTo>
                    <a:pt x="21502" y="28520"/>
                  </a:lnTo>
                  <a:lnTo>
                    <a:pt x="21510" y="28428"/>
                  </a:lnTo>
                  <a:lnTo>
                    <a:pt x="21535" y="28337"/>
                  </a:lnTo>
                  <a:lnTo>
                    <a:pt x="21560" y="28246"/>
                  </a:lnTo>
                  <a:lnTo>
                    <a:pt x="21602" y="28154"/>
                  </a:lnTo>
                  <a:lnTo>
                    <a:pt x="21643" y="28071"/>
                  </a:lnTo>
                  <a:lnTo>
                    <a:pt x="21693" y="27988"/>
                  </a:lnTo>
                  <a:lnTo>
                    <a:pt x="21759" y="27913"/>
                  </a:lnTo>
                  <a:lnTo>
                    <a:pt x="21826" y="27847"/>
                  </a:lnTo>
                  <a:lnTo>
                    <a:pt x="21901" y="27789"/>
                  </a:lnTo>
                  <a:lnTo>
                    <a:pt x="21984" y="27747"/>
                  </a:lnTo>
                  <a:lnTo>
                    <a:pt x="22058" y="27714"/>
                  </a:lnTo>
                  <a:lnTo>
                    <a:pt x="22133" y="27689"/>
                  </a:lnTo>
                  <a:lnTo>
                    <a:pt x="22208" y="27681"/>
                  </a:lnTo>
                  <a:lnTo>
                    <a:pt x="22366" y="27681"/>
                  </a:lnTo>
                  <a:lnTo>
                    <a:pt x="22440" y="27697"/>
                  </a:lnTo>
                  <a:lnTo>
                    <a:pt x="22515" y="27714"/>
                  </a:lnTo>
                  <a:lnTo>
                    <a:pt x="22590" y="27747"/>
                  </a:lnTo>
                  <a:lnTo>
                    <a:pt x="22665" y="27780"/>
                  </a:lnTo>
                  <a:lnTo>
                    <a:pt x="22739" y="27822"/>
                  </a:lnTo>
                  <a:lnTo>
                    <a:pt x="22806" y="27864"/>
                  </a:lnTo>
                  <a:lnTo>
                    <a:pt x="22864" y="27913"/>
                  </a:lnTo>
                  <a:lnTo>
                    <a:pt x="22922" y="27971"/>
                  </a:lnTo>
                  <a:lnTo>
                    <a:pt x="22980" y="28038"/>
                  </a:lnTo>
                  <a:lnTo>
                    <a:pt x="23022" y="28104"/>
                  </a:lnTo>
                  <a:lnTo>
                    <a:pt x="23063" y="28171"/>
                  </a:lnTo>
                  <a:lnTo>
                    <a:pt x="23130" y="28295"/>
                  </a:lnTo>
                  <a:lnTo>
                    <a:pt x="23188" y="28420"/>
                  </a:lnTo>
                  <a:lnTo>
                    <a:pt x="23221" y="28486"/>
                  </a:lnTo>
                  <a:lnTo>
                    <a:pt x="23263" y="28545"/>
                  </a:lnTo>
                  <a:lnTo>
                    <a:pt x="23304" y="28594"/>
                  </a:lnTo>
                  <a:lnTo>
                    <a:pt x="23362" y="28636"/>
                  </a:lnTo>
                  <a:lnTo>
                    <a:pt x="23437" y="28677"/>
                  </a:lnTo>
                  <a:lnTo>
                    <a:pt x="23512" y="28711"/>
                  </a:lnTo>
                  <a:lnTo>
                    <a:pt x="23595" y="28736"/>
                  </a:lnTo>
                  <a:lnTo>
                    <a:pt x="23686" y="28752"/>
                  </a:lnTo>
                  <a:lnTo>
                    <a:pt x="23769" y="28769"/>
                  </a:lnTo>
                  <a:lnTo>
                    <a:pt x="23852" y="28794"/>
                  </a:lnTo>
                  <a:lnTo>
                    <a:pt x="23935" y="28827"/>
                  </a:lnTo>
                  <a:lnTo>
                    <a:pt x="24010" y="28868"/>
                  </a:lnTo>
                  <a:lnTo>
                    <a:pt x="24010" y="29441"/>
                  </a:lnTo>
                  <a:lnTo>
                    <a:pt x="25497" y="29491"/>
                  </a:lnTo>
                  <a:lnTo>
                    <a:pt x="25513" y="29408"/>
                  </a:lnTo>
                  <a:lnTo>
                    <a:pt x="25538" y="29325"/>
                  </a:lnTo>
                  <a:lnTo>
                    <a:pt x="25547" y="29242"/>
                  </a:lnTo>
                  <a:lnTo>
                    <a:pt x="25555" y="29151"/>
                  </a:lnTo>
                  <a:lnTo>
                    <a:pt x="25555" y="29068"/>
                  </a:lnTo>
                  <a:lnTo>
                    <a:pt x="25547" y="28985"/>
                  </a:lnTo>
                  <a:lnTo>
                    <a:pt x="25530" y="28902"/>
                  </a:lnTo>
                  <a:lnTo>
                    <a:pt x="25513" y="28819"/>
                  </a:lnTo>
                  <a:lnTo>
                    <a:pt x="25497" y="28736"/>
                  </a:lnTo>
                  <a:lnTo>
                    <a:pt x="25497" y="28702"/>
                  </a:lnTo>
                  <a:lnTo>
                    <a:pt x="25505" y="28661"/>
                  </a:lnTo>
                  <a:lnTo>
                    <a:pt x="25530" y="28636"/>
                  </a:lnTo>
                  <a:lnTo>
                    <a:pt x="25563" y="28611"/>
                  </a:lnTo>
                  <a:lnTo>
                    <a:pt x="25621" y="28578"/>
                  </a:lnTo>
                  <a:lnTo>
                    <a:pt x="25654" y="28545"/>
                  </a:lnTo>
                  <a:lnTo>
                    <a:pt x="25688" y="28511"/>
                  </a:lnTo>
                  <a:lnTo>
                    <a:pt x="25704" y="28470"/>
                  </a:lnTo>
                  <a:lnTo>
                    <a:pt x="25721" y="28428"/>
                  </a:lnTo>
                  <a:lnTo>
                    <a:pt x="25738" y="28337"/>
                  </a:lnTo>
                  <a:lnTo>
                    <a:pt x="25746" y="28229"/>
                  </a:lnTo>
                  <a:lnTo>
                    <a:pt x="25746" y="28129"/>
                  </a:lnTo>
                  <a:lnTo>
                    <a:pt x="25754" y="28021"/>
                  </a:lnTo>
                  <a:lnTo>
                    <a:pt x="25762" y="27971"/>
                  </a:lnTo>
                  <a:lnTo>
                    <a:pt x="25771" y="27922"/>
                  </a:lnTo>
                  <a:lnTo>
                    <a:pt x="25796" y="27880"/>
                  </a:lnTo>
                  <a:lnTo>
                    <a:pt x="25812" y="27839"/>
                  </a:lnTo>
                  <a:lnTo>
                    <a:pt x="25879" y="27864"/>
                  </a:lnTo>
                  <a:lnTo>
                    <a:pt x="25945" y="27872"/>
                  </a:lnTo>
                  <a:lnTo>
                    <a:pt x="26003" y="27872"/>
                  </a:lnTo>
                  <a:lnTo>
                    <a:pt x="26070" y="27855"/>
                  </a:lnTo>
                  <a:lnTo>
                    <a:pt x="26128" y="27839"/>
                  </a:lnTo>
                  <a:lnTo>
                    <a:pt x="26194" y="27805"/>
                  </a:lnTo>
                  <a:lnTo>
                    <a:pt x="26319" y="27739"/>
                  </a:lnTo>
                  <a:lnTo>
                    <a:pt x="26452" y="27656"/>
                  </a:lnTo>
                  <a:lnTo>
                    <a:pt x="26585" y="27589"/>
                  </a:lnTo>
                  <a:lnTo>
                    <a:pt x="26651" y="27565"/>
                  </a:lnTo>
                  <a:lnTo>
                    <a:pt x="26718" y="27540"/>
                  </a:lnTo>
                  <a:lnTo>
                    <a:pt x="26792" y="27531"/>
                  </a:lnTo>
                  <a:lnTo>
                    <a:pt x="26859" y="27531"/>
                  </a:lnTo>
                  <a:lnTo>
                    <a:pt x="26942" y="27556"/>
                  </a:lnTo>
                  <a:lnTo>
                    <a:pt x="27016" y="27581"/>
                  </a:lnTo>
                  <a:lnTo>
                    <a:pt x="27091" y="27623"/>
                  </a:lnTo>
                  <a:lnTo>
                    <a:pt x="27166" y="27673"/>
                  </a:lnTo>
                  <a:lnTo>
                    <a:pt x="27307" y="27772"/>
                  </a:lnTo>
                  <a:lnTo>
                    <a:pt x="27382" y="27805"/>
                  </a:lnTo>
                  <a:lnTo>
                    <a:pt x="27465" y="27839"/>
                  </a:lnTo>
                  <a:lnTo>
                    <a:pt x="27531" y="27847"/>
                  </a:lnTo>
                  <a:lnTo>
                    <a:pt x="27598" y="27855"/>
                  </a:lnTo>
                  <a:lnTo>
                    <a:pt x="27664" y="27847"/>
                  </a:lnTo>
                  <a:lnTo>
                    <a:pt x="27731" y="27839"/>
                  </a:lnTo>
                  <a:lnTo>
                    <a:pt x="27864" y="27805"/>
                  </a:lnTo>
                  <a:lnTo>
                    <a:pt x="27996" y="27772"/>
                  </a:lnTo>
                  <a:lnTo>
                    <a:pt x="28071" y="27764"/>
                  </a:lnTo>
                  <a:lnTo>
                    <a:pt x="28113" y="27764"/>
                  </a:lnTo>
                  <a:lnTo>
                    <a:pt x="28146" y="27772"/>
                  </a:lnTo>
                  <a:lnTo>
                    <a:pt x="28179" y="27789"/>
                  </a:lnTo>
                  <a:lnTo>
                    <a:pt x="28212" y="27814"/>
                  </a:lnTo>
                  <a:lnTo>
                    <a:pt x="28262" y="27872"/>
                  </a:lnTo>
                  <a:lnTo>
                    <a:pt x="28387" y="28030"/>
                  </a:lnTo>
                  <a:lnTo>
                    <a:pt x="28511" y="28187"/>
                  </a:lnTo>
                  <a:lnTo>
                    <a:pt x="28653" y="28337"/>
                  </a:lnTo>
                  <a:lnTo>
                    <a:pt x="28794" y="28478"/>
                  </a:lnTo>
                  <a:lnTo>
                    <a:pt x="28943" y="28619"/>
                  </a:lnTo>
                  <a:lnTo>
                    <a:pt x="29093" y="28752"/>
                  </a:lnTo>
                  <a:lnTo>
                    <a:pt x="29250" y="28877"/>
                  </a:lnTo>
                  <a:lnTo>
                    <a:pt x="29417" y="28993"/>
                  </a:lnTo>
                  <a:lnTo>
                    <a:pt x="29583" y="29109"/>
                  </a:lnTo>
                  <a:lnTo>
                    <a:pt x="29749" y="29217"/>
                  </a:lnTo>
                  <a:lnTo>
                    <a:pt x="29923" y="29317"/>
                  </a:lnTo>
                  <a:lnTo>
                    <a:pt x="30106" y="29408"/>
                  </a:lnTo>
                  <a:lnTo>
                    <a:pt x="30289" y="29500"/>
                  </a:lnTo>
                  <a:lnTo>
                    <a:pt x="30471" y="29583"/>
                  </a:lnTo>
                  <a:lnTo>
                    <a:pt x="30662" y="29657"/>
                  </a:lnTo>
                  <a:lnTo>
                    <a:pt x="30853" y="29716"/>
                  </a:lnTo>
                  <a:lnTo>
                    <a:pt x="30945" y="29740"/>
                  </a:lnTo>
                  <a:lnTo>
                    <a:pt x="30995" y="29749"/>
                  </a:lnTo>
                  <a:lnTo>
                    <a:pt x="31044" y="29740"/>
                  </a:lnTo>
                  <a:lnTo>
                    <a:pt x="31086" y="29724"/>
                  </a:lnTo>
                  <a:lnTo>
                    <a:pt x="31119" y="29691"/>
                  </a:lnTo>
                  <a:lnTo>
                    <a:pt x="31152" y="29657"/>
                  </a:lnTo>
                  <a:lnTo>
                    <a:pt x="31169" y="29616"/>
                  </a:lnTo>
                  <a:lnTo>
                    <a:pt x="31186" y="29574"/>
                  </a:lnTo>
                  <a:lnTo>
                    <a:pt x="31194" y="29525"/>
                  </a:lnTo>
                  <a:lnTo>
                    <a:pt x="31194" y="29475"/>
                  </a:lnTo>
                  <a:lnTo>
                    <a:pt x="31186" y="29425"/>
                  </a:lnTo>
                  <a:lnTo>
                    <a:pt x="31152" y="29334"/>
                  </a:lnTo>
                  <a:lnTo>
                    <a:pt x="31111" y="29250"/>
                  </a:lnTo>
                  <a:lnTo>
                    <a:pt x="31011" y="29093"/>
                  </a:lnTo>
                  <a:lnTo>
                    <a:pt x="30928" y="28935"/>
                  </a:lnTo>
                  <a:lnTo>
                    <a:pt x="30887" y="28852"/>
                  </a:lnTo>
                  <a:lnTo>
                    <a:pt x="30845" y="28777"/>
                  </a:lnTo>
                  <a:lnTo>
                    <a:pt x="30795" y="28711"/>
                  </a:lnTo>
                  <a:lnTo>
                    <a:pt x="30737" y="28661"/>
                  </a:lnTo>
                  <a:lnTo>
                    <a:pt x="30704" y="28636"/>
                  </a:lnTo>
                  <a:lnTo>
                    <a:pt x="30671" y="28619"/>
                  </a:lnTo>
                  <a:lnTo>
                    <a:pt x="30637" y="28603"/>
                  </a:lnTo>
                  <a:lnTo>
                    <a:pt x="30596" y="28594"/>
                  </a:lnTo>
                  <a:lnTo>
                    <a:pt x="30496" y="28594"/>
                  </a:lnTo>
                  <a:lnTo>
                    <a:pt x="30397" y="28603"/>
                  </a:lnTo>
                  <a:lnTo>
                    <a:pt x="30305" y="28603"/>
                  </a:lnTo>
                  <a:lnTo>
                    <a:pt x="30264" y="28586"/>
                  </a:lnTo>
                  <a:lnTo>
                    <a:pt x="30230" y="28561"/>
                  </a:lnTo>
                  <a:lnTo>
                    <a:pt x="30214" y="28536"/>
                  </a:lnTo>
                  <a:lnTo>
                    <a:pt x="30197" y="28503"/>
                  </a:lnTo>
                  <a:lnTo>
                    <a:pt x="30189" y="28478"/>
                  </a:lnTo>
                  <a:lnTo>
                    <a:pt x="30181" y="28445"/>
                  </a:lnTo>
                  <a:lnTo>
                    <a:pt x="30197" y="28378"/>
                  </a:lnTo>
                  <a:lnTo>
                    <a:pt x="30214" y="28312"/>
                  </a:lnTo>
                  <a:lnTo>
                    <a:pt x="30255" y="28262"/>
                  </a:lnTo>
                  <a:lnTo>
                    <a:pt x="30289" y="28204"/>
                  </a:lnTo>
                  <a:lnTo>
                    <a:pt x="30330" y="28154"/>
                  </a:lnTo>
                  <a:lnTo>
                    <a:pt x="30372" y="28096"/>
                  </a:lnTo>
                  <a:lnTo>
                    <a:pt x="30413" y="28013"/>
                  </a:lnTo>
                  <a:lnTo>
                    <a:pt x="30438" y="27930"/>
                  </a:lnTo>
                  <a:lnTo>
                    <a:pt x="30446" y="27830"/>
                  </a:lnTo>
                  <a:lnTo>
                    <a:pt x="30446" y="27739"/>
                  </a:lnTo>
                  <a:lnTo>
                    <a:pt x="30446" y="27548"/>
                  </a:lnTo>
                  <a:lnTo>
                    <a:pt x="30438" y="27357"/>
                  </a:lnTo>
                  <a:lnTo>
                    <a:pt x="30446" y="27241"/>
                  </a:lnTo>
                  <a:lnTo>
                    <a:pt x="30455" y="27124"/>
                  </a:lnTo>
                  <a:lnTo>
                    <a:pt x="30480" y="27008"/>
                  </a:lnTo>
                  <a:lnTo>
                    <a:pt x="30513" y="26900"/>
                  </a:lnTo>
                  <a:lnTo>
                    <a:pt x="30554" y="26792"/>
                  </a:lnTo>
                  <a:lnTo>
                    <a:pt x="30604" y="26684"/>
                  </a:lnTo>
                  <a:lnTo>
                    <a:pt x="30654" y="26585"/>
                  </a:lnTo>
                  <a:lnTo>
                    <a:pt x="30712" y="26477"/>
                  </a:lnTo>
                  <a:lnTo>
                    <a:pt x="30837" y="26277"/>
                  </a:lnTo>
                  <a:lnTo>
                    <a:pt x="30970" y="26078"/>
                  </a:lnTo>
                  <a:lnTo>
                    <a:pt x="31252" y="25688"/>
                  </a:lnTo>
                  <a:lnTo>
                    <a:pt x="31377" y="25497"/>
                  </a:lnTo>
                  <a:lnTo>
                    <a:pt x="31485" y="25306"/>
                  </a:lnTo>
                  <a:lnTo>
                    <a:pt x="31584" y="25115"/>
                  </a:lnTo>
                  <a:lnTo>
                    <a:pt x="31676" y="24915"/>
                  </a:lnTo>
                  <a:lnTo>
                    <a:pt x="31775" y="24716"/>
                  </a:lnTo>
                  <a:lnTo>
                    <a:pt x="31875" y="24525"/>
                  </a:lnTo>
                  <a:lnTo>
                    <a:pt x="31991" y="24334"/>
                  </a:lnTo>
                  <a:lnTo>
                    <a:pt x="32116" y="24151"/>
                  </a:lnTo>
                  <a:lnTo>
                    <a:pt x="32232" y="23993"/>
                  </a:lnTo>
                  <a:lnTo>
                    <a:pt x="32340" y="23844"/>
                  </a:lnTo>
                  <a:lnTo>
                    <a:pt x="32448" y="23686"/>
                  </a:lnTo>
                  <a:lnTo>
                    <a:pt x="32548" y="23520"/>
                  </a:lnTo>
                  <a:lnTo>
                    <a:pt x="32631" y="23354"/>
                  </a:lnTo>
                  <a:lnTo>
                    <a:pt x="32697" y="23180"/>
                  </a:lnTo>
                  <a:lnTo>
                    <a:pt x="32722" y="23088"/>
                  </a:lnTo>
                  <a:lnTo>
                    <a:pt x="32739" y="22997"/>
                  </a:lnTo>
                  <a:lnTo>
                    <a:pt x="32755" y="22905"/>
                  </a:lnTo>
                  <a:lnTo>
                    <a:pt x="32763" y="22814"/>
                  </a:lnTo>
                  <a:lnTo>
                    <a:pt x="32763" y="22739"/>
                  </a:lnTo>
                  <a:lnTo>
                    <a:pt x="32763" y="22673"/>
                  </a:lnTo>
                  <a:lnTo>
                    <a:pt x="32755" y="22607"/>
                  </a:lnTo>
                  <a:lnTo>
                    <a:pt x="32739" y="22540"/>
                  </a:lnTo>
                  <a:lnTo>
                    <a:pt x="32714" y="22474"/>
                  </a:lnTo>
                  <a:lnTo>
                    <a:pt x="32689" y="22416"/>
                  </a:lnTo>
                  <a:lnTo>
                    <a:pt x="32647" y="22366"/>
                  </a:lnTo>
                  <a:lnTo>
                    <a:pt x="32606" y="22316"/>
                  </a:lnTo>
                  <a:lnTo>
                    <a:pt x="32548" y="22266"/>
                  </a:lnTo>
                  <a:lnTo>
                    <a:pt x="32481" y="22233"/>
                  </a:lnTo>
                  <a:lnTo>
                    <a:pt x="32406" y="22200"/>
                  </a:lnTo>
                  <a:lnTo>
                    <a:pt x="32332" y="22183"/>
                  </a:lnTo>
                  <a:lnTo>
                    <a:pt x="32257" y="22166"/>
                  </a:lnTo>
                  <a:lnTo>
                    <a:pt x="32182" y="22158"/>
                  </a:lnTo>
                  <a:lnTo>
                    <a:pt x="32016" y="22141"/>
                  </a:lnTo>
                  <a:lnTo>
                    <a:pt x="31858" y="22133"/>
                  </a:lnTo>
                  <a:lnTo>
                    <a:pt x="31783" y="22117"/>
                  </a:lnTo>
                  <a:lnTo>
                    <a:pt x="31709" y="22100"/>
                  </a:lnTo>
                  <a:lnTo>
                    <a:pt x="31642" y="22075"/>
                  </a:lnTo>
                  <a:lnTo>
                    <a:pt x="31576" y="22042"/>
                  </a:lnTo>
                  <a:lnTo>
                    <a:pt x="31518" y="22000"/>
                  </a:lnTo>
                  <a:lnTo>
                    <a:pt x="31468" y="21950"/>
                  </a:lnTo>
                  <a:lnTo>
                    <a:pt x="31435" y="21909"/>
                  </a:lnTo>
                  <a:lnTo>
                    <a:pt x="31418" y="21859"/>
                  </a:lnTo>
                  <a:lnTo>
                    <a:pt x="31401" y="21809"/>
                  </a:lnTo>
                  <a:lnTo>
                    <a:pt x="31385" y="21759"/>
                  </a:lnTo>
                  <a:lnTo>
                    <a:pt x="31377" y="21660"/>
                  </a:lnTo>
                  <a:lnTo>
                    <a:pt x="31377" y="21552"/>
                  </a:lnTo>
                  <a:lnTo>
                    <a:pt x="31393" y="21460"/>
                  </a:lnTo>
                  <a:lnTo>
                    <a:pt x="31410" y="21369"/>
                  </a:lnTo>
                  <a:lnTo>
                    <a:pt x="31443" y="21278"/>
                  </a:lnTo>
                  <a:lnTo>
                    <a:pt x="31476" y="21186"/>
                  </a:lnTo>
                  <a:lnTo>
                    <a:pt x="31543" y="21004"/>
                  </a:lnTo>
                  <a:lnTo>
                    <a:pt x="31617" y="20821"/>
                  </a:lnTo>
                  <a:lnTo>
                    <a:pt x="31642" y="20730"/>
                  </a:lnTo>
                  <a:lnTo>
                    <a:pt x="31667" y="20630"/>
                  </a:lnTo>
                  <a:lnTo>
                    <a:pt x="31684" y="20530"/>
                  </a:lnTo>
                  <a:lnTo>
                    <a:pt x="31684" y="20431"/>
                  </a:lnTo>
                  <a:lnTo>
                    <a:pt x="31684" y="20339"/>
                  </a:lnTo>
                  <a:lnTo>
                    <a:pt x="31667" y="20248"/>
                  </a:lnTo>
                  <a:lnTo>
                    <a:pt x="31634" y="20157"/>
                  </a:lnTo>
                  <a:lnTo>
                    <a:pt x="31584" y="20074"/>
                  </a:lnTo>
                  <a:lnTo>
                    <a:pt x="31534" y="20007"/>
                  </a:lnTo>
                  <a:lnTo>
                    <a:pt x="31468" y="19941"/>
                  </a:lnTo>
                  <a:lnTo>
                    <a:pt x="31335" y="19824"/>
                  </a:lnTo>
                  <a:lnTo>
                    <a:pt x="31269" y="19766"/>
                  </a:lnTo>
                  <a:lnTo>
                    <a:pt x="31210" y="19700"/>
                  </a:lnTo>
                  <a:lnTo>
                    <a:pt x="31161" y="19633"/>
                  </a:lnTo>
                  <a:lnTo>
                    <a:pt x="31144" y="19592"/>
                  </a:lnTo>
                  <a:lnTo>
                    <a:pt x="31136" y="19550"/>
                  </a:lnTo>
                  <a:lnTo>
                    <a:pt x="31119" y="19492"/>
                  </a:lnTo>
                  <a:lnTo>
                    <a:pt x="31119" y="19434"/>
                  </a:lnTo>
                  <a:lnTo>
                    <a:pt x="31119" y="19309"/>
                  </a:lnTo>
                  <a:lnTo>
                    <a:pt x="31119" y="19251"/>
                  </a:lnTo>
                  <a:lnTo>
                    <a:pt x="31111" y="19193"/>
                  </a:lnTo>
                  <a:lnTo>
                    <a:pt x="31102" y="19135"/>
                  </a:lnTo>
                  <a:lnTo>
                    <a:pt x="31078" y="19085"/>
                  </a:lnTo>
                  <a:lnTo>
                    <a:pt x="31028" y="19035"/>
                  </a:lnTo>
                  <a:lnTo>
                    <a:pt x="30978" y="18994"/>
                  </a:lnTo>
                  <a:lnTo>
                    <a:pt x="30862" y="18919"/>
                  </a:lnTo>
                  <a:lnTo>
                    <a:pt x="30804" y="18886"/>
                  </a:lnTo>
                  <a:lnTo>
                    <a:pt x="30754" y="18844"/>
                  </a:lnTo>
                  <a:lnTo>
                    <a:pt x="30720" y="18795"/>
                  </a:lnTo>
                  <a:lnTo>
                    <a:pt x="30712" y="18770"/>
                  </a:lnTo>
                  <a:lnTo>
                    <a:pt x="30704" y="18736"/>
                  </a:lnTo>
                  <a:lnTo>
                    <a:pt x="30704" y="18695"/>
                  </a:lnTo>
                  <a:lnTo>
                    <a:pt x="30704" y="18653"/>
                  </a:lnTo>
                  <a:lnTo>
                    <a:pt x="30704" y="18612"/>
                  </a:lnTo>
                  <a:lnTo>
                    <a:pt x="30704" y="18579"/>
                  </a:lnTo>
                  <a:lnTo>
                    <a:pt x="30679" y="18545"/>
                  </a:lnTo>
                  <a:lnTo>
                    <a:pt x="30662" y="18520"/>
                  </a:lnTo>
                  <a:lnTo>
                    <a:pt x="30629" y="18504"/>
                  </a:lnTo>
                  <a:lnTo>
                    <a:pt x="30596" y="18496"/>
                  </a:lnTo>
                  <a:lnTo>
                    <a:pt x="30521" y="18487"/>
                  </a:lnTo>
                  <a:lnTo>
                    <a:pt x="30446" y="18487"/>
                  </a:lnTo>
                  <a:lnTo>
                    <a:pt x="30297" y="18496"/>
                  </a:lnTo>
                  <a:lnTo>
                    <a:pt x="30214" y="18496"/>
                  </a:lnTo>
                  <a:lnTo>
                    <a:pt x="30147" y="18487"/>
                  </a:lnTo>
                  <a:lnTo>
                    <a:pt x="30073" y="18471"/>
                  </a:lnTo>
                  <a:lnTo>
                    <a:pt x="29998" y="18454"/>
                  </a:lnTo>
                  <a:lnTo>
                    <a:pt x="29932" y="18421"/>
                  </a:lnTo>
                  <a:lnTo>
                    <a:pt x="29873" y="18388"/>
                  </a:lnTo>
                  <a:lnTo>
                    <a:pt x="29815" y="18338"/>
                  </a:lnTo>
                  <a:lnTo>
                    <a:pt x="29774" y="18280"/>
                  </a:lnTo>
                  <a:lnTo>
                    <a:pt x="29732" y="18213"/>
                  </a:lnTo>
                  <a:lnTo>
                    <a:pt x="29716" y="18138"/>
                  </a:lnTo>
                  <a:lnTo>
                    <a:pt x="29707" y="18064"/>
                  </a:lnTo>
                  <a:lnTo>
                    <a:pt x="29716" y="17997"/>
                  </a:lnTo>
                  <a:lnTo>
                    <a:pt x="29740" y="17931"/>
                  </a:lnTo>
                  <a:lnTo>
                    <a:pt x="29765" y="17898"/>
                  </a:lnTo>
                  <a:lnTo>
                    <a:pt x="29790" y="17873"/>
                  </a:lnTo>
                  <a:lnTo>
                    <a:pt x="29824" y="17839"/>
                  </a:lnTo>
                  <a:lnTo>
                    <a:pt x="29873" y="17815"/>
                  </a:lnTo>
                  <a:lnTo>
                    <a:pt x="29923" y="17798"/>
                  </a:lnTo>
                  <a:lnTo>
                    <a:pt x="29973" y="17790"/>
                  </a:lnTo>
                  <a:lnTo>
                    <a:pt x="30073" y="17781"/>
                  </a:lnTo>
                  <a:lnTo>
                    <a:pt x="30181" y="17781"/>
                  </a:lnTo>
                  <a:lnTo>
                    <a:pt x="30347" y="17790"/>
                  </a:lnTo>
                  <a:lnTo>
                    <a:pt x="30513" y="17806"/>
                  </a:lnTo>
                  <a:lnTo>
                    <a:pt x="30596" y="17823"/>
                  </a:lnTo>
                  <a:lnTo>
                    <a:pt x="30671" y="17848"/>
                  </a:lnTo>
                  <a:lnTo>
                    <a:pt x="30754" y="17873"/>
                  </a:lnTo>
                  <a:lnTo>
                    <a:pt x="30820" y="17914"/>
                  </a:lnTo>
                  <a:lnTo>
                    <a:pt x="30911" y="17972"/>
                  </a:lnTo>
                  <a:lnTo>
                    <a:pt x="31003" y="18039"/>
                  </a:lnTo>
                  <a:lnTo>
                    <a:pt x="31053" y="18064"/>
                  </a:lnTo>
                  <a:lnTo>
                    <a:pt x="31102" y="18080"/>
                  </a:lnTo>
                  <a:lnTo>
                    <a:pt x="31152" y="18089"/>
                  </a:lnTo>
                  <a:lnTo>
                    <a:pt x="31202" y="18089"/>
                  </a:lnTo>
                  <a:lnTo>
                    <a:pt x="31244" y="18072"/>
                  </a:lnTo>
                  <a:lnTo>
                    <a:pt x="31277" y="18064"/>
                  </a:lnTo>
                  <a:lnTo>
                    <a:pt x="31343" y="18014"/>
                  </a:lnTo>
                  <a:lnTo>
                    <a:pt x="31410" y="17964"/>
                  </a:lnTo>
                  <a:lnTo>
                    <a:pt x="31476" y="17914"/>
                  </a:lnTo>
                  <a:lnTo>
                    <a:pt x="31543" y="17881"/>
                  </a:lnTo>
                  <a:lnTo>
                    <a:pt x="31609" y="17856"/>
                  </a:lnTo>
                  <a:lnTo>
                    <a:pt x="31684" y="17848"/>
                  </a:lnTo>
                  <a:lnTo>
                    <a:pt x="31750" y="17848"/>
                  </a:lnTo>
                  <a:lnTo>
                    <a:pt x="31825" y="17864"/>
                  </a:lnTo>
                  <a:lnTo>
                    <a:pt x="31891" y="17889"/>
                  </a:lnTo>
                  <a:lnTo>
                    <a:pt x="31950" y="17923"/>
                  </a:lnTo>
                  <a:lnTo>
                    <a:pt x="32008" y="17972"/>
                  </a:lnTo>
                  <a:lnTo>
                    <a:pt x="32049" y="18014"/>
                  </a:lnTo>
                  <a:lnTo>
                    <a:pt x="32082" y="18064"/>
                  </a:lnTo>
                  <a:lnTo>
                    <a:pt x="32116" y="18122"/>
                  </a:lnTo>
                  <a:lnTo>
                    <a:pt x="32132" y="18180"/>
                  </a:lnTo>
                  <a:lnTo>
                    <a:pt x="32174" y="18296"/>
                  </a:lnTo>
                  <a:lnTo>
                    <a:pt x="32215" y="18421"/>
                  </a:lnTo>
                  <a:lnTo>
                    <a:pt x="32265" y="18579"/>
                  </a:lnTo>
                  <a:lnTo>
                    <a:pt x="32332" y="18745"/>
                  </a:lnTo>
                  <a:lnTo>
                    <a:pt x="32398" y="18894"/>
                  </a:lnTo>
                  <a:lnTo>
                    <a:pt x="32481" y="19044"/>
                  </a:lnTo>
                  <a:lnTo>
                    <a:pt x="32564" y="19193"/>
                  </a:lnTo>
                  <a:lnTo>
                    <a:pt x="32664" y="19334"/>
                  </a:lnTo>
                  <a:lnTo>
                    <a:pt x="32763" y="19476"/>
                  </a:lnTo>
                  <a:lnTo>
                    <a:pt x="32871" y="19608"/>
                  </a:lnTo>
                  <a:lnTo>
                    <a:pt x="32963" y="19716"/>
                  </a:lnTo>
                  <a:lnTo>
                    <a:pt x="33054" y="19833"/>
                  </a:lnTo>
                  <a:lnTo>
                    <a:pt x="33087" y="19891"/>
                  </a:lnTo>
                  <a:lnTo>
                    <a:pt x="33129" y="19957"/>
                  </a:lnTo>
                  <a:lnTo>
                    <a:pt x="33154" y="20015"/>
                  </a:lnTo>
                  <a:lnTo>
                    <a:pt x="33170" y="20090"/>
                  </a:lnTo>
                  <a:lnTo>
                    <a:pt x="33187" y="20157"/>
                  </a:lnTo>
                  <a:lnTo>
                    <a:pt x="33187" y="20223"/>
                  </a:lnTo>
                  <a:lnTo>
                    <a:pt x="33187" y="20364"/>
                  </a:lnTo>
                  <a:lnTo>
                    <a:pt x="33137" y="21311"/>
                  </a:lnTo>
                  <a:lnTo>
                    <a:pt x="33104" y="21319"/>
                  </a:lnTo>
                  <a:lnTo>
                    <a:pt x="33062" y="21319"/>
                  </a:lnTo>
                  <a:lnTo>
                    <a:pt x="32988" y="21303"/>
                  </a:lnTo>
                  <a:lnTo>
                    <a:pt x="32921" y="21278"/>
                  </a:lnTo>
                  <a:lnTo>
                    <a:pt x="32855" y="21236"/>
                  </a:lnTo>
                  <a:lnTo>
                    <a:pt x="32788" y="21186"/>
                  </a:lnTo>
                  <a:lnTo>
                    <a:pt x="32730" y="21137"/>
                  </a:lnTo>
                  <a:lnTo>
                    <a:pt x="32614" y="21020"/>
                  </a:lnTo>
                  <a:lnTo>
                    <a:pt x="32556" y="20962"/>
                  </a:lnTo>
                  <a:lnTo>
                    <a:pt x="32489" y="20912"/>
                  </a:lnTo>
                  <a:lnTo>
                    <a:pt x="32415" y="20862"/>
                  </a:lnTo>
                  <a:lnTo>
                    <a:pt x="32340" y="20829"/>
                  </a:lnTo>
                  <a:lnTo>
                    <a:pt x="32273" y="20804"/>
                  </a:lnTo>
                  <a:lnTo>
                    <a:pt x="32199" y="20796"/>
                  </a:lnTo>
                  <a:lnTo>
                    <a:pt x="32157" y="20804"/>
                  </a:lnTo>
                  <a:lnTo>
                    <a:pt x="32124" y="20813"/>
                  </a:lnTo>
                  <a:lnTo>
                    <a:pt x="32091" y="20829"/>
                  </a:lnTo>
                  <a:lnTo>
                    <a:pt x="32058" y="20846"/>
                  </a:lnTo>
                  <a:lnTo>
                    <a:pt x="32016" y="20887"/>
                  </a:lnTo>
                  <a:lnTo>
                    <a:pt x="31983" y="20929"/>
                  </a:lnTo>
                  <a:lnTo>
                    <a:pt x="31933" y="21029"/>
                  </a:lnTo>
                  <a:lnTo>
                    <a:pt x="31750" y="21386"/>
                  </a:lnTo>
                  <a:lnTo>
                    <a:pt x="31725" y="21436"/>
                  </a:lnTo>
                  <a:lnTo>
                    <a:pt x="31709" y="21485"/>
                  </a:lnTo>
                  <a:lnTo>
                    <a:pt x="31709" y="21535"/>
                  </a:lnTo>
                  <a:lnTo>
                    <a:pt x="31717" y="21577"/>
                  </a:lnTo>
                  <a:lnTo>
                    <a:pt x="31734" y="21610"/>
                  </a:lnTo>
                  <a:lnTo>
                    <a:pt x="31759" y="21635"/>
                  </a:lnTo>
                  <a:lnTo>
                    <a:pt x="31783" y="21651"/>
                  </a:lnTo>
                  <a:lnTo>
                    <a:pt x="31817" y="21660"/>
                  </a:lnTo>
                  <a:lnTo>
                    <a:pt x="31891" y="21676"/>
                  </a:lnTo>
                  <a:lnTo>
                    <a:pt x="31966" y="21685"/>
                  </a:lnTo>
                  <a:lnTo>
                    <a:pt x="32091" y="21685"/>
                  </a:lnTo>
                  <a:lnTo>
                    <a:pt x="32207" y="21701"/>
                  </a:lnTo>
                  <a:lnTo>
                    <a:pt x="32323" y="21726"/>
                  </a:lnTo>
                  <a:lnTo>
                    <a:pt x="32440" y="21751"/>
                  </a:lnTo>
                  <a:lnTo>
                    <a:pt x="32556" y="21793"/>
                  </a:lnTo>
                  <a:lnTo>
                    <a:pt x="32664" y="21834"/>
                  </a:lnTo>
                  <a:lnTo>
                    <a:pt x="32772" y="21884"/>
                  </a:lnTo>
                  <a:lnTo>
                    <a:pt x="32880" y="21934"/>
                  </a:lnTo>
                  <a:lnTo>
                    <a:pt x="32913" y="21984"/>
                  </a:lnTo>
                  <a:lnTo>
                    <a:pt x="32938" y="22025"/>
                  </a:lnTo>
                  <a:lnTo>
                    <a:pt x="32963" y="22075"/>
                  </a:lnTo>
                  <a:lnTo>
                    <a:pt x="32979" y="22133"/>
                  </a:lnTo>
                  <a:lnTo>
                    <a:pt x="32996" y="22241"/>
                  </a:lnTo>
                  <a:lnTo>
                    <a:pt x="33004" y="22357"/>
                  </a:lnTo>
                  <a:lnTo>
                    <a:pt x="33004" y="22474"/>
                  </a:lnTo>
                  <a:lnTo>
                    <a:pt x="33013" y="22590"/>
                  </a:lnTo>
                  <a:lnTo>
                    <a:pt x="33021" y="22706"/>
                  </a:lnTo>
                  <a:lnTo>
                    <a:pt x="33038" y="22764"/>
                  </a:lnTo>
                  <a:lnTo>
                    <a:pt x="33054" y="22814"/>
                  </a:lnTo>
                  <a:lnTo>
                    <a:pt x="33104" y="22914"/>
                  </a:lnTo>
                  <a:lnTo>
                    <a:pt x="33129" y="22955"/>
                  </a:lnTo>
                  <a:lnTo>
                    <a:pt x="33146" y="23005"/>
                  </a:lnTo>
                  <a:lnTo>
                    <a:pt x="33154" y="23063"/>
                  </a:lnTo>
                  <a:lnTo>
                    <a:pt x="33154" y="23121"/>
                  </a:lnTo>
                  <a:lnTo>
                    <a:pt x="33137" y="23246"/>
                  </a:lnTo>
                  <a:lnTo>
                    <a:pt x="33079" y="23462"/>
                  </a:lnTo>
                  <a:lnTo>
                    <a:pt x="33013" y="23678"/>
                  </a:lnTo>
                  <a:lnTo>
                    <a:pt x="32930" y="23885"/>
                  </a:lnTo>
                  <a:lnTo>
                    <a:pt x="32830" y="24093"/>
                  </a:lnTo>
                  <a:lnTo>
                    <a:pt x="32755" y="24243"/>
                  </a:lnTo>
                  <a:lnTo>
                    <a:pt x="32689" y="24392"/>
                  </a:lnTo>
                  <a:lnTo>
                    <a:pt x="32564" y="24699"/>
                  </a:lnTo>
                  <a:lnTo>
                    <a:pt x="32498" y="24857"/>
                  </a:lnTo>
                  <a:lnTo>
                    <a:pt x="32431" y="25007"/>
                  </a:lnTo>
                  <a:lnTo>
                    <a:pt x="32348" y="25148"/>
                  </a:lnTo>
                  <a:lnTo>
                    <a:pt x="32257" y="25289"/>
                  </a:lnTo>
                  <a:lnTo>
                    <a:pt x="31468" y="26385"/>
                  </a:lnTo>
                  <a:lnTo>
                    <a:pt x="31343" y="26568"/>
                  </a:lnTo>
                  <a:lnTo>
                    <a:pt x="31285" y="26659"/>
                  </a:lnTo>
                  <a:lnTo>
                    <a:pt x="31227" y="26751"/>
                  </a:lnTo>
                  <a:lnTo>
                    <a:pt x="31186" y="26850"/>
                  </a:lnTo>
                  <a:lnTo>
                    <a:pt x="31144" y="26950"/>
                  </a:lnTo>
                  <a:lnTo>
                    <a:pt x="31119" y="27050"/>
                  </a:lnTo>
                  <a:lnTo>
                    <a:pt x="31102" y="27149"/>
                  </a:lnTo>
                  <a:lnTo>
                    <a:pt x="31094" y="27224"/>
                  </a:lnTo>
                  <a:lnTo>
                    <a:pt x="31094" y="27299"/>
                  </a:lnTo>
                  <a:lnTo>
                    <a:pt x="31119" y="27440"/>
                  </a:lnTo>
                  <a:lnTo>
                    <a:pt x="31152" y="27581"/>
                  </a:lnTo>
                  <a:lnTo>
                    <a:pt x="31194" y="27722"/>
                  </a:lnTo>
                  <a:lnTo>
                    <a:pt x="31294" y="28013"/>
                  </a:lnTo>
                  <a:lnTo>
                    <a:pt x="31335" y="28154"/>
                  </a:lnTo>
                  <a:lnTo>
                    <a:pt x="31360" y="28295"/>
                  </a:lnTo>
                  <a:lnTo>
                    <a:pt x="31509" y="28246"/>
                  </a:lnTo>
                  <a:lnTo>
                    <a:pt x="31659" y="28212"/>
                  </a:lnTo>
                  <a:lnTo>
                    <a:pt x="31817" y="28196"/>
                  </a:lnTo>
                  <a:lnTo>
                    <a:pt x="31975" y="28196"/>
                  </a:lnTo>
                  <a:lnTo>
                    <a:pt x="32132" y="28221"/>
                  </a:lnTo>
                  <a:lnTo>
                    <a:pt x="32282" y="28254"/>
                  </a:lnTo>
                  <a:lnTo>
                    <a:pt x="32431" y="28304"/>
                  </a:lnTo>
                  <a:lnTo>
                    <a:pt x="32572" y="28378"/>
                  </a:lnTo>
                  <a:lnTo>
                    <a:pt x="32572" y="28785"/>
                  </a:lnTo>
                  <a:lnTo>
                    <a:pt x="32298" y="28736"/>
                  </a:lnTo>
                  <a:lnTo>
                    <a:pt x="32016" y="28694"/>
                  </a:lnTo>
                  <a:lnTo>
                    <a:pt x="31742" y="28661"/>
                  </a:lnTo>
                  <a:lnTo>
                    <a:pt x="31468" y="28636"/>
                  </a:lnTo>
                  <a:lnTo>
                    <a:pt x="31451" y="28719"/>
                  </a:lnTo>
                  <a:lnTo>
                    <a:pt x="31443" y="28794"/>
                  </a:lnTo>
                  <a:lnTo>
                    <a:pt x="31443" y="28877"/>
                  </a:lnTo>
                  <a:lnTo>
                    <a:pt x="31451" y="28951"/>
                  </a:lnTo>
                  <a:lnTo>
                    <a:pt x="31468" y="29035"/>
                  </a:lnTo>
                  <a:lnTo>
                    <a:pt x="31493" y="29109"/>
                  </a:lnTo>
                  <a:lnTo>
                    <a:pt x="31518" y="29184"/>
                  </a:lnTo>
                  <a:lnTo>
                    <a:pt x="31551" y="29259"/>
                  </a:lnTo>
                  <a:lnTo>
                    <a:pt x="31592" y="29325"/>
                  </a:lnTo>
                  <a:lnTo>
                    <a:pt x="31634" y="29392"/>
                  </a:lnTo>
                  <a:lnTo>
                    <a:pt x="31684" y="29450"/>
                  </a:lnTo>
                  <a:lnTo>
                    <a:pt x="31742" y="29508"/>
                  </a:lnTo>
                  <a:lnTo>
                    <a:pt x="31800" y="29558"/>
                  </a:lnTo>
                  <a:lnTo>
                    <a:pt x="31858" y="29608"/>
                  </a:lnTo>
                  <a:lnTo>
                    <a:pt x="31925" y="29649"/>
                  </a:lnTo>
                  <a:lnTo>
                    <a:pt x="31999" y="29682"/>
                  </a:lnTo>
                  <a:lnTo>
                    <a:pt x="32074" y="29716"/>
                  </a:lnTo>
                  <a:lnTo>
                    <a:pt x="32157" y="29732"/>
                  </a:lnTo>
                  <a:lnTo>
                    <a:pt x="32323" y="29765"/>
                  </a:lnTo>
                  <a:lnTo>
                    <a:pt x="32647" y="29815"/>
                  </a:lnTo>
                  <a:lnTo>
                    <a:pt x="32822" y="29848"/>
                  </a:lnTo>
                  <a:lnTo>
                    <a:pt x="32996" y="29898"/>
                  </a:lnTo>
                  <a:lnTo>
                    <a:pt x="33170" y="29948"/>
                  </a:lnTo>
                  <a:lnTo>
                    <a:pt x="33345" y="30006"/>
                  </a:lnTo>
                  <a:lnTo>
                    <a:pt x="33685" y="30114"/>
                  </a:lnTo>
                  <a:lnTo>
                    <a:pt x="33860" y="30172"/>
                  </a:lnTo>
                  <a:lnTo>
                    <a:pt x="34034" y="30214"/>
                  </a:lnTo>
                  <a:lnTo>
                    <a:pt x="34209" y="30247"/>
                  </a:lnTo>
                  <a:lnTo>
                    <a:pt x="34391" y="30264"/>
                  </a:lnTo>
                  <a:lnTo>
                    <a:pt x="34574" y="30264"/>
                  </a:lnTo>
                  <a:lnTo>
                    <a:pt x="34665" y="30255"/>
                  </a:lnTo>
                  <a:lnTo>
                    <a:pt x="34757" y="30247"/>
                  </a:lnTo>
                  <a:lnTo>
                    <a:pt x="34840" y="30230"/>
                  </a:lnTo>
                  <a:lnTo>
                    <a:pt x="34931" y="30206"/>
                  </a:lnTo>
                  <a:lnTo>
                    <a:pt x="35014" y="30181"/>
                  </a:lnTo>
                  <a:lnTo>
                    <a:pt x="35097" y="30147"/>
                  </a:lnTo>
                  <a:lnTo>
                    <a:pt x="35172" y="30106"/>
                  </a:lnTo>
                  <a:lnTo>
                    <a:pt x="35247" y="30056"/>
                  </a:lnTo>
                  <a:lnTo>
                    <a:pt x="35313" y="30006"/>
                  </a:lnTo>
                  <a:lnTo>
                    <a:pt x="35380" y="29940"/>
                  </a:lnTo>
                  <a:lnTo>
                    <a:pt x="35463" y="29865"/>
                  </a:lnTo>
                  <a:lnTo>
                    <a:pt x="35546" y="29790"/>
                  </a:lnTo>
                  <a:lnTo>
                    <a:pt x="35595" y="29757"/>
                  </a:lnTo>
                  <a:lnTo>
                    <a:pt x="35645" y="29740"/>
                  </a:lnTo>
                  <a:lnTo>
                    <a:pt x="35695" y="29732"/>
                  </a:lnTo>
                  <a:lnTo>
                    <a:pt x="35745" y="29740"/>
                  </a:lnTo>
                  <a:lnTo>
                    <a:pt x="35778" y="29749"/>
                  </a:lnTo>
                  <a:lnTo>
                    <a:pt x="35803" y="29774"/>
                  </a:lnTo>
                  <a:lnTo>
                    <a:pt x="35828" y="29790"/>
                  </a:lnTo>
                  <a:lnTo>
                    <a:pt x="35845" y="29815"/>
                  </a:lnTo>
                  <a:lnTo>
                    <a:pt x="35870" y="29882"/>
                  </a:lnTo>
                  <a:lnTo>
                    <a:pt x="35886" y="29956"/>
                  </a:lnTo>
                  <a:lnTo>
                    <a:pt x="35894" y="30031"/>
                  </a:lnTo>
                  <a:lnTo>
                    <a:pt x="35894" y="30114"/>
                  </a:lnTo>
                  <a:lnTo>
                    <a:pt x="35903" y="30197"/>
                  </a:lnTo>
                  <a:lnTo>
                    <a:pt x="35911" y="30272"/>
                  </a:lnTo>
                  <a:lnTo>
                    <a:pt x="35928" y="30355"/>
                  </a:lnTo>
                  <a:lnTo>
                    <a:pt x="35961" y="30430"/>
                  </a:lnTo>
                  <a:lnTo>
                    <a:pt x="36002" y="30496"/>
                  </a:lnTo>
                  <a:lnTo>
                    <a:pt x="36052" y="30563"/>
                  </a:lnTo>
                  <a:lnTo>
                    <a:pt x="36110" y="30629"/>
                  </a:lnTo>
                  <a:lnTo>
                    <a:pt x="36177" y="30679"/>
                  </a:lnTo>
                  <a:lnTo>
                    <a:pt x="36252" y="30729"/>
                  </a:lnTo>
                  <a:lnTo>
                    <a:pt x="36318" y="30779"/>
                  </a:lnTo>
                  <a:lnTo>
                    <a:pt x="36409" y="30828"/>
                  </a:lnTo>
                  <a:lnTo>
                    <a:pt x="36509" y="30878"/>
                  </a:lnTo>
                  <a:lnTo>
                    <a:pt x="36609" y="30920"/>
                  </a:lnTo>
                  <a:lnTo>
                    <a:pt x="36708" y="30953"/>
                  </a:lnTo>
                  <a:lnTo>
                    <a:pt x="36808" y="30986"/>
                  </a:lnTo>
                  <a:lnTo>
                    <a:pt x="36916" y="31011"/>
                  </a:lnTo>
                  <a:lnTo>
                    <a:pt x="37016" y="31028"/>
                  </a:lnTo>
                  <a:lnTo>
                    <a:pt x="37124" y="31044"/>
                  </a:lnTo>
                  <a:lnTo>
                    <a:pt x="37232" y="31053"/>
                  </a:lnTo>
                  <a:lnTo>
                    <a:pt x="37439" y="31053"/>
                  </a:lnTo>
                  <a:lnTo>
                    <a:pt x="37547" y="31044"/>
                  </a:lnTo>
                  <a:lnTo>
                    <a:pt x="37655" y="31028"/>
                  </a:lnTo>
                  <a:lnTo>
                    <a:pt x="37755" y="31003"/>
                  </a:lnTo>
                  <a:lnTo>
                    <a:pt x="37863" y="30978"/>
                  </a:lnTo>
                  <a:lnTo>
                    <a:pt x="37962" y="30953"/>
                  </a:lnTo>
                  <a:lnTo>
                    <a:pt x="38170" y="30870"/>
                  </a:lnTo>
                  <a:lnTo>
                    <a:pt x="38378" y="30795"/>
                  </a:lnTo>
                  <a:lnTo>
                    <a:pt x="38477" y="30770"/>
                  </a:lnTo>
                  <a:lnTo>
                    <a:pt x="38585" y="30745"/>
                  </a:lnTo>
                  <a:lnTo>
                    <a:pt x="38685" y="30737"/>
                  </a:lnTo>
                  <a:lnTo>
                    <a:pt x="38793" y="30745"/>
                  </a:lnTo>
                  <a:lnTo>
                    <a:pt x="38859" y="30762"/>
                  </a:lnTo>
                  <a:lnTo>
                    <a:pt x="38926" y="30779"/>
                  </a:lnTo>
                  <a:lnTo>
                    <a:pt x="39059" y="30820"/>
                  </a:lnTo>
                  <a:lnTo>
                    <a:pt x="39117" y="30837"/>
                  </a:lnTo>
                  <a:lnTo>
                    <a:pt x="39183" y="30845"/>
                  </a:lnTo>
                  <a:lnTo>
                    <a:pt x="39250" y="30853"/>
                  </a:lnTo>
                  <a:lnTo>
                    <a:pt x="39316" y="30853"/>
                  </a:lnTo>
                  <a:lnTo>
                    <a:pt x="39333" y="30762"/>
                  </a:lnTo>
                  <a:lnTo>
                    <a:pt x="39333" y="30671"/>
                  </a:lnTo>
                  <a:lnTo>
                    <a:pt x="39333" y="30579"/>
                  </a:lnTo>
                  <a:lnTo>
                    <a:pt x="39324" y="30488"/>
                  </a:lnTo>
                  <a:lnTo>
                    <a:pt x="39316" y="30397"/>
                  </a:lnTo>
                  <a:lnTo>
                    <a:pt x="39299" y="30305"/>
                  </a:lnTo>
                  <a:lnTo>
                    <a:pt x="39250" y="30122"/>
                  </a:lnTo>
                  <a:lnTo>
                    <a:pt x="39183" y="29948"/>
                  </a:lnTo>
                  <a:lnTo>
                    <a:pt x="39117" y="29774"/>
                  </a:lnTo>
                  <a:lnTo>
                    <a:pt x="39034" y="29599"/>
                  </a:lnTo>
                  <a:lnTo>
                    <a:pt x="38951" y="29433"/>
                  </a:lnTo>
                  <a:lnTo>
                    <a:pt x="38552" y="28628"/>
                  </a:lnTo>
                  <a:lnTo>
                    <a:pt x="38436" y="28403"/>
                  </a:lnTo>
                  <a:lnTo>
                    <a:pt x="38378" y="28287"/>
                  </a:lnTo>
                  <a:lnTo>
                    <a:pt x="38311" y="28179"/>
                  </a:lnTo>
                  <a:lnTo>
                    <a:pt x="38236" y="28071"/>
                  </a:lnTo>
                  <a:lnTo>
                    <a:pt x="38162" y="27971"/>
                  </a:lnTo>
                  <a:lnTo>
                    <a:pt x="38079" y="27872"/>
                  </a:lnTo>
                  <a:lnTo>
                    <a:pt x="37987" y="27789"/>
                  </a:lnTo>
                  <a:lnTo>
                    <a:pt x="37888" y="27706"/>
                  </a:lnTo>
                  <a:lnTo>
                    <a:pt x="37771" y="27639"/>
                  </a:lnTo>
                  <a:lnTo>
                    <a:pt x="37655" y="27589"/>
                  </a:lnTo>
                  <a:lnTo>
                    <a:pt x="37530" y="27548"/>
                  </a:lnTo>
                  <a:lnTo>
                    <a:pt x="37406" y="27531"/>
                  </a:lnTo>
                  <a:lnTo>
                    <a:pt x="37281" y="27531"/>
                  </a:lnTo>
                  <a:lnTo>
                    <a:pt x="37215" y="27540"/>
                  </a:lnTo>
                  <a:lnTo>
                    <a:pt x="37157" y="27556"/>
                  </a:lnTo>
                  <a:lnTo>
                    <a:pt x="37099" y="27573"/>
                  </a:lnTo>
                  <a:lnTo>
                    <a:pt x="37041" y="27598"/>
                  </a:lnTo>
                  <a:lnTo>
                    <a:pt x="36957" y="27648"/>
                  </a:lnTo>
                  <a:lnTo>
                    <a:pt x="36883" y="27689"/>
                  </a:lnTo>
                  <a:lnTo>
                    <a:pt x="36808" y="27739"/>
                  </a:lnTo>
                  <a:lnTo>
                    <a:pt x="36725" y="27780"/>
                  </a:lnTo>
                  <a:lnTo>
                    <a:pt x="36683" y="27789"/>
                  </a:lnTo>
                  <a:lnTo>
                    <a:pt x="36634" y="27797"/>
                  </a:lnTo>
                  <a:lnTo>
                    <a:pt x="36592" y="27797"/>
                  </a:lnTo>
                  <a:lnTo>
                    <a:pt x="36542" y="27789"/>
                  </a:lnTo>
                  <a:lnTo>
                    <a:pt x="36501" y="27780"/>
                  </a:lnTo>
                  <a:lnTo>
                    <a:pt x="36459" y="27756"/>
                  </a:lnTo>
                  <a:lnTo>
                    <a:pt x="36426" y="27731"/>
                  </a:lnTo>
                  <a:lnTo>
                    <a:pt x="36401" y="27697"/>
                  </a:lnTo>
                  <a:lnTo>
                    <a:pt x="36393" y="27656"/>
                  </a:lnTo>
                  <a:lnTo>
                    <a:pt x="36384" y="27614"/>
                  </a:lnTo>
                  <a:lnTo>
                    <a:pt x="36384" y="27581"/>
                  </a:lnTo>
                  <a:lnTo>
                    <a:pt x="36393" y="27540"/>
                  </a:lnTo>
                  <a:lnTo>
                    <a:pt x="36409" y="27498"/>
                  </a:lnTo>
                  <a:lnTo>
                    <a:pt x="36426" y="27457"/>
                  </a:lnTo>
                  <a:lnTo>
                    <a:pt x="36484" y="27390"/>
                  </a:lnTo>
                  <a:lnTo>
                    <a:pt x="36534" y="27340"/>
                  </a:lnTo>
                  <a:lnTo>
                    <a:pt x="36592" y="27290"/>
                  </a:lnTo>
                  <a:lnTo>
                    <a:pt x="36650" y="27249"/>
                  </a:lnTo>
                  <a:lnTo>
                    <a:pt x="36708" y="27216"/>
                  </a:lnTo>
                  <a:lnTo>
                    <a:pt x="36775" y="27183"/>
                  </a:lnTo>
                  <a:lnTo>
                    <a:pt x="36849" y="27158"/>
                  </a:lnTo>
                  <a:lnTo>
                    <a:pt x="36991" y="27124"/>
                  </a:lnTo>
                  <a:lnTo>
                    <a:pt x="37140" y="27099"/>
                  </a:lnTo>
                  <a:lnTo>
                    <a:pt x="37298" y="27091"/>
                  </a:lnTo>
                  <a:lnTo>
                    <a:pt x="37447" y="27083"/>
                  </a:lnTo>
                  <a:lnTo>
                    <a:pt x="37605" y="27083"/>
                  </a:lnTo>
                  <a:lnTo>
                    <a:pt x="37705" y="27091"/>
                  </a:lnTo>
                  <a:lnTo>
                    <a:pt x="37805" y="27099"/>
                  </a:lnTo>
                  <a:lnTo>
                    <a:pt x="37896" y="27116"/>
                  </a:lnTo>
                  <a:lnTo>
                    <a:pt x="37996" y="27149"/>
                  </a:lnTo>
                  <a:lnTo>
                    <a:pt x="38045" y="27174"/>
                  </a:lnTo>
                  <a:lnTo>
                    <a:pt x="38087" y="27199"/>
                  </a:lnTo>
                  <a:lnTo>
                    <a:pt x="38170" y="27266"/>
                  </a:lnTo>
                  <a:lnTo>
                    <a:pt x="38253" y="27340"/>
                  </a:lnTo>
                  <a:lnTo>
                    <a:pt x="38328" y="27423"/>
                  </a:lnTo>
                  <a:lnTo>
                    <a:pt x="38893" y="28046"/>
                  </a:lnTo>
                  <a:lnTo>
                    <a:pt x="38942" y="28096"/>
                  </a:lnTo>
                  <a:lnTo>
                    <a:pt x="38984" y="28154"/>
                  </a:lnTo>
                  <a:lnTo>
                    <a:pt x="39017" y="28212"/>
                  </a:lnTo>
                  <a:lnTo>
                    <a:pt x="39042" y="28279"/>
                  </a:lnTo>
                  <a:lnTo>
                    <a:pt x="39050" y="28354"/>
                  </a:lnTo>
                  <a:lnTo>
                    <a:pt x="39050" y="28420"/>
                  </a:lnTo>
                  <a:lnTo>
                    <a:pt x="39042" y="28569"/>
                  </a:lnTo>
                  <a:lnTo>
                    <a:pt x="39042" y="28661"/>
                  </a:lnTo>
                  <a:lnTo>
                    <a:pt x="39059" y="28744"/>
                  </a:lnTo>
                  <a:lnTo>
                    <a:pt x="39075" y="28835"/>
                  </a:lnTo>
                  <a:lnTo>
                    <a:pt x="39108" y="28918"/>
                  </a:lnTo>
                  <a:lnTo>
                    <a:pt x="39150" y="28993"/>
                  </a:lnTo>
                  <a:lnTo>
                    <a:pt x="39183" y="29076"/>
                  </a:lnTo>
                  <a:lnTo>
                    <a:pt x="39275" y="29234"/>
                  </a:lnTo>
                  <a:lnTo>
                    <a:pt x="39474" y="29566"/>
                  </a:lnTo>
                  <a:lnTo>
                    <a:pt x="39673" y="29898"/>
                  </a:lnTo>
                  <a:lnTo>
                    <a:pt x="39889" y="30222"/>
                  </a:lnTo>
                  <a:lnTo>
                    <a:pt x="39997" y="30380"/>
                  </a:lnTo>
                  <a:lnTo>
                    <a:pt x="40113" y="30538"/>
                  </a:lnTo>
                  <a:lnTo>
                    <a:pt x="40279" y="30438"/>
                  </a:lnTo>
                  <a:lnTo>
                    <a:pt x="40454" y="30338"/>
                  </a:lnTo>
                  <a:lnTo>
                    <a:pt x="40537" y="30289"/>
                  </a:lnTo>
                  <a:lnTo>
                    <a:pt x="40612" y="30230"/>
                  </a:lnTo>
                  <a:lnTo>
                    <a:pt x="40686" y="30164"/>
                  </a:lnTo>
                  <a:lnTo>
                    <a:pt x="40744" y="30089"/>
                  </a:lnTo>
                  <a:lnTo>
                    <a:pt x="40769" y="30056"/>
                  </a:lnTo>
                  <a:lnTo>
                    <a:pt x="40794" y="30031"/>
                  </a:lnTo>
                  <a:lnTo>
                    <a:pt x="40828" y="30006"/>
                  </a:lnTo>
                  <a:lnTo>
                    <a:pt x="40861" y="29998"/>
                  </a:lnTo>
                  <a:lnTo>
                    <a:pt x="40886" y="30006"/>
                  </a:lnTo>
                  <a:lnTo>
                    <a:pt x="40911" y="30015"/>
                  </a:lnTo>
                  <a:lnTo>
                    <a:pt x="40952" y="30048"/>
                  </a:lnTo>
                  <a:lnTo>
                    <a:pt x="41010" y="30106"/>
                  </a:lnTo>
                  <a:lnTo>
                    <a:pt x="41060" y="30172"/>
                  </a:lnTo>
                  <a:lnTo>
                    <a:pt x="41110" y="30247"/>
                  </a:lnTo>
                  <a:lnTo>
                    <a:pt x="41151" y="30322"/>
                  </a:lnTo>
                  <a:lnTo>
                    <a:pt x="41226" y="30480"/>
                  </a:lnTo>
                  <a:lnTo>
                    <a:pt x="41301" y="30637"/>
                  </a:lnTo>
                  <a:lnTo>
                    <a:pt x="41384" y="30812"/>
                  </a:lnTo>
                  <a:lnTo>
                    <a:pt x="41475" y="30978"/>
                  </a:lnTo>
                  <a:lnTo>
                    <a:pt x="41575" y="31144"/>
                  </a:lnTo>
                  <a:lnTo>
                    <a:pt x="41683" y="31310"/>
                  </a:lnTo>
                  <a:lnTo>
                    <a:pt x="41791" y="31468"/>
                  </a:lnTo>
                  <a:lnTo>
                    <a:pt x="41915" y="31617"/>
                  </a:lnTo>
                  <a:lnTo>
                    <a:pt x="42040" y="31767"/>
                  </a:lnTo>
                  <a:lnTo>
                    <a:pt x="42173" y="31908"/>
                  </a:lnTo>
                  <a:lnTo>
                    <a:pt x="42214" y="31941"/>
                  </a:lnTo>
                  <a:lnTo>
                    <a:pt x="42231" y="31958"/>
                  </a:lnTo>
                  <a:lnTo>
                    <a:pt x="42289" y="31958"/>
                  </a:lnTo>
                  <a:lnTo>
                    <a:pt x="42314" y="31933"/>
                  </a:lnTo>
                  <a:lnTo>
                    <a:pt x="42339" y="31908"/>
                  </a:lnTo>
                  <a:lnTo>
                    <a:pt x="42356" y="31883"/>
                  </a:lnTo>
                  <a:lnTo>
                    <a:pt x="42505" y="31617"/>
                  </a:lnTo>
                  <a:lnTo>
                    <a:pt x="42646" y="31360"/>
                  </a:lnTo>
                  <a:lnTo>
                    <a:pt x="42779" y="31086"/>
                  </a:lnTo>
                  <a:lnTo>
                    <a:pt x="42895" y="30812"/>
                  </a:lnTo>
                  <a:lnTo>
                    <a:pt x="43003" y="30538"/>
                  </a:lnTo>
                  <a:lnTo>
                    <a:pt x="43103" y="30255"/>
                  </a:lnTo>
                  <a:lnTo>
                    <a:pt x="43194" y="29973"/>
                  </a:lnTo>
                  <a:lnTo>
                    <a:pt x="43269" y="29691"/>
                  </a:lnTo>
                  <a:lnTo>
                    <a:pt x="43344" y="29400"/>
                  </a:lnTo>
                  <a:lnTo>
                    <a:pt x="43402" y="29109"/>
                  </a:lnTo>
                  <a:lnTo>
                    <a:pt x="43452" y="28810"/>
                  </a:lnTo>
                  <a:lnTo>
                    <a:pt x="43493" y="28520"/>
                  </a:lnTo>
                  <a:lnTo>
                    <a:pt x="43527" y="28221"/>
                  </a:lnTo>
                  <a:lnTo>
                    <a:pt x="43560" y="27922"/>
                  </a:lnTo>
                  <a:lnTo>
                    <a:pt x="43568" y="27623"/>
                  </a:lnTo>
                  <a:lnTo>
                    <a:pt x="43576" y="27324"/>
                  </a:lnTo>
                  <a:lnTo>
                    <a:pt x="43610" y="25488"/>
                  </a:lnTo>
                  <a:lnTo>
                    <a:pt x="43618" y="24575"/>
                  </a:lnTo>
                  <a:lnTo>
                    <a:pt x="43618" y="24118"/>
                  </a:lnTo>
                  <a:lnTo>
                    <a:pt x="43610" y="23653"/>
                  </a:lnTo>
                  <a:lnTo>
                    <a:pt x="43718" y="23479"/>
                  </a:lnTo>
                  <a:lnTo>
                    <a:pt x="43826" y="23304"/>
                  </a:lnTo>
                  <a:lnTo>
                    <a:pt x="43950" y="23130"/>
                  </a:lnTo>
                  <a:lnTo>
                    <a:pt x="44075" y="22972"/>
                  </a:lnTo>
                  <a:lnTo>
                    <a:pt x="44208" y="22806"/>
                  </a:lnTo>
                  <a:lnTo>
                    <a:pt x="44341" y="22656"/>
                  </a:lnTo>
                  <a:lnTo>
                    <a:pt x="44482" y="22499"/>
                  </a:lnTo>
                  <a:lnTo>
                    <a:pt x="44631" y="22357"/>
                  </a:lnTo>
                  <a:lnTo>
                    <a:pt x="43975" y="21901"/>
                  </a:lnTo>
                  <a:lnTo>
                    <a:pt x="43311" y="21452"/>
                  </a:lnTo>
                  <a:lnTo>
                    <a:pt x="42646" y="21012"/>
                  </a:lnTo>
                  <a:lnTo>
                    <a:pt x="41974" y="20572"/>
                  </a:lnTo>
                  <a:lnTo>
                    <a:pt x="41974" y="18379"/>
                  </a:lnTo>
                  <a:lnTo>
                    <a:pt x="41982" y="18388"/>
                  </a:lnTo>
                  <a:lnTo>
                    <a:pt x="41990" y="18404"/>
                  </a:lnTo>
                  <a:lnTo>
                    <a:pt x="42065" y="18288"/>
                  </a:lnTo>
                  <a:lnTo>
                    <a:pt x="42156" y="18188"/>
                  </a:lnTo>
                  <a:lnTo>
                    <a:pt x="42256" y="18105"/>
                  </a:lnTo>
                  <a:lnTo>
                    <a:pt x="42364" y="18030"/>
                  </a:lnTo>
                  <a:lnTo>
                    <a:pt x="42273" y="17889"/>
                  </a:lnTo>
                  <a:lnTo>
                    <a:pt x="42181" y="17756"/>
                  </a:lnTo>
                  <a:lnTo>
                    <a:pt x="42073" y="17632"/>
                  </a:lnTo>
                  <a:lnTo>
                    <a:pt x="41949" y="17516"/>
                  </a:lnTo>
                  <a:lnTo>
                    <a:pt x="41791" y="17374"/>
                  </a:lnTo>
                  <a:lnTo>
                    <a:pt x="41716" y="17300"/>
                  </a:lnTo>
                  <a:lnTo>
                    <a:pt x="41650" y="17217"/>
                  </a:lnTo>
                  <a:lnTo>
                    <a:pt x="41617" y="17167"/>
                  </a:lnTo>
                  <a:lnTo>
                    <a:pt x="41592" y="17125"/>
                  </a:lnTo>
                  <a:lnTo>
                    <a:pt x="41567" y="17075"/>
                  </a:lnTo>
                  <a:lnTo>
                    <a:pt x="41550" y="17017"/>
                  </a:lnTo>
                  <a:lnTo>
                    <a:pt x="41542" y="16967"/>
                  </a:lnTo>
                  <a:lnTo>
                    <a:pt x="41542" y="16918"/>
                  </a:lnTo>
                  <a:lnTo>
                    <a:pt x="41550" y="16860"/>
                  </a:lnTo>
                  <a:lnTo>
                    <a:pt x="41558" y="16810"/>
                  </a:lnTo>
                  <a:lnTo>
                    <a:pt x="41583" y="16760"/>
                  </a:lnTo>
                  <a:lnTo>
                    <a:pt x="41617" y="16718"/>
                  </a:lnTo>
                  <a:lnTo>
                    <a:pt x="41658" y="16685"/>
                  </a:lnTo>
                  <a:lnTo>
                    <a:pt x="41708" y="16660"/>
                  </a:lnTo>
                  <a:lnTo>
                    <a:pt x="41758" y="16644"/>
                  </a:lnTo>
                  <a:lnTo>
                    <a:pt x="41808" y="16635"/>
                  </a:lnTo>
                  <a:lnTo>
                    <a:pt x="41857" y="16644"/>
                  </a:lnTo>
                  <a:lnTo>
                    <a:pt x="41907" y="16660"/>
                  </a:lnTo>
                  <a:lnTo>
                    <a:pt x="41957" y="16702"/>
                  </a:lnTo>
                  <a:lnTo>
                    <a:pt x="41982" y="16718"/>
                  </a:lnTo>
                  <a:lnTo>
                    <a:pt x="42007" y="16727"/>
                  </a:lnTo>
                  <a:lnTo>
                    <a:pt x="42073" y="16727"/>
                  </a:lnTo>
                  <a:lnTo>
                    <a:pt x="42131" y="16702"/>
                  </a:lnTo>
                  <a:lnTo>
                    <a:pt x="42887" y="16378"/>
                  </a:lnTo>
                  <a:lnTo>
                    <a:pt x="42937" y="16361"/>
                  </a:lnTo>
                  <a:lnTo>
                    <a:pt x="42995" y="16345"/>
                  </a:lnTo>
                  <a:lnTo>
                    <a:pt x="43045" y="16328"/>
                  </a:lnTo>
                  <a:lnTo>
                    <a:pt x="43103" y="16336"/>
                  </a:lnTo>
                  <a:lnTo>
                    <a:pt x="43153" y="16353"/>
                  </a:lnTo>
                  <a:lnTo>
                    <a:pt x="43203" y="16378"/>
                  </a:lnTo>
                  <a:lnTo>
                    <a:pt x="43460" y="16511"/>
                  </a:lnTo>
                  <a:lnTo>
                    <a:pt x="43709" y="16660"/>
                  </a:lnTo>
                  <a:lnTo>
                    <a:pt x="43950" y="16818"/>
                  </a:lnTo>
                  <a:lnTo>
                    <a:pt x="44191" y="16984"/>
                  </a:lnTo>
                  <a:lnTo>
                    <a:pt x="44415" y="17167"/>
                  </a:lnTo>
                  <a:lnTo>
                    <a:pt x="44639" y="17349"/>
                  </a:lnTo>
                  <a:lnTo>
                    <a:pt x="44855" y="17549"/>
                  </a:lnTo>
                  <a:lnTo>
                    <a:pt x="45063" y="17756"/>
                  </a:lnTo>
                  <a:lnTo>
                    <a:pt x="45121" y="17823"/>
                  </a:lnTo>
                  <a:lnTo>
                    <a:pt x="45196" y="17881"/>
                  </a:lnTo>
                  <a:lnTo>
                    <a:pt x="45271" y="17931"/>
                  </a:lnTo>
                  <a:lnTo>
                    <a:pt x="45312" y="17956"/>
                  </a:lnTo>
                  <a:lnTo>
                    <a:pt x="45354" y="17964"/>
                  </a:lnTo>
                  <a:lnTo>
                    <a:pt x="45420" y="17972"/>
                  </a:lnTo>
                  <a:lnTo>
                    <a:pt x="45487" y="17972"/>
                  </a:lnTo>
                  <a:lnTo>
                    <a:pt x="45553" y="17956"/>
                  </a:lnTo>
                  <a:lnTo>
                    <a:pt x="45619" y="17939"/>
                  </a:lnTo>
                  <a:lnTo>
                    <a:pt x="45744" y="17889"/>
                  </a:lnTo>
                  <a:lnTo>
                    <a:pt x="45810" y="17864"/>
                  </a:lnTo>
                  <a:lnTo>
                    <a:pt x="45877" y="17839"/>
                  </a:lnTo>
                  <a:lnTo>
                    <a:pt x="45968" y="17823"/>
                  </a:lnTo>
                  <a:lnTo>
                    <a:pt x="46060" y="17815"/>
                  </a:lnTo>
                  <a:lnTo>
                    <a:pt x="46251" y="17798"/>
                  </a:lnTo>
                  <a:lnTo>
                    <a:pt x="46334" y="17781"/>
                  </a:lnTo>
                  <a:lnTo>
                    <a:pt x="46417" y="17756"/>
                  </a:lnTo>
                  <a:lnTo>
                    <a:pt x="46575" y="17698"/>
                  </a:lnTo>
                  <a:lnTo>
                    <a:pt x="46724" y="17632"/>
                  </a:lnTo>
                  <a:lnTo>
                    <a:pt x="46874" y="17549"/>
                  </a:lnTo>
                  <a:lnTo>
                    <a:pt x="47197" y="17383"/>
                  </a:lnTo>
                  <a:lnTo>
                    <a:pt x="47521" y="17200"/>
                  </a:lnTo>
                  <a:lnTo>
                    <a:pt x="47679" y="17100"/>
                  </a:lnTo>
                  <a:lnTo>
                    <a:pt x="47829" y="17001"/>
                  </a:lnTo>
                  <a:lnTo>
                    <a:pt x="47970" y="16893"/>
                  </a:lnTo>
                  <a:lnTo>
                    <a:pt x="48111" y="16776"/>
                  </a:lnTo>
                  <a:lnTo>
                    <a:pt x="48094" y="16220"/>
                  </a:lnTo>
                  <a:lnTo>
                    <a:pt x="48094" y="16195"/>
                  </a:lnTo>
                  <a:lnTo>
                    <a:pt x="48103" y="16170"/>
                  </a:lnTo>
                  <a:lnTo>
                    <a:pt x="48119" y="16145"/>
                  </a:lnTo>
                  <a:lnTo>
                    <a:pt x="48144" y="16137"/>
                  </a:lnTo>
                  <a:lnTo>
                    <a:pt x="48277" y="16079"/>
                  </a:lnTo>
                  <a:lnTo>
                    <a:pt x="48418" y="16037"/>
                  </a:lnTo>
                  <a:lnTo>
                    <a:pt x="48701" y="15963"/>
                  </a:lnTo>
                  <a:lnTo>
                    <a:pt x="48842" y="15929"/>
                  </a:lnTo>
                  <a:lnTo>
                    <a:pt x="48975" y="15888"/>
                  </a:lnTo>
                  <a:lnTo>
                    <a:pt x="49108" y="15830"/>
                  </a:lnTo>
                  <a:lnTo>
                    <a:pt x="49174" y="15796"/>
                  </a:lnTo>
                  <a:lnTo>
                    <a:pt x="49240" y="15763"/>
                  </a:lnTo>
                  <a:lnTo>
                    <a:pt x="49265" y="15738"/>
                  </a:lnTo>
                  <a:lnTo>
                    <a:pt x="49290" y="15713"/>
                  </a:lnTo>
                  <a:lnTo>
                    <a:pt x="49299" y="15680"/>
                  </a:lnTo>
                  <a:lnTo>
                    <a:pt x="49299" y="15647"/>
                  </a:lnTo>
                  <a:lnTo>
                    <a:pt x="49290" y="15564"/>
                  </a:lnTo>
                  <a:lnTo>
                    <a:pt x="49282" y="15481"/>
                  </a:lnTo>
                  <a:lnTo>
                    <a:pt x="48858" y="15315"/>
                  </a:lnTo>
                  <a:lnTo>
                    <a:pt x="48435" y="15140"/>
                  </a:lnTo>
                  <a:lnTo>
                    <a:pt x="48227" y="15049"/>
                  </a:lnTo>
                  <a:lnTo>
                    <a:pt x="48028" y="14949"/>
                  </a:lnTo>
                  <a:lnTo>
                    <a:pt x="47820" y="14850"/>
                  </a:lnTo>
                  <a:lnTo>
                    <a:pt x="47629" y="14742"/>
                  </a:lnTo>
                  <a:lnTo>
                    <a:pt x="47438" y="14617"/>
                  </a:lnTo>
                  <a:lnTo>
                    <a:pt x="47256" y="14493"/>
                  </a:lnTo>
                  <a:lnTo>
                    <a:pt x="47081" y="14360"/>
                  </a:lnTo>
                  <a:lnTo>
                    <a:pt x="46907" y="14219"/>
                  </a:lnTo>
                  <a:lnTo>
                    <a:pt x="46749" y="14069"/>
                  </a:lnTo>
                  <a:lnTo>
                    <a:pt x="46608" y="13911"/>
                  </a:lnTo>
                  <a:lnTo>
                    <a:pt x="46467" y="13737"/>
                  </a:lnTo>
                  <a:lnTo>
                    <a:pt x="46342" y="13546"/>
                  </a:lnTo>
                  <a:lnTo>
                    <a:pt x="46251" y="13388"/>
                  </a:lnTo>
                  <a:lnTo>
                    <a:pt x="46168" y="13214"/>
                  </a:lnTo>
                  <a:lnTo>
                    <a:pt x="46093" y="13039"/>
                  </a:lnTo>
                  <a:lnTo>
                    <a:pt x="46026" y="12865"/>
                  </a:lnTo>
                  <a:lnTo>
                    <a:pt x="45968" y="12682"/>
                  </a:lnTo>
                  <a:lnTo>
                    <a:pt x="45918" y="12499"/>
                  </a:lnTo>
                  <a:lnTo>
                    <a:pt x="45819" y="12134"/>
                  </a:lnTo>
                  <a:lnTo>
                    <a:pt x="45694" y="11677"/>
                  </a:lnTo>
                  <a:lnTo>
                    <a:pt x="45586" y="11220"/>
                  </a:lnTo>
                  <a:lnTo>
                    <a:pt x="45370" y="10299"/>
                  </a:lnTo>
                  <a:lnTo>
                    <a:pt x="45179" y="9368"/>
                  </a:lnTo>
                  <a:lnTo>
                    <a:pt x="45005" y="8438"/>
                  </a:lnTo>
                  <a:lnTo>
                    <a:pt x="44839" y="7500"/>
                  </a:lnTo>
                  <a:lnTo>
                    <a:pt x="44698" y="6561"/>
                  </a:lnTo>
                  <a:lnTo>
                    <a:pt x="44573" y="5623"/>
                  </a:lnTo>
                  <a:lnTo>
                    <a:pt x="44465" y="4684"/>
                  </a:lnTo>
                  <a:lnTo>
                    <a:pt x="43809" y="4601"/>
                  </a:lnTo>
                  <a:lnTo>
                    <a:pt x="43485" y="4560"/>
                  </a:lnTo>
                  <a:lnTo>
                    <a:pt x="43161" y="4527"/>
                  </a:lnTo>
                  <a:lnTo>
                    <a:pt x="42837" y="4502"/>
                  </a:lnTo>
                  <a:lnTo>
                    <a:pt x="42505" y="4477"/>
                  </a:lnTo>
                  <a:lnTo>
                    <a:pt x="41857" y="4477"/>
                  </a:lnTo>
                  <a:lnTo>
                    <a:pt x="41509" y="4502"/>
                  </a:lnTo>
                  <a:lnTo>
                    <a:pt x="41160" y="4535"/>
                  </a:lnTo>
                  <a:lnTo>
                    <a:pt x="40811" y="4585"/>
                  </a:lnTo>
                  <a:lnTo>
                    <a:pt x="40470" y="4643"/>
                  </a:lnTo>
                  <a:lnTo>
                    <a:pt x="40130" y="4726"/>
                  </a:lnTo>
                  <a:lnTo>
                    <a:pt x="39798" y="4817"/>
                  </a:lnTo>
                  <a:lnTo>
                    <a:pt x="39466" y="4934"/>
                  </a:lnTo>
                  <a:lnTo>
                    <a:pt x="39308" y="4992"/>
                  </a:lnTo>
                  <a:lnTo>
                    <a:pt x="39150" y="5058"/>
                  </a:lnTo>
                  <a:lnTo>
                    <a:pt x="38560" y="2401"/>
                  </a:lnTo>
                  <a:lnTo>
                    <a:pt x="38510" y="2168"/>
                  </a:lnTo>
                  <a:lnTo>
                    <a:pt x="38469" y="1927"/>
                  </a:lnTo>
                  <a:lnTo>
                    <a:pt x="38452" y="1811"/>
                  </a:lnTo>
                  <a:lnTo>
                    <a:pt x="38444" y="1695"/>
                  </a:lnTo>
                  <a:lnTo>
                    <a:pt x="38444" y="1578"/>
                  </a:lnTo>
                  <a:lnTo>
                    <a:pt x="38444" y="1462"/>
                  </a:lnTo>
                  <a:lnTo>
                    <a:pt x="38469" y="1313"/>
                  </a:lnTo>
                  <a:lnTo>
                    <a:pt x="38502" y="1163"/>
                  </a:lnTo>
                  <a:lnTo>
                    <a:pt x="38544" y="1022"/>
                  </a:lnTo>
                  <a:lnTo>
                    <a:pt x="38594" y="889"/>
                  </a:lnTo>
                  <a:lnTo>
                    <a:pt x="38652" y="748"/>
                  </a:lnTo>
                  <a:lnTo>
                    <a:pt x="38718" y="615"/>
                  </a:lnTo>
                  <a:lnTo>
                    <a:pt x="38851" y="341"/>
                  </a:lnTo>
                  <a:lnTo>
                    <a:pt x="38486" y="258"/>
                  </a:lnTo>
                  <a:lnTo>
                    <a:pt x="38112" y="192"/>
                  </a:lnTo>
                  <a:lnTo>
                    <a:pt x="37738" y="133"/>
                  </a:lnTo>
                  <a:lnTo>
                    <a:pt x="37356" y="84"/>
                  </a:lnTo>
                  <a:lnTo>
                    <a:pt x="36982" y="42"/>
                  </a:lnTo>
                  <a:lnTo>
                    <a:pt x="36609" y="17"/>
                  </a:lnTo>
                  <a:lnTo>
                    <a:pt x="36227" y="9"/>
                  </a:lnTo>
                  <a:lnTo>
                    <a:pt x="3584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5594246" y="2515596"/>
              <a:ext cx="31617" cy="27326"/>
            </a:xfrm>
            <a:custGeom>
              <a:avLst/>
              <a:gdLst/>
              <a:ahLst/>
              <a:cxnLst/>
              <a:rect l="l" t="t" r="r" b="b"/>
              <a:pathLst>
                <a:path w="1039" h="898" extrusionOk="0">
                  <a:moveTo>
                    <a:pt x="274" y="0"/>
                  </a:moveTo>
                  <a:lnTo>
                    <a:pt x="208" y="9"/>
                  </a:lnTo>
                  <a:lnTo>
                    <a:pt x="150" y="25"/>
                  </a:lnTo>
                  <a:lnTo>
                    <a:pt x="92" y="50"/>
                  </a:lnTo>
                  <a:lnTo>
                    <a:pt x="75" y="75"/>
                  </a:lnTo>
                  <a:lnTo>
                    <a:pt x="58" y="100"/>
                  </a:lnTo>
                  <a:lnTo>
                    <a:pt x="42" y="133"/>
                  </a:lnTo>
                  <a:lnTo>
                    <a:pt x="33" y="167"/>
                  </a:lnTo>
                  <a:lnTo>
                    <a:pt x="9" y="241"/>
                  </a:lnTo>
                  <a:lnTo>
                    <a:pt x="0" y="324"/>
                  </a:lnTo>
                  <a:lnTo>
                    <a:pt x="0" y="407"/>
                  </a:lnTo>
                  <a:lnTo>
                    <a:pt x="9" y="490"/>
                  </a:lnTo>
                  <a:lnTo>
                    <a:pt x="42" y="565"/>
                  </a:lnTo>
                  <a:lnTo>
                    <a:pt x="92" y="632"/>
                  </a:lnTo>
                  <a:lnTo>
                    <a:pt x="150" y="690"/>
                  </a:lnTo>
                  <a:lnTo>
                    <a:pt x="208" y="748"/>
                  </a:lnTo>
                  <a:lnTo>
                    <a:pt x="258" y="789"/>
                  </a:lnTo>
                  <a:lnTo>
                    <a:pt x="308" y="831"/>
                  </a:lnTo>
                  <a:lnTo>
                    <a:pt x="366" y="856"/>
                  </a:lnTo>
                  <a:lnTo>
                    <a:pt x="424" y="872"/>
                  </a:lnTo>
                  <a:lnTo>
                    <a:pt x="490" y="881"/>
                  </a:lnTo>
                  <a:lnTo>
                    <a:pt x="557" y="889"/>
                  </a:lnTo>
                  <a:lnTo>
                    <a:pt x="698" y="897"/>
                  </a:lnTo>
                  <a:lnTo>
                    <a:pt x="914" y="897"/>
                  </a:lnTo>
                  <a:lnTo>
                    <a:pt x="939" y="889"/>
                  </a:lnTo>
                  <a:lnTo>
                    <a:pt x="964" y="881"/>
                  </a:lnTo>
                  <a:lnTo>
                    <a:pt x="997" y="848"/>
                  </a:lnTo>
                  <a:lnTo>
                    <a:pt x="1013" y="814"/>
                  </a:lnTo>
                  <a:lnTo>
                    <a:pt x="1030" y="773"/>
                  </a:lnTo>
                  <a:lnTo>
                    <a:pt x="1038" y="740"/>
                  </a:lnTo>
                  <a:lnTo>
                    <a:pt x="1038" y="648"/>
                  </a:lnTo>
                  <a:lnTo>
                    <a:pt x="1030" y="557"/>
                  </a:lnTo>
                  <a:lnTo>
                    <a:pt x="1005" y="466"/>
                  </a:lnTo>
                  <a:lnTo>
                    <a:pt x="964" y="382"/>
                  </a:lnTo>
                  <a:lnTo>
                    <a:pt x="905" y="291"/>
                  </a:lnTo>
                  <a:lnTo>
                    <a:pt x="839" y="225"/>
                  </a:lnTo>
                  <a:lnTo>
                    <a:pt x="773" y="167"/>
                  </a:lnTo>
                  <a:lnTo>
                    <a:pt x="698" y="117"/>
                  </a:lnTo>
                  <a:lnTo>
                    <a:pt x="623" y="75"/>
                  </a:lnTo>
                  <a:lnTo>
                    <a:pt x="540" y="42"/>
                  </a:lnTo>
                  <a:lnTo>
                    <a:pt x="449" y="1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5461571" y="2806994"/>
              <a:ext cx="48292" cy="48536"/>
            </a:xfrm>
            <a:custGeom>
              <a:avLst/>
              <a:gdLst/>
              <a:ahLst/>
              <a:cxnLst/>
              <a:rect l="l" t="t" r="r" b="b"/>
              <a:pathLst>
                <a:path w="1587" h="1595" extrusionOk="0">
                  <a:moveTo>
                    <a:pt x="241" y="0"/>
                  </a:moveTo>
                  <a:lnTo>
                    <a:pt x="191" y="8"/>
                  </a:lnTo>
                  <a:lnTo>
                    <a:pt x="150" y="17"/>
                  </a:lnTo>
                  <a:lnTo>
                    <a:pt x="108" y="33"/>
                  </a:lnTo>
                  <a:lnTo>
                    <a:pt x="67" y="58"/>
                  </a:lnTo>
                  <a:lnTo>
                    <a:pt x="42" y="91"/>
                  </a:lnTo>
                  <a:lnTo>
                    <a:pt x="25" y="125"/>
                  </a:lnTo>
                  <a:lnTo>
                    <a:pt x="17" y="166"/>
                  </a:lnTo>
                  <a:lnTo>
                    <a:pt x="0" y="274"/>
                  </a:lnTo>
                  <a:lnTo>
                    <a:pt x="0" y="382"/>
                  </a:lnTo>
                  <a:lnTo>
                    <a:pt x="17" y="490"/>
                  </a:lnTo>
                  <a:lnTo>
                    <a:pt x="42" y="590"/>
                  </a:lnTo>
                  <a:lnTo>
                    <a:pt x="83" y="689"/>
                  </a:lnTo>
                  <a:lnTo>
                    <a:pt x="141" y="781"/>
                  </a:lnTo>
                  <a:lnTo>
                    <a:pt x="208" y="864"/>
                  </a:lnTo>
                  <a:lnTo>
                    <a:pt x="283" y="939"/>
                  </a:lnTo>
                  <a:lnTo>
                    <a:pt x="316" y="972"/>
                  </a:lnTo>
                  <a:lnTo>
                    <a:pt x="357" y="997"/>
                  </a:lnTo>
                  <a:lnTo>
                    <a:pt x="407" y="1013"/>
                  </a:lnTo>
                  <a:lnTo>
                    <a:pt x="457" y="1022"/>
                  </a:lnTo>
                  <a:lnTo>
                    <a:pt x="590" y="1022"/>
                  </a:lnTo>
                  <a:lnTo>
                    <a:pt x="631" y="1038"/>
                  </a:lnTo>
                  <a:lnTo>
                    <a:pt x="656" y="1055"/>
                  </a:lnTo>
                  <a:lnTo>
                    <a:pt x="673" y="1088"/>
                  </a:lnTo>
                  <a:lnTo>
                    <a:pt x="698" y="1154"/>
                  </a:lnTo>
                  <a:lnTo>
                    <a:pt x="739" y="1246"/>
                  </a:lnTo>
                  <a:lnTo>
                    <a:pt x="797" y="1337"/>
                  </a:lnTo>
                  <a:lnTo>
                    <a:pt x="864" y="1420"/>
                  </a:lnTo>
                  <a:lnTo>
                    <a:pt x="947" y="1487"/>
                  </a:lnTo>
                  <a:lnTo>
                    <a:pt x="997" y="1520"/>
                  </a:lnTo>
                  <a:lnTo>
                    <a:pt x="1047" y="1545"/>
                  </a:lnTo>
                  <a:lnTo>
                    <a:pt x="1096" y="1570"/>
                  </a:lnTo>
                  <a:lnTo>
                    <a:pt x="1146" y="1578"/>
                  </a:lnTo>
                  <a:lnTo>
                    <a:pt x="1204" y="1595"/>
                  </a:lnTo>
                  <a:lnTo>
                    <a:pt x="1263" y="1595"/>
                  </a:lnTo>
                  <a:lnTo>
                    <a:pt x="1312" y="1586"/>
                  </a:lnTo>
                  <a:lnTo>
                    <a:pt x="1370" y="1570"/>
                  </a:lnTo>
                  <a:lnTo>
                    <a:pt x="1420" y="1545"/>
                  </a:lnTo>
                  <a:lnTo>
                    <a:pt x="1470" y="1503"/>
                  </a:lnTo>
                  <a:lnTo>
                    <a:pt x="1512" y="1453"/>
                  </a:lnTo>
                  <a:lnTo>
                    <a:pt x="1545" y="1404"/>
                  </a:lnTo>
                  <a:lnTo>
                    <a:pt x="1570" y="1345"/>
                  </a:lnTo>
                  <a:lnTo>
                    <a:pt x="1586" y="1279"/>
                  </a:lnTo>
                  <a:lnTo>
                    <a:pt x="1586" y="1221"/>
                  </a:lnTo>
                  <a:lnTo>
                    <a:pt x="1586" y="1154"/>
                  </a:lnTo>
                  <a:lnTo>
                    <a:pt x="1570" y="1063"/>
                  </a:lnTo>
                  <a:lnTo>
                    <a:pt x="1537" y="980"/>
                  </a:lnTo>
                  <a:lnTo>
                    <a:pt x="1495" y="897"/>
                  </a:lnTo>
                  <a:lnTo>
                    <a:pt x="1437" y="822"/>
                  </a:lnTo>
                  <a:lnTo>
                    <a:pt x="1370" y="756"/>
                  </a:lnTo>
                  <a:lnTo>
                    <a:pt x="1304" y="689"/>
                  </a:lnTo>
                  <a:lnTo>
                    <a:pt x="1163" y="565"/>
                  </a:lnTo>
                  <a:lnTo>
                    <a:pt x="789" y="249"/>
                  </a:lnTo>
                  <a:lnTo>
                    <a:pt x="640" y="133"/>
                  </a:lnTo>
                  <a:lnTo>
                    <a:pt x="557" y="83"/>
                  </a:lnTo>
                  <a:lnTo>
                    <a:pt x="474" y="42"/>
                  </a:lnTo>
                  <a:lnTo>
                    <a:pt x="382" y="8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5304612" y="2805716"/>
              <a:ext cx="38464" cy="54622"/>
            </a:xfrm>
            <a:custGeom>
              <a:avLst/>
              <a:gdLst/>
              <a:ahLst/>
              <a:cxnLst/>
              <a:rect l="l" t="t" r="r" b="b"/>
              <a:pathLst>
                <a:path w="1264" h="1795" extrusionOk="0">
                  <a:moveTo>
                    <a:pt x="109" y="1"/>
                  </a:moveTo>
                  <a:lnTo>
                    <a:pt x="84" y="9"/>
                  </a:lnTo>
                  <a:lnTo>
                    <a:pt x="59" y="17"/>
                  </a:lnTo>
                  <a:lnTo>
                    <a:pt x="42" y="42"/>
                  </a:lnTo>
                  <a:lnTo>
                    <a:pt x="26" y="67"/>
                  </a:lnTo>
                  <a:lnTo>
                    <a:pt x="9" y="125"/>
                  </a:lnTo>
                  <a:lnTo>
                    <a:pt x="1" y="183"/>
                  </a:lnTo>
                  <a:lnTo>
                    <a:pt x="1" y="241"/>
                  </a:lnTo>
                  <a:lnTo>
                    <a:pt x="1" y="308"/>
                  </a:lnTo>
                  <a:lnTo>
                    <a:pt x="17" y="366"/>
                  </a:lnTo>
                  <a:lnTo>
                    <a:pt x="42" y="482"/>
                  </a:lnTo>
                  <a:lnTo>
                    <a:pt x="84" y="598"/>
                  </a:lnTo>
                  <a:lnTo>
                    <a:pt x="175" y="839"/>
                  </a:lnTo>
                  <a:lnTo>
                    <a:pt x="208" y="956"/>
                  </a:lnTo>
                  <a:lnTo>
                    <a:pt x="225" y="1080"/>
                  </a:lnTo>
                  <a:lnTo>
                    <a:pt x="233" y="1230"/>
                  </a:lnTo>
                  <a:lnTo>
                    <a:pt x="233" y="1371"/>
                  </a:lnTo>
                  <a:lnTo>
                    <a:pt x="242" y="1446"/>
                  </a:lnTo>
                  <a:lnTo>
                    <a:pt x="250" y="1512"/>
                  </a:lnTo>
                  <a:lnTo>
                    <a:pt x="275" y="1578"/>
                  </a:lnTo>
                  <a:lnTo>
                    <a:pt x="308" y="1637"/>
                  </a:lnTo>
                  <a:lnTo>
                    <a:pt x="350" y="1678"/>
                  </a:lnTo>
                  <a:lnTo>
                    <a:pt x="391" y="1720"/>
                  </a:lnTo>
                  <a:lnTo>
                    <a:pt x="449" y="1745"/>
                  </a:lnTo>
                  <a:lnTo>
                    <a:pt x="499" y="1761"/>
                  </a:lnTo>
                  <a:lnTo>
                    <a:pt x="557" y="1778"/>
                  </a:lnTo>
                  <a:lnTo>
                    <a:pt x="615" y="1786"/>
                  </a:lnTo>
                  <a:lnTo>
                    <a:pt x="740" y="1794"/>
                  </a:lnTo>
                  <a:lnTo>
                    <a:pt x="856" y="1786"/>
                  </a:lnTo>
                  <a:lnTo>
                    <a:pt x="972" y="1769"/>
                  </a:lnTo>
                  <a:lnTo>
                    <a:pt x="1155" y="1769"/>
                  </a:lnTo>
                  <a:lnTo>
                    <a:pt x="1213" y="1778"/>
                  </a:lnTo>
                  <a:lnTo>
                    <a:pt x="1238" y="1612"/>
                  </a:lnTo>
                  <a:lnTo>
                    <a:pt x="1255" y="1454"/>
                  </a:lnTo>
                  <a:lnTo>
                    <a:pt x="1263" y="1288"/>
                  </a:lnTo>
                  <a:lnTo>
                    <a:pt x="1263" y="1130"/>
                  </a:lnTo>
                  <a:lnTo>
                    <a:pt x="1263" y="1064"/>
                  </a:lnTo>
                  <a:lnTo>
                    <a:pt x="1247" y="997"/>
                  </a:lnTo>
                  <a:lnTo>
                    <a:pt x="1230" y="964"/>
                  </a:lnTo>
                  <a:lnTo>
                    <a:pt x="1213" y="939"/>
                  </a:lnTo>
                  <a:lnTo>
                    <a:pt x="1164" y="881"/>
                  </a:lnTo>
                  <a:lnTo>
                    <a:pt x="856" y="515"/>
                  </a:lnTo>
                  <a:lnTo>
                    <a:pt x="748" y="383"/>
                  </a:lnTo>
                  <a:lnTo>
                    <a:pt x="624" y="258"/>
                  </a:lnTo>
                  <a:lnTo>
                    <a:pt x="524" y="175"/>
                  </a:lnTo>
                  <a:lnTo>
                    <a:pt x="416" y="92"/>
                  </a:lnTo>
                  <a:lnTo>
                    <a:pt x="358" y="59"/>
                  </a:lnTo>
                  <a:lnTo>
                    <a:pt x="291" y="34"/>
                  </a:lnTo>
                  <a:lnTo>
                    <a:pt x="225" y="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4961696" y="2919190"/>
              <a:ext cx="744014" cy="480946"/>
            </a:xfrm>
            <a:custGeom>
              <a:avLst/>
              <a:gdLst/>
              <a:ahLst/>
              <a:cxnLst/>
              <a:rect l="l" t="t" r="r" b="b"/>
              <a:pathLst>
                <a:path w="24450" h="15805" extrusionOk="0">
                  <a:moveTo>
                    <a:pt x="15206" y="0"/>
                  </a:moveTo>
                  <a:lnTo>
                    <a:pt x="15090" y="9"/>
                  </a:lnTo>
                  <a:lnTo>
                    <a:pt x="14982" y="25"/>
                  </a:lnTo>
                  <a:lnTo>
                    <a:pt x="14882" y="50"/>
                  </a:lnTo>
                  <a:lnTo>
                    <a:pt x="14774" y="92"/>
                  </a:lnTo>
                  <a:lnTo>
                    <a:pt x="14675" y="142"/>
                  </a:lnTo>
                  <a:lnTo>
                    <a:pt x="14575" y="200"/>
                  </a:lnTo>
                  <a:lnTo>
                    <a:pt x="14384" y="316"/>
                  </a:lnTo>
                  <a:lnTo>
                    <a:pt x="14185" y="432"/>
                  </a:lnTo>
                  <a:lnTo>
                    <a:pt x="14085" y="490"/>
                  </a:lnTo>
                  <a:lnTo>
                    <a:pt x="13986" y="532"/>
                  </a:lnTo>
                  <a:lnTo>
                    <a:pt x="13878" y="565"/>
                  </a:lnTo>
                  <a:lnTo>
                    <a:pt x="13761" y="590"/>
                  </a:lnTo>
                  <a:lnTo>
                    <a:pt x="13770" y="648"/>
                  </a:lnTo>
                  <a:lnTo>
                    <a:pt x="13770" y="698"/>
                  </a:lnTo>
                  <a:lnTo>
                    <a:pt x="13786" y="756"/>
                  </a:lnTo>
                  <a:lnTo>
                    <a:pt x="13803" y="806"/>
                  </a:lnTo>
                  <a:lnTo>
                    <a:pt x="13828" y="848"/>
                  </a:lnTo>
                  <a:lnTo>
                    <a:pt x="13853" y="897"/>
                  </a:lnTo>
                  <a:lnTo>
                    <a:pt x="13927" y="989"/>
                  </a:lnTo>
                  <a:lnTo>
                    <a:pt x="14010" y="1072"/>
                  </a:lnTo>
                  <a:lnTo>
                    <a:pt x="14102" y="1147"/>
                  </a:lnTo>
                  <a:lnTo>
                    <a:pt x="14309" y="1296"/>
                  </a:lnTo>
                  <a:lnTo>
                    <a:pt x="14509" y="1445"/>
                  </a:lnTo>
                  <a:lnTo>
                    <a:pt x="14600" y="1529"/>
                  </a:lnTo>
                  <a:lnTo>
                    <a:pt x="14683" y="1612"/>
                  </a:lnTo>
                  <a:lnTo>
                    <a:pt x="14750" y="1695"/>
                  </a:lnTo>
                  <a:lnTo>
                    <a:pt x="14783" y="1744"/>
                  </a:lnTo>
                  <a:lnTo>
                    <a:pt x="14808" y="1794"/>
                  </a:lnTo>
                  <a:lnTo>
                    <a:pt x="14824" y="1844"/>
                  </a:lnTo>
                  <a:lnTo>
                    <a:pt x="14833" y="1894"/>
                  </a:lnTo>
                  <a:lnTo>
                    <a:pt x="14841" y="1952"/>
                  </a:lnTo>
                  <a:lnTo>
                    <a:pt x="14841" y="2010"/>
                  </a:lnTo>
                  <a:lnTo>
                    <a:pt x="14833" y="2077"/>
                  </a:lnTo>
                  <a:lnTo>
                    <a:pt x="14816" y="2151"/>
                  </a:lnTo>
                  <a:lnTo>
                    <a:pt x="14766" y="2293"/>
                  </a:lnTo>
                  <a:lnTo>
                    <a:pt x="14750" y="2367"/>
                  </a:lnTo>
                  <a:lnTo>
                    <a:pt x="14733" y="2442"/>
                  </a:lnTo>
                  <a:lnTo>
                    <a:pt x="14725" y="2592"/>
                  </a:lnTo>
                  <a:lnTo>
                    <a:pt x="14725" y="2741"/>
                  </a:lnTo>
                  <a:lnTo>
                    <a:pt x="14750" y="2891"/>
                  </a:lnTo>
                  <a:lnTo>
                    <a:pt x="14783" y="3040"/>
                  </a:lnTo>
                  <a:lnTo>
                    <a:pt x="14841" y="3181"/>
                  </a:lnTo>
                  <a:lnTo>
                    <a:pt x="14907" y="3314"/>
                  </a:lnTo>
                  <a:lnTo>
                    <a:pt x="14990" y="3439"/>
                  </a:lnTo>
                  <a:lnTo>
                    <a:pt x="15082" y="3563"/>
                  </a:lnTo>
                  <a:lnTo>
                    <a:pt x="15190" y="3671"/>
                  </a:lnTo>
                  <a:lnTo>
                    <a:pt x="15306" y="3771"/>
                  </a:lnTo>
                  <a:lnTo>
                    <a:pt x="15431" y="3854"/>
                  </a:lnTo>
                  <a:lnTo>
                    <a:pt x="15563" y="3929"/>
                  </a:lnTo>
                  <a:lnTo>
                    <a:pt x="15696" y="3979"/>
                  </a:lnTo>
                  <a:lnTo>
                    <a:pt x="15846" y="4020"/>
                  </a:lnTo>
                  <a:lnTo>
                    <a:pt x="15921" y="4028"/>
                  </a:lnTo>
                  <a:lnTo>
                    <a:pt x="15995" y="4037"/>
                  </a:lnTo>
                  <a:lnTo>
                    <a:pt x="15995" y="4103"/>
                  </a:lnTo>
                  <a:lnTo>
                    <a:pt x="15987" y="4170"/>
                  </a:lnTo>
                  <a:lnTo>
                    <a:pt x="15970" y="4228"/>
                  </a:lnTo>
                  <a:lnTo>
                    <a:pt x="15945" y="4286"/>
                  </a:lnTo>
                  <a:lnTo>
                    <a:pt x="15921" y="4336"/>
                  </a:lnTo>
                  <a:lnTo>
                    <a:pt x="15879" y="4385"/>
                  </a:lnTo>
                  <a:lnTo>
                    <a:pt x="15838" y="4435"/>
                  </a:lnTo>
                  <a:lnTo>
                    <a:pt x="15788" y="4477"/>
                  </a:lnTo>
                  <a:lnTo>
                    <a:pt x="15738" y="4518"/>
                  </a:lnTo>
                  <a:lnTo>
                    <a:pt x="15680" y="4552"/>
                  </a:lnTo>
                  <a:lnTo>
                    <a:pt x="15622" y="4585"/>
                  </a:lnTo>
                  <a:lnTo>
                    <a:pt x="15555" y="4610"/>
                  </a:lnTo>
                  <a:lnTo>
                    <a:pt x="15497" y="4626"/>
                  </a:lnTo>
                  <a:lnTo>
                    <a:pt x="15431" y="4635"/>
                  </a:lnTo>
                  <a:lnTo>
                    <a:pt x="15364" y="4643"/>
                  </a:lnTo>
                  <a:lnTo>
                    <a:pt x="15298" y="4643"/>
                  </a:lnTo>
                  <a:lnTo>
                    <a:pt x="15173" y="4626"/>
                  </a:lnTo>
                  <a:lnTo>
                    <a:pt x="15049" y="4593"/>
                  </a:lnTo>
                  <a:lnTo>
                    <a:pt x="14924" y="4543"/>
                  </a:lnTo>
                  <a:lnTo>
                    <a:pt x="14808" y="4485"/>
                  </a:lnTo>
                  <a:lnTo>
                    <a:pt x="14700" y="4410"/>
                  </a:lnTo>
                  <a:lnTo>
                    <a:pt x="14592" y="4336"/>
                  </a:lnTo>
                  <a:lnTo>
                    <a:pt x="14492" y="4244"/>
                  </a:lnTo>
                  <a:lnTo>
                    <a:pt x="14392" y="4161"/>
                  </a:lnTo>
                  <a:lnTo>
                    <a:pt x="14309" y="4070"/>
                  </a:lnTo>
                  <a:lnTo>
                    <a:pt x="14268" y="4028"/>
                  </a:lnTo>
                  <a:lnTo>
                    <a:pt x="14235" y="3979"/>
                  </a:lnTo>
                  <a:lnTo>
                    <a:pt x="14193" y="3904"/>
                  </a:lnTo>
                  <a:lnTo>
                    <a:pt x="14160" y="3821"/>
                  </a:lnTo>
                  <a:lnTo>
                    <a:pt x="14102" y="3655"/>
                  </a:lnTo>
                  <a:lnTo>
                    <a:pt x="14060" y="3547"/>
                  </a:lnTo>
                  <a:lnTo>
                    <a:pt x="14010" y="3439"/>
                  </a:lnTo>
                  <a:lnTo>
                    <a:pt x="13961" y="3331"/>
                  </a:lnTo>
                  <a:lnTo>
                    <a:pt x="13902" y="3231"/>
                  </a:lnTo>
                  <a:lnTo>
                    <a:pt x="13778" y="3040"/>
                  </a:lnTo>
                  <a:lnTo>
                    <a:pt x="13637" y="2849"/>
                  </a:lnTo>
                  <a:lnTo>
                    <a:pt x="13487" y="2666"/>
                  </a:lnTo>
                  <a:lnTo>
                    <a:pt x="13338" y="2492"/>
                  </a:lnTo>
                  <a:lnTo>
                    <a:pt x="13006" y="2151"/>
                  </a:lnTo>
                  <a:lnTo>
                    <a:pt x="12947" y="2243"/>
                  </a:lnTo>
                  <a:lnTo>
                    <a:pt x="12889" y="2326"/>
                  </a:lnTo>
                  <a:lnTo>
                    <a:pt x="12823" y="2409"/>
                  </a:lnTo>
                  <a:lnTo>
                    <a:pt x="12748" y="2484"/>
                  </a:lnTo>
                  <a:lnTo>
                    <a:pt x="12665" y="2558"/>
                  </a:lnTo>
                  <a:lnTo>
                    <a:pt x="12582" y="2625"/>
                  </a:lnTo>
                  <a:lnTo>
                    <a:pt x="12499" y="2691"/>
                  </a:lnTo>
                  <a:lnTo>
                    <a:pt x="12408" y="2749"/>
                  </a:lnTo>
                  <a:lnTo>
                    <a:pt x="12266" y="2824"/>
                  </a:lnTo>
                  <a:lnTo>
                    <a:pt x="12117" y="2907"/>
                  </a:lnTo>
                  <a:lnTo>
                    <a:pt x="11976" y="2982"/>
                  </a:lnTo>
                  <a:lnTo>
                    <a:pt x="11835" y="3073"/>
                  </a:lnTo>
                  <a:lnTo>
                    <a:pt x="11776" y="3115"/>
                  </a:lnTo>
                  <a:lnTo>
                    <a:pt x="11718" y="3165"/>
                  </a:lnTo>
                  <a:lnTo>
                    <a:pt x="11668" y="3223"/>
                  </a:lnTo>
                  <a:lnTo>
                    <a:pt x="11619" y="3273"/>
                  </a:lnTo>
                  <a:lnTo>
                    <a:pt x="11585" y="3339"/>
                  </a:lnTo>
                  <a:lnTo>
                    <a:pt x="11552" y="3405"/>
                  </a:lnTo>
                  <a:lnTo>
                    <a:pt x="11536" y="3472"/>
                  </a:lnTo>
                  <a:lnTo>
                    <a:pt x="11527" y="3547"/>
                  </a:lnTo>
                  <a:lnTo>
                    <a:pt x="11527" y="3646"/>
                  </a:lnTo>
                  <a:lnTo>
                    <a:pt x="11552" y="3746"/>
                  </a:lnTo>
                  <a:lnTo>
                    <a:pt x="11569" y="3846"/>
                  </a:lnTo>
                  <a:lnTo>
                    <a:pt x="11585" y="3954"/>
                  </a:lnTo>
                  <a:lnTo>
                    <a:pt x="11577" y="4045"/>
                  </a:lnTo>
                  <a:lnTo>
                    <a:pt x="11560" y="4128"/>
                  </a:lnTo>
                  <a:lnTo>
                    <a:pt x="11527" y="4219"/>
                  </a:lnTo>
                  <a:lnTo>
                    <a:pt x="11486" y="4294"/>
                  </a:lnTo>
                  <a:lnTo>
                    <a:pt x="11428" y="4369"/>
                  </a:lnTo>
                  <a:lnTo>
                    <a:pt x="11361" y="4435"/>
                  </a:lnTo>
                  <a:lnTo>
                    <a:pt x="11286" y="4485"/>
                  </a:lnTo>
                  <a:lnTo>
                    <a:pt x="11195" y="4527"/>
                  </a:lnTo>
                  <a:lnTo>
                    <a:pt x="11112" y="4543"/>
                  </a:lnTo>
                  <a:lnTo>
                    <a:pt x="11021" y="4552"/>
                  </a:lnTo>
                  <a:lnTo>
                    <a:pt x="10929" y="4543"/>
                  </a:lnTo>
                  <a:lnTo>
                    <a:pt x="10838" y="4527"/>
                  </a:lnTo>
                  <a:lnTo>
                    <a:pt x="10755" y="4493"/>
                  </a:lnTo>
                  <a:lnTo>
                    <a:pt x="10672" y="4444"/>
                  </a:lnTo>
                  <a:lnTo>
                    <a:pt x="10597" y="4385"/>
                  </a:lnTo>
                  <a:lnTo>
                    <a:pt x="10539" y="4319"/>
                  </a:lnTo>
                  <a:lnTo>
                    <a:pt x="10506" y="4319"/>
                  </a:lnTo>
                  <a:lnTo>
                    <a:pt x="10473" y="4336"/>
                  </a:lnTo>
                  <a:lnTo>
                    <a:pt x="10456" y="4361"/>
                  </a:lnTo>
                  <a:lnTo>
                    <a:pt x="10439" y="4394"/>
                  </a:lnTo>
                  <a:lnTo>
                    <a:pt x="10414" y="4485"/>
                  </a:lnTo>
                  <a:lnTo>
                    <a:pt x="10406" y="4568"/>
                  </a:lnTo>
                  <a:lnTo>
                    <a:pt x="10398" y="4626"/>
                  </a:lnTo>
                  <a:lnTo>
                    <a:pt x="10390" y="4684"/>
                  </a:lnTo>
                  <a:lnTo>
                    <a:pt x="10373" y="4743"/>
                  </a:lnTo>
                  <a:lnTo>
                    <a:pt x="10348" y="4792"/>
                  </a:lnTo>
                  <a:lnTo>
                    <a:pt x="10290" y="4892"/>
                  </a:lnTo>
                  <a:lnTo>
                    <a:pt x="10215" y="4992"/>
                  </a:lnTo>
                  <a:lnTo>
                    <a:pt x="10124" y="5083"/>
                  </a:lnTo>
                  <a:lnTo>
                    <a:pt x="10032" y="5166"/>
                  </a:lnTo>
                  <a:lnTo>
                    <a:pt x="9933" y="5241"/>
                  </a:lnTo>
                  <a:lnTo>
                    <a:pt x="9841" y="5316"/>
                  </a:lnTo>
                  <a:lnTo>
                    <a:pt x="9767" y="5365"/>
                  </a:lnTo>
                  <a:lnTo>
                    <a:pt x="9692" y="5415"/>
                  </a:lnTo>
                  <a:lnTo>
                    <a:pt x="9609" y="5457"/>
                  </a:lnTo>
                  <a:lnTo>
                    <a:pt x="9526" y="5473"/>
                  </a:lnTo>
                  <a:lnTo>
                    <a:pt x="9468" y="5482"/>
                  </a:lnTo>
                  <a:lnTo>
                    <a:pt x="9410" y="5473"/>
                  </a:lnTo>
                  <a:lnTo>
                    <a:pt x="9351" y="5457"/>
                  </a:lnTo>
                  <a:lnTo>
                    <a:pt x="9293" y="5440"/>
                  </a:lnTo>
                  <a:lnTo>
                    <a:pt x="9185" y="5382"/>
                  </a:lnTo>
                  <a:lnTo>
                    <a:pt x="9077" y="5316"/>
                  </a:lnTo>
                  <a:lnTo>
                    <a:pt x="8895" y="5174"/>
                  </a:lnTo>
                  <a:lnTo>
                    <a:pt x="8729" y="5017"/>
                  </a:lnTo>
                  <a:lnTo>
                    <a:pt x="8571" y="4842"/>
                  </a:lnTo>
                  <a:lnTo>
                    <a:pt x="8430" y="4660"/>
                  </a:lnTo>
                  <a:lnTo>
                    <a:pt x="8388" y="4585"/>
                  </a:lnTo>
                  <a:lnTo>
                    <a:pt x="8371" y="4552"/>
                  </a:lnTo>
                  <a:lnTo>
                    <a:pt x="8363" y="4510"/>
                  </a:lnTo>
                  <a:lnTo>
                    <a:pt x="8371" y="4460"/>
                  </a:lnTo>
                  <a:lnTo>
                    <a:pt x="8396" y="4410"/>
                  </a:lnTo>
                  <a:lnTo>
                    <a:pt x="8430" y="4361"/>
                  </a:lnTo>
                  <a:lnTo>
                    <a:pt x="8471" y="4319"/>
                  </a:lnTo>
                  <a:lnTo>
                    <a:pt x="8670" y="4120"/>
                  </a:lnTo>
                  <a:lnTo>
                    <a:pt x="8870" y="3929"/>
                  </a:lnTo>
                  <a:lnTo>
                    <a:pt x="9077" y="3738"/>
                  </a:lnTo>
                  <a:lnTo>
                    <a:pt x="9285" y="3555"/>
                  </a:lnTo>
                  <a:lnTo>
                    <a:pt x="9501" y="3381"/>
                  </a:lnTo>
                  <a:lnTo>
                    <a:pt x="9725" y="3206"/>
                  </a:lnTo>
                  <a:lnTo>
                    <a:pt x="9949" y="3040"/>
                  </a:lnTo>
                  <a:lnTo>
                    <a:pt x="10174" y="2874"/>
                  </a:lnTo>
                  <a:lnTo>
                    <a:pt x="10265" y="2816"/>
                  </a:lnTo>
                  <a:lnTo>
                    <a:pt x="10348" y="2749"/>
                  </a:lnTo>
                  <a:lnTo>
                    <a:pt x="10423" y="2666"/>
                  </a:lnTo>
                  <a:lnTo>
                    <a:pt x="10448" y="2625"/>
                  </a:lnTo>
                  <a:lnTo>
                    <a:pt x="10473" y="2583"/>
                  </a:lnTo>
                  <a:lnTo>
                    <a:pt x="10497" y="2509"/>
                  </a:lnTo>
                  <a:lnTo>
                    <a:pt x="10506" y="2442"/>
                  </a:lnTo>
                  <a:lnTo>
                    <a:pt x="10514" y="2367"/>
                  </a:lnTo>
                  <a:lnTo>
                    <a:pt x="10506" y="2293"/>
                  </a:lnTo>
                  <a:lnTo>
                    <a:pt x="10497" y="2143"/>
                  </a:lnTo>
                  <a:lnTo>
                    <a:pt x="10497" y="2068"/>
                  </a:lnTo>
                  <a:lnTo>
                    <a:pt x="10497" y="1994"/>
                  </a:lnTo>
                  <a:lnTo>
                    <a:pt x="10506" y="1935"/>
                  </a:lnTo>
                  <a:lnTo>
                    <a:pt x="10522" y="1886"/>
                  </a:lnTo>
                  <a:lnTo>
                    <a:pt x="10556" y="1778"/>
                  </a:lnTo>
                  <a:lnTo>
                    <a:pt x="10614" y="1678"/>
                  </a:lnTo>
                  <a:lnTo>
                    <a:pt x="10680" y="1595"/>
                  </a:lnTo>
                  <a:lnTo>
                    <a:pt x="10763" y="1512"/>
                  </a:lnTo>
                  <a:lnTo>
                    <a:pt x="10846" y="1429"/>
                  </a:lnTo>
                  <a:lnTo>
                    <a:pt x="10946" y="1354"/>
                  </a:lnTo>
                  <a:lnTo>
                    <a:pt x="11046" y="1288"/>
                  </a:lnTo>
                  <a:lnTo>
                    <a:pt x="11253" y="1147"/>
                  </a:lnTo>
                  <a:lnTo>
                    <a:pt x="11461" y="997"/>
                  </a:lnTo>
                  <a:lnTo>
                    <a:pt x="11560" y="914"/>
                  </a:lnTo>
                  <a:lnTo>
                    <a:pt x="11652" y="831"/>
                  </a:lnTo>
                  <a:lnTo>
                    <a:pt x="11727" y="740"/>
                  </a:lnTo>
                  <a:lnTo>
                    <a:pt x="11801" y="640"/>
                  </a:lnTo>
                  <a:lnTo>
                    <a:pt x="11320" y="648"/>
                  </a:lnTo>
                  <a:lnTo>
                    <a:pt x="10838" y="657"/>
                  </a:lnTo>
                  <a:lnTo>
                    <a:pt x="10356" y="673"/>
                  </a:lnTo>
                  <a:lnTo>
                    <a:pt x="10115" y="690"/>
                  </a:lnTo>
                  <a:lnTo>
                    <a:pt x="9875" y="715"/>
                  </a:lnTo>
                  <a:lnTo>
                    <a:pt x="9642" y="740"/>
                  </a:lnTo>
                  <a:lnTo>
                    <a:pt x="9401" y="773"/>
                  </a:lnTo>
                  <a:lnTo>
                    <a:pt x="9169" y="814"/>
                  </a:lnTo>
                  <a:lnTo>
                    <a:pt x="8936" y="856"/>
                  </a:lnTo>
                  <a:lnTo>
                    <a:pt x="8704" y="914"/>
                  </a:lnTo>
                  <a:lnTo>
                    <a:pt x="8471" y="980"/>
                  </a:lnTo>
                  <a:lnTo>
                    <a:pt x="8247" y="1055"/>
                  </a:lnTo>
                  <a:lnTo>
                    <a:pt x="8023" y="1147"/>
                  </a:lnTo>
                  <a:lnTo>
                    <a:pt x="7798" y="1246"/>
                  </a:lnTo>
                  <a:lnTo>
                    <a:pt x="7566" y="1362"/>
                  </a:lnTo>
                  <a:lnTo>
                    <a:pt x="7350" y="1479"/>
                  </a:lnTo>
                  <a:lnTo>
                    <a:pt x="7134" y="1612"/>
                  </a:lnTo>
                  <a:lnTo>
                    <a:pt x="6918" y="1744"/>
                  </a:lnTo>
                  <a:lnTo>
                    <a:pt x="6702" y="1886"/>
                  </a:lnTo>
                  <a:lnTo>
                    <a:pt x="6287" y="2168"/>
                  </a:lnTo>
                  <a:lnTo>
                    <a:pt x="714" y="5980"/>
                  </a:lnTo>
                  <a:lnTo>
                    <a:pt x="598" y="6071"/>
                  </a:lnTo>
                  <a:lnTo>
                    <a:pt x="540" y="6121"/>
                  </a:lnTo>
                  <a:lnTo>
                    <a:pt x="490" y="6179"/>
                  </a:lnTo>
                  <a:lnTo>
                    <a:pt x="440" y="6246"/>
                  </a:lnTo>
                  <a:lnTo>
                    <a:pt x="407" y="6320"/>
                  </a:lnTo>
                  <a:lnTo>
                    <a:pt x="341" y="6478"/>
                  </a:lnTo>
                  <a:lnTo>
                    <a:pt x="83" y="7234"/>
                  </a:lnTo>
                  <a:lnTo>
                    <a:pt x="50" y="7334"/>
                  </a:lnTo>
                  <a:lnTo>
                    <a:pt x="33" y="7433"/>
                  </a:lnTo>
                  <a:lnTo>
                    <a:pt x="8" y="7533"/>
                  </a:lnTo>
                  <a:lnTo>
                    <a:pt x="0" y="7633"/>
                  </a:lnTo>
                  <a:lnTo>
                    <a:pt x="0" y="7732"/>
                  </a:lnTo>
                  <a:lnTo>
                    <a:pt x="0" y="7832"/>
                  </a:lnTo>
                  <a:lnTo>
                    <a:pt x="8" y="7932"/>
                  </a:lnTo>
                  <a:lnTo>
                    <a:pt x="25" y="8031"/>
                  </a:lnTo>
                  <a:lnTo>
                    <a:pt x="42" y="8131"/>
                  </a:lnTo>
                  <a:lnTo>
                    <a:pt x="67" y="8222"/>
                  </a:lnTo>
                  <a:lnTo>
                    <a:pt x="100" y="8322"/>
                  </a:lnTo>
                  <a:lnTo>
                    <a:pt x="141" y="8413"/>
                  </a:lnTo>
                  <a:lnTo>
                    <a:pt x="191" y="8505"/>
                  </a:lnTo>
                  <a:lnTo>
                    <a:pt x="241" y="8588"/>
                  </a:lnTo>
                  <a:lnTo>
                    <a:pt x="299" y="8671"/>
                  </a:lnTo>
                  <a:lnTo>
                    <a:pt x="357" y="8754"/>
                  </a:lnTo>
                  <a:lnTo>
                    <a:pt x="640" y="9094"/>
                  </a:lnTo>
                  <a:lnTo>
                    <a:pt x="905" y="9443"/>
                  </a:lnTo>
                  <a:lnTo>
                    <a:pt x="1154" y="9800"/>
                  </a:lnTo>
                  <a:lnTo>
                    <a:pt x="1404" y="10166"/>
                  </a:lnTo>
                  <a:lnTo>
                    <a:pt x="1894" y="10905"/>
                  </a:lnTo>
                  <a:lnTo>
                    <a:pt x="2375" y="11644"/>
                  </a:lnTo>
                  <a:lnTo>
                    <a:pt x="2616" y="12009"/>
                  </a:lnTo>
                  <a:lnTo>
                    <a:pt x="2865" y="12375"/>
                  </a:lnTo>
                  <a:lnTo>
                    <a:pt x="3123" y="12732"/>
                  </a:lnTo>
                  <a:lnTo>
                    <a:pt x="3380" y="13081"/>
                  </a:lnTo>
                  <a:lnTo>
                    <a:pt x="3663" y="13421"/>
                  </a:lnTo>
                  <a:lnTo>
                    <a:pt x="3945" y="13745"/>
                  </a:lnTo>
                  <a:lnTo>
                    <a:pt x="4094" y="13903"/>
                  </a:lnTo>
                  <a:lnTo>
                    <a:pt x="4252" y="14061"/>
                  </a:lnTo>
                  <a:lnTo>
                    <a:pt x="4410" y="14210"/>
                  </a:lnTo>
                  <a:lnTo>
                    <a:pt x="4576" y="14360"/>
                  </a:lnTo>
                  <a:lnTo>
                    <a:pt x="4767" y="14526"/>
                  </a:lnTo>
                  <a:lnTo>
                    <a:pt x="4966" y="14684"/>
                  </a:lnTo>
                  <a:lnTo>
                    <a:pt x="5174" y="14841"/>
                  </a:lnTo>
                  <a:lnTo>
                    <a:pt x="5382" y="14991"/>
                  </a:lnTo>
                  <a:lnTo>
                    <a:pt x="5805" y="15282"/>
                  </a:lnTo>
                  <a:lnTo>
                    <a:pt x="6237" y="15564"/>
                  </a:lnTo>
                  <a:lnTo>
                    <a:pt x="6395" y="15664"/>
                  </a:lnTo>
                  <a:lnTo>
                    <a:pt x="6486" y="15705"/>
                  </a:lnTo>
                  <a:lnTo>
                    <a:pt x="6569" y="15747"/>
                  </a:lnTo>
                  <a:lnTo>
                    <a:pt x="6661" y="15780"/>
                  </a:lnTo>
                  <a:lnTo>
                    <a:pt x="6752" y="15796"/>
                  </a:lnTo>
                  <a:lnTo>
                    <a:pt x="6843" y="15805"/>
                  </a:lnTo>
                  <a:lnTo>
                    <a:pt x="6935" y="15796"/>
                  </a:lnTo>
                  <a:lnTo>
                    <a:pt x="7026" y="15772"/>
                  </a:lnTo>
                  <a:lnTo>
                    <a:pt x="7109" y="15738"/>
                  </a:lnTo>
                  <a:lnTo>
                    <a:pt x="7192" y="15697"/>
                  </a:lnTo>
                  <a:lnTo>
                    <a:pt x="7275" y="15647"/>
                  </a:lnTo>
                  <a:lnTo>
                    <a:pt x="7674" y="15398"/>
                  </a:lnTo>
                  <a:lnTo>
                    <a:pt x="8064" y="15132"/>
                  </a:lnTo>
                  <a:lnTo>
                    <a:pt x="8446" y="14858"/>
                  </a:lnTo>
                  <a:lnTo>
                    <a:pt x="8812" y="14567"/>
                  </a:lnTo>
                  <a:lnTo>
                    <a:pt x="9169" y="14260"/>
                  </a:lnTo>
                  <a:lnTo>
                    <a:pt x="9517" y="13944"/>
                  </a:lnTo>
                  <a:lnTo>
                    <a:pt x="9858" y="13621"/>
                  </a:lnTo>
                  <a:lnTo>
                    <a:pt x="10182" y="13280"/>
                  </a:lnTo>
                  <a:lnTo>
                    <a:pt x="10240" y="13205"/>
                  </a:lnTo>
                  <a:lnTo>
                    <a:pt x="10298" y="13122"/>
                  </a:lnTo>
                  <a:lnTo>
                    <a:pt x="10315" y="13081"/>
                  </a:lnTo>
                  <a:lnTo>
                    <a:pt x="10331" y="13031"/>
                  </a:lnTo>
                  <a:lnTo>
                    <a:pt x="10340" y="12989"/>
                  </a:lnTo>
                  <a:lnTo>
                    <a:pt x="10348" y="12940"/>
                  </a:lnTo>
                  <a:lnTo>
                    <a:pt x="10431" y="12757"/>
                  </a:lnTo>
                  <a:lnTo>
                    <a:pt x="10506" y="12566"/>
                  </a:lnTo>
                  <a:lnTo>
                    <a:pt x="10556" y="12366"/>
                  </a:lnTo>
                  <a:lnTo>
                    <a:pt x="10597" y="12167"/>
                  </a:lnTo>
                  <a:lnTo>
                    <a:pt x="10614" y="11960"/>
                  </a:lnTo>
                  <a:lnTo>
                    <a:pt x="10614" y="11752"/>
                  </a:lnTo>
                  <a:lnTo>
                    <a:pt x="10589" y="11553"/>
                  </a:lnTo>
                  <a:lnTo>
                    <a:pt x="10556" y="11353"/>
                  </a:lnTo>
                  <a:lnTo>
                    <a:pt x="10514" y="11204"/>
                  </a:lnTo>
                  <a:lnTo>
                    <a:pt x="10464" y="11063"/>
                  </a:lnTo>
                  <a:lnTo>
                    <a:pt x="10414" y="10921"/>
                  </a:lnTo>
                  <a:lnTo>
                    <a:pt x="10348" y="10780"/>
                  </a:lnTo>
                  <a:lnTo>
                    <a:pt x="10215" y="10514"/>
                  </a:lnTo>
                  <a:lnTo>
                    <a:pt x="10074" y="10249"/>
                  </a:lnTo>
                  <a:lnTo>
                    <a:pt x="9983" y="10091"/>
                  </a:lnTo>
                  <a:lnTo>
                    <a:pt x="9900" y="9941"/>
                  </a:lnTo>
                  <a:lnTo>
                    <a:pt x="9800" y="9800"/>
                  </a:lnTo>
                  <a:lnTo>
                    <a:pt x="9692" y="9659"/>
                  </a:lnTo>
                  <a:lnTo>
                    <a:pt x="9584" y="9551"/>
                  </a:lnTo>
                  <a:lnTo>
                    <a:pt x="9468" y="9451"/>
                  </a:lnTo>
                  <a:lnTo>
                    <a:pt x="9235" y="9269"/>
                  </a:lnTo>
                  <a:lnTo>
                    <a:pt x="7499" y="7957"/>
                  </a:lnTo>
                  <a:lnTo>
                    <a:pt x="7450" y="7915"/>
                  </a:lnTo>
                  <a:lnTo>
                    <a:pt x="7433" y="7882"/>
                  </a:lnTo>
                  <a:lnTo>
                    <a:pt x="7416" y="7857"/>
                  </a:lnTo>
                  <a:lnTo>
                    <a:pt x="7416" y="7832"/>
                  </a:lnTo>
                  <a:lnTo>
                    <a:pt x="7416" y="7807"/>
                  </a:lnTo>
                  <a:lnTo>
                    <a:pt x="7433" y="7766"/>
                  </a:lnTo>
                  <a:lnTo>
                    <a:pt x="7466" y="7724"/>
                  </a:lnTo>
                  <a:lnTo>
                    <a:pt x="7499" y="7691"/>
                  </a:lnTo>
                  <a:lnTo>
                    <a:pt x="8172" y="7001"/>
                  </a:lnTo>
                  <a:lnTo>
                    <a:pt x="8230" y="6952"/>
                  </a:lnTo>
                  <a:lnTo>
                    <a:pt x="8297" y="6902"/>
                  </a:lnTo>
                  <a:lnTo>
                    <a:pt x="8363" y="6860"/>
                  </a:lnTo>
                  <a:lnTo>
                    <a:pt x="8438" y="6835"/>
                  </a:lnTo>
                  <a:lnTo>
                    <a:pt x="8496" y="6827"/>
                  </a:lnTo>
                  <a:lnTo>
                    <a:pt x="8554" y="6819"/>
                  </a:lnTo>
                  <a:lnTo>
                    <a:pt x="8604" y="6819"/>
                  </a:lnTo>
                  <a:lnTo>
                    <a:pt x="8654" y="6835"/>
                  </a:lnTo>
                  <a:lnTo>
                    <a:pt x="8695" y="6844"/>
                  </a:lnTo>
                  <a:lnTo>
                    <a:pt x="8737" y="6869"/>
                  </a:lnTo>
                  <a:lnTo>
                    <a:pt x="8820" y="6927"/>
                  </a:lnTo>
                  <a:lnTo>
                    <a:pt x="8886" y="6993"/>
                  </a:lnTo>
                  <a:lnTo>
                    <a:pt x="8953" y="7076"/>
                  </a:lnTo>
                  <a:lnTo>
                    <a:pt x="9069" y="7242"/>
                  </a:lnTo>
                  <a:lnTo>
                    <a:pt x="9119" y="7309"/>
                  </a:lnTo>
                  <a:lnTo>
                    <a:pt x="9177" y="7375"/>
                  </a:lnTo>
                  <a:lnTo>
                    <a:pt x="9235" y="7433"/>
                  </a:lnTo>
                  <a:lnTo>
                    <a:pt x="9302" y="7483"/>
                  </a:lnTo>
                  <a:lnTo>
                    <a:pt x="9368" y="7525"/>
                  </a:lnTo>
                  <a:lnTo>
                    <a:pt x="9443" y="7550"/>
                  </a:lnTo>
                  <a:lnTo>
                    <a:pt x="9517" y="7558"/>
                  </a:lnTo>
                  <a:lnTo>
                    <a:pt x="9559" y="7550"/>
                  </a:lnTo>
                  <a:lnTo>
                    <a:pt x="9592" y="7541"/>
                  </a:lnTo>
                  <a:lnTo>
                    <a:pt x="9659" y="7516"/>
                  </a:lnTo>
                  <a:lnTo>
                    <a:pt x="9717" y="7483"/>
                  </a:lnTo>
                  <a:lnTo>
                    <a:pt x="9775" y="7458"/>
                  </a:lnTo>
                  <a:lnTo>
                    <a:pt x="9808" y="7450"/>
                  </a:lnTo>
                  <a:lnTo>
                    <a:pt x="9841" y="7450"/>
                  </a:lnTo>
                  <a:lnTo>
                    <a:pt x="9833" y="7483"/>
                  </a:lnTo>
                  <a:lnTo>
                    <a:pt x="9841" y="7508"/>
                  </a:lnTo>
                  <a:lnTo>
                    <a:pt x="9850" y="7533"/>
                  </a:lnTo>
                  <a:lnTo>
                    <a:pt x="9858" y="7558"/>
                  </a:lnTo>
                  <a:lnTo>
                    <a:pt x="9900" y="7599"/>
                  </a:lnTo>
                  <a:lnTo>
                    <a:pt x="9949" y="7633"/>
                  </a:lnTo>
                  <a:lnTo>
                    <a:pt x="10007" y="7649"/>
                  </a:lnTo>
                  <a:lnTo>
                    <a:pt x="10074" y="7658"/>
                  </a:lnTo>
                  <a:lnTo>
                    <a:pt x="10140" y="7658"/>
                  </a:lnTo>
                  <a:lnTo>
                    <a:pt x="10198" y="7641"/>
                  </a:lnTo>
                  <a:lnTo>
                    <a:pt x="10315" y="7599"/>
                  </a:lnTo>
                  <a:lnTo>
                    <a:pt x="10431" y="7541"/>
                  </a:lnTo>
                  <a:lnTo>
                    <a:pt x="10489" y="7516"/>
                  </a:lnTo>
                  <a:lnTo>
                    <a:pt x="10547" y="7500"/>
                  </a:lnTo>
                  <a:lnTo>
                    <a:pt x="10672" y="7500"/>
                  </a:lnTo>
                  <a:lnTo>
                    <a:pt x="10747" y="8679"/>
                  </a:lnTo>
                  <a:lnTo>
                    <a:pt x="10763" y="8787"/>
                  </a:lnTo>
                  <a:lnTo>
                    <a:pt x="10772" y="8837"/>
                  </a:lnTo>
                  <a:lnTo>
                    <a:pt x="10796" y="8878"/>
                  </a:lnTo>
                  <a:lnTo>
                    <a:pt x="10830" y="8920"/>
                  </a:lnTo>
                  <a:lnTo>
                    <a:pt x="10863" y="8945"/>
                  </a:lnTo>
                  <a:lnTo>
                    <a:pt x="10929" y="9011"/>
                  </a:lnTo>
                  <a:lnTo>
                    <a:pt x="10963" y="9045"/>
                  </a:lnTo>
                  <a:lnTo>
                    <a:pt x="10996" y="9094"/>
                  </a:lnTo>
                  <a:lnTo>
                    <a:pt x="11021" y="9136"/>
                  </a:lnTo>
                  <a:lnTo>
                    <a:pt x="11046" y="9186"/>
                  </a:lnTo>
                  <a:lnTo>
                    <a:pt x="11079" y="9294"/>
                  </a:lnTo>
                  <a:lnTo>
                    <a:pt x="11112" y="9402"/>
                  </a:lnTo>
                  <a:lnTo>
                    <a:pt x="11652" y="11561"/>
                  </a:lnTo>
                  <a:lnTo>
                    <a:pt x="11760" y="11553"/>
                  </a:lnTo>
                  <a:lnTo>
                    <a:pt x="11868" y="11544"/>
                  </a:lnTo>
                  <a:lnTo>
                    <a:pt x="12092" y="11519"/>
                  </a:lnTo>
                  <a:lnTo>
                    <a:pt x="12300" y="11470"/>
                  </a:lnTo>
                  <a:lnTo>
                    <a:pt x="12516" y="11420"/>
                  </a:lnTo>
                  <a:lnTo>
                    <a:pt x="12723" y="11345"/>
                  </a:lnTo>
                  <a:lnTo>
                    <a:pt x="12931" y="11270"/>
                  </a:lnTo>
                  <a:lnTo>
                    <a:pt x="13338" y="11104"/>
                  </a:lnTo>
                  <a:lnTo>
                    <a:pt x="16053" y="9983"/>
                  </a:lnTo>
                  <a:lnTo>
                    <a:pt x="16211" y="9908"/>
                  </a:lnTo>
                  <a:lnTo>
                    <a:pt x="16369" y="9825"/>
                  </a:lnTo>
                  <a:lnTo>
                    <a:pt x="16435" y="9775"/>
                  </a:lnTo>
                  <a:lnTo>
                    <a:pt x="16510" y="9726"/>
                  </a:lnTo>
                  <a:lnTo>
                    <a:pt x="16577" y="9667"/>
                  </a:lnTo>
                  <a:lnTo>
                    <a:pt x="16643" y="9609"/>
                  </a:lnTo>
                  <a:lnTo>
                    <a:pt x="16668" y="9568"/>
                  </a:lnTo>
                  <a:lnTo>
                    <a:pt x="16693" y="9526"/>
                  </a:lnTo>
                  <a:lnTo>
                    <a:pt x="16710" y="9485"/>
                  </a:lnTo>
                  <a:lnTo>
                    <a:pt x="16718" y="9435"/>
                  </a:lnTo>
                  <a:lnTo>
                    <a:pt x="16718" y="9377"/>
                  </a:lnTo>
                  <a:lnTo>
                    <a:pt x="16710" y="9327"/>
                  </a:lnTo>
                  <a:lnTo>
                    <a:pt x="16701" y="9277"/>
                  </a:lnTo>
                  <a:lnTo>
                    <a:pt x="16676" y="9227"/>
                  </a:lnTo>
                  <a:lnTo>
                    <a:pt x="16643" y="9186"/>
                  </a:lnTo>
                  <a:lnTo>
                    <a:pt x="16618" y="9144"/>
                  </a:lnTo>
                  <a:lnTo>
                    <a:pt x="16535" y="9069"/>
                  </a:lnTo>
                  <a:lnTo>
                    <a:pt x="16452" y="9011"/>
                  </a:lnTo>
                  <a:lnTo>
                    <a:pt x="16361" y="8961"/>
                  </a:lnTo>
                  <a:lnTo>
                    <a:pt x="16261" y="8912"/>
                  </a:lnTo>
                  <a:lnTo>
                    <a:pt x="16004" y="8787"/>
                  </a:lnTo>
                  <a:lnTo>
                    <a:pt x="15754" y="8646"/>
                  </a:lnTo>
                  <a:lnTo>
                    <a:pt x="15505" y="8505"/>
                  </a:lnTo>
                  <a:lnTo>
                    <a:pt x="15256" y="8355"/>
                  </a:lnTo>
                  <a:lnTo>
                    <a:pt x="14774" y="8040"/>
                  </a:lnTo>
                  <a:lnTo>
                    <a:pt x="14293" y="7716"/>
                  </a:lnTo>
                  <a:lnTo>
                    <a:pt x="14368" y="7575"/>
                  </a:lnTo>
                  <a:lnTo>
                    <a:pt x="14442" y="7433"/>
                  </a:lnTo>
                  <a:lnTo>
                    <a:pt x="14525" y="7309"/>
                  </a:lnTo>
                  <a:lnTo>
                    <a:pt x="14575" y="7242"/>
                  </a:lnTo>
                  <a:lnTo>
                    <a:pt x="14625" y="7184"/>
                  </a:lnTo>
                  <a:lnTo>
                    <a:pt x="14683" y="7126"/>
                  </a:lnTo>
                  <a:lnTo>
                    <a:pt x="14750" y="7085"/>
                  </a:lnTo>
                  <a:lnTo>
                    <a:pt x="14816" y="7035"/>
                  </a:lnTo>
                  <a:lnTo>
                    <a:pt x="14882" y="7001"/>
                  </a:lnTo>
                  <a:lnTo>
                    <a:pt x="14957" y="6968"/>
                  </a:lnTo>
                  <a:lnTo>
                    <a:pt x="15032" y="6952"/>
                  </a:lnTo>
                  <a:lnTo>
                    <a:pt x="15107" y="6943"/>
                  </a:lnTo>
                  <a:lnTo>
                    <a:pt x="15190" y="6943"/>
                  </a:lnTo>
                  <a:lnTo>
                    <a:pt x="15389" y="6661"/>
                  </a:lnTo>
                  <a:lnTo>
                    <a:pt x="15655" y="6669"/>
                  </a:lnTo>
                  <a:lnTo>
                    <a:pt x="15638" y="6752"/>
                  </a:lnTo>
                  <a:lnTo>
                    <a:pt x="15630" y="6844"/>
                  </a:lnTo>
                  <a:lnTo>
                    <a:pt x="15630" y="6927"/>
                  </a:lnTo>
                  <a:lnTo>
                    <a:pt x="15638" y="7010"/>
                  </a:lnTo>
                  <a:lnTo>
                    <a:pt x="15663" y="7093"/>
                  </a:lnTo>
                  <a:lnTo>
                    <a:pt x="15688" y="7176"/>
                  </a:lnTo>
                  <a:lnTo>
                    <a:pt x="15730" y="7251"/>
                  </a:lnTo>
                  <a:lnTo>
                    <a:pt x="15779" y="7325"/>
                  </a:lnTo>
                  <a:lnTo>
                    <a:pt x="15838" y="7392"/>
                  </a:lnTo>
                  <a:lnTo>
                    <a:pt x="15904" y="7450"/>
                  </a:lnTo>
                  <a:lnTo>
                    <a:pt x="15979" y="7500"/>
                  </a:lnTo>
                  <a:lnTo>
                    <a:pt x="16053" y="7550"/>
                  </a:lnTo>
                  <a:lnTo>
                    <a:pt x="16211" y="7624"/>
                  </a:lnTo>
                  <a:lnTo>
                    <a:pt x="16377" y="7699"/>
                  </a:lnTo>
                  <a:lnTo>
                    <a:pt x="17366" y="8106"/>
                  </a:lnTo>
                  <a:lnTo>
                    <a:pt x="17507" y="8172"/>
                  </a:lnTo>
                  <a:lnTo>
                    <a:pt x="17656" y="8239"/>
                  </a:lnTo>
                  <a:lnTo>
                    <a:pt x="17797" y="8314"/>
                  </a:lnTo>
                  <a:lnTo>
                    <a:pt x="17930" y="8397"/>
                  </a:lnTo>
                  <a:lnTo>
                    <a:pt x="18047" y="8496"/>
                  </a:lnTo>
                  <a:lnTo>
                    <a:pt x="18105" y="8546"/>
                  </a:lnTo>
                  <a:lnTo>
                    <a:pt x="18155" y="8604"/>
                  </a:lnTo>
                  <a:lnTo>
                    <a:pt x="18204" y="8662"/>
                  </a:lnTo>
                  <a:lnTo>
                    <a:pt x="18246" y="8721"/>
                  </a:lnTo>
                  <a:lnTo>
                    <a:pt x="18279" y="8787"/>
                  </a:lnTo>
                  <a:lnTo>
                    <a:pt x="18304" y="8862"/>
                  </a:lnTo>
                  <a:lnTo>
                    <a:pt x="18362" y="8887"/>
                  </a:lnTo>
                  <a:lnTo>
                    <a:pt x="18420" y="8903"/>
                  </a:lnTo>
                  <a:lnTo>
                    <a:pt x="18545" y="8928"/>
                  </a:lnTo>
                  <a:lnTo>
                    <a:pt x="18661" y="8937"/>
                  </a:lnTo>
                  <a:lnTo>
                    <a:pt x="18786" y="8920"/>
                  </a:lnTo>
                  <a:lnTo>
                    <a:pt x="18910" y="8895"/>
                  </a:lnTo>
                  <a:lnTo>
                    <a:pt x="19027" y="8862"/>
                  </a:lnTo>
                  <a:lnTo>
                    <a:pt x="19143" y="8812"/>
                  </a:lnTo>
                  <a:lnTo>
                    <a:pt x="19251" y="8754"/>
                  </a:lnTo>
                  <a:lnTo>
                    <a:pt x="19351" y="8687"/>
                  </a:lnTo>
                  <a:lnTo>
                    <a:pt x="19450" y="8613"/>
                  </a:lnTo>
                  <a:lnTo>
                    <a:pt x="19542" y="8530"/>
                  </a:lnTo>
                  <a:lnTo>
                    <a:pt x="19633" y="8447"/>
                  </a:lnTo>
                  <a:lnTo>
                    <a:pt x="19799" y="8264"/>
                  </a:lnTo>
                  <a:lnTo>
                    <a:pt x="19957" y="8073"/>
                  </a:lnTo>
                  <a:lnTo>
                    <a:pt x="20505" y="7417"/>
                  </a:lnTo>
                  <a:lnTo>
                    <a:pt x="20563" y="7342"/>
                  </a:lnTo>
                  <a:lnTo>
                    <a:pt x="20580" y="7300"/>
                  </a:lnTo>
                  <a:lnTo>
                    <a:pt x="20588" y="7259"/>
                  </a:lnTo>
                  <a:lnTo>
                    <a:pt x="20588" y="7209"/>
                  </a:lnTo>
                  <a:lnTo>
                    <a:pt x="20571" y="7151"/>
                  </a:lnTo>
                  <a:lnTo>
                    <a:pt x="20538" y="7093"/>
                  </a:lnTo>
                  <a:lnTo>
                    <a:pt x="20497" y="7026"/>
                  </a:lnTo>
                  <a:lnTo>
                    <a:pt x="20455" y="6968"/>
                  </a:lnTo>
                  <a:lnTo>
                    <a:pt x="20405" y="6918"/>
                  </a:lnTo>
                  <a:lnTo>
                    <a:pt x="20347" y="6877"/>
                  </a:lnTo>
                  <a:lnTo>
                    <a:pt x="20289" y="6835"/>
                  </a:lnTo>
                  <a:lnTo>
                    <a:pt x="20223" y="6802"/>
                  </a:lnTo>
                  <a:lnTo>
                    <a:pt x="20156" y="6777"/>
                  </a:lnTo>
                  <a:lnTo>
                    <a:pt x="20081" y="6761"/>
                  </a:lnTo>
                  <a:lnTo>
                    <a:pt x="20015" y="6744"/>
                  </a:lnTo>
                  <a:lnTo>
                    <a:pt x="19940" y="6736"/>
                  </a:lnTo>
                  <a:lnTo>
                    <a:pt x="19865" y="6744"/>
                  </a:lnTo>
                  <a:lnTo>
                    <a:pt x="19791" y="6752"/>
                  </a:lnTo>
                  <a:lnTo>
                    <a:pt x="19724" y="6769"/>
                  </a:lnTo>
                  <a:lnTo>
                    <a:pt x="19658" y="6794"/>
                  </a:lnTo>
                  <a:lnTo>
                    <a:pt x="19591" y="6827"/>
                  </a:lnTo>
                  <a:lnTo>
                    <a:pt x="19591" y="6827"/>
                  </a:lnTo>
                  <a:lnTo>
                    <a:pt x="19633" y="6719"/>
                  </a:lnTo>
                  <a:lnTo>
                    <a:pt x="19658" y="6611"/>
                  </a:lnTo>
                  <a:lnTo>
                    <a:pt x="19691" y="6379"/>
                  </a:lnTo>
                  <a:lnTo>
                    <a:pt x="19708" y="6262"/>
                  </a:lnTo>
                  <a:lnTo>
                    <a:pt x="19749" y="6163"/>
                  </a:lnTo>
                  <a:lnTo>
                    <a:pt x="19766" y="6113"/>
                  </a:lnTo>
                  <a:lnTo>
                    <a:pt x="19799" y="6071"/>
                  </a:lnTo>
                  <a:lnTo>
                    <a:pt x="19832" y="6038"/>
                  </a:lnTo>
                  <a:lnTo>
                    <a:pt x="19874" y="6005"/>
                  </a:lnTo>
                  <a:lnTo>
                    <a:pt x="19932" y="5972"/>
                  </a:lnTo>
                  <a:lnTo>
                    <a:pt x="19990" y="5955"/>
                  </a:lnTo>
                  <a:lnTo>
                    <a:pt x="20056" y="5938"/>
                  </a:lnTo>
                  <a:lnTo>
                    <a:pt x="20181" y="5938"/>
                  </a:lnTo>
                  <a:lnTo>
                    <a:pt x="20247" y="5947"/>
                  </a:lnTo>
                  <a:lnTo>
                    <a:pt x="20372" y="5972"/>
                  </a:lnTo>
                  <a:lnTo>
                    <a:pt x="21983" y="6296"/>
                  </a:lnTo>
                  <a:lnTo>
                    <a:pt x="22091" y="6329"/>
                  </a:lnTo>
                  <a:lnTo>
                    <a:pt x="22141" y="6345"/>
                  </a:lnTo>
                  <a:lnTo>
                    <a:pt x="22191" y="6379"/>
                  </a:lnTo>
                  <a:lnTo>
                    <a:pt x="22224" y="6420"/>
                  </a:lnTo>
                  <a:lnTo>
                    <a:pt x="22241" y="6478"/>
                  </a:lnTo>
                  <a:lnTo>
                    <a:pt x="22241" y="6503"/>
                  </a:lnTo>
                  <a:lnTo>
                    <a:pt x="22241" y="6528"/>
                  </a:lnTo>
                  <a:lnTo>
                    <a:pt x="22232" y="6553"/>
                  </a:lnTo>
                  <a:lnTo>
                    <a:pt x="22216" y="6578"/>
                  </a:lnTo>
                  <a:lnTo>
                    <a:pt x="22249" y="6586"/>
                  </a:lnTo>
                  <a:lnTo>
                    <a:pt x="22282" y="6586"/>
                  </a:lnTo>
                  <a:lnTo>
                    <a:pt x="22340" y="6578"/>
                  </a:lnTo>
                  <a:lnTo>
                    <a:pt x="22398" y="6561"/>
                  </a:lnTo>
                  <a:lnTo>
                    <a:pt x="22465" y="6528"/>
                  </a:lnTo>
                  <a:lnTo>
                    <a:pt x="22581" y="6445"/>
                  </a:lnTo>
                  <a:lnTo>
                    <a:pt x="22689" y="6362"/>
                  </a:lnTo>
                  <a:lnTo>
                    <a:pt x="22764" y="6329"/>
                  </a:lnTo>
                  <a:lnTo>
                    <a:pt x="22839" y="6296"/>
                  </a:lnTo>
                  <a:lnTo>
                    <a:pt x="22913" y="6279"/>
                  </a:lnTo>
                  <a:lnTo>
                    <a:pt x="22988" y="6262"/>
                  </a:lnTo>
                  <a:lnTo>
                    <a:pt x="23146" y="6229"/>
                  </a:lnTo>
                  <a:lnTo>
                    <a:pt x="23304" y="6196"/>
                  </a:lnTo>
                  <a:lnTo>
                    <a:pt x="23378" y="6171"/>
                  </a:lnTo>
                  <a:lnTo>
                    <a:pt x="23453" y="6138"/>
                  </a:lnTo>
                  <a:lnTo>
                    <a:pt x="23528" y="6105"/>
                  </a:lnTo>
                  <a:lnTo>
                    <a:pt x="23594" y="6063"/>
                  </a:lnTo>
                  <a:lnTo>
                    <a:pt x="23727" y="5963"/>
                  </a:lnTo>
                  <a:lnTo>
                    <a:pt x="23852" y="5855"/>
                  </a:lnTo>
                  <a:lnTo>
                    <a:pt x="23968" y="5739"/>
                  </a:lnTo>
                  <a:lnTo>
                    <a:pt x="24076" y="5606"/>
                  </a:lnTo>
                  <a:lnTo>
                    <a:pt x="24275" y="5341"/>
                  </a:lnTo>
                  <a:lnTo>
                    <a:pt x="24333" y="5257"/>
                  </a:lnTo>
                  <a:lnTo>
                    <a:pt x="24383" y="5174"/>
                  </a:lnTo>
                  <a:lnTo>
                    <a:pt x="24425" y="5083"/>
                  </a:lnTo>
                  <a:lnTo>
                    <a:pt x="24441" y="5033"/>
                  </a:lnTo>
                  <a:lnTo>
                    <a:pt x="24450" y="4983"/>
                  </a:lnTo>
                  <a:lnTo>
                    <a:pt x="24450" y="4925"/>
                  </a:lnTo>
                  <a:lnTo>
                    <a:pt x="24441" y="4859"/>
                  </a:lnTo>
                  <a:lnTo>
                    <a:pt x="24416" y="4801"/>
                  </a:lnTo>
                  <a:lnTo>
                    <a:pt x="24392" y="4751"/>
                  </a:lnTo>
                  <a:lnTo>
                    <a:pt x="24358" y="4693"/>
                  </a:lnTo>
                  <a:lnTo>
                    <a:pt x="24325" y="4643"/>
                  </a:lnTo>
                  <a:lnTo>
                    <a:pt x="24234" y="4543"/>
                  </a:lnTo>
                  <a:lnTo>
                    <a:pt x="24026" y="4352"/>
                  </a:lnTo>
                  <a:lnTo>
                    <a:pt x="23918" y="4253"/>
                  </a:lnTo>
                  <a:lnTo>
                    <a:pt x="23835" y="4153"/>
                  </a:lnTo>
                  <a:lnTo>
                    <a:pt x="23777" y="4070"/>
                  </a:lnTo>
                  <a:lnTo>
                    <a:pt x="23752" y="4037"/>
                  </a:lnTo>
                  <a:lnTo>
                    <a:pt x="23711" y="4003"/>
                  </a:lnTo>
                  <a:lnTo>
                    <a:pt x="23677" y="3987"/>
                  </a:lnTo>
                  <a:lnTo>
                    <a:pt x="23636" y="3970"/>
                  </a:lnTo>
                  <a:lnTo>
                    <a:pt x="23561" y="3945"/>
                  </a:lnTo>
                  <a:lnTo>
                    <a:pt x="23345" y="3912"/>
                  </a:lnTo>
                  <a:lnTo>
                    <a:pt x="23129" y="3895"/>
                  </a:lnTo>
                  <a:lnTo>
                    <a:pt x="22913" y="3887"/>
                  </a:lnTo>
                  <a:lnTo>
                    <a:pt x="22697" y="3895"/>
                  </a:lnTo>
                  <a:lnTo>
                    <a:pt x="22481" y="3912"/>
                  </a:lnTo>
                  <a:lnTo>
                    <a:pt x="22382" y="3912"/>
                  </a:lnTo>
                  <a:lnTo>
                    <a:pt x="22274" y="3895"/>
                  </a:lnTo>
                  <a:lnTo>
                    <a:pt x="22182" y="3862"/>
                  </a:lnTo>
                  <a:lnTo>
                    <a:pt x="22091" y="3812"/>
                  </a:lnTo>
                  <a:lnTo>
                    <a:pt x="22008" y="3754"/>
                  </a:lnTo>
                  <a:lnTo>
                    <a:pt x="21933" y="3688"/>
                  </a:lnTo>
                  <a:lnTo>
                    <a:pt x="21701" y="3505"/>
                  </a:lnTo>
                  <a:lnTo>
                    <a:pt x="21477" y="3314"/>
                  </a:lnTo>
                  <a:lnTo>
                    <a:pt x="21252" y="3115"/>
                  </a:lnTo>
                  <a:lnTo>
                    <a:pt x="21036" y="2915"/>
                  </a:lnTo>
                  <a:lnTo>
                    <a:pt x="20912" y="2791"/>
                  </a:lnTo>
                  <a:lnTo>
                    <a:pt x="20796" y="2666"/>
                  </a:lnTo>
                  <a:lnTo>
                    <a:pt x="20688" y="2533"/>
                  </a:lnTo>
                  <a:lnTo>
                    <a:pt x="20638" y="2467"/>
                  </a:lnTo>
                  <a:lnTo>
                    <a:pt x="20596" y="2392"/>
                  </a:lnTo>
                  <a:lnTo>
                    <a:pt x="20546" y="2309"/>
                  </a:lnTo>
                  <a:lnTo>
                    <a:pt x="20513" y="2218"/>
                  </a:lnTo>
                  <a:lnTo>
                    <a:pt x="20438" y="2035"/>
                  </a:lnTo>
                  <a:lnTo>
                    <a:pt x="20389" y="1844"/>
                  </a:lnTo>
                  <a:lnTo>
                    <a:pt x="20330" y="1645"/>
                  </a:lnTo>
                  <a:lnTo>
                    <a:pt x="20281" y="1454"/>
                  </a:lnTo>
                  <a:lnTo>
                    <a:pt x="20214" y="1271"/>
                  </a:lnTo>
                  <a:lnTo>
                    <a:pt x="20173" y="1180"/>
                  </a:lnTo>
                  <a:lnTo>
                    <a:pt x="20131" y="1097"/>
                  </a:lnTo>
                  <a:lnTo>
                    <a:pt x="20081" y="1014"/>
                  </a:lnTo>
                  <a:lnTo>
                    <a:pt x="20023" y="939"/>
                  </a:lnTo>
                  <a:lnTo>
                    <a:pt x="19940" y="848"/>
                  </a:lnTo>
                  <a:lnTo>
                    <a:pt x="19857" y="773"/>
                  </a:lnTo>
                  <a:lnTo>
                    <a:pt x="19757" y="706"/>
                  </a:lnTo>
                  <a:lnTo>
                    <a:pt x="19658" y="640"/>
                  </a:lnTo>
                  <a:lnTo>
                    <a:pt x="19558" y="582"/>
                  </a:lnTo>
                  <a:lnTo>
                    <a:pt x="19450" y="532"/>
                  </a:lnTo>
                  <a:lnTo>
                    <a:pt x="19234" y="449"/>
                  </a:lnTo>
                  <a:lnTo>
                    <a:pt x="19068" y="391"/>
                  </a:lnTo>
                  <a:lnTo>
                    <a:pt x="18894" y="333"/>
                  </a:lnTo>
                  <a:lnTo>
                    <a:pt x="18728" y="291"/>
                  </a:lnTo>
                  <a:lnTo>
                    <a:pt x="18553" y="241"/>
                  </a:lnTo>
                  <a:lnTo>
                    <a:pt x="18379" y="208"/>
                  </a:lnTo>
                  <a:lnTo>
                    <a:pt x="18204" y="175"/>
                  </a:lnTo>
                  <a:lnTo>
                    <a:pt x="18030" y="150"/>
                  </a:lnTo>
                  <a:lnTo>
                    <a:pt x="17856" y="133"/>
                  </a:lnTo>
                  <a:lnTo>
                    <a:pt x="17839" y="233"/>
                  </a:lnTo>
                  <a:lnTo>
                    <a:pt x="17822" y="341"/>
                  </a:lnTo>
                  <a:lnTo>
                    <a:pt x="17806" y="449"/>
                  </a:lnTo>
                  <a:lnTo>
                    <a:pt x="17781" y="549"/>
                  </a:lnTo>
                  <a:lnTo>
                    <a:pt x="17681" y="590"/>
                  </a:lnTo>
                  <a:lnTo>
                    <a:pt x="17590" y="607"/>
                  </a:lnTo>
                  <a:lnTo>
                    <a:pt x="17490" y="615"/>
                  </a:lnTo>
                  <a:lnTo>
                    <a:pt x="17382" y="607"/>
                  </a:lnTo>
                  <a:lnTo>
                    <a:pt x="17283" y="582"/>
                  </a:lnTo>
                  <a:lnTo>
                    <a:pt x="17183" y="557"/>
                  </a:lnTo>
                  <a:lnTo>
                    <a:pt x="16975" y="474"/>
                  </a:lnTo>
                  <a:lnTo>
                    <a:pt x="16768" y="391"/>
                  </a:lnTo>
                  <a:lnTo>
                    <a:pt x="16660" y="349"/>
                  </a:lnTo>
                  <a:lnTo>
                    <a:pt x="16552" y="308"/>
                  </a:lnTo>
                  <a:lnTo>
                    <a:pt x="16444" y="275"/>
                  </a:lnTo>
                  <a:lnTo>
                    <a:pt x="16336" y="258"/>
                  </a:lnTo>
                  <a:lnTo>
                    <a:pt x="16228" y="250"/>
                  </a:lnTo>
                  <a:lnTo>
                    <a:pt x="16120" y="250"/>
                  </a:lnTo>
                  <a:lnTo>
                    <a:pt x="15987" y="266"/>
                  </a:lnTo>
                  <a:lnTo>
                    <a:pt x="15912" y="275"/>
                  </a:lnTo>
                  <a:lnTo>
                    <a:pt x="15846" y="275"/>
                  </a:lnTo>
                  <a:lnTo>
                    <a:pt x="15796" y="258"/>
                  </a:lnTo>
                  <a:lnTo>
                    <a:pt x="15738" y="241"/>
                  </a:lnTo>
                  <a:lnTo>
                    <a:pt x="15647" y="183"/>
                  </a:lnTo>
                  <a:lnTo>
                    <a:pt x="15555" y="117"/>
                  </a:lnTo>
                  <a:lnTo>
                    <a:pt x="15455" y="59"/>
                  </a:lnTo>
                  <a:lnTo>
                    <a:pt x="15447" y="59"/>
                  </a:lnTo>
                  <a:lnTo>
                    <a:pt x="15323" y="17"/>
                  </a:lnTo>
                  <a:lnTo>
                    <a:pt x="15206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5409748" y="3603289"/>
              <a:ext cx="225973" cy="97072"/>
            </a:xfrm>
            <a:custGeom>
              <a:avLst/>
              <a:gdLst/>
              <a:ahLst/>
              <a:cxnLst/>
              <a:rect l="l" t="t" r="r" b="b"/>
              <a:pathLst>
                <a:path w="7426" h="3190" extrusionOk="0">
                  <a:moveTo>
                    <a:pt x="4278" y="1"/>
                  </a:moveTo>
                  <a:lnTo>
                    <a:pt x="4170" y="9"/>
                  </a:lnTo>
                  <a:lnTo>
                    <a:pt x="4062" y="17"/>
                  </a:lnTo>
                  <a:lnTo>
                    <a:pt x="3846" y="59"/>
                  </a:lnTo>
                  <a:lnTo>
                    <a:pt x="3630" y="109"/>
                  </a:lnTo>
                  <a:lnTo>
                    <a:pt x="3414" y="175"/>
                  </a:lnTo>
                  <a:lnTo>
                    <a:pt x="3206" y="250"/>
                  </a:lnTo>
                  <a:lnTo>
                    <a:pt x="2799" y="391"/>
                  </a:lnTo>
                  <a:lnTo>
                    <a:pt x="2392" y="549"/>
                  </a:lnTo>
                  <a:lnTo>
                    <a:pt x="1986" y="707"/>
                  </a:lnTo>
                  <a:lnTo>
                    <a:pt x="1587" y="873"/>
                  </a:lnTo>
                  <a:lnTo>
                    <a:pt x="1512" y="906"/>
                  </a:lnTo>
                  <a:lnTo>
                    <a:pt x="1446" y="948"/>
                  </a:lnTo>
                  <a:lnTo>
                    <a:pt x="1413" y="973"/>
                  </a:lnTo>
                  <a:lnTo>
                    <a:pt x="1388" y="997"/>
                  </a:lnTo>
                  <a:lnTo>
                    <a:pt x="1363" y="1031"/>
                  </a:lnTo>
                  <a:lnTo>
                    <a:pt x="1346" y="1072"/>
                  </a:lnTo>
                  <a:lnTo>
                    <a:pt x="1329" y="1122"/>
                  </a:lnTo>
                  <a:lnTo>
                    <a:pt x="1329" y="1180"/>
                  </a:lnTo>
                  <a:lnTo>
                    <a:pt x="1329" y="1247"/>
                  </a:lnTo>
                  <a:lnTo>
                    <a:pt x="1321" y="1305"/>
                  </a:lnTo>
                  <a:lnTo>
                    <a:pt x="1305" y="1346"/>
                  </a:lnTo>
                  <a:lnTo>
                    <a:pt x="1288" y="1388"/>
                  </a:lnTo>
                  <a:lnTo>
                    <a:pt x="1238" y="1463"/>
                  </a:lnTo>
                  <a:lnTo>
                    <a:pt x="1180" y="1529"/>
                  </a:lnTo>
                  <a:lnTo>
                    <a:pt x="1105" y="1587"/>
                  </a:lnTo>
                  <a:lnTo>
                    <a:pt x="1" y="2534"/>
                  </a:lnTo>
                  <a:lnTo>
                    <a:pt x="2426" y="3090"/>
                  </a:lnTo>
                  <a:lnTo>
                    <a:pt x="2658" y="3140"/>
                  </a:lnTo>
                  <a:lnTo>
                    <a:pt x="2775" y="3165"/>
                  </a:lnTo>
                  <a:lnTo>
                    <a:pt x="2891" y="3182"/>
                  </a:lnTo>
                  <a:lnTo>
                    <a:pt x="3007" y="3190"/>
                  </a:lnTo>
                  <a:lnTo>
                    <a:pt x="3123" y="3190"/>
                  </a:lnTo>
                  <a:lnTo>
                    <a:pt x="3240" y="3173"/>
                  </a:lnTo>
                  <a:lnTo>
                    <a:pt x="3356" y="3148"/>
                  </a:lnTo>
                  <a:lnTo>
                    <a:pt x="3472" y="3107"/>
                  </a:lnTo>
                  <a:lnTo>
                    <a:pt x="3588" y="3057"/>
                  </a:lnTo>
                  <a:lnTo>
                    <a:pt x="3813" y="2941"/>
                  </a:lnTo>
                  <a:lnTo>
                    <a:pt x="3929" y="2883"/>
                  </a:lnTo>
                  <a:lnTo>
                    <a:pt x="4045" y="2833"/>
                  </a:lnTo>
                  <a:lnTo>
                    <a:pt x="4170" y="2800"/>
                  </a:lnTo>
                  <a:lnTo>
                    <a:pt x="4228" y="2783"/>
                  </a:lnTo>
                  <a:lnTo>
                    <a:pt x="4286" y="2775"/>
                  </a:lnTo>
                  <a:lnTo>
                    <a:pt x="4377" y="2775"/>
                  </a:lnTo>
                  <a:lnTo>
                    <a:pt x="4460" y="2783"/>
                  </a:lnTo>
                  <a:lnTo>
                    <a:pt x="4543" y="2800"/>
                  </a:lnTo>
                  <a:lnTo>
                    <a:pt x="4627" y="2816"/>
                  </a:lnTo>
                  <a:lnTo>
                    <a:pt x="4784" y="2866"/>
                  </a:lnTo>
                  <a:lnTo>
                    <a:pt x="4950" y="2924"/>
                  </a:lnTo>
                  <a:lnTo>
                    <a:pt x="5083" y="2966"/>
                  </a:lnTo>
                  <a:lnTo>
                    <a:pt x="5216" y="2999"/>
                  </a:lnTo>
                  <a:lnTo>
                    <a:pt x="5349" y="3024"/>
                  </a:lnTo>
                  <a:lnTo>
                    <a:pt x="5482" y="3049"/>
                  </a:lnTo>
                  <a:lnTo>
                    <a:pt x="5623" y="3057"/>
                  </a:lnTo>
                  <a:lnTo>
                    <a:pt x="5756" y="3074"/>
                  </a:lnTo>
                  <a:lnTo>
                    <a:pt x="6030" y="3074"/>
                  </a:lnTo>
                  <a:lnTo>
                    <a:pt x="6171" y="3065"/>
                  </a:lnTo>
                  <a:lnTo>
                    <a:pt x="6304" y="3057"/>
                  </a:lnTo>
                  <a:lnTo>
                    <a:pt x="6437" y="3032"/>
                  </a:lnTo>
                  <a:lnTo>
                    <a:pt x="6578" y="3016"/>
                  </a:lnTo>
                  <a:lnTo>
                    <a:pt x="6711" y="2982"/>
                  </a:lnTo>
                  <a:lnTo>
                    <a:pt x="6844" y="2949"/>
                  </a:lnTo>
                  <a:lnTo>
                    <a:pt x="6977" y="2908"/>
                  </a:lnTo>
                  <a:lnTo>
                    <a:pt x="7101" y="2858"/>
                  </a:lnTo>
                  <a:lnTo>
                    <a:pt x="7193" y="2816"/>
                  </a:lnTo>
                  <a:lnTo>
                    <a:pt x="7284" y="2766"/>
                  </a:lnTo>
                  <a:lnTo>
                    <a:pt x="7317" y="2742"/>
                  </a:lnTo>
                  <a:lnTo>
                    <a:pt x="7351" y="2700"/>
                  </a:lnTo>
                  <a:lnTo>
                    <a:pt x="7384" y="2667"/>
                  </a:lnTo>
                  <a:lnTo>
                    <a:pt x="7409" y="2625"/>
                  </a:lnTo>
                  <a:lnTo>
                    <a:pt x="7417" y="2559"/>
                  </a:lnTo>
                  <a:lnTo>
                    <a:pt x="7425" y="2501"/>
                  </a:lnTo>
                  <a:lnTo>
                    <a:pt x="7409" y="2443"/>
                  </a:lnTo>
                  <a:lnTo>
                    <a:pt x="7392" y="2384"/>
                  </a:lnTo>
                  <a:lnTo>
                    <a:pt x="7359" y="2326"/>
                  </a:lnTo>
                  <a:lnTo>
                    <a:pt x="7317" y="2276"/>
                  </a:lnTo>
                  <a:lnTo>
                    <a:pt x="7276" y="2227"/>
                  </a:lnTo>
                  <a:lnTo>
                    <a:pt x="7226" y="2185"/>
                  </a:lnTo>
                  <a:lnTo>
                    <a:pt x="7118" y="2110"/>
                  </a:lnTo>
                  <a:lnTo>
                    <a:pt x="7010" y="2052"/>
                  </a:lnTo>
                  <a:lnTo>
                    <a:pt x="6902" y="1986"/>
                  </a:lnTo>
                  <a:lnTo>
                    <a:pt x="6794" y="1911"/>
                  </a:lnTo>
                  <a:lnTo>
                    <a:pt x="6711" y="1828"/>
                  </a:lnTo>
                  <a:lnTo>
                    <a:pt x="6645" y="1737"/>
                  </a:lnTo>
                  <a:lnTo>
                    <a:pt x="6586" y="1637"/>
                  </a:lnTo>
                  <a:lnTo>
                    <a:pt x="6537" y="1529"/>
                  </a:lnTo>
                  <a:lnTo>
                    <a:pt x="6495" y="1421"/>
                  </a:lnTo>
                  <a:lnTo>
                    <a:pt x="6454" y="1305"/>
                  </a:lnTo>
                  <a:lnTo>
                    <a:pt x="6379" y="1072"/>
                  </a:lnTo>
                  <a:lnTo>
                    <a:pt x="6337" y="964"/>
                  </a:lnTo>
                  <a:lnTo>
                    <a:pt x="6287" y="848"/>
                  </a:lnTo>
                  <a:lnTo>
                    <a:pt x="6229" y="748"/>
                  </a:lnTo>
                  <a:lnTo>
                    <a:pt x="6163" y="649"/>
                  </a:lnTo>
                  <a:lnTo>
                    <a:pt x="6088" y="557"/>
                  </a:lnTo>
                  <a:lnTo>
                    <a:pt x="6005" y="483"/>
                  </a:lnTo>
                  <a:lnTo>
                    <a:pt x="5955" y="449"/>
                  </a:lnTo>
                  <a:lnTo>
                    <a:pt x="5905" y="424"/>
                  </a:lnTo>
                  <a:lnTo>
                    <a:pt x="5856" y="400"/>
                  </a:lnTo>
                  <a:lnTo>
                    <a:pt x="5797" y="383"/>
                  </a:lnTo>
                  <a:lnTo>
                    <a:pt x="5706" y="375"/>
                  </a:lnTo>
                  <a:lnTo>
                    <a:pt x="5615" y="366"/>
                  </a:lnTo>
                  <a:lnTo>
                    <a:pt x="5523" y="366"/>
                  </a:lnTo>
                  <a:lnTo>
                    <a:pt x="5432" y="350"/>
                  </a:lnTo>
                  <a:lnTo>
                    <a:pt x="5366" y="333"/>
                  </a:lnTo>
                  <a:lnTo>
                    <a:pt x="5291" y="316"/>
                  </a:lnTo>
                  <a:lnTo>
                    <a:pt x="5158" y="250"/>
                  </a:lnTo>
                  <a:lnTo>
                    <a:pt x="5033" y="184"/>
                  </a:lnTo>
                  <a:lnTo>
                    <a:pt x="4901" y="117"/>
                  </a:lnTo>
                  <a:lnTo>
                    <a:pt x="4801" y="76"/>
                  </a:lnTo>
                  <a:lnTo>
                    <a:pt x="4693" y="42"/>
                  </a:lnTo>
                  <a:lnTo>
                    <a:pt x="4593" y="26"/>
                  </a:lnTo>
                  <a:lnTo>
                    <a:pt x="4485" y="9"/>
                  </a:lnTo>
                  <a:lnTo>
                    <a:pt x="4377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5496687" y="3794116"/>
              <a:ext cx="122359" cy="93268"/>
            </a:xfrm>
            <a:custGeom>
              <a:avLst/>
              <a:gdLst/>
              <a:ahLst/>
              <a:cxnLst/>
              <a:rect l="l" t="t" r="r" b="b"/>
              <a:pathLst>
                <a:path w="4021" h="3065" extrusionOk="0">
                  <a:moveTo>
                    <a:pt x="2625" y="0"/>
                  </a:moveTo>
                  <a:lnTo>
                    <a:pt x="2517" y="8"/>
                  </a:lnTo>
                  <a:lnTo>
                    <a:pt x="2401" y="33"/>
                  </a:lnTo>
                  <a:lnTo>
                    <a:pt x="2293" y="67"/>
                  </a:lnTo>
                  <a:lnTo>
                    <a:pt x="2185" y="108"/>
                  </a:lnTo>
                  <a:lnTo>
                    <a:pt x="2102" y="150"/>
                  </a:lnTo>
                  <a:lnTo>
                    <a:pt x="2019" y="191"/>
                  </a:lnTo>
                  <a:lnTo>
                    <a:pt x="1936" y="241"/>
                  </a:lnTo>
                  <a:lnTo>
                    <a:pt x="1861" y="299"/>
                  </a:lnTo>
                  <a:lnTo>
                    <a:pt x="1794" y="357"/>
                  </a:lnTo>
                  <a:lnTo>
                    <a:pt x="1736" y="432"/>
                  </a:lnTo>
                  <a:lnTo>
                    <a:pt x="1686" y="507"/>
                  </a:lnTo>
                  <a:lnTo>
                    <a:pt x="1653" y="590"/>
                  </a:lnTo>
                  <a:lnTo>
                    <a:pt x="1637" y="665"/>
                  </a:lnTo>
                  <a:lnTo>
                    <a:pt x="1620" y="739"/>
                  </a:lnTo>
                  <a:lnTo>
                    <a:pt x="1612" y="814"/>
                  </a:lnTo>
                  <a:lnTo>
                    <a:pt x="1595" y="889"/>
                  </a:lnTo>
                  <a:lnTo>
                    <a:pt x="1578" y="939"/>
                  </a:lnTo>
                  <a:lnTo>
                    <a:pt x="1554" y="988"/>
                  </a:lnTo>
                  <a:lnTo>
                    <a:pt x="1529" y="1038"/>
                  </a:lnTo>
                  <a:lnTo>
                    <a:pt x="1495" y="1080"/>
                  </a:lnTo>
                  <a:lnTo>
                    <a:pt x="1421" y="1163"/>
                  </a:lnTo>
                  <a:lnTo>
                    <a:pt x="1329" y="1238"/>
                  </a:lnTo>
                  <a:lnTo>
                    <a:pt x="1230" y="1296"/>
                  </a:lnTo>
                  <a:lnTo>
                    <a:pt x="1122" y="1346"/>
                  </a:lnTo>
                  <a:lnTo>
                    <a:pt x="1014" y="1379"/>
                  </a:lnTo>
                  <a:lnTo>
                    <a:pt x="906" y="1404"/>
                  </a:lnTo>
                  <a:lnTo>
                    <a:pt x="790" y="1420"/>
                  </a:lnTo>
                  <a:lnTo>
                    <a:pt x="682" y="1429"/>
                  </a:lnTo>
                  <a:lnTo>
                    <a:pt x="449" y="1445"/>
                  </a:lnTo>
                  <a:lnTo>
                    <a:pt x="225" y="1453"/>
                  </a:lnTo>
                  <a:lnTo>
                    <a:pt x="109" y="1470"/>
                  </a:lnTo>
                  <a:lnTo>
                    <a:pt x="1" y="1487"/>
                  </a:lnTo>
                  <a:lnTo>
                    <a:pt x="75" y="1852"/>
                  </a:lnTo>
                  <a:lnTo>
                    <a:pt x="158" y="2226"/>
                  </a:lnTo>
                  <a:lnTo>
                    <a:pt x="258" y="2583"/>
                  </a:lnTo>
                  <a:lnTo>
                    <a:pt x="374" y="2948"/>
                  </a:lnTo>
                  <a:lnTo>
                    <a:pt x="399" y="3006"/>
                  </a:lnTo>
                  <a:lnTo>
                    <a:pt x="416" y="3031"/>
                  </a:lnTo>
                  <a:lnTo>
                    <a:pt x="441" y="3048"/>
                  </a:lnTo>
                  <a:lnTo>
                    <a:pt x="474" y="3065"/>
                  </a:lnTo>
                  <a:lnTo>
                    <a:pt x="507" y="3065"/>
                  </a:lnTo>
                  <a:lnTo>
                    <a:pt x="574" y="3048"/>
                  </a:lnTo>
                  <a:lnTo>
                    <a:pt x="706" y="2998"/>
                  </a:lnTo>
                  <a:lnTo>
                    <a:pt x="839" y="2948"/>
                  </a:lnTo>
                  <a:lnTo>
                    <a:pt x="972" y="2890"/>
                  </a:lnTo>
                  <a:lnTo>
                    <a:pt x="1097" y="2832"/>
                  </a:lnTo>
                  <a:lnTo>
                    <a:pt x="1221" y="2757"/>
                  </a:lnTo>
                  <a:lnTo>
                    <a:pt x="1346" y="2683"/>
                  </a:lnTo>
                  <a:lnTo>
                    <a:pt x="1462" y="2600"/>
                  </a:lnTo>
                  <a:lnTo>
                    <a:pt x="1578" y="2517"/>
                  </a:lnTo>
                  <a:lnTo>
                    <a:pt x="1794" y="2342"/>
                  </a:lnTo>
                  <a:lnTo>
                    <a:pt x="1911" y="2259"/>
                  </a:lnTo>
                  <a:lnTo>
                    <a:pt x="2027" y="2193"/>
                  </a:lnTo>
                  <a:lnTo>
                    <a:pt x="2143" y="2134"/>
                  </a:lnTo>
                  <a:lnTo>
                    <a:pt x="2201" y="2110"/>
                  </a:lnTo>
                  <a:lnTo>
                    <a:pt x="2268" y="2093"/>
                  </a:lnTo>
                  <a:lnTo>
                    <a:pt x="2326" y="2085"/>
                  </a:lnTo>
                  <a:lnTo>
                    <a:pt x="2392" y="2076"/>
                  </a:lnTo>
                  <a:lnTo>
                    <a:pt x="2451" y="2085"/>
                  </a:lnTo>
                  <a:lnTo>
                    <a:pt x="2517" y="2093"/>
                  </a:lnTo>
                  <a:lnTo>
                    <a:pt x="2583" y="2118"/>
                  </a:lnTo>
                  <a:lnTo>
                    <a:pt x="2642" y="2143"/>
                  </a:lnTo>
                  <a:lnTo>
                    <a:pt x="2774" y="2193"/>
                  </a:lnTo>
                  <a:lnTo>
                    <a:pt x="2833" y="2209"/>
                  </a:lnTo>
                  <a:lnTo>
                    <a:pt x="2899" y="2218"/>
                  </a:lnTo>
                  <a:lnTo>
                    <a:pt x="2957" y="2218"/>
                  </a:lnTo>
                  <a:lnTo>
                    <a:pt x="3015" y="2201"/>
                  </a:lnTo>
                  <a:lnTo>
                    <a:pt x="3065" y="2168"/>
                  </a:lnTo>
                  <a:lnTo>
                    <a:pt x="3098" y="2134"/>
                  </a:lnTo>
                  <a:lnTo>
                    <a:pt x="3132" y="2085"/>
                  </a:lnTo>
                  <a:lnTo>
                    <a:pt x="3148" y="2035"/>
                  </a:lnTo>
                  <a:lnTo>
                    <a:pt x="3165" y="1985"/>
                  </a:lnTo>
                  <a:lnTo>
                    <a:pt x="3181" y="1927"/>
                  </a:lnTo>
                  <a:lnTo>
                    <a:pt x="3190" y="1811"/>
                  </a:lnTo>
                  <a:lnTo>
                    <a:pt x="3248" y="1171"/>
                  </a:lnTo>
                  <a:lnTo>
                    <a:pt x="3256" y="1146"/>
                  </a:lnTo>
                  <a:lnTo>
                    <a:pt x="3264" y="1121"/>
                  </a:lnTo>
                  <a:lnTo>
                    <a:pt x="3281" y="1105"/>
                  </a:lnTo>
                  <a:lnTo>
                    <a:pt x="3298" y="1105"/>
                  </a:lnTo>
                  <a:lnTo>
                    <a:pt x="3339" y="1096"/>
                  </a:lnTo>
                  <a:lnTo>
                    <a:pt x="3945" y="1113"/>
                  </a:lnTo>
                  <a:lnTo>
                    <a:pt x="3979" y="1047"/>
                  </a:lnTo>
                  <a:lnTo>
                    <a:pt x="4004" y="972"/>
                  </a:lnTo>
                  <a:lnTo>
                    <a:pt x="4012" y="897"/>
                  </a:lnTo>
                  <a:lnTo>
                    <a:pt x="4020" y="822"/>
                  </a:lnTo>
                  <a:lnTo>
                    <a:pt x="4012" y="748"/>
                  </a:lnTo>
                  <a:lnTo>
                    <a:pt x="3995" y="673"/>
                  </a:lnTo>
                  <a:lnTo>
                    <a:pt x="3970" y="606"/>
                  </a:lnTo>
                  <a:lnTo>
                    <a:pt x="3929" y="540"/>
                  </a:lnTo>
                  <a:lnTo>
                    <a:pt x="3887" y="473"/>
                  </a:lnTo>
                  <a:lnTo>
                    <a:pt x="3837" y="424"/>
                  </a:lnTo>
                  <a:lnTo>
                    <a:pt x="3771" y="374"/>
                  </a:lnTo>
                  <a:lnTo>
                    <a:pt x="3705" y="332"/>
                  </a:lnTo>
                  <a:lnTo>
                    <a:pt x="3638" y="307"/>
                  </a:lnTo>
                  <a:lnTo>
                    <a:pt x="3563" y="282"/>
                  </a:lnTo>
                  <a:lnTo>
                    <a:pt x="3489" y="274"/>
                  </a:lnTo>
                  <a:lnTo>
                    <a:pt x="3414" y="274"/>
                  </a:lnTo>
                  <a:lnTo>
                    <a:pt x="3331" y="282"/>
                  </a:lnTo>
                  <a:lnTo>
                    <a:pt x="3248" y="282"/>
                  </a:lnTo>
                  <a:lnTo>
                    <a:pt x="3215" y="266"/>
                  </a:lnTo>
                  <a:lnTo>
                    <a:pt x="3190" y="258"/>
                  </a:lnTo>
                  <a:lnTo>
                    <a:pt x="3132" y="216"/>
                  </a:lnTo>
                  <a:lnTo>
                    <a:pt x="3032" y="116"/>
                  </a:lnTo>
                  <a:lnTo>
                    <a:pt x="2990" y="83"/>
                  </a:lnTo>
                  <a:lnTo>
                    <a:pt x="2940" y="58"/>
                  </a:lnTo>
                  <a:lnTo>
                    <a:pt x="2891" y="33"/>
                  </a:lnTo>
                  <a:lnTo>
                    <a:pt x="2841" y="17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5847972" y="3572980"/>
              <a:ext cx="64481" cy="137757"/>
            </a:xfrm>
            <a:custGeom>
              <a:avLst/>
              <a:gdLst/>
              <a:ahLst/>
              <a:cxnLst/>
              <a:rect l="l" t="t" r="r" b="b"/>
              <a:pathLst>
                <a:path w="2119" h="4527" extrusionOk="0">
                  <a:moveTo>
                    <a:pt x="108" y="0"/>
                  </a:moveTo>
                  <a:lnTo>
                    <a:pt x="133" y="183"/>
                  </a:lnTo>
                  <a:lnTo>
                    <a:pt x="166" y="357"/>
                  </a:lnTo>
                  <a:lnTo>
                    <a:pt x="233" y="723"/>
                  </a:lnTo>
                  <a:lnTo>
                    <a:pt x="258" y="906"/>
                  </a:lnTo>
                  <a:lnTo>
                    <a:pt x="274" y="1080"/>
                  </a:lnTo>
                  <a:lnTo>
                    <a:pt x="274" y="1263"/>
                  </a:lnTo>
                  <a:lnTo>
                    <a:pt x="266" y="1354"/>
                  </a:lnTo>
                  <a:lnTo>
                    <a:pt x="250" y="1445"/>
                  </a:lnTo>
                  <a:lnTo>
                    <a:pt x="216" y="1595"/>
                  </a:lnTo>
                  <a:lnTo>
                    <a:pt x="166" y="1744"/>
                  </a:lnTo>
                  <a:lnTo>
                    <a:pt x="117" y="1886"/>
                  </a:lnTo>
                  <a:lnTo>
                    <a:pt x="75" y="2035"/>
                  </a:lnTo>
                  <a:lnTo>
                    <a:pt x="42" y="2168"/>
                  </a:lnTo>
                  <a:lnTo>
                    <a:pt x="25" y="2309"/>
                  </a:lnTo>
                  <a:lnTo>
                    <a:pt x="9" y="2442"/>
                  </a:lnTo>
                  <a:lnTo>
                    <a:pt x="0" y="2583"/>
                  </a:lnTo>
                  <a:lnTo>
                    <a:pt x="0" y="2716"/>
                  </a:lnTo>
                  <a:lnTo>
                    <a:pt x="9" y="2857"/>
                  </a:lnTo>
                  <a:lnTo>
                    <a:pt x="25" y="2998"/>
                  </a:lnTo>
                  <a:lnTo>
                    <a:pt x="42" y="3131"/>
                  </a:lnTo>
                  <a:lnTo>
                    <a:pt x="100" y="3405"/>
                  </a:lnTo>
                  <a:lnTo>
                    <a:pt x="166" y="3679"/>
                  </a:lnTo>
                  <a:lnTo>
                    <a:pt x="241" y="3953"/>
                  </a:lnTo>
                  <a:lnTo>
                    <a:pt x="324" y="4228"/>
                  </a:lnTo>
                  <a:lnTo>
                    <a:pt x="357" y="4327"/>
                  </a:lnTo>
                  <a:lnTo>
                    <a:pt x="382" y="4377"/>
                  </a:lnTo>
                  <a:lnTo>
                    <a:pt x="407" y="4419"/>
                  </a:lnTo>
                  <a:lnTo>
                    <a:pt x="441" y="4460"/>
                  </a:lnTo>
                  <a:lnTo>
                    <a:pt x="482" y="4493"/>
                  </a:lnTo>
                  <a:lnTo>
                    <a:pt x="524" y="4518"/>
                  </a:lnTo>
                  <a:lnTo>
                    <a:pt x="565" y="4526"/>
                  </a:lnTo>
                  <a:lnTo>
                    <a:pt x="615" y="4526"/>
                  </a:lnTo>
                  <a:lnTo>
                    <a:pt x="656" y="4518"/>
                  </a:lnTo>
                  <a:lnTo>
                    <a:pt x="748" y="4493"/>
                  </a:lnTo>
                  <a:lnTo>
                    <a:pt x="789" y="4477"/>
                  </a:lnTo>
                  <a:lnTo>
                    <a:pt x="839" y="4468"/>
                  </a:lnTo>
                  <a:lnTo>
                    <a:pt x="881" y="4468"/>
                  </a:lnTo>
                  <a:lnTo>
                    <a:pt x="922" y="4477"/>
                  </a:lnTo>
                  <a:lnTo>
                    <a:pt x="1246" y="3920"/>
                  </a:lnTo>
                  <a:lnTo>
                    <a:pt x="1288" y="3862"/>
                  </a:lnTo>
                  <a:lnTo>
                    <a:pt x="1304" y="3837"/>
                  </a:lnTo>
                  <a:lnTo>
                    <a:pt x="1337" y="3821"/>
                  </a:lnTo>
                  <a:lnTo>
                    <a:pt x="1362" y="3804"/>
                  </a:lnTo>
                  <a:lnTo>
                    <a:pt x="1396" y="3796"/>
                  </a:lnTo>
                  <a:lnTo>
                    <a:pt x="1454" y="3796"/>
                  </a:lnTo>
                  <a:lnTo>
                    <a:pt x="1587" y="3812"/>
                  </a:lnTo>
                  <a:lnTo>
                    <a:pt x="1653" y="3812"/>
                  </a:lnTo>
                  <a:lnTo>
                    <a:pt x="1711" y="3804"/>
                  </a:lnTo>
                  <a:lnTo>
                    <a:pt x="1778" y="3787"/>
                  </a:lnTo>
                  <a:lnTo>
                    <a:pt x="1827" y="3762"/>
                  </a:lnTo>
                  <a:lnTo>
                    <a:pt x="1886" y="3729"/>
                  </a:lnTo>
                  <a:lnTo>
                    <a:pt x="1935" y="3688"/>
                  </a:lnTo>
                  <a:lnTo>
                    <a:pt x="1977" y="3638"/>
                  </a:lnTo>
                  <a:lnTo>
                    <a:pt x="2018" y="3588"/>
                  </a:lnTo>
                  <a:lnTo>
                    <a:pt x="2052" y="3538"/>
                  </a:lnTo>
                  <a:lnTo>
                    <a:pt x="2085" y="3480"/>
                  </a:lnTo>
                  <a:lnTo>
                    <a:pt x="2102" y="3422"/>
                  </a:lnTo>
                  <a:lnTo>
                    <a:pt x="2118" y="3355"/>
                  </a:lnTo>
                  <a:lnTo>
                    <a:pt x="2118" y="3289"/>
                  </a:lnTo>
                  <a:lnTo>
                    <a:pt x="2118" y="3231"/>
                  </a:lnTo>
                  <a:lnTo>
                    <a:pt x="2102" y="3173"/>
                  </a:lnTo>
                  <a:lnTo>
                    <a:pt x="2085" y="3106"/>
                  </a:lnTo>
                  <a:lnTo>
                    <a:pt x="2052" y="3048"/>
                  </a:lnTo>
                  <a:lnTo>
                    <a:pt x="2010" y="2990"/>
                  </a:lnTo>
                  <a:lnTo>
                    <a:pt x="1960" y="2940"/>
                  </a:lnTo>
                  <a:lnTo>
                    <a:pt x="1911" y="2890"/>
                  </a:lnTo>
                  <a:lnTo>
                    <a:pt x="1803" y="2807"/>
                  </a:lnTo>
                  <a:lnTo>
                    <a:pt x="1686" y="2724"/>
                  </a:lnTo>
                  <a:lnTo>
                    <a:pt x="1578" y="2633"/>
                  </a:lnTo>
                  <a:lnTo>
                    <a:pt x="1520" y="2591"/>
                  </a:lnTo>
                  <a:lnTo>
                    <a:pt x="1470" y="2542"/>
                  </a:lnTo>
                  <a:lnTo>
                    <a:pt x="1429" y="2492"/>
                  </a:lnTo>
                  <a:lnTo>
                    <a:pt x="1396" y="2434"/>
                  </a:lnTo>
                  <a:lnTo>
                    <a:pt x="1362" y="2376"/>
                  </a:lnTo>
                  <a:lnTo>
                    <a:pt x="1346" y="2309"/>
                  </a:lnTo>
                  <a:lnTo>
                    <a:pt x="1337" y="2259"/>
                  </a:lnTo>
                  <a:lnTo>
                    <a:pt x="1329" y="2201"/>
                  </a:lnTo>
                  <a:lnTo>
                    <a:pt x="1337" y="2093"/>
                  </a:lnTo>
                  <a:lnTo>
                    <a:pt x="1346" y="1977"/>
                  </a:lnTo>
                  <a:lnTo>
                    <a:pt x="1346" y="1869"/>
                  </a:lnTo>
                  <a:lnTo>
                    <a:pt x="1337" y="1811"/>
                  </a:lnTo>
                  <a:lnTo>
                    <a:pt x="1321" y="1753"/>
                  </a:lnTo>
                  <a:lnTo>
                    <a:pt x="1296" y="1703"/>
                  </a:lnTo>
                  <a:lnTo>
                    <a:pt x="1271" y="1653"/>
                  </a:lnTo>
                  <a:lnTo>
                    <a:pt x="1230" y="1611"/>
                  </a:lnTo>
                  <a:lnTo>
                    <a:pt x="1188" y="1587"/>
                  </a:lnTo>
                  <a:lnTo>
                    <a:pt x="1138" y="1570"/>
                  </a:lnTo>
                  <a:lnTo>
                    <a:pt x="1088" y="1562"/>
                  </a:lnTo>
                  <a:lnTo>
                    <a:pt x="1072" y="1520"/>
                  </a:lnTo>
                  <a:lnTo>
                    <a:pt x="1063" y="1470"/>
                  </a:lnTo>
                  <a:lnTo>
                    <a:pt x="1072" y="1420"/>
                  </a:lnTo>
                  <a:lnTo>
                    <a:pt x="1088" y="1371"/>
                  </a:lnTo>
                  <a:lnTo>
                    <a:pt x="1130" y="1271"/>
                  </a:lnTo>
                  <a:lnTo>
                    <a:pt x="1171" y="1171"/>
                  </a:lnTo>
                  <a:lnTo>
                    <a:pt x="1188" y="1121"/>
                  </a:lnTo>
                  <a:lnTo>
                    <a:pt x="1196" y="1063"/>
                  </a:lnTo>
                  <a:lnTo>
                    <a:pt x="1196" y="1005"/>
                  </a:lnTo>
                  <a:lnTo>
                    <a:pt x="1188" y="955"/>
                  </a:lnTo>
                  <a:lnTo>
                    <a:pt x="1180" y="906"/>
                  </a:lnTo>
                  <a:lnTo>
                    <a:pt x="1146" y="864"/>
                  </a:lnTo>
                  <a:lnTo>
                    <a:pt x="1113" y="839"/>
                  </a:lnTo>
                  <a:lnTo>
                    <a:pt x="1072" y="822"/>
                  </a:lnTo>
                  <a:lnTo>
                    <a:pt x="1030" y="822"/>
                  </a:lnTo>
                  <a:lnTo>
                    <a:pt x="997" y="831"/>
                  </a:lnTo>
                  <a:lnTo>
                    <a:pt x="922" y="847"/>
                  </a:lnTo>
                  <a:lnTo>
                    <a:pt x="856" y="847"/>
                  </a:lnTo>
                  <a:lnTo>
                    <a:pt x="806" y="822"/>
                  </a:lnTo>
                  <a:lnTo>
                    <a:pt x="764" y="789"/>
                  </a:lnTo>
                  <a:lnTo>
                    <a:pt x="723" y="739"/>
                  </a:lnTo>
                  <a:lnTo>
                    <a:pt x="698" y="681"/>
                  </a:lnTo>
                  <a:lnTo>
                    <a:pt x="673" y="623"/>
                  </a:lnTo>
                  <a:lnTo>
                    <a:pt x="656" y="557"/>
                  </a:lnTo>
                  <a:lnTo>
                    <a:pt x="656" y="490"/>
                  </a:lnTo>
                  <a:lnTo>
                    <a:pt x="665" y="366"/>
                  </a:lnTo>
                  <a:lnTo>
                    <a:pt x="681" y="241"/>
                  </a:lnTo>
                  <a:lnTo>
                    <a:pt x="690" y="183"/>
                  </a:lnTo>
                  <a:lnTo>
                    <a:pt x="690" y="117"/>
                  </a:lnTo>
                  <a:lnTo>
                    <a:pt x="681" y="58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5985698" y="3639683"/>
              <a:ext cx="51092" cy="25044"/>
            </a:xfrm>
            <a:custGeom>
              <a:avLst/>
              <a:gdLst/>
              <a:ahLst/>
              <a:cxnLst/>
              <a:rect l="l" t="t" r="r" b="b"/>
              <a:pathLst>
                <a:path w="1679" h="823" extrusionOk="0">
                  <a:moveTo>
                    <a:pt x="42" y="1"/>
                  </a:moveTo>
                  <a:lnTo>
                    <a:pt x="17" y="92"/>
                  </a:lnTo>
                  <a:lnTo>
                    <a:pt x="1" y="184"/>
                  </a:lnTo>
                  <a:lnTo>
                    <a:pt x="1" y="275"/>
                  </a:lnTo>
                  <a:lnTo>
                    <a:pt x="9" y="366"/>
                  </a:lnTo>
                  <a:lnTo>
                    <a:pt x="142" y="441"/>
                  </a:lnTo>
                  <a:lnTo>
                    <a:pt x="275" y="507"/>
                  </a:lnTo>
                  <a:lnTo>
                    <a:pt x="416" y="566"/>
                  </a:lnTo>
                  <a:lnTo>
                    <a:pt x="557" y="624"/>
                  </a:lnTo>
                  <a:lnTo>
                    <a:pt x="698" y="673"/>
                  </a:lnTo>
                  <a:lnTo>
                    <a:pt x="848" y="723"/>
                  </a:lnTo>
                  <a:lnTo>
                    <a:pt x="997" y="765"/>
                  </a:lnTo>
                  <a:lnTo>
                    <a:pt x="1138" y="798"/>
                  </a:lnTo>
                  <a:lnTo>
                    <a:pt x="1213" y="815"/>
                  </a:lnTo>
                  <a:lnTo>
                    <a:pt x="1280" y="823"/>
                  </a:lnTo>
                  <a:lnTo>
                    <a:pt x="1346" y="823"/>
                  </a:lnTo>
                  <a:lnTo>
                    <a:pt x="1412" y="815"/>
                  </a:lnTo>
                  <a:lnTo>
                    <a:pt x="1462" y="798"/>
                  </a:lnTo>
                  <a:lnTo>
                    <a:pt x="1495" y="781"/>
                  </a:lnTo>
                  <a:lnTo>
                    <a:pt x="1537" y="757"/>
                  </a:lnTo>
                  <a:lnTo>
                    <a:pt x="1570" y="723"/>
                  </a:lnTo>
                  <a:lnTo>
                    <a:pt x="1595" y="690"/>
                  </a:lnTo>
                  <a:lnTo>
                    <a:pt x="1620" y="657"/>
                  </a:lnTo>
                  <a:lnTo>
                    <a:pt x="1653" y="574"/>
                  </a:lnTo>
                  <a:lnTo>
                    <a:pt x="1670" y="482"/>
                  </a:lnTo>
                  <a:lnTo>
                    <a:pt x="1678" y="441"/>
                  </a:lnTo>
                  <a:lnTo>
                    <a:pt x="1670" y="399"/>
                  </a:lnTo>
                  <a:lnTo>
                    <a:pt x="1662" y="358"/>
                  </a:lnTo>
                  <a:lnTo>
                    <a:pt x="1645" y="316"/>
                  </a:lnTo>
                  <a:lnTo>
                    <a:pt x="1628" y="275"/>
                  </a:lnTo>
                  <a:lnTo>
                    <a:pt x="1595" y="242"/>
                  </a:lnTo>
                  <a:lnTo>
                    <a:pt x="1554" y="200"/>
                  </a:lnTo>
                  <a:lnTo>
                    <a:pt x="1504" y="167"/>
                  </a:lnTo>
                  <a:lnTo>
                    <a:pt x="1454" y="142"/>
                  </a:lnTo>
                  <a:lnTo>
                    <a:pt x="1396" y="117"/>
                  </a:lnTo>
                  <a:lnTo>
                    <a:pt x="1280" y="84"/>
                  </a:lnTo>
                  <a:lnTo>
                    <a:pt x="1155" y="67"/>
                  </a:lnTo>
                  <a:lnTo>
                    <a:pt x="881" y="42"/>
                  </a:lnTo>
                  <a:lnTo>
                    <a:pt x="599" y="17"/>
                  </a:lnTo>
                  <a:lnTo>
                    <a:pt x="324" y="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6143143" y="3624529"/>
              <a:ext cx="88977" cy="91503"/>
            </a:xfrm>
            <a:custGeom>
              <a:avLst/>
              <a:gdLst/>
              <a:ahLst/>
              <a:cxnLst/>
              <a:rect l="l" t="t" r="r" b="b"/>
              <a:pathLst>
                <a:path w="2924" h="3007" extrusionOk="0">
                  <a:moveTo>
                    <a:pt x="158" y="1"/>
                  </a:moveTo>
                  <a:lnTo>
                    <a:pt x="84" y="9"/>
                  </a:lnTo>
                  <a:lnTo>
                    <a:pt x="42" y="17"/>
                  </a:lnTo>
                  <a:lnTo>
                    <a:pt x="25" y="25"/>
                  </a:lnTo>
                  <a:lnTo>
                    <a:pt x="17" y="42"/>
                  </a:lnTo>
                  <a:lnTo>
                    <a:pt x="1" y="59"/>
                  </a:lnTo>
                  <a:lnTo>
                    <a:pt x="1" y="84"/>
                  </a:lnTo>
                  <a:lnTo>
                    <a:pt x="9" y="142"/>
                  </a:lnTo>
                  <a:lnTo>
                    <a:pt x="366" y="1338"/>
                  </a:lnTo>
                  <a:lnTo>
                    <a:pt x="457" y="1637"/>
                  </a:lnTo>
                  <a:lnTo>
                    <a:pt x="507" y="1778"/>
                  </a:lnTo>
                  <a:lnTo>
                    <a:pt x="574" y="1919"/>
                  </a:lnTo>
                  <a:lnTo>
                    <a:pt x="640" y="2060"/>
                  </a:lnTo>
                  <a:lnTo>
                    <a:pt x="723" y="2185"/>
                  </a:lnTo>
                  <a:lnTo>
                    <a:pt x="773" y="2243"/>
                  </a:lnTo>
                  <a:lnTo>
                    <a:pt x="823" y="2301"/>
                  </a:lnTo>
                  <a:lnTo>
                    <a:pt x="881" y="2351"/>
                  </a:lnTo>
                  <a:lnTo>
                    <a:pt x="939" y="2401"/>
                  </a:lnTo>
                  <a:lnTo>
                    <a:pt x="1014" y="2450"/>
                  </a:lnTo>
                  <a:lnTo>
                    <a:pt x="1105" y="2500"/>
                  </a:lnTo>
                  <a:lnTo>
                    <a:pt x="1188" y="2542"/>
                  </a:lnTo>
                  <a:lnTo>
                    <a:pt x="1279" y="2575"/>
                  </a:lnTo>
                  <a:lnTo>
                    <a:pt x="1470" y="2633"/>
                  </a:lnTo>
                  <a:lnTo>
                    <a:pt x="1661" y="2683"/>
                  </a:lnTo>
                  <a:lnTo>
                    <a:pt x="2924" y="3007"/>
                  </a:lnTo>
                  <a:lnTo>
                    <a:pt x="2924" y="2907"/>
                  </a:lnTo>
                  <a:lnTo>
                    <a:pt x="2916" y="2816"/>
                  </a:lnTo>
                  <a:lnTo>
                    <a:pt x="2899" y="2716"/>
                  </a:lnTo>
                  <a:lnTo>
                    <a:pt x="2874" y="2625"/>
                  </a:lnTo>
                  <a:lnTo>
                    <a:pt x="2832" y="2534"/>
                  </a:lnTo>
                  <a:lnTo>
                    <a:pt x="2791" y="2450"/>
                  </a:lnTo>
                  <a:lnTo>
                    <a:pt x="2733" y="2376"/>
                  </a:lnTo>
                  <a:lnTo>
                    <a:pt x="2666" y="2301"/>
                  </a:lnTo>
                  <a:lnTo>
                    <a:pt x="2583" y="2226"/>
                  </a:lnTo>
                  <a:lnTo>
                    <a:pt x="2492" y="2151"/>
                  </a:lnTo>
                  <a:lnTo>
                    <a:pt x="2293" y="2027"/>
                  </a:lnTo>
                  <a:lnTo>
                    <a:pt x="2193" y="1960"/>
                  </a:lnTo>
                  <a:lnTo>
                    <a:pt x="2093" y="1894"/>
                  </a:lnTo>
                  <a:lnTo>
                    <a:pt x="2002" y="1819"/>
                  </a:lnTo>
                  <a:lnTo>
                    <a:pt x="1927" y="1736"/>
                  </a:lnTo>
                  <a:lnTo>
                    <a:pt x="1886" y="1686"/>
                  </a:lnTo>
                  <a:lnTo>
                    <a:pt x="1844" y="1628"/>
                  </a:lnTo>
                  <a:lnTo>
                    <a:pt x="1778" y="1504"/>
                  </a:lnTo>
                  <a:lnTo>
                    <a:pt x="1728" y="1379"/>
                  </a:lnTo>
                  <a:lnTo>
                    <a:pt x="1678" y="1246"/>
                  </a:lnTo>
                  <a:lnTo>
                    <a:pt x="1537" y="864"/>
                  </a:lnTo>
                  <a:lnTo>
                    <a:pt x="632" y="216"/>
                  </a:lnTo>
                  <a:lnTo>
                    <a:pt x="507" y="133"/>
                  </a:lnTo>
                  <a:lnTo>
                    <a:pt x="441" y="92"/>
                  </a:lnTo>
                  <a:lnTo>
                    <a:pt x="366" y="59"/>
                  </a:lnTo>
                  <a:lnTo>
                    <a:pt x="299" y="25"/>
                  </a:lnTo>
                  <a:lnTo>
                    <a:pt x="225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5754217" y="3472378"/>
              <a:ext cx="61438" cy="45280"/>
            </a:xfrm>
            <a:custGeom>
              <a:avLst/>
              <a:gdLst/>
              <a:ahLst/>
              <a:cxnLst/>
              <a:rect l="l" t="t" r="r" b="b"/>
              <a:pathLst>
                <a:path w="2019" h="1488" extrusionOk="0">
                  <a:moveTo>
                    <a:pt x="0" y="1"/>
                  </a:moveTo>
                  <a:lnTo>
                    <a:pt x="0" y="59"/>
                  </a:lnTo>
                  <a:lnTo>
                    <a:pt x="9" y="117"/>
                  </a:lnTo>
                  <a:lnTo>
                    <a:pt x="25" y="242"/>
                  </a:lnTo>
                  <a:lnTo>
                    <a:pt x="58" y="358"/>
                  </a:lnTo>
                  <a:lnTo>
                    <a:pt x="100" y="474"/>
                  </a:lnTo>
                  <a:lnTo>
                    <a:pt x="133" y="591"/>
                  </a:lnTo>
                  <a:lnTo>
                    <a:pt x="166" y="707"/>
                  </a:lnTo>
                  <a:lnTo>
                    <a:pt x="191" y="823"/>
                  </a:lnTo>
                  <a:lnTo>
                    <a:pt x="200" y="948"/>
                  </a:lnTo>
                  <a:lnTo>
                    <a:pt x="191" y="1139"/>
                  </a:lnTo>
                  <a:lnTo>
                    <a:pt x="191" y="1230"/>
                  </a:lnTo>
                  <a:lnTo>
                    <a:pt x="208" y="1280"/>
                  </a:lnTo>
                  <a:lnTo>
                    <a:pt x="224" y="1321"/>
                  </a:lnTo>
                  <a:lnTo>
                    <a:pt x="241" y="1355"/>
                  </a:lnTo>
                  <a:lnTo>
                    <a:pt x="266" y="1380"/>
                  </a:lnTo>
                  <a:lnTo>
                    <a:pt x="324" y="1429"/>
                  </a:lnTo>
                  <a:lnTo>
                    <a:pt x="391" y="1463"/>
                  </a:lnTo>
                  <a:lnTo>
                    <a:pt x="465" y="1479"/>
                  </a:lnTo>
                  <a:lnTo>
                    <a:pt x="540" y="1488"/>
                  </a:lnTo>
                  <a:lnTo>
                    <a:pt x="706" y="1488"/>
                  </a:lnTo>
                  <a:lnTo>
                    <a:pt x="789" y="1479"/>
                  </a:lnTo>
                  <a:lnTo>
                    <a:pt x="1885" y="1313"/>
                  </a:lnTo>
                  <a:lnTo>
                    <a:pt x="1944" y="1305"/>
                  </a:lnTo>
                  <a:lnTo>
                    <a:pt x="1969" y="1288"/>
                  </a:lnTo>
                  <a:lnTo>
                    <a:pt x="1993" y="1272"/>
                  </a:lnTo>
                  <a:lnTo>
                    <a:pt x="2010" y="1247"/>
                  </a:lnTo>
                  <a:lnTo>
                    <a:pt x="2018" y="1213"/>
                  </a:lnTo>
                  <a:lnTo>
                    <a:pt x="2018" y="1180"/>
                  </a:lnTo>
                  <a:lnTo>
                    <a:pt x="2018" y="1147"/>
                  </a:lnTo>
                  <a:lnTo>
                    <a:pt x="2002" y="1089"/>
                  </a:lnTo>
                  <a:lnTo>
                    <a:pt x="1969" y="1031"/>
                  </a:lnTo>
                  <a:lnTo>
                    <a:pt x="1935" y="981"/>
                  </a:lnTo>
                  <a:lnTo>
                    <a:pt x="1894" y="923"/>
                  </a:lnTo>
                  <a:lnTo>
                    <a:pt x="1794" y="831"/>
                  </a:lnTo>
                  <a:lnTo>
                    <a:pt x="1694" y="757"/>
                  </a:lnTo>
                  <a:lnTo>
                    <a:pt x="1288" y="449"/>
                  </a:lnTo>
                  <a:lnTo>
                    <a:pt x="1138" y="341"/>
                  </a:lnTo>
                  <a:lnTo>
                    <a:pt x="972" y="233"/>
                  </a:lnTo>
                  <a:lnTo>
                    <a:pt x="864" y="175"/>
                  </a:lnTo>
                  <a:lnTo>
                    <a:pt x="748" y="126"/>
                  </a:lnTo>
                  <a:lnTo>
                    <a:pt x="631" y="84"/>
                  </a:lnTo>
                  <a:lnTo>
                    <a:pt x="507" y="42"/>
                  </a:lnTo>
                  <a:lnTo>
                    <a:pt x="382" y="1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5688761" y="3397825"/>
              <a:ext cx="98837" cy="54622"/>
            </a:xfrm>
            <a:custGeom>
              <a:avLst/>
              <a:gdLst/>
              <a:ahLst/>
              <a:cxnLst/>
              <a:rect l="l" t="t" r="r" b="b"/>
              <a:pathLst>
                <a:path w="3248" h="1795" extrusionOk="0">
                  <a:moveTo>
                    <a:pt x="2110" y="1"/>
                  </a:moveTo>
                  <a:lnTo>
                    <a:pt x="2002" y="9"/>
                  </a:lnTo>
                  <a:lnTo>
                    <a:pt x="1894" y="18"/>
                  </a:lnTo>
                  <a:lnTo>
                    <a:pt x="1786" y="34"/>
                  </a:lnTo>
                  <a:lnTo>
                    <a:pt x="1678" y="59"/>
                  </a:lnTo>
                  <a:lnTo>
                    <a:pt x="1553" y="92"/>
                  </a:lnTo>
                  <a:lnTo>
                    <a:pt x="1437" y="134"/>
                  </a:lnTo>
                  <a:lnTo>
                    <a:pt x="1196" y="234"/>
                  </a:lnTo>
                  <a:lnTo>
                    <a:pt x="964" y="325"/>
                  </a:lnTo>
                  <a:lnTo>
                    <a:pt x="424" y="557"/>
                  </a:lnTo>
                  <a:lnTo>
                    <a:pt x="283" y="616"/>
                  </a:lnTo>
                  <a:lnTo>
                    <a:pt x="216" y="657"/>
                  </a:lnTo>
                  <a:lnTo>
                    <a:pt x="158" y="699"/>
                  </a:lnTo>
                  <a:lnTo>
                    <a:pt x="100" y="748"/>
                  </a:lnTo>
                  <a:lnTo>
                    <a:pt x="58" y="798"/>
                  </a:lnTo>
                  <a:lnTo>
                    <a:pt x="25" y="856"/>
                  </a:lnTo>
                  <a:lnTo>
                    <a:pt x="0" y="931"/>
                  </a:lnTo>
                  <a:lnTo>
                    <a:pt x="0" y="981"/>
                  </a:lnTo>
                  <a:lnTo>
                    <a:pt x="0" y="1022"/>
                  </a:lnTo>
                  <a:lnTo>
                    <a:pt x="17" y="1072"/>
                  </a:lnTo>
                  <a:lnTo>
                    <a:pt x="34" y="1114"/>
                  </a:lnTo>
                  <a:lnTo>
                    <a:pt x="50" y="1164"/>
                  </a:lnTo>
                  <a:lnTo>
                    <a:pt x="83" y="1197"/>
                  </a:lnTo>
                  <a:lnTo>
                    <a:pt x="150" y="1272"/>
                  </a:lnTo>
                  <a:lnTo>
                    <a:pt x="225" y="1330"/>
                  </a:lnTo>
                  <a:lnTo>
                    <a:pt x="308" y="1380"/>
                  </a:lnTo>
                  <a:lnTo>
                    <a:pt x="399" y="1421"/>
                  </a:lnTo>
                  <a:lnTo>
                    <a:pt x="482" y="1463"/>
                  </a:lnTo>
                  <a:lnTo>
                    <a:pt x="789" y="1587"/>
                  </a:lnTo>
                  <a:lnTo>
                    <a:pt x="947" y="1645"/>
                  </a:lnTo>
                  <a:lnTo>
                    <a:pt x="1105" y="1695"/>
                  </a:lnTo>
                  <a:lnTo>
                    <a:pt x="1263" y="1737"/>
                  </a:lnTo>
                  <a:lnTo>
                    <a:pt x="1420" y="1770"/>
                  </a:lnTo>
                  <a:lnTo>
                    <a:pt x="1587" y="1787"/>
                  </a:lnTo>
                  <a:lnTo>
                    <a:pt x="1753" y="1795"/>
                  </a:lnTo>
                  <a:lnTo>
                    <a:pt x="1844" y="1787"/>
                  </a:lnTo>
                  <a:lnTo>
                    <a:pt x="1944" y="1770"/>
                  </a:lnTo>
                  <a:lnTo>
                    <a:pt x="1985" y="1753"/>
                  </a:lnTo>
                  <a:lnTo>
                    <a:pt x="2027" y="1737"/>
                  </a:lnTo>
                  <a:lnTo>
                    <a:pt x="2068" y="1712"/>
                  </a:lnTo>
                  <a:lnTo>
                    <a:pt x="2101" y="1679"/>
                  </a:lnTo>
                  <a:lnTo>
                    <a:pt x="2151" y="1629"/>
                  </a:lnTo>
                  <a:lnTo>
                    <a:pt x="2184" y="1571"/>
                  </a:lnTo>
                  <a:lnTo>
                    <a:pt x="2226" y="1512"/>
                  </a:lnTo>
                  <a:lnTo>
                    <a:pt x="2268" y="1463"/>
                  </a:lnTo>
                  <a:lnTo>
                    <a:pt x="2317" y="1405"/>
                  </a:lnTo>
                  <a:lnTo>
                    <a:pt x="2384" y="1363"/>
                  </a:lnTo>
                  <a:lnTo>
                    <a:pt x="2450" y="1330"/>
                  </a:lnTo>
                  <a:lnTo>
                    <a:pt x="2517" y="1305"/>
                  </a:lnTo>
                  <a:lnTo>
                    <a:pt x="2600" y="1280"/>
                  </a:lnTo>
                  <a:lnTo>
                    <a:pt x="2674" y="1263"/>
                  </a:lnTo>
                  <a:lnTo>
                    <a:pt x="2832" y="1247"/>
                  </a:lnTo>
                  <a:lnTo>
                    <a:pt x="2899" y="1238"/>
                  </a:lnTo>
                  <a:lnTo>
                    <a:pt x="2965" y="1222"/>
                  </a:lnTo>
                  <a:lnTo>
                    <a:pt x="3032" y="1205"/>
                  </a:lnTo>
                  <a:lnTo>
                    <a:pt x="3090" y="1172"/>
                  </a:lnTo>
                  <a:lnTo>
                    <a:pt x="3140" y="1130"/>
                  </a:lnTo>
                  <a:lnTo>
                    <a:pt x="3181" y="1081"/>
                  </a:lnTo>
                  <a:lnTo>
                    <a:pt x="3206" y="1022"/>
                  </a:lnTo>
                  <a:lnTo>
                    <a:pt x="3231" y="956"/>
                  </a:lnTo>
                  <a:lnTo>
                    <a:pt x="3239" y="890"/>
                  </a:lnTo>
                  <a:lnTo>
                    <a:pt x="3248" y="823"/>
                  </a:lnTo>
                  <a:lnTo>
                    <a:pt x="3248" y="682"/>
                  </a:lnTo>
                  <a:lnTo>
                    <a:pt x="3231" y="549"/>
                  </a:lnTo>
                  <a:lnTo>
                    <a:pt x="3214" y="474"/>
                  </a:lnTo>
                  <a:lnTo>
                    <a:pt x="3198" y="408"/>
                  </a:lnTo>
                  <a:lnTo>
                    <a:pt x="3173" y="341"/>
                  </a:lnTo>
                  <a:lnTo>
                    <a:pt x="3140" y="283"/>
                  </a:lnTo>
                  <a:lnTo>
                    <a:pt x="3098" y="225"/>
                  </a:lnTo>
                  <a:lnTo>
                    <a:pt x="3048" y="175"/>
                  </a:lnTo>
                  <a:lnTo>
                    <a:pt x="2998" y="134"/>
                  </a:lnTo>
                  <a:lnTo>
                    <a:pt x="2940" y="101"/>
                  </a:lnTo>
                  <a:lnTo>
                    <a:pt x="2882" y="76"/>
                  </a:lnTo>
                  <a:lnTo>
                    <a:pt x="2816" y="51"/>
                  </a:lnTo>
                  <a:lnTo>
                    <a:pt x="2674" y="26"/>
                  </a:lnTo>
                  <a:lnTo>
                    <a:pt x="2542" y="18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5813586" y="3399620"/>
              <a:ext cx="47045" cy="70780"/>
            </a:xfrm>
            <a:custGeom>
              <a:avLst/>
              <a:gdLst/>
              <a:ahLst/>
              <a:cxnLst/>
              <a:rect l="l" t="t" r="r" b="b"/>
              <a:pathLst>
                <a:path w="1546" h="2326" extrusionOk="0">
                  <a:moveTo>
                    <a:pt x="939" y="0"/>
                  </a:moveTo>
                  <a:lnTo>
                    <a:pt x="831" y="83"/>
                  </a:lnTo>
                  <a:lnTo>
                    <a:pt x="723" y="150"/>
                  </a:lnTo>
                  <a:lnTo>
                    <a:pt x="599" y="208"/>
                  </a:lnTo>
                  <a:lnTo>
                    <a:pt x="474" y="249"/>
                  </a:lnTo>
                  <a:lnTo>
                    <a:pt x="366" y="282"/>
                  </a:lnTo>
                  <a:lnTo>
                    <a:pt x="317" y="299"/>
                  </a:lnTo>
                  <a:lnTo>
                    <a:pt x="267" y="316"/>
                  </a:lnTo>
                  <a:lnTo>
                    <a:pt x="225" y="341"/>
                  </a:lnTo>
                  <a:lnTo>
                    <a:pt x="184" y="374"/>
                  </a:lnTo>
                  <a:lnTo>
                    <a:pt x="142" y="407"/>
                  </a:lnTo>
                  <a:lnTo>
                    <a:pt x="117" y="449"/>
                  </a:lnTo>
                  <a:lnTo>
                    <a:pt x="92" y="498"/>
                  </a:lnTo>
                  <a:lnTo>
                    <a:pt x="67" y="540"/>
                  </a:lnTo>
                  <a:lnTo>
                    <a:pt x="34" y="640"/>
                  </a:lnTo>
                  <a:lnTo>
                    <a:pt x="18" y="756"/>
                  </a:lnTo>
                  <a:lnTo>
                    <a:pt x="1" y="864"/>
                  </a:lnTo>
                  <a:lnTo>
                    <a:pt x="1" y="980"/>
                  </a:lnTo>
                  <a:lnTo>
                    <a:pt x="9" y="1088"/>
                  </a:lnTo>
                  <a:lnTo>
                    <a:pt x="9" y="1179"/>
                  </a:lnTo>
                  <a:lnTo>
                    <a:pt x="26" y="1271"/>
                  </a:lnTo>
                  <a:lnTo>
                    <a:pt x="42" y="1362"/>
                  </a:lnTo>
                  <a:lnTo>
                    <a:pt x="76" y="1445"/>
                  </a:lnTo>
                  <a:lnTo>
                    <a:pt x="125" y="1520"/>
                  </a:lnTo>
                  <a:lnTo>
                    <a:pt x="184" y="1586"/>
                  </a:lnTo>
                  <a:lnTo>
                    <a:pt x="250" y="1644"/>
                  </a:lnTo>
                  <a:lnTo>
                    <a:pt x="317" y="1703"/>
                  </a:lnTo>
                  <a:lnTo>
                    <a:pt x="914" y="2201"/>
                  </a:lnTo>
                  <a:lnTo>
                    <a:pt x="981" y="2251"/>
                  </a:lnTo>
                  <a:lnTo>
                    <a:pt x="1056" y="2292"/>
                  </a:lnTo>
                  <a:lnTo>
                    <a:pt x="1089" y="2309"/>
                  </a:lnTo>
                  <a:lnTo>
                    <a:pt x="1130" y="2317"/>
                  </a:lnTo>
                  <a:lnTo>
                    <a:pt x="1172" y="2325"/>
                  </a:lnTo>
                  <a:lnTo>
                    <a:pt x="1213" y="2317"/>
                  </a:lnTo>
                  <a:lnTo>
                    <a:pt x="1288" y="1836"/>
                  </a:lnTo>
                  <a:lnTo>
                    <a:pt x="1338" y="1819"/>
                  </a:lnTo>
                  <a:lnTo>
                    <a:pt x="1380" y="1794"/>
                  </a:lnTo>
                  <a:lnTo>
                    <a:pt x="1413" y="1761"/>
                  </a:lnTo>
                  <a:lnTo>
                    <a:pt x="1446" y="1728"/>
                  </a:lnTo>
                  <a:lnTo>
                    <a:pt x="1479" y="1686"/>
                  </a:lnTo>
                  <a:lnTo>
                    <a:pt x="1504" y="1644"/>
                  </a:lnTo>
                  <a:lnTo>
                    <a:pt x="1521" y="1595"/>
                  </a:lnTo>
                  <a:lnTo>
                    <a:pt x="1529" y="1553"/>
                  </a:lnTo>
                  <a:lnTo>
                    <a:pt x="1546" y="1453"/>
                  </a:lnTo>
                  <a:lnTo>
                    <a:pt x="1546" y="1354"/>
                  </a:lnTo>
                  <a:lnTo>
                    <a:pt x="1537" y="1254"/>
                  </a:lnTo>
                  <a:lnTo>
                    <a:pt x="1521" y="1163"/>
                  </a:lnTo>
                  <a:lnTo>
                    <a:pt x="1504" y="1096"/>
                  </a:lnTo>
                  <a:lnTo>
                    <a:pt x="1487" y="1030"/>
                  </a:lnTo>
                  <a:lnTo>
                    <a:pt x="1429" y="880"/>
                  </a:lnTo>
                  <a:lnTo>
                    <a:pt x="1355" y="731"/>
                  </a:lnTo>
                  <a:lnTo>
                    <a:pt x="1263" y="565"/>
                  </a:lnTo>
                  <a:lnTo>
                    <a:pt x="1081" y="258"/>
                  </a:lnTo>
                  <a:lnTo>
                    <a:pt x="998" y="125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5867416" y="3371046"/>
              <a:ext cx="168613" cy="136752"/>
            </a:xfrm>
            <a:custGeom>
              <a:avLst/>
              <a:gdLst/>
              <a:ahLst/>
              <a:cxnLst/>
              <a:rect l="l" t="t" r="r" b="b"/>
              <a:pathLst>
                <a:path w="5541" h="4494" extrusionOk="0">
                  <a:moveTo>
                    <a:pt x="582" y="1"/>
                  </a:moveTo>
                  <a:lnTo>
                    <a:pt x="516" y="9"/>
                  </a:lnTo>
                  <a:lnTo>
                    <a:pt x="458" y="26"/>
                  </a:lnTo>
                  <a:lnTo>
                    <a:pt x="391" y="59"/>
                  </a:lnTo>
                  <a:lnTo>
                    <a:pt x="333" y="109"/>
                  </a:lnTo>
                  <a:lnTo>
                    <a:pt x="283" y="167"/>
                  </a:lnTo>
                  <a:lnTo>
                    <a:pt x="242" y="233"/>
                  </a:lnTo>
                  <a:lnTo>
                    <a:pt x="200" y="308"/>
                  </a:lnTo>
                  <a:lnTo>
                    <a:pt x="134" y="457"/>
                  </a:lnTo>
                  <a:lnTo>
                    <a:pt x="76" y="607"/>
                  </a:lnTo>
                  <a:lnTo>
                    <a:pt x="42" y="773"/>
                  </a:lnTo>
                  <a:lnTo>
                    <a:pt x="9" y="931"/>
                  </a:lnTo>
                  <a:lnTo>
                    <a:pt x="1" y="1097"/>
                  </a:lnTo>
                  <a:lnTo>
                    <a:pt x="9" y="1255"/>
                  </a:lnTo>
                  <a:lnTo>
                    <a:pt x="26" y="1421"/>
                  </a:lnTo>
                  <a:lnTo>
                    <a:pt x="67" y="1579"/>
                  </a:lnTo>
                  <a:lnTo>
                    <a:pt x="125" y="1728"/>
                  </a:lnTo>
                  <a:lnTo>
                    <a:pt x="200" y="1878"/>
                  </a:lnTo>
                  <a:lnTo>
                    <a:pt x="292" y="2010"/>
                  </a:lnTo>
                  <a:lnTo>
                    <a:pt x="399" y="2135"/>
                  </a:lnTo>
                  <a:lnTo>
                    <a:pt x="458" y="2193"/>
                  </a:lnTo>
                  <a:lnTo>
                    <a:pt x="516" y="2251"/>
                  </a:lnTo>
                  <a:lnTo>
                    <a:pt x="582" y="2301"/>
                  </a:lnTo>
                  <a:lnTo>
                    <a:pt x="649" y="2343"/>
                  </a:lnTo>
                  <a:lnTo>
                    <a:pt x="723" y="2384"/>
                  </a:lnTo>
                  <a:lnTo>
                    <a:pt x="790" y="2417"/>
                  </a:lnTo>
                  <a:lnTo>
                    <a:pt x="873" y="2451"/>
                  </a:lnTo>
                  <a:lnTo>
                    <a:pt x="948" y="2476"/>
                  </a:lnTo>
                  <a:lnTo>
                    <a:pt x="1089" y="2500"/>
                  </a:lnTo>
                  <a:lnTo>
                    <a:pt x="1238" y="2525"/>
                  </a:lnTo>
                  <a:lnTo>
                    <a:pt x="1537" y="2542"/>
                  </a:lnTo>
                  <a:lnTo>
                    <a:pt x="1737" y="2567"/>
                  </a:lnTo>
                  <a:lnTo>
                    <a:pt x="1944" y="2600"/>
                  </a:lnTo>
                  <a:lnTo>
                    <a:pt x="2144" y="2650"/>
                  </a:lnTo>
                  <a:lnTo>
                    <a:pt x="2335" y="2708"/>
                  </a:lnTo>
                  <a:lnTo>
                    <a:pt x="2526" y="2791"/>
                  </a:lnTo>
                  <a:lnTo>
                    <a:pt x="2700" y="2882"/>
                  </a:lnTo>
                  <a:lnTo>
                    <a:pt x="2791" y="2932"/>
                  </a:lnTo>
                  <a:lnTo>
                    <a:pt x="2874" y="2990"/>
                  </a:lnTo>
                  <a:lnTo>
                    <a:pt x="2957" y="3049"/>
                  </a:lnTo>
                  <a:lnTo>
                    <a:pt x="3032" y="3115"/>
                  </a:lnTo>
                  <a:lnTo>
                    <a:pt x="3148" y="3231"/>
                  </a:lnTo>
                  <a:lnTo>
                    <a:pt x="3256" y="3356"/>
                  </a:lnTo>
                  <a:lnTo>
                    <a:pt x="3456" y="3605"/>
                  </a:lnTo>
                  <a:lnTo>
                    <a:pt x="3555" y="3738"/>
                  </a:lnTo>
                  <a:lnTo>
                    <a:pt x="3663" y="3862"/>
                  </a:lnTo>
                  <a:lnTo>
                    <a:pt x="3771" y="3979"/>
                  </a:lnTo>
                  <a:lnTo>
                    <a:pt x="3888" y="4087"/>
                  </a:lnTo>
                  <a:lnTo>
                    <a:pt x="3979" y="4153"/>
                  </a:lnTo>
                  <a:lnTo>
                    <a:pt x="4062" y="4211"/>
                  </a:lnTo>
                  <a:lnTo>
                    <a:pt x="4162" y="4261"/>
                  </a:lnTo>
                  <a:lnTo>
                    <a:pt x="4253" y="4311"/>
                  </a:lnTo>
                  <a:lnTo>
                    <a:pt x="4353" y="4352"/>
                  </a:lnTo>
                  <a:lnTo>
                    <a:pt x="4452" y="4394"/>
                  </a:lnTo>
                  <a:lnTo>
                    <a:pt x="4552" y="4419"/>
                  </a:lnTo>
                  <a:lnTo>
                    <a:pt x="4660" y="4444"/>
                  </a:lnTo>
                  <a:lnTo>
                    <a:pt x="4768" y="4469"/>
                  </a:lnTo>
                  <a:lnTo>
                    <a:pt x="4876" y="4485"/>
                  </a:lnTo>
                  <a:lnTo>
                    <a:pt x="4984" y="4494"/>
                  </a:lnTo>
                  <a:lnTo>
                    <a:pt x="5308" y="4494"/>
                  </a:lnTo>
                  <a:lnTo>
                    <a:pt x="5524" y="4469"/>
                  </a:lnTo>
                  <a:lnTo>
                    <a:pt x="5532" y="4411"/>
                  </a:lnTo>
                  <a:lnTo>
                    <a:pt x="5540" y="4352"/>
                  </a:lnTo>
                  <a:lnTo>
                    <a:pt x="5532" y="4303"/>
                  </a:lnTo>
                  <a:lnTo>
                    <a:pt x="5524" y="4244"/>
                  </a:lnTo>
                  <a:lnTo>
                    <a:pt x="5499" y="4145"/>
                  </a:lnTo>
                  <a:lnTo>
                    <a:pt x="5449" y="4037"/>
                  </a:lnTo>
                  <a:lnTo>
                    <a:pt x="5391" y="3937"/>
                  </a:lnTo>
                  <a:lnTo>
                    <a:pt x="5324" y="3838"/>
                  </a:lnTo>
                  <a:lnTo>
                    <a:pt x="5258" y="3746"/>
                  </a:lnTo>
                  <a:lnTo>
                    <a:pt x="5175" y="3663"/>
                  </a:lnTo>
                  <a:lnTo>
                    <a:pt x="4386" y="2750"/>
                  </a:lnTo>
                  <a:lnTo>
                    <a:pt x="4211" y="2559"/>
                  </a:lnTo>
                  <a:lnTo>
                    <a:pt x="4120" y="2467"/>
                  </a:lnTo>
                  <a:lnTo>
                    <a:pt x="4029" y="2376"/>
                  </a:lnTo>
                  <a:lnTo>
                    <a:pt x="3937" y="2293"/>
                  </a:lnTo>
                  <a:lnTo>
                    <a:pt x="3829" y="2218"/>
                  </a:lnTo>
                  <a:lnTo>
                    <a:pt x="3730" y="2143"/>
                  </a:lnTo>
                  <a:lnTo>
                    <a:pt x="3613" y="2085"/>
                  </a:lnTo>
                  <a:lnTo>
                    <a:pt x="3506" y="2044"/>
                  </a:lnTo>
                  <a:lnTo>
                    <a:pt x="3398" y="2002"/>
                  </a:lnTo>
                  <a:lnTo>
                    <a:pt x="3290" y="1952"/>
                  </a:lnTo>
                  <a:lnTo>
                    <a:pt x="3190" y="1894"/>
                  </a:lnTo>
                  <a:lnTo>
                    <a:pt x="3140" y="1861"/>
                  </a:lnTo>
                  <a:lnTo>
                    <a:pt x="3099" y="1819"/>
                  </a:lnTo>
                  <a:lnTo>
                    <a:pt x="3016" y="1728"/>
                  </a:lnTo>
                  <a:lnTo>
                    <a:pt x="2941" y="1637"/>
                  </a:lnTo>
                  <a:lnTo>
                    <a:pt x="2866" y="1537"/>
                  </a:lnTo>
                  <a:lnTo>
                    <a:pt x="2733" y="1371"/>
                  </a:lnTo>
                  <a:lnTo>
                    <a:pt x="2592" y="1205"/>
                  </a:lnTo>
                  <a:lnTo>
                    <a:pt x="2443" y="1047"/>
                  </a:lnTo>
                  <a:lnTo>
                    <a:pt x="2285" y="898"/>
                  </a:lnTo>
                  <a:lnTo>
                    <a:pt x="2119" y="756"/>
                  </a:lnTo>
                  <a:lnTo>
                    <a:pt x="1953" y="624"/>
                  </a:lnTo>
                  <a:lnTo>
                    <a:pt x="1778" y="499"/>
                  </a:lnTo>
                  <a:lnTo>
                    <a:pt x="1595" y="383"/>
                  </a:lnTo>
                  <a:lnTo>
                    <a:pt x="1438" y="283"/>
                  </a:lnTo>
                  <a:lnTo>
                    <a:pt x="1272" y="200"/>
                  </a:lnTo>
                  <a:lnTo>
                    <a:pt x="1097" y="117"/>
                  </a:lnTo>
                  <a:lnTo>
                    <a:pt x="923" y="50"/>
                  </a:lnTo>
                  <a:lnTo>
                    <a:pt x="790" y="17"/>
                  </a:lnTo>
                  <a:lnTo>
                    <a:pt x="723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5857070" y="3452690"/>
              <a:ext cx="103127" cy="47532"/>
            </a:xfrm>
            <a:custGeom>
              <a:avLst/>
              <a:gdLst/>
              <a:ahLst/>
              <a:cxnLst/>
              <a:rect l="l" t="t" r="r" b="b"/>
              <a:pathLst>
                <a:path w="3389" h="1562" extrusionOk="0">
                  <a:moveTo>
                    <a:pt x="474" y="0"/>
                  </a:moveTo>
                  <a:lnTo>
                    <a:pt x="50" y="880"/>
                  </a:lnTo>
                  <a:lnTo>
                    <a:pt x="25" y="947"/>
                  </a:lnTo>
                  <a:lnTo>
                    <a:pt x="0" y="1022"/>
                  </a:lnTo>
                  <a:lnTo>
                    <a:pt x="0" y="1055"/>
                  </a:lnTo>
                  <a:lnTo>
                    <a:pt x="0" y="1088"/>
                  </a:lnTo>
                  <a:lnTo>
                    <a:pt x="9" y="1121"/>
                  </a:lnTo>
                  <a:lnTo>
                    <a:pt x="25" y="1155"/>
                  </a:lnTo>
                  <a:lnTo>
                    <a:pt x="75" y="1204"/>
                  </a:lnTo>
                  <a:lnTo>
                    <a:pt x="117" y="1246"/>
                  </a:lnTo>
                  <a:lnTo>
                    <a:pt x="142" y="1271"/>
                  </a:lnTo>
                  <a:lnTo>
                    <a:pt x="150" y="1287"/>
                  </a:lnTo>
                  <a:lnTo>
                    <a:pt x="158" y="1312"/>
                  </a:lnTo>
                  <a:lnTo>
                    <a:pt x="150" y="1346"/>
                  </a:lnTo>
                  <a:lnTo>
                    <a:pt x="1454" y="1346"/>
                  </a:lnTo>
                  <a:lnTo>
                    <a:pt x="1620" y="1354"/>
                  </a:lnTo>
                  <a:lnTo>
                    <a:pt x="1786" y="1362"/>
                  </a:lnTo>
                  <a:lnTo>
                    <a:pt x="1952" y="1379"/>
                  </a:lnTo>
                  <a:lnTo>
                    <a:pt x="2027" y="1395"/>
                  </a:lnTo>
                  <a:lnTo>
                    <a:pt x="2110" y="1420"/>
                  </a:lnTo>
                  <a:lnTo>
                    <a:pt x="2209" y="1462"/>
                  </a:lnTo>
                  <a:lnTo>
                    <a:pt x="2317" y="1503"/>
                  </a:lnTo>
                  <a:lnTo>
                    <a:pt x="2417" y="1545"/>
                  </a:lnTo>
                  <a:lnTo>
                    <a:pt x="2475" y="1553"/>
                  </a:lnTo>
                  <a:lnTo>
                    <a:pt x="2533" y="1561"/>
                  </a:lnTo>
                  <a:lnTo>
                    <a:pt x="2600" y="1561"/>
                  </a:lnTo>
                  <a:lnTo>
                    <a:pt x="2666" y="1553"/>
                  </a:lnTo>
                  <a:lnTo>
                    <a:pt x="2716" y="1537"/>
                  </a:lnTo>
                  <a:lnTo>
                    <a:pt x="2758" y="1520"/>
                  </a:lnTo>
                  <a:lnTo>
                    <a:pt x="2849" y="1470"/>
                  </a:lnTo>
                  <a:lnTo>
                    <a:pt x="2932" y="1412"/>
                  </a:lnTo>
                  <a:lnTo>
                    <a:pt x="3015" y="1346"/>
                  </a:lnTo>
                  <a:lnTo>
                    <a:pt x="3239" y="1163"/>
                  </a:lnTo>
                  <a:lnTo>
                    <a:pt x="3297" y="1113"/>
                  </a:lnTo>
                  <a:lnTo>
                    <a:pt x="3347" y="1055"/>
                  </a:lnTo>
                  <a:lnTo>
                    <a:pt x="3364" y="1013"/>
                  </a:lnTo>
                  <a:lnTo>
                    <a:pt x="3380" y="972"/>
                  </a:lnTo>
                  <a:lnTo>
                    <a:pt x="3389" y="930"/>
                  </a:lnTo>
                  <a:lnTo>
                    <a:pt x="3389" y="880"/>
                  </a:lnTo>
                  <a:lnTo>
                    <a:pt x="3380" y="839"/>
                  </a:lnTo>
                  <a:lnTo>
                    <a:pt x="3364" y="789"/>
                  </a:lnTo>
                  <a:lnTo>
                    <a:pt x="3347" y="748"/>
                  </a:lnTo>
                  <a:lnTo>
                    <a:pt x="3322" y="706"/>
                  </a:lnTo>
                  <a:lnTo>
                    <a:pt x="3264" y="640"/>
                  </a:lnTo>
                  <a:lnTo>
                    <a:pt x="3189" y="581"/>
                  </a:lnTo>
                  <a:lnTo>
                    <a:pt x="3115" y="532"/>
                  </a:lnTo>
                  <a:lnTo>
                    <a:pt x="3032" y="498"/>
                  </a:lnTo>
                  <a:lnTo>
                    <a:pt x="2940" y="465"/>
                  </a:lnTo>
                  <a:lnTo>
                    <a:pt x="2857" y="440"/>
                  </a:lnTo>
                  <a:lnTo>
                    <a:pt x="2683" y="415"/>
                  </a:lnTo>
                  <a:lnTo>
                    <a:pt x="2508" y="399"/>
                  </a:lnTo>
                  <a:lnTo>
                    <a:pt x="2326" y="390"/>
                  </a:lnTo>
                  <a:lnTo>
                    <a:pt x="1969" y="382"/>
                  </a:lnTo>
                  <a:lnTo>
                    <a:pt x="1786" y="374"/>
                  </a:lnTo>
                  <a:lnTo>
                    <a:pt x="1612" y="357"/>
                  </a:lnTo>
                  <a:lnTo>
                    <a:pt x="1429" y="316"/>
                  </a:lnTo>
                  <a:lnTo>
                    <a:pt x="1254" y="274"/>
                  </a:lnTo>
                  <a:lnTo>
                    <a:pt x="1088" y="216"/>
                  </a:lnTo>
                  <a:lnTo>
                    <a:pt x="914" y="158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6299828" y="3160044"/>
              <a:ext cx="30613" cy="21240"/>
            </a:xfrm>
            <a:custGeom>
              <a:avLst/>
              <a:gdLst/>
              <a:ahLst/>
              <a:cxnLst/>
              <a:rect l="l" t="t" r="r" b="b"/>
              <a:pathLst>
                <a:path w="1006" h="698" extrusionOk="0">
                  <a:moveTo>
                    <a:pt x="623" y="0"/>
                  </a:moveTo>
                  <a:lnTo>
                    <a:pt x="582" y="8"/>
                  </a:lnTo>
                  <a:lnTo>
                    <a:pt x="524" y="33"/>
                  </a:lnTo>
                  <a:lnTo>
                    <a:pt x="466" y="66"/>
                  </a:lnTo>
                  <a:lnTo>
                    <a:pt x="366" y="150"/>
                  </a:lnTo>
                  <a:lnTo>
                    <a:pt x="266" y="233"/>
                  </a:lnTo>
                  <a:lnTo>
                    <a:pt x="216" y="266"/>
                  </a:lnTo>
                  <a:lnTo>
                    <a:pt x="158" y="291"/>
                  </a:lnTo>
                  <a:lnTo>
                    <a:pt x="109" y="332"/>
                  </a:lnTo>
                  <a:lnTo>
                    <a:pt x="67" y="374"/>
                  </a:lnTo>
                  <a:lnTo>
                    <a:pt x="34" y="424"/>
                  </a:lnTo>
                  <a:lnTo>
                    <a:pt x="9" y="482"/>
                  </a:lnTo>
                  <a:lnTo>
                    <a:pt x="1" y="515"/>
                  </a:lnTo>
                  <a:lnTo>
                    <a:pt x="1" y="556"/>
                  </a:lnTo>
                  <a:lnTo>
                    <a:pt x="9" y="598"/>
                  </a:lnTo>
                  <a:lnTo>
                    <a:pt x="25" y="623"/>
                  </a:lnTo>
                  <a:lnTo>
                    <a:pt x="67" y="648"/>
                  </a:lnTo>
                  <a:lnTo>
                    <a:pt x="175" y="673"/>
                  </a:lnTo>
                  <a:lnTo>
                    <a:pt x="275" y="689"/>
                  </a:lnTo>
                  <a:lnTo>
                    <a:pt x="383" y="698"/>
                  </a:lnTo>
                  <a:lnTo>
                    <a:pt x="491" y="689"/>
                  </a:lnTo>
                  <a:lnTo>
                    <a:pt x="599" y="664"/>
                  </a:lnTo>
                  <a:lnTo>
                    <a:pt x="706" y="631"/>
                  </a:lnTo>
                  <a:lnTo>
                    <a:pt x="798" y="590"/>
                  </a:lnTo>
                  <a:lnTo>
                    <a:pt x="897" y="532"/>
                  </a:lnTo>
                  <a:lnTo>
                    <a:pt x="922" y="515"/>
                  </a:lnTo>
                  <a:lnTo>
                    <a:pt x="956" y="482"/>
                  </a:lnTo>
                  <a:lnTo>
                    <a:pt x="989" y="440"/>
                  </a:lnTo>
                  <a:lnTo>
                    <a:pt x="1005" y="390"/>
                  </a:lnTo>
                  <a:lnTo>
                    <a:pt x="1005" y="332"/>
                  </a:lnTo>
                  <a:lnTo>
                    <a:pt x="1005" y="274"/>
                  </a:lnTo>
                  <a:lnTo>
                    <a:pt x="989" y="224"/>
                  </a:lnTo>
                  <a:lnTo>
                    <a:pt x="964" y="166"/>
                  </a:lnTo>
                  <a:lnTo>
                    <a:pt x="931" y="125"/>
                  </a:lnTo>
                  <a:lnTo>
                    <a:pt x="889" y="83"/>
                  </a:lnTo>
                  <a:lnTo>
                    <a:pt x="814" y="42"/>
                  </a:lnTo>
                  <a:lnTo>
                    <a:pt x="740" y="8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1" name="Google Shape;2081;p56"/>
            <p:cNvGrpSpPr/>
            <p:nvPr/>
          </p:nvGrpSpPr>
          <p:grpSpPr>
            <a:xfrm>
              <a:off x="5793624" y="1725601"/>
              <a:ext cx="2893168" cy="1870415"/>
              <a:chOff x="5793624" y="1725601"/>
              <a:chExt cx="2893168" cy="1870415"/>
            </a:xfrm>
          </p:grpSpPr>
          <p:sp>
            <p:nvSpPr>
              <p:cNvPr id="2082" name="Google Shape;2082;p56"/>
              <p:cNvSpPr/>
              <p:nvPr/>
            </p:nvSpPr>
            <p:spPr>
              <a:xfrm>
                <a:off x="5793624" y="2265917"/>
                <a:ext cx="1450385" cy="930276"/>
              </a:xfrm>
              <a:custGeom>
                <a:avLst/>
                <a:gdLst/>
                <a:ahLst/>
                <a:cxnLst/>
                <a:rect l="l" t="t" r="r" b="b"/>
                <a:pathLst>
                  <a:path w="47663" h="30571" extrusionOk="0">
                    <a:moveTo>
                      <a:pt x="21535" y="0"/>
                    </a:moveTo>
                    <a:lnTo>
                      <a:pt x="21461" y="125"/>
                    </a:lnTo>
                    <a:lnTo>
                      <a:pt x="21386" y="241"/>
                    </a:lnTo>
                    <a:lnTo>
                      <a:pt x="21311" y="357"/>
                    </a:lnTo>
                    <a:lnTo>
                      <a:pt x="21286" y="415"/>
                    </a:lnTo>
                    <a:lnTo>
                      <a:pt x="21261" y="482"/>
                    </a:lnTo>
                    <a:lnTo>
                      <a:pt x="21236" y="573"/>
                    </a:lnTo>
                    <a:lnTo>
                      <a:pt x="21228" y="673"/>
                    </a:lnTo>
                    <a:lnTo>
                      <a:pt x="21236" y="864"/>
                    </a:lnTo>
                    <a:lnTo>
                      <a:pt x="21236" y="955"/>
                    </a:lnTo>
                    <a:lnTo>
                      <a:pt x="21228" y="1047"/>
                    </a:lnTo>
                    <a:lnTo>
                      <a:pt x="21220" y="1138"/>
                    </a:lnTo>
                    <a:lnTo>
                      <a:pt x="21187" y="1229"/>
                    </a:lnTo>
                    <a:lnTo>
                      <a:pt x="21178" y="1246"/>
                    </a:lnTo>
                    <a:lnTo>
                      <a:pt x="21162" y="1263"/>
                    </a:lnTo>
                    <a:lnTo>
                      <a:pt x="21145" y="1279"/>
                    </a:lnTo>
                    <a:lnTo>
                      <a:pt x="21129" y="1279"/>
                    </a:lnTo>
                    <a:lnTo>
                      <a:pt x="21087" y="1271"/>
                    </a:lnTo>
                    <a:lnTo>
                      <a:pt x="21045" y="1246"/>
                    </a:lnTo>
                    <a:lnTo>
                      <a:pt x="21012" y="1213"/>
                    </a:lnTo>
                    <a:lnTo>
                      <a:pt x="20929" y="1130"/>
                    </a:lnTo>
                    <a:lnTo>
                      <a:pt x="20838" y="1055"/>
                    </a:lnTo>
                    <a:lnTo>
                      <a:pt x="20738" y="988"/>
                    </a:lnTo>
                    <a:lnTo>
                      <a:pt x="20639" y="922"/>
                    </a:lnTo>
                    <a:lnTo>
                      <a:pt x="20580" y="905"/>
                    </a:lnTo>
                    <a:lnTo>
                      <a:pt x="20547" y="897"/>
                    </a:lnTo>
                    <a:lnTo>
                      <a:pt x="20522" y="905"/>
                    </a:lnTo>
                    <a:lnTo>
                      <a:pt x="20497" y="914"/>
                    </a:lnTo>
                    <a:lnTo>
                      <a:pt x="20481" y="930"/>
                    </a:lnTo>
                    <a:lnTo>
                      <a:pt x="20456" y="972"/>
                    </a:lnTo>
                    <a:lnTo>
                      <a:pt x="20364" y="1130"/>
                    </a:lnTo>
                    <a:lnTo>
                      <a:pt x="20273" y="1287"/>
                    </a:lnTo>
                    <a:lnTo>
                      <a:pt x="20223" y="1362"/>
                    </a:lnTo>
                    <a:lnTo>
                      <a:pt x="20165" y="1429"/>
                    </a:lnTo>
                    <a:lnTo>
                      <a:pt x="20090" y="1478"/>
                    </a:lnTo>
                    <a:lnTo>
                      <a:pt x="20016" y="1512"/>
                    </a:lnTo>
                    <a:lnTo>
                      <a:pt x="19966" y="1528"/>
                    </a:lnTo>
                    <a:lnTo>
                      <a:pt x="19916" y="1537"/>
                    </a:lnTo>
                    <a:lnTo>
                      <a:pt x="19808" y="1545"/>
                    </a:lnTo>
                    <a:lnTo>
                      <a:pt x="19384" y="1570"/>
                    </a:lnTo>
                    <a:lnTo>
                      <a:pt x="19368" y="1570"/>
                    </a:lnTo>
                    <a:lnTo>
                      <a:pt x="19351" y="1586"/>
                    </a:lnTo>
                    <a:lnTo>
                      <a:pt x="19335" y="1620"/>
                    </a:lnTo>
                    <a:lnTo>
                      <a:pt x="18521" y="3098"/>
                    </a:lnTo>
                    <a:lnTo>
                      <a:pt x="18471" y="3206"/>
                    </a:lnTo>
                    <a:lnTo>
                      <a:pt x="18421" y="3314"/>
                    </a:lnTo>
                    <a:lnTo>
                      <a:pt x="18388" y="3422"/>
                    </a:lnTo>
                    <a:lnTo>
                      <a:pt x="18371" y="3480"/>
                    </a:lnTo>
                    <a:lnTo>
                      <a:pt x="18371" y="3538"/>
                    </a:lnTo>
                    <a:lnTo>
                      <a:pt x="18380" y="3596"/>
                    </a:lnTo>
                    <a:lnTo>
                      <a:pt x="18388" y="3663"/>
                    </a:lnTo>
                    <a:lnTo>
                      <a:pt x="18405" y="3779"/>
                    </a:lnTo>
                    <a:lnTo>
                      <a:pt x="18421" y="3978"/>
                    </a:lnTo>
                    <a:lnTo>
                      <a:pt x="18438" y="4078"/>
                    </a:lnTo>
                    <a:lnTo>
                      <a:pt x="18454" y="4128"/>
                    </a:lnTo>
                    <a:lnTo>
                      <a:pt x="18479" y="4169"/>
                    </a:lnTo>
                    <a:lnTo>
                      <a:pt x="18512" y="4202"/>
                    </a:lnTo>
                    <a:lnTo>
                      <a:pt x="18546" y="4236"/>
                    </a:lnTo>
                    <a:lnTo>
                      <a:pt x="18620" y="4302"/>
                    </a:lnTo>
                    <a:lnTo>
                      <a:pt x="19551" y="5000"/>
                    </a:lnTo>
                    <a:lnTo>
                      <a:pt x="19592" y="5033"/>
                    </a:lnTo>
                    <a:lnTo>
                      <a:pt x="19642" y="5058"/>
                    </a:lnTo>
                    <a:lnTo>
                      <a:pt x="19700" y="5075"/>
                    </a:lnTo>
                    <a:lnTo>
                      <a:pt x="19725" y="5083"/>
                    </a:lnTo>
                    <a:lnTo>
                      <a:pt x="19750" y="5083"/>
                    </a:lnTo>
                    <a:lnTo>
                      <a:pt x="19783" y="5075"/>
                    </a:lnTo>
                    <a:lnTo>
                      <a:pt x="19816" y="5058"/>
                    </a:lnTo>
                    <a:lnTo>
                      <a:pt x="19874" y="5016"/>
                    </a:lnTo>
                    <a:lnTo>
                      <a:pt x="20788" y="4377"/>
                    </a:lnTo>
                    <a:lnTo>
                      <a:pt x="20879" y="4310"/>
                    </a:lnTo>
                    <a:lnTo>
                      <a:pt x="20979" y="4252"/>
                    </a:lnTo>
                    <a:lnTo>
                      <a:pt x="21079" y="4202"/>
                    </a:lnTo>
                    <a:lnTo>
                      <a:pt x="21129" y="4186"/>
                    </a:lnTo>
                    <a:lnTo>
                      <a:pt x="21187" y="4169"/>
                    </a:lnTo>
                    <a:lnTo>
                      <a:pt x="21245" y="4161"/>
                    </a:lnTo>
                    <a:lnTo>
                      <a:pt x="21311" y="4161"/>
                    </a:lnTo>
                    <a:lnTo>
                      <a:pt x="21436" y="4169"/>
                    </a:lnTo>
                    <a:lnTo>
                      <a:pt x="21552" y="4194"/>
                    </a:lnTo>
                    <a:lnTo>
                      <a:pt x="21677" y="4227"/>
                    </a:lnTo>
                    <a:lnTo>
                      <a:pt x="21992" y="4319"/>
                    </a:lnTo>
                    <a:lnTo>
                      <a:pt x="22200" y="4377"/>
                    </a:lnTo>
                    <a:lnTo>
                      <a:pt x="22300" y="4418"/>
                    </a:lnTo>
                    <a:lnTo>
                      <a:pt x="22399" y="4460"/>
                    </a:lnTo>
                    <a:lnTo>
                      <a:pt x="22474" y="4501"/>
                    </a:lnTo>
                    <a:lnTo>
                      <a:pt x="22549" y="4543"/>
                    </a:lnTo>
                    <a:lnTo>
                      <a:pt x="22682" y="4643"/>
                    </a:lnTo>
                    <a:lnTo>
                      <a:pt x="22814" y="4751"/>
                    </a:lnTo>
                    <a:lnTo>
                      <a:pt x="22947" y="4867"/>
                    </a:lnTo>
                    <a:lnTo>
                      <a:pt x="23728" y="5581"/>
                    </a:lnTo>
                    <a:lnTo>
                      <a:pt x="24459" y="6246"/>
                    </a:lnTo>
                    <a:lnTo>
                      <a:pt x="24542" y="6320"/>
                    </a:lnTo>
                    <a:lnTo>
                      <a:pt x="24583" y="6370"/>
                    </a:lnTo>
                    <a:lnTo>
                      <a:pt x="24608" y="6412"/>
                    </a:lnTo>
                    <a:lnTo>
                      <a:pt x="24641" y="6461"/>
                    </a:lnTo>
                    <a:lnTo>
                      <a:pt x="24658" y="6511"/>
                    </a:lnTo>
                    <a:lnTo>
                      <a:pt x="24658" y="6561"/>
                    </a:lnTo>
                    <a:lnTo>
                      <a:pt x="24658" y="6611"/>
                    </a:lnTo>
                    <a:lnTo>
                      <a:pt x="24633" y="6669"/>
                    </a:lnTo>
                    <a:lnTo>
                      <a:pt x="24592" y="6727"/>
                    </a:lnTo>
                    <a:lnTo>
                      <a:pt x="24542" y="6769"/>
                    </a:lnTo>
                    <a:lnTo>
                      <a:pt x="24492" y="6819"/>
                    </a:lnTo>
                    <a:lnTo>
                      <a:pt x="23969" y="7242"/>
                    </a:lnTo>
                    <a:lnTo>
                      <a:pt x="23861" y="7325"/>
                    </a:lnTo>
                    <a:lnTo>
                      <a:pt x="23745" y="7408"/>
                    </a:lnTo>
                    <a:lnTo>
                      <a:pt x="23653" y="7458"/>
                    </a:lnTo>
                    <a:lnTo>
                      <a:pt x="23554" y="7491"/>
                    </a:lnTo>
                    <a:lnTo>
                      <a:pt x="23446" y="7524"/>
                    </a:lnTo>
                    <a:lnTo>
                      <a:pt x="23346" y="7549"/>
                    </a:lnTo>
                    <a:lnTo>
                      <a:pt x="23238" y="7566"/>
                    </a:lnTo>
                    <a:lnTo>
                      <a:pt x="23130" y="7574"/>
                    </a:lnTo>
                    <a:lnTo>
                      <a:pt x="22914" y="7591"/>
                    </a:lnTo>
                    <a:lnTo>
                      <a:pt x="22532" y="7599"/>
                    </a:lnTo>
                    <a:lnTo>
                      <a:pt x="22150" y="7608"/>
                    </a:lnTo>
                    <a:lnTo>
                      <a:pt x="21768" y="7599"/>
                    </a:lnTo>
                    <a:lnTo>
                      <a:pt x="21386" y="7583"/>
                    </a:lnTo>
                    <a:lnTo>
                      <a:pt x="21079" y="7574"/>
                    </a:lnTo>
                    <a:lnTo>
                      <a:pt x="20921" y="7566"/>
                    </a:lnTo>
                    <a:lnTo>
                      <a:pt x="20763" y="7574"/>
                    </a:lnTo>
                    <a:lnTo>
                      <a:pt x="20605" y="7583"/>
                    </a:lnTo>
                    <a:lnTo>
                      <a:pt x="20456" y="7608"/>
                    </a:lnTo>
                    <a:lnTo>
                      <a:pt x="20306" y="7649"/>
                    </a:lnTo>
                    <a:lnTo>
                      <a:pt x="20165" y="7707"/>
                    </a:lnTo>
                    <a:lnTo>
                      <a:pt x="20065" y="7757"/>
                    </a:lnTo>
                    <a:lnTo>
                      <a:pt x="19974" y="7815"/>
                    </a:lnTo>
                    <a:lnTo>
                      <a:pt x="19800" y="7940"/>
                    </a:lnTo>
                    <a:lnTo>
                      <a:pt x="19169" y="8396"/>
                    </a:lnTo>
                    <a:lnTo>
                      <a:pt x="19011" y="8521"/>
                    </a:lnTo>
                    <a:lnTo>
                      <a:pt x="18928" y="8587"/>
                    </a:lnTo>
                    <a:lnTo>
                      <a:pt x="18853" y="8654"/>
                    </a:lnTo>
                    <a:lnTo>
                      <a:pt x="18778" y="8720"/>
                    </a:lnTo>
                    <a:lnTo>
                      <a:pt x="18720" y="8795"/>
                    </a:lnTo>
                    <a:lnTo>
                      <a:pt x="18662" y="8878"/>
                    </a:lnTo>
                    <a:lnTo>
                      <a:pt x="18612" y="8970"/>
                    </a:lnTo>
                    <a:lnTo>
                      <a:pt x="18463" y="8911"/>
                    </a:lnTo>
                    <a:lnTo>
                      <a:pt x="18313" y="8845"/>
                    </a:lnTo>
                    <a:lnTo>
                      <a:pt x="18164" y="8770"/>
                    </a:lnTo>
                    <a:lnTo>
                      <a:pt x="18022" y="8687"/>
                    </a:lnTo>
                    <a:lnTo>
                      <a:pt x="17740" y="8513"/>
                    </a:lnTo>
                    <a:lnTo>
                      <a:pt x="17458" y="8330"/>
                    </a:lnTo>
                    <a:lnTo>
                      <a:pt x="17184" y="8147"/>
                    </a:lnTo>
                    <a:lnTo>
                      <a:pt x="16901" y="7965"/>
                    </a:lnTo>
                    <a:lnTo>
                      <a:pt x="16760" y="7882"/>
                    </a:lnTo>
                    <a:lnTo>
                      <a:pt x="16611" y="7807"/>
                    </a:lnTo>
                    <a:lnTo>
                      <a:pt x="16461" y="7740"/>
                    </a:lnTo>
                    <a:lnTo>
                      <a:pt x="16312" y="7682"/>
                    </a:lnTo>
                    <a:lnTo>
                      <a:pt x="16079" y="7608"/>
                    </a:lnTo>
                    <a:lnTo>
                      <a:pt x="15838" y="7533"/>
                    </a:lnTo>
                    <a:lnTo>
                      <a:pt x="15597" y="7466"/>
                    </a:lnTo>
                    <a:lnTo>
                      <a:pt x="15481" y="7425"/>
                    </a:lnTo>
                    <a:lnTo>
                      <a:pt x="15365" y="7375"/>
                    </a:lnTo>
                    <a:lnTo>
                      <a:pt x="15207" y="7292"/>
                    </a:lnTo>
                    <a:lnTo>
                      <a:pt x="15049" y="7192"/>
                    </a:lnTo>
                    <a:lnTo>
                      <a:pt x="14900" y="7093"/>
                    </a:lnTo>
                    <a:lnTo>
                      <a:pt x="14750" y="6985"/>
                    </a:lnTo>
                    <a:lnTo>
                      <a:pt x="14020" y="6478"/>
                    </a:lnTo>
                    <a:lnTo>
                      <a:pt x="13272" y="5971"/>
                    </a:lnTo>
                    <a:lnTo>
                      <a:pt x="12525" y="5481"/>
                    </a:lnTo>
                    <a:lnTo>
                      <a:pt x="11769" y="5008"/>
                    </a:lnTo>
                    <a:lnTo>
                      <a:pt x="11611" y="4908"/>
                    </a:lnTo>
                    <a:lnTo>
                      <a:pt x="11536" y="4867"/>
                    </a:lnTo>
                    <a:lnTo>
                      <a:pt x="11445" y="4825"/>
                    </a:lnTo>
                    <a:lnTo>
                      <a:pt x="11329" y="4784"/>
                    </a:lnTo>
                    <a:lnTo>
                      <a:pt x="11212" y="4759"/>
                    </a:lnTo>
                    <a:lnTo>
                      <a:pt x="11088" y="4734"/>
                    </a:lnTo>
                    <a:lnTo>
                      <a:pt x="10963" y="4709"/>
                    </a:lnTo>
                    <a:lnTo>
                      <a:pt x="11362" y="4867"/>
                    </a:lnTo>
                    <a:lnTo>
                      <a:pt x="11370" y="4950"/>
                    </a:lnTo>
                    <a:lnTo>
                      <a:pt x="11379" y="5033"/>
                    </a:lnTo>
                    <a:lnTo>
                      <a:pt x="11379" y="5066"/>
                    </a:lnTo>
                    <a:lnTo>
                      <a:pt x="11370" y="5099"/>
                    </a:lnTo>
                    <a:lnTo>
                      <a:pt x="11345" y="5124"/>
                    </a:lnTo>
                    <a:lnTo>
                      <a:pt x="11320" y="5149"/>
                    </a:lnTo>
                    <a:lnTo>
                      <a:pt x="11254" y="5182"/>
                    </a:lnTo>
                    <a:lnTo>
                      <a:pt x="11188" y="5216"/>
                    </a:lnTo>
                    <a:lnTo>
                      <a:pt x="11055" y="5274"/>
                    </a:lnTo>
                    <a:lnTo>
                      <a:pt x="10922" y="5315"/>
                    </a:lnTo>
                    <a:lnTo>
                      <a:pt x="10781" y="5349"/>
                    </a:lnTo>
                    <a:lnTo>
                      <a:pt x="10498" y="5423"/>
                    </a:lnTo>
                    <a:lnTo>
                      <a:pt x="10357" y="5465"/>
                    </a:lnTo>
                    <a:lnTo>
                      <a:pt x="10224" y="5523"/>
                    </a:lnTo>
                    <a:lnTo>
                      <a:pt x="10199" y="5531"/>
                    </a:lnTo>
                    <a:lnTo>
                      <a:pt x="10183" y="5556"/>
                    </a:lnTo>
                    <a:lnTo>
                      <a:pt x="10174" y="5581"/>
                    </a:lnTo>
                    <a:lnTo>
                      <a:pt x="10174" y="5606"/>
                    </a:lnTo>
                    <a:lnTo>
                      <a:pt x="10191" y="6162"/>
                    </a:lnTo>
                    <a:lnTo>
                      <a:pt x="10050" y="6279"/>
                    </a:lnTo>
                    <a:lnTo>
                      <a:pt x="9909" y="6387"/>
                    </a:lnTo>
                    <a:lnTo>
                      <a:pt x="9759" y="6486"/>
                    </a:lnTo>
                    <a:lnTo>
                      <a:pt x="9601" y="6586"/>
                    </a:lnTo>
                    <a:lnTo>
                      <a:pt x="9277" y="6769"/>
                    </a:lnTo>
                    <a:lnTo>
                      <a:pt x="8954" y="6935"/>
                    </a:lnTo>
                    <a:lnTo>
                      <a:pt x="8804" y="7018"/>
                    </a:lnTo>
                    <a:lnTo>
                      <a:pt x="8655" y="7084"/>
                    </a:lnTo>
                    <a:lnTo>
                      <a:pt x="8497" y="7142"/>
                    </a:lnTo>
                    <a:lnTo>
                      <a:pt x="8414" y="7167"/>
                    </a:lnTo>
                    <a:lnTo>
                      <a:pt x="8331" y="7184"/>
                    </a:lnTo>
                    <a:lnTo>
                      <a:pt x="8140" y="7201"/>
                    </a:lnTo>
                    <a:lnTo>
                      <a:pt x="8048" y="7209"/>
                    </a:lnTo>
                    <a:lnTo>
                      <a:pt x="7957" y="7225"/>
                    </a:lnTo>
                    <a:lnTo>
                      <a:pt x="7890" y="7250"/>
                    </a:lnTo>
                    <a:lnTo>
                      <a:pt x="7824" y="7275"/>
                    </a:lnTo>
                    <a:lnTo>
                      <a:pt x="7699" y="7325"/>
                    </a:lnTo>
                    <a:lnTo>
                      <a:pt x="7633" y="7342"/>
                    </a:lnTo>
                    <a:lnTo>
                      <a:pt x="7567" y="7358"/>
                    </a:lnTo>
                    <a:lnTo>
                      <a:pt x="7500" y="7358"/>
                    </a:lnTo>
                    <a:lnTo>
                      <a:pt x="7434" y="7350"/>
                    </a:lnTo>
                    <a:lnTo>
                      <a:pt x="7392" y="7342"/>
                    </a:lnTo>
                    <a:lnTo>
                      <a:pt x="7351" y="7317"/>
                    </a:lnTo>
                    <a:lnTo>
                      <a:pt x="7276" y="7267"/>
                    </a:lnTo>
                    <a:lnTo>
                      <a:pt x="7201" y="7209"/>
                    </a:lnTo>
                    <a:lnTo>
                      <a:pt x="7143" y="7142"/>
                    </a:lnTo>
                    <a:lnTo>
                      <a:pt x="6935" y="6935"/>
                    </a:lnTo>
                    <a:lnTo>
                      <a:pt x="6719" y="6735"/>
                    </a:lnTo>
                    <a:lnTo>
                      <a:pt x="6495" y="6553"/>
                    </a:lnTo>
                    <a:lnTo>
                      <a:pt x="6271" y="6370"/>
                    </a:lnTo>
                    <a:lnTo>
                      <a:pt x="6030" y="6204"/>
                    </a:lnTo>
                    <a:lnTo>
                      <a:pt x="5789" y="6046"/>
                    </a:lnTo>
                    <a:lnTo>
                      <a:pt x="5540" y="5897"/>
                    </a:lnTo>
                    <a:lnTo>
                      <a:pt x="5283" y="5764"/>
                    </a:lnTo>
                    <a:lnTo>
                      <a:pt x="5233" y="5739"/>
                    </a:lnTo>
                    <a:lnTo>
                      <a:pt x="5183" y="5722"/>
                    </a:lnTo>
                    <a:lnTo>
                      <a:pt x="5125" y="5714"/>
                    </a:lnTo>
                    <a:lnTo>
                      <a:pt x="5075" y="5731"/>
                    </a:lnTo>
                    <a:lnTo>
                      <a:pt x="5017" y="5747"/>
                    </a:lnTo>
                    <a:lnTo>
                      <a:pt x="4967" y="5764"/>
                    </a:lnTo>
                    <a:lnTo>
                      <a:pt x="4211" y="6088"/>
                    </a:lnTo>
                    <a:lnTo>
                      <a:pt x="4153" y="6113"/>
                    </a:lnTo>
                    <a:lnTo>
                      <a:pt x="4087" y="6113"/>
                    </a:lnTo>
                    <a:lnTo>
                      <a:pt x="4062" y="6104"/>
                    </a:lnTo>
                    <a:lnTo>
                      <a:pt x="4037" y="6088"/>
                    </a:lnTo>
                    <a:lnTo>
                      <a:pt x="3987" y="6046"/>
                    </a:lnTo>
                    <a:lnTo>
                      <a:pt x="3937" y="6030"/>
                    </a:lnTo>
                    <a:lnTo>
                      <a:pt x="3888" y="6021"/>
                    </a:lnTo>
                    <a:lnTo>
                      <a:pt x="3838" y="6030"/>
                    </a:lnTo>
                    <a:lnTo>
                      <a:pt x="3788" y="6046"/>
                    </a:lnTo>
                    <a:lnTo>
                      <a:pt x="3738" y="6071"/>
                    </a:lnTo>
                    <a:lnTo>
                      <a:pt x="3697" y="6104"/>
                    </a:lnTo>
                    <a:lnTo>
                      <a:pt x="3663" y="6146"/>
                    </a:lnTo>
                    <a:lnTo>
                      <a:pt x="3638" y="6196"/>
                    </a:lnTo>
                    <a:lnTo>
                      <a:pt x="3630" y="6246"/>
                    </a:lnTo>
                    <a:lnTo>
                      <a:pt x="3622" y="6304"/>
                    </a:lnTo>
                    <a:lnTo>
                      <a:pt x="3622" y="6353"/>
                    </a:lnTo>
                    <a:lnTo>
                      <a:pt x="3630" y="6403"/>
                    </a:lnTo>
                    <a:lnTo>
                      <a:pt x="3647" y="6461"/>
                    </a:lnTo>
                    <a:lnTo>
                      <a:pt x="3672" y="6511"/>
                    </a:lnTo>
                    <a:lnTo>
                      <a:pt x="3697" y="6553"/>
                    </a:lnTo>
                    <a:lnTo>
                      <a:pt x="3730" y="6603"/>
                    </a:lnTo>
                    <a:lnTo>
                      <a:pt x="3796" y="6686"/>
                    </a:lnTo>
                    <a:lnTo>
                      <a:pt x="3871" y="6760"/>
                    </a:lnTo>
                    <a:lnTo>
                      <a:pt x="4029" y="6902"/>
                    </a:lnTo>
                    <a:lnTo>
                      <a:pt x="4153" y="7018"/>
                    </a:lnTo>
                    <a:lnTo>
                      <a:pt x="4261" y="7142"/>
                    </a:lnTo>
                    <a:lnTo>
                      <a:pt x="4353" y="7275"/>
                    </a:lnTo>
                    <a:lnTo>
                      <a:pt x="4444" y="7416"/>
                    </a:lnTo>
                    <a:lnTo>
                      <a:pt x="4336" y="7491"/>
                    </a:lnTo>
                    <a:lnTo>
                      <a:pt x="4236" y="7574"/>
                    </a:lnTo>
                    <a:lnTo>
                      <a:pt x="4145" y="7674"/>
                    </a:lnTo>
                    <a:lnTo>
                      <a:pt x="4070" y="7790"/>
                    </a:lnTo>
                    <a:lnTo>
                      <a:pt x="4062" y="7774"/>
                    </a:lnTo>
                    <a:lnTo>
                      <a:pt x="4054" y="7765"/>
                    </a:lnTo>
                    <a:lnTo>
                      <a:pt x="4054" y="9958"/>
                    </a:lnTo>
                    <a:lnTo>
                      <a:pt x="4726" y="10398"/>
                    </a:lnTo>
                    <a:lnTo>
                      <a:pt x="5391" y="10838"/>
                    </a:lnTo>
                    <a:lnTo>
                      <a:pt x="6055" y="11287"/>
                    </a:lnTo>
                    <a:lnTo>
                      <a:pt x="6711" y="11743"/>
                    </a:lnTo>
                    <a:lnTo>
                      <a:pt x="6562" y="11885"/>
                    </a:lnTo>
                    <a:lnTo>
                      <a:pt x="6421" y="12042"/>
                    </a:lnTo>
                    <a:lnTo>
                      <a:pt x="6288" y="12192"/>
                    </a:lnTo>
                    <a:lnTo>
                      <a:pt x="6155" y="12358"/>
                    </a:lnTo>
                    <a:lnTo>
                      <a:pt x="6030" y="12516"/>
                    </a:lnTo>
                    <a:lnTo>
                      <a:pt x="5906" y="12690"/>
                    </a:lnTo>
                    <a:lnTo>
                      <a:pt x="5798" y="12865"/>
                    </a:lnTo>
                    <a:lnTo>
                      <a:pt x="5690" y="13039"/>
                    </a:lnTo>
                    <a:lnTo>
                      <a:pt x="5698" y="13504"/>
                    </a:lnTo>
                    <a:lnTo>
                      <a:pt x="5698" y="13961"/>
                    </a:lnTo>
                    <a:lnTo>
                      <a:pt x="5690" y="14874"/>
                    </a:lnTo>
                    <a:lnTo>
                      <a:pt x="5656" y="16710"/>
                    </a:lnTo>
                    <a:lnTo>
                      <a:pt x="5648" y="17009"/>
                    </a:lnTo>
                    <a:lnTo>
                      <a:pt x="5640" y="17308"/>
                    </a:lnTo>
                    <a:lnTo>
                      <a:pt x="5607" y="17607"/>
                    </a:lnTo>
                    <a:lnTo>
                      <a:pt x="5573" y="17906"/>
                    </a:lnTo>
                    <a:lnTo>
                      <a:pt x="5532" y="18196"/>
                    </a:lnTo>
                    <a:lnTo>
                      <a:pt x="5482" y="18495"/>
                    </a:lnTo>
                    <a:lnTo>
                      <a:pt x="5424" y="18786"/>
                    </a:lnTo>
                    <a:lnTo>
                      <a:pt x="5349" y="19077"/>
                    </a:lnTo>
                    <a:lnTo>
                      <a:pt x="5274" y="19359"/>
                    </a:lnTo>
                    <a:lnTo>
                      <a:pt x="5183" y="19641"/>
                    </a:lnTo>
                    <a:lnTo>
                      <a:pt x="5083" y="19924"/>
                    </a:lnTo>
                    <a:lnTo>
                      <a:pt x="4975" y="20198"/>
                    </a:lnTo>
                    <a:lnTo>
                      <a:pt x="4859" y="20472"/>
                    </a:lnTo>
                    <a:lnTo>
                      <a:pt x="4726" y="20746"/>
                    </a:lnTo>
                    <a:lnTo>
                      <a:pt x="4585" y="21003"/>
                    </a:lnTo>
                    <a:lnTo>
                      <a:pt x="4436" y="21269"/>
                    </a:lnTo>
                    <a:lnTo>
                      <a:pt x="4419" y="21294"/>
                    </a:lnTo>
                    <a:lnTo>
                      <a:pt x="4394" y="21319"/>
                    </a:lnTo>
                    <a:lnTo>
                      <a:pt x="4369" y="21344"/>
                    </a:lnTo>
                    <a:lnTo>
                      <a:pt x="4311" y="21344"/>
                    </a:lnTo>
                    <a:lnTo>
                      <a:pt x="4294" y="21327"/>
                    </a:lnTo>
                    <a:lnTo>
                      <a:pt x="4253" y="21294"/>
                    </a:lnTo>
                    <a:lnTo>
                      <a:pt x="4120" y="21153"/>
                    </a:lnTo>
                    <a:lnTo>
                      <a:pt x="3995" y="21003"/>
                    </a:lnTo>
                    <a:lnTo>
                      <a:pt x="3871" y="20854"/>
                    </a:lnTo>
                    <a:lnTo>
                      <a:pt x="3763" y="20696"/>
                    </a:lnTo>
                    <a:lnTo>
                      <a:pt x="3655" y="20530"/>
                    </a:lnTo>
                    <a:lnTo>
                      <a:pt x="3555" y="20364"/>
                    </a:lnTo>
                    <a:lnTo>
                      <a:pt x="3464" y="20198"/>
                    </a:lnTo>
                    <a:lnTo>
                      <a:pt x="3381" y="20023"/>
                    </a:lnTo>
                    <a:lnTo>
                      <a:pt x="3306" y="19866"/>
                    </a:lnTo>
                    <a:lnTo>
                      <a:pt x="3231" y="19708"/>
                    </a:lnTo>
                    <a:lnTo>
                      <a:pt x="3190" y="19633"/>
                    </a:lnTo>
                    <a:lnTo>
                      <a:pt x="3140" y="19558"/>
                    </a:lnTo>
                    <a:lnTo>
                      <a:pt x="3090" y="19492"/>
                    </a:lnTo>
                    <a:lnTo>
                      <a:pt x="3032" y="19434"/>
                    </a:lnTo>
                    <a:lnTo>
                      <a:pt x="2991" y="19401"/>
                    </a:lnTo>
                    <a:lnTo>
                      <a:pt x="2966" y="19392"/>
                    </a:lnTo>
                    <a:lnTo>
                      <a:pt x="2941" y="19384"/>
                    </a:lnTo>
                    <a:lnTo>
                      <a:pt x="2908" y="19392"/>
                    </a:lnTo>
                    <a:lnTo>
                      <a:pt x="2874" y="19417"/>
                    </a:lnTo>
                    <a:lnTo>
                      <a:pt x="2849" y="19442"/>
                    </a:lnTo>
                    <a:lnTo>
                      <a:pt x="2824" y="19475"/>
                    </a:lnTo>
                    <a:lnTo>
                      <a:pt x="2766" y="19550"/>
                    </a:lnTo>
                    <a:lnTo>
                      <a:pt x="2692" y="19616"/>
                    </a:lnTo>
                    <a:lnTo>
                      <a:pt x="2617" y="19675"/>
                    </a:lnTo>
                    <a:lnTo>
                      <a:pt x="2534" y="19724"/>
                    </a:lnTo>
                    <a:lnTo>
                      <a:pt x="2359" y="19824"/>
                    </a:lnTo>
                    <a:lnTo>
                      <a:pt x="2193" y="19924"/>
                    </a:lnTo>
                    <a:lnTo>
                      <a:pt x="2310" y="20073"/>
                    </a:lnTo>
                    <a:lnTo>
                      <a:pt x="2434" y="20214"/>
                    </a:lnTo>
                    <a:lnTo>
                      <a:pt x="2559" y="20356"/>
                    </a:lnTo>
                    <a:lnTo>
                      <a:pt x="2692" y="20488"/>
                    </a:lnTo>
                    <a:lnTo>
                      <a:pt x="2833" y="20613"/>
                    </a:lnTo>
                    <a:lnTo>
                      <a:pt x="2974" y="20738"/>
                    </a:lnTo>
                    <a:lnTo>
                      <a:pt x="3132" y="20846"/>
                    </a:lnTo>
                    <a:lnTo>
                      <a:pt x="3290" y="20954"/>
                    </a:lnTo>
                    <a:lnTo>
                      <a:pt x="3140" y="21211"/>
                    </a:lnTo>
                    <a:lnTo>
                      <a:pt x="2974" y="21477"/>
                    </a:lnTo>
                    <a:lnTo>
                      <a:pt x="2816" y="21734"/>
                    </a:lnTo>
                    <a:lnTo>
                      <a:pt x="2650" y="21983"/>
                    </a:lnTo>
                    <a:lnTo>
                      <a:pt x="3207" y="22340"/>
                    </a:lnTo>
                    <a:lnTo>
                      <a:pt x="3771" y="22698"/>
                    </a:lnTo>
                    <a:lnTo>
                      <a:pt x="4054" y="22872"/>
                    </a:lnTo>
                    <a:lnTo>
                      <a:pt x="4344" y="23038"/>
                    </a:lnTo>
                    <a:lnTo>
                      <a:pt x="4635" y="23204"/>
                    </a:lnTo>
                    <a:lnTo>
                      <a:pt x="4926" y="23354"/>
                    </a:lnTo>
                    <a:lnTo>
                      <a:pt x="5216" y="23503"/>
                    </a:lnTo>
                    <a:lnTo>
                      <a:pt x="5507" y="23661"/>
                    </a:lnTo>
                    <a:lnTo>
                      <a:pt x="5648" y="23736"/>
                    </a:lnTo>
                    <a:lnTo>
                      <a:pt x="5789" y="23819"/>
                    </a:lnTo>
                    <a:lnTo>
                      <a:pt x="5922" y="23910"/>
                    </a:lnTo>
                    <a:lnTo>
                      <a:pt x="6055" y="24010"/>
                    </a:lnTo>
                    <a:lnTo>
                      <a:pt x="5100" y="25380"/>
                    </a:lnTo>
                    <a:lnTo>
                      <a:pt x="4560" y="25098"/>
                    </a:lnTo>
                    <a:lnTo>
                      <a:pt x="4020" y="24807"/>
                    </a:lnTo>
                    <a:lnTo>
                      <a:pt x="2949" y="24201"/>
                    </a:lnTo>
                    <a:lnTo>
                      <a:pt x="1994" y="23661"/>
                    </a:lnTo>
                    <a:lnTo>
                      <a:pt x="1911" y="23619"/>
                    </a:lnTo>
                    <a:lnTo>
                      <a:pt x="1836" y="23578"/>
                    </a:lnTo>
                    <a:lnTo>
                      <a:pt x="1745" y="23545"/>
                    </a:lnTo>
                    <a:lnTo>
                      <a:pt x="1662" y="23528"/>
                    </a:lnTo>
                    <a:lnTo>
                      <a:pt x="1562" y="23520"/>
                    </a:lnTo>
                    <a:lnTo>
                      <a:pt x="1471" y="23520"/>
                    </a:lnTo>
                    <a:lnTo>
                      <a:pt x="1255" y="23536"/>
                    </a:lnTo>
                    <a:lnTo>
                      <a:pt x="1056" y="23561"/>
                    </a:lnTo>
                    <a:lnTo>
                      <a:pt x="848" y="23595"/>
                    </a:lnTo>
                    <a:lnTo>
                      <a:pt x="748" y="23619"/>
                    </a:lnTo>
                    <a:lnTo>
                      <a:pt x="640" y="23644"/>
                    </a:lnTo>
                    <a:lnTo>
                      <a:pt x="9" y="24674"/>
                    </a:lnTo>
                    <a:lnTo>
                      <a:pt x="1" y="24699"/>
                    </a:lnTo>
                    <a:lnTo>
                      <a:pt x="1" y="24716"/>
                    </a:lnTo>
                    <a:lnTo>
                      <a:pt x="9" y="24732"/>
                    </a:lnTo>
                    <a:lnTo>
                      <a:pt x="17" y="24741"/>
                    </a:lnTo>
                    <a:lnTo>
                      <a:pt x="524" y="25073"/>
                    </a:lnTo>
                    <a:lnTo>
                      <a:pt x="1031" y="25380"/>
                    </a:lnTo>
                    <a:lnTo>
                      <a:pt x="1554" y="25679"/>
                    </a:lnTo>
                    <a:lnTo>
                      <a:pt x="2077" y="25961"/>
                    </a:lnTo>
                    <a:lnTo>
                      <a:pt x="2293" y="26078"/>
                    </a:lnTo>
                    <a:lnTo>
                      <a:pt x="2401" y="26136"/>
                    </a:lnTo>
                    <a:lnTo>
                      <a:pt x="2501" y="26202"/>
                    </a:lnTo>
                    <a:lnTo>
                      <a:pt x="2584" y="26260"/>
                    </a:lnTo>
                    <a:lnTo>
                      <a:pt x="2667" y="26335"/>
                    </a:lnTo>
                    <a:lnTo>
                      <a:pt x="2833" y="26468"/>
                    </a:lnTo>
                    <a:lnTo>
                      <a:pt x="3007" y="26593"/>
                    </a:lnTo>
                    <a:lnTo>
                      <a:pt x="3198" y="26709"/>
                    </a:lnTo>
                    <a:lnTo>
                      <a:pt x="4569" y="27539"/>
                    </a:lnTo>
                    <a:lnTo>
                      <a:pt x="4652" y="27581"/>
                    </a:lnTo>
                    <a:lnTo>
                      <a:pt x="4735" y="27614"/>
                    </a:lnTo>
                    <a:lnTo>
                      <a:pt x="5441" y="28054"/>
                    </a:lnTo>
                    <a:lnTo>
                      <a:pt x="5465" y="28063"/>
                    </a:lnTo>
                    <a:lnTo>
                      <a:pt x="5490" y="28071"/>
                    </a:lnTo>
                    <a:lnTo>
                      <a:pt x="5524" y="28071"/>
                    </a:lnTo>
                    <a:lnTo>
                      <a:pt x="5540" y="28054"/>
                    </a:lnTo>
                    <a:lnTo>
                      <a:pt x="5582" y="28013"/>
                    </a:lnTo>
                    <a:lnTo>
                      <a:pt x="6080" y="27323"/>
                    </a:lnTo>
                    <a:lnTo>
                      <a:pt x="6587" y="26634"/>
                    </a:lnTo>
                    <a:lnTo>
                      <a:pt x="7085" y="25945"/>
                    </a:lnTo>
                    <a:lnTo>
                      <a:pt x="7592" y="25255"/>
                    </a:lnTo>
                    <a:lnTo>
                      <a:pt x="7758" y="25339"/>
                    </a:lnTo>
                    <a:lnTo>
                      <a:pt x="7932" y="25422"/>
                    </a:lnTo>
                    <a:lnTo>
                      <a:pt x="8098" y="25521"/>
                    </a:lnTo>
                    <a:lnTo>
                      <a:pt x="8256" y="25613"/>
                    </a:lnTo>
                    <a:lnTo>
                      <a:pt x="8580" y="25820"/>
                    </a:lnTo>
                    <a:lnTo>
                      <a:pt x="8904" y="26036"/>
                    </a:lnTo>
                    <a:lnTo>
                      <a:pt x="9518" y="26443"/>
                    </a:lnTo>
                    <a:lnTo>
                      <a:pt x="10125" y="26867"/>
                    </a:lnTo>
                    <a:lnTo>
                      <a:pt x="10199" y="26925"/>
                    </a:lnTo>
                    <a:lnTo>
                      <a:pt x="10282" y="27000"/>
                    </a:lnTo>
                    <a:lnTo>
                      <a:pt x="10324" y="27024"/>
                    </a:lnTo>
                    <a:lnTo>
                      <a:pt x="10374" y="27058"/>
                    </a:lnTo>
                    <a:lnTo>
                      <a:pt x="10415" y="27074"/>
                    </a:lnTo>
                    <a:lnTo>
                      <a:pt x="10465" y="27083"/>
                    </a:lnTo>
                    <a:lnTo>
                      <a:pt x="10507" y="27099"/>
                    </a:lnTo>
                    <a:lnTo>
                      <a:pt x="10548" y="27124"/>
                    </a:lnTo>
                    <a:lnTo>
                      <a:pt x="10590" y="27157"/>
                    </a:lnTo>
                    <a:lnTo>
                      <a:pt x="10623" y="27199"/>
                    </a:lnTo>
                    <a:lnTo>
                      <a:pt x="10656" y="27232"/>
                    </a:lnTo>
                    <a:lnTo>
                      <a:pt x="10698" y="27265"/>
                    </a:lnTo>
                    <a:lnTo>
                      <a:pt x="10739" y="27290"/>
                    </a:lnTo>
                    <a:lnTo>
                      <a:pt x="10789" y="27299"/>
                    </a:lnTo>
                    <a:lnTo>
                      <a:pt x="10822" y="27290"/>
                    </a:lnTo>
                    <a:lnTo>
                      <a:pt x="10855" y="27274"/>
                    </a:lnTo>
                    <a:lnTo>
                      <a:pt x="10913" y="27224"/>
                    </a:lnTo>
                    <a:lnTo>
                      <a:pt x="10972" y="27174"/>
                    </a:lnTo>
                    <a:lnTo>
                      <a:pt x="11005" y="27157"/>
                    </a:lnTo>
                    <a:lnTo>
                      <a:pt x="11038" y="27149"/>
                    </a:lnTo>
                    <a:lnTo>
                      <a:pt x="11071" y="27141"/>
                    </a:lnTo>
                    <a:lnTo>
                      <a:pt x="11113" y="27149"/>
                    </a:lnTo>
                    <a:lnTo>
                      <a:pt x="11179" y="27182"/>
                    </a:lnTo>
                    <a:lnTo>
                      <a:pt x="11312" y="27257"/>
                    </a:lnTo>
                    <a:lnTo>
                      <a:pt x="11437" y="27340"/>
                    </a:lnTo>
                    <a:lnTo>
                      <a:pt x="11561" y="27440"/>
                    </a:lnTo>
                    <a:lnTo>
                      <a:pt x="11669" y="27548"/>
                    </a:lnTo>
                    <a:lnTo>
                      <a:pt x="11702" y="27589"/>
                    </a:lnTo>
                    <a:lnTo>
                      <a:pt x="11744" y="27622"/>
                    </a:lnTo>
                    <a:lnTo>
                      <a:pt x="11777" y="27631"/>
                    </a:lnTo>
                    <a:lnTo>
                      <a:pt x="11810" y="27639"/>
                    </a:lnTo>
                    <a:lnTo>
                      <a:pt x="11835" y="27631"/>
                    </a:lnTo>
                    <a:lnTo>
                      <a:pt x="11869" y="27631"/>
                    </a:lnTo>
                    <a:lnTo>
                      <a:pt x="11927" y="27606"/>
                    </a:lnTo>
                    <a:lnTo>
                      <a:pt x="11985" y="27573"/>
                    </a:lnTo>
                    <a:lnTo>
                      <a:pt x="12076" y="27481"/>
                    </a:lnTo>
                    <a:lnTo>
                      <a:pt x="12126" y="27440"/>
                    </a:lnTo>
                    <a:lnTo>
                      <a:pt x="12184" y="27406"/>
                    </a:lnTo>
                    <a:lnTo>
                      <a:pt x="12242" y="27382"/>
                    </a:lnTo>
                    <a:lnTo>
                      <a:pt x="12342" y="27382"/>
                    </a:lnTo>
                    <a:lnTo>
                      <a:pt x="12367" y="27398"/>
                    </a:lnTo>
                    <a:lnTo>
                      <a:pt x="12392" y="27415"/>
                    </a:lnTo>
                    <a:lnTo>
                      <a:pt x="12408" y="27440"/>
                    </a:lnTo>
                    <a:lnTo>
                      <a:pt x="12425" y="27465"/>
                    </a:lnTo>
                    <a:lnTo>
                      <a:pt x="12433" y="27498"/>
                    </a:lnTo>
                    <a:lnTo>
                      <a:pt x="12433" y="27531"/>
                    </a:lnTo>
                    <a:lnTo>
                      <a:pt x="12425" y="27573"/>
                    </a:lnTo>
                    <a:lnTo>
                      <a:pt x="12392" y="27639"/>
                    </a:lnTo>
                    <a:lnTo>
                      <a:pt x="12359" y="27705"/>
                    </a:lnTo>
                    <a:lnTo>
                      <a:pt x="12334" y="27780"/>
                    </a:lnTo>
                    <a:lnTo>
                      <a:pt x="12325" y="27813"/>
                    </a:lnTo>
                    <a:lnTo>
                      <a:pt x="12325" y="27855"/>
                    </a:lnTo>
                    <a:lnTo>
                      <a:pt x="12334" y="27888"/>
                    </a:lnTo>
                    <a:lnTo>
                      <a:pt x="12342" y="27913"/>
                    </a:lnTo>
                    <a:lnTo>
                      <a:pt x="12367" y="27938"/>
                    </a:lnTo>
                    <a:lnTo>
                      <a:pt x="12392" y="27955"/>
                    </a:lnTo>
                    <a:lnTo>
                      <a:pt x="12466" y="27963"/>
                    </a:lnTo>
                    <a:lnTo>
                      <a:pt x="12541" y="27946"/>
                    </a:lnTo>
                    <a:lnTo>
                      <a:pt x="12608" y="27913"/>
                    </a:lnTo>
                    <a:lnTo>
                      <a:pt x="12666" y="27863"/>
                    </a:lnTo>
                    <a:lnTo>
                      <a:pt x="12707" y="27822"/>
                    </a:lnTo>
                    <a:lnTo>
                      <a:pt x="12724" y="27805"/>
                    </a:lnTo>
                    <a:lnTo>
                      <a:pt x="12749" y="27797"/>
                    </a:lnTo>
                    <a:lnTo>
                      <a:pt x="12790" y="27788"/>
                    </a:lnTo>
                    <a:lnTo>
                      <a:pt x="12824" y="27788"/>
                    </a:lnTo>
                    <a:lnTo>
                      <a:pt x="12865" y="27805"/>
                    </a:lnTo>
                    <a:lnTo>
                      <a:pt x="12898" y="27830"/>
                    </a:lnTo>
                    <a:lnTo>
                      <a:pt x="12923" y="27863"/>
                    </a:lnTo>
                    <a:lnTo>
                      <a:pt x="12940" y="27896"/>
                    </a:lnTo>
                    <a:lnTo>
                      <a:pt x="12973" y="27971"/>
                    </a:lnTo>
                    <a:lnTo>
                      <a:pt x="13048" y="28112"/>
                    </a:lnTo>
                    <a:lnTo>
                      <a:pt x="13131" y="28254"/>
                    </a:lnTo>
                    <a:lnTo>
                      <a:pt x="13222" y="28378"/>
                    </a:lnTo>
                    <a:lnTo>
                      <a:pt x="13322" y="28503"/>
                    </a:lnTo>
                    <a:lnTo>
                      <a:pt x="13380" y="28561"/>
                    </a:lnTo>
                    <a:lnTo>
                      <a:pt x="13446" y="28619"/>
                    </a:lnTo>
                    <a:lnTo>
                      <a:pt x="13513" y="28669"/>
                    </a:lnTo>
                    <a:lnTo>
                      <a:pt x="13588" y="28702"/>
                    </a:lnTo>
                    <a:lnTo>
                      <a:pt x="13679" y="28719"/>
                    </a:lnTo>
                    <a:lnTo>
                      <a:pt x="13770" y="28735"/>
                    </a:lnTo>
                    <a:lnTo>
                      <a:pt x="13853" y="28752"/>
                    </a:lnTo>
                    <a:lnTo>
                      <a:pt x="13895" y="28760"/>
                    </a:lnTo>
                    <a:lnTo>
                      <a:pt x="13936" y="28785"/>
                    </a:lnTo>
                    <a:lnTo>
                      <a:pt x="13970" y="28802"/>
                    </a:lnTo>
                    <a:lnTo>
                      <a:pt x="14011" y="28835"/>
                    </a:lnTo>
                    <a:lnTo>
                      <a:pt x="14069" y="28901"/>
                    </a:lnTo>
                    <a:lnTo>
                      <a:pt x="14127" y="28968"/>
                    </a:lnTo>
                    <a:lnTo>
                      <a:pt x="14186" y="29043"/>
                    </a:lnTo>
                    <a:lnTo>
                      <a:pt x="14252" y="29109"/>
                    </a:lnTo>
                    <a:lnTo>
                      <a:pt x="14335" y="29167"/>
                    </a:lnTo>
                    <a:lnTo>
                      <a:pt x="14418" y="29217"/>
                    </a:lnTo>
                    <a:lnTo>
                      <a:pt x="14510" y="29267"/>
                    </a:lnTo>
                    <a:lnTo>
                      <a:pt x="14593" y="29317"/>
                    </a:lnTo>
                    <a:lnTo>
                      <a:pt x="14684" y="29366"/>
                    </a:lnTo>
                    <a:lnTo>
                      <a:pt x="14759" y="29425"/>
                    </a:lnTo>
                    <a:lnTo>
                      <a:pt x="14833" y="29499"/>
                    </a:lnTo>
                    <a:lnTo>
                      <a:pt x="14900" y="29582"/>
                    </a:lnTo>
                    <a:lnTo>
                      <a:pt x="14958" y="29674"/>
                    </a:lnTo>
                    <a:lnTo>
                      <a:pt x="15016" y="29757"/>
                    </a:lnTo>
                    <a:lnTo>
                      <a:pt x="15083" y="29848"/>
                    </a:lnTo>
                    <a:lnTo>
                      <a:pt x="15124" y="29881"/>
                    </a:lnTo>
                    <a:lnTo>
                      <a:pt x="15166" y="29915"/>
                    </a:lnTo>
                    <a:lnTo>
                      <a:pt x="15215" y="29948"/>
                    </a:lnTo>
                    <a:lnTo>
                      <a:pt x="15265" y="29964"/>
                    </a:lnTo>
                    <a:lnTo>
                      <a:pt x="15315" y="29981"/>
                    </a:lnTo>
                    <a:lnTo>
                      <a:pt x="15365" y="29981"/>
                    </a:lnTo>
                    <a:lnTo>
                      <a:pt x="15415" y="29973"/>
                    </a:lnTo>
                    <a:lnTo>
                      <a:pt x="15465" y="29948"/>
                    </a:lnTo>
                    <a:lnTo>
                      <a:pt x="15506" y="29915"/>
                    </a:lnTo>
                    <a:lnTo>
                      <a:pt x="15548" y="29873"/>
                    </a:lnTo>
                    <a:lnTo>
                      <a:pt x="15573" y="29823"/>
                    </a:lnTo>
                    <a:lnTo>
                      <a:pt x="15589" y="29765"/>
                    </a:lnTo>
                    <a:lnTo>
                      <a:pt x="15614" y="29640"/>
                    </a:lnTo>
                    <a:lnTo>
                      <a:pt x="15631" y="29516"/>
                    </a:lnTo>
                    <a:lnTo>
                      <a:pt x="15647" y="29449"/>
                    </a:lnTo>
                    <a:lnTo>
                      <a:pt x="15664" y="29383"/>
                    </a:lnTo>
                    <a:lnTo>
                      <a:pt x="15689" y="29325"/>
                    </a:lnTo>
                    <a:lnTo>
                      <a:pt x="15722" y="29267"/>
                    </a:lnTo>
                    <a:lnTo>
                      <a:pt x="15764" y="29209"/>
                    </a:lnTo>
                    <a:lnTo>
                      <a:pt x="15805" y="29167"/>
                    </a:lnTo>
                    <a:lnTo>
                      <a:pt x="15863" y="29134"/>
                    </a:lnTo>
                    <a:lnTo>
                      <a:pt x="15921" y="29109"/>
                    </a:lnTo>
                    <a:lnTo>
                      <a:pt x="15971" y="29101"/>
                    </a:lnTo>
                    <a:lnTo>
                      <a:pt x="16021" y="29092"/>
                    </a:lnTo>
                    <a:lnTo>
                      <a:pt x="16071" y="29101"/>
                    </a:lnTo>
                    <a:lnTo>
                      <a:pt x="16112" y="29109"/>
                    </a:lnTo>
                    <a:lnTo>
                      <a:pt x="16212" y="29142"/>
                    </a:lnTo>
                    <a:lnTo>
                      <a:pt x="16312" y="29184"/>
                    </a:lnTo>
                    <a:lnTo>
                      <a:pt x="16403" y="29217"/>
                    </a:lnTo>
                    <a:lnTo>
                      <a:pt x="16503" y="29250"/>
                    </a:lnTo>
                    <a:lnTo>
                      <a:pt x="16553" y="29258"/>
                    </a:lnTo>
                    <a:lnTo>
                      <a:pt x="16594" y="29258"/>
                    </a:lnTo>
                    <a:lnTo>
                      <a:pt x="16644" y="29250"/>
                    </a:lnTo>
                    <a:lnTo>
                      <a:pt x="16694" y="29234"/>
                    </a:lnTo>
                    <a:lnTo>
                      <a:pt x="16744" y="29200"/>
                    </a:lnTo>
                    <a:lnTo>
                      <a:pt x="16785" y="29167"/>
                    </a:lnTo>
                    <a:lnTo>
                      <a:pt x="16868" y="29084"/>
                    </a:lnTo>
                    <a:lnTo>
                      <a:pt x="16910" y="29034"/>
                    </a:lnTo>
                    <a:lnTo>
                      <a:pt x="16951" y="29001"/>
                    </a:lnTo>
                    <a:lnTo>
                      <a:pt x="17001" y="28968"/>
                    </a:lnTo>
                    <a:lnTo>
                      <a:pt x="17051" y="28943"/>
                    </a:lnTo>
                    <a:lnTo>
                      <a:pt x="17117" y="28935"/>
                    </a:lnTo>
                    <a:lnTo>
                      <a:pt x="17175" y="28943"/>
                    </a:lnTo>
                    <a:lnTo>
                      <a:pt x="17234" y="28959"/>
                    </a:lnTo>
                    <a:lnTo>
                      <a:pt x="17292" y="28984"/>
                    </a:lnTo>
                    <a:lnTo>
                      <a:pt x="17391" y="29026"/>
                    </a:lnTo>
                    <a:lnTo>
                      <a:pt x="17483" y="29067"/>
                    </a:lnTo>
                    <a:lnTo>
                      <a:pt x="17574" y="29117"/>
                    </a:lnTo>
                    <a:lnTo>
                      <a:pt x="17665" y="29175"/>
                    </a:lnTo>
                    <a:lnTo>
                      <a:pt x="17748" y="29234"/>
                    </a:lnTo>
                    <a:lnTo>
                      <a:pt x="17831" y="29300"/>
                    </a:lnTo>
                    <a:lnTo>
                      <a:pt x="17915" y="29375"/>
                    </a:lnTo>
                    <a:lnTo>
                      <a:pt x="17989" y="29449"/>
                    </a:lnTo>
                    <a:lnTo>
                      <a:pt x="18130" y="29591"/>
                    </a:lnTo>
                    <a:lnTo>
                      <a:pt x="18205" y="29665"/>
                    </a:lnTo>
                    <a:lnTo>
                      <a:pt x="18288" y="29724"/>
                    </a:lnTo>
                    <a:lnTo>
                      <a:pt x="18371" y="29773"/>
                    </a:lnTo>
                    <a:lnTo>
                      <a:pt x="18413" y="29790"/>
                    </a:lnTo>
                    <a:lnTo>
                      <a:pt x="18454" y="29798"/>
                    </a:lnTo>
                    <a:lnTo>
                      <a:pt x="18504" y="29807"/>
                    </a:lnTo>
                    <a:lnTo>
                      <a:pt x="18546" y="29807"/>
                    </a:lnTo>
                    <a:lnTo>
                      <a:pt x="18587" y="29798"/>
                    </a:lnTo>
                    <a:lnTo>
                      <a:pt x="18637" y="29782"/>
                    </a:lnTo>
                    <a:lnTo>
                      <a:pt x="18703" y="29748"/>
                    </a:lnTo>
                    <a:lnTo>
                      <a:pt x="18762" y="29699"/>
                    </a:lnTo>
                    <a:lnTo>
                      <a:pt x="18886" y="29591"/>
                    </a:lnTo>
                    <a:lnTo>
                      <a:pt x="18944" y="29541"/>
                    </a:lnTo>
                    <a:lnTo>
                      <a:pt x="19011" y="29508"/>
                    </a:lnTo>
                    <a:lnTo>
                      <a:pt x="19044" y="29499"/>
                    </a:lnTo>
                    <a:lnTo>
                      <a:pt x="19102" y="29499"/>
                    </a:lnTo>
                    <a:lnTo>
                      <a:pt x="19135" y="29508"/>
                    </a:lnTo>
                    <a:lnTo>
                      <a:pt x="19185" y="29541"/>
                    </a:lnTo>
                    <a:lnTo>
                      <a:pt x="19227" y="29591"/>
                    </a:lnTo>
                    <a:lnTo>
                      <a:pt x="19301" y="29682"/>
                    </a:lnTo>
                    <a:lnTo>
                      <a:pt x="19343" y="29724"/>
                    </a:lnTo>
                    <a:lnTo>
                      <a:pt x="19384" y="29765"/>
                    </a:lnTo>
                    <a:lnTo>
                      <a:pt x="19434" y="29798"/>
                    </a:lnTo>
                    <a:lnTo>
                      <a:pt x="19484" y="29823"/>
                    </a:lnTo>
                    <a:lnTo>
                      <a:pt x="19600" y="29865"/>
                    </a:lnTo>
                    <a:lnTo>
                      <a:pt x="19717" y="29890"/>
                    </a:lnTo>
                    <a:lnTo>
                      <a:pt x="19825" y="29915"/>
                    </a:lnTo>
                    <a:lnTo>
                      <a:pt x="19933" y="29931"/>
                    </a:lnTo>
                    <a:lnTo>
                      <a:pt x="20049" y="29939"/>
                    </a:lnTo>
                    <a:lnTo>
                      <a:pt x="20165" y="29948"/>
                    </a:lnTo>
                    <a:lnTo>
                      <a:pt x="20389" y="29948"/>
                    </a:lnTo>
                    <a:lnTo>
                      <a:pt x="20614" y="29923"/>
                    </a:lnTo>
                    <a:lnTo>
                      <a:pt x="20838" y="29881"/>
                    </a:lnTo>
                    <a:lnTo>
                      <a:pt x="21054" y="29823"/>
                    </a:lnTo>
                    <a:lnTo>
                      <a:pt x="21162" y="29790"/>
                    </a:lnTo>
                    <a:lnTo>
                      <a:pt x="21270" y="29748"/>
                    </a:lnTo>
                    <a:lnTo>
                      <a:pt x="21369" y="29699"/>
                    </a:lnTo>
                    <a:lnTo>
                      <a:pt x="21477" y="29649"/>
                    </a:lnTo>
                    <a:lnTo>
                      <a:pt x="21594" y="29582"/>
                    </a:lnTo>
                    <a:lnTo>
                      <a:pt x="21710" y="29508"/>
                    </a:lnTo>
                    <a:lnTo>
                      <a:pt x="21942" y="29350"/>
                    </a:lnTo>
                    <a:lnTo>
                      <a:pt x="22391" y="29009"/>
                    </a:lnTo>
                    <a:lnTo>
                      <a:pt x="22623" y="28852"/>
                    </a:lnTo>
                    <a:lnTo>
                      <a:pt x="22740" y="28785"/>
                    </a:lnTo>
                    <a:lnTo>
                      <a:pt x="22856" y="28719"/>
                    </a:lnTo>
                    <a:lnTo>
                      <a:pt x="22981" y="28652"/>
                    </a:lnTo>
                    <a:lnTo>
                      <a:pt x="23105" y="28602"/>
                    </a:lnTo>
                    <a:lnTo>
                      <a:pt x="23238" y="28561"/>
                    </a:lnTo>
                    <a:lnTo>
                      <a:pt x="23371" y="28528"/>
                    </a:lnTo>
                    <a:lnTo>
                      <a:pt x="23545" y="28503"/>
                    </a:lnTo>
                    <a:lnTo>
                      <a:pt x="23720" y="28486"/>
                    </a:lnTo>
                    <a:lnTo>
                      <a:pt x="23894" y="28486"/>
                    </a:lnTo>
                    <a:lnTo>
                      <a:pt x="24068" y="28494"/>
                    </a:lnTo>
                    <a:lnTo>
                      <a:pt x="24558" y="28519"/>
                    </a:lnTo>
                    <a:lnTo>
                      <a:pt x="25048" y="28553"/>
                    </a:lnTo>
                    <a:lnTo>
                      <a:pt x="25082" y="28602"/>
                    </a:lnTo>
                    <a:lnTo>
                      <a:pt x="25131" y="28644"/>
                    </a:lnTo>
                    <a:lnTo>
                      <a:pt x="25173" y="28685"/>
                    </a:lnTo>
                    <a:lnTo>
                      <a:pt x="25231" y="28719"/>
                    </a:lnTo>
                    <a:lnTo>
                      <a:pt x="25347" y="28768"/>
                    </a:lnTo>
                    <a:lnTo>
                      <a:pt x="25472" y="28818"/>
                    </a:lnTo>
                    <a:lnTo>
                      <a:pt x="25597" y="28868"/>
                    </a:lnTo>
                    <a:lnTo>
                      <a:pt x="25713" y="28918"/>
                    </a:lnTo>
                    <a:lnTo>
                      <a:pt x="25771" y="28951"/>
                    </a:lnTo>
                    <a:lnTo>
                      <a:pt x="25821" y="28984"/>
                    </a:lnTo>
                    <a:lnTo>
                      <a:pt x="25871" y="29026"/>
                    </a:lnTo>
                    <a:lnTo>
                      <a:pt x="25920" y="29076"/>
                    </a:lnTo>
                    <a:lnTo>
                      <a:pt x="25954" y="29134"/>
                    </a:lnTo>
                    <a:lnTo>
                      <a:pt x="25987" y="29192"/>
                    </a:lnTo>
                    <a:lnTo>
                      <a:pt x="26045" y="29317"/>
                    </a:lnTo>
                    <a:lnTo>
                      <a:pt x="26095" y="29416"/>
                    </a:lnTo>
                    <a:lnTo>
                      <a:pt x="26153" y="29516"/>
                    </a:lnTo>
                    <a:lnTo>
                      <a:pt x="26211" y="29616"/>
                    </a:lnTo>
                    <a:lnTo>
                      <a:pt x="26278" y="29707"/>
                    </a:lnTo>
                    <a:lnTo>
                      <a:pt x="26352" y="29790"/>
                    </a:lnTo>
                    <a:lnTo>
                      <a:pt x="26419" y="29873"/>
                    </a:lnTo>
                    <a:lnTo>
                      <a:pt x="26502" y="29956"/>
                    </a:lnTo>
                    <a:lnTo>
                      <a:pt x="26585" y="30031"/>
                    </a:lnTo>
                    <a:lnTo>
                      <a:pt x="26668" y="30097"/>
                    </a:lnTo>
                    <a:lnTo>
                      <a:pt x="26709" y="30122"/>
                    </a:lnTo>
                    <a:lnTo>
                      <a:pt x="26759" y="30139"/>
                    </a:lnTo>
                    <a:lnTo>
                      <a:pt x="26801" y="30155"/>
                    </a:lnTo>
                    <a:lnTo>
                      <a:pt x="26851" y="30164"/>
                    </a:lnTo>
                    <a:lnTo>
                      <a:pt x="26892" y="30155"/>
                    </a:lnTo>
                    <a:lnTo>
                      <a:pt x="26942" y="30139"/>
                    </a:lnTo>
                    <a:lnTo>
                      <a:pt x="26983" y="30106"/>
                    </a:lnTo>
                    <a:lnTo>
                      <a:pt x="27017" y="30056"/>
                    </a:lnTo>
                    <a:lnTo>
                      <a:pt x="27033" y="30006"/>
                    </a:lnTo>
                    <a:lnTo>
                      <a:pt x="27042" y="29948"/>
                    </a:lnTo>
                    <a:lnTo>
                      <a:pt x="27033" y="29890"/>
                    </a:lnTo>
                    <a:lnTo>
                      <a:pt x="27017" y="29823"/>
                    </a:lnTo>
                    <a:lnTo>
                      <a:pt x="26992" y="29765"/>
                    </a:lnTo>
                    <a:lnTo>
                      <a:pt x="26959" y="29715"/>
                    </a:lnTo>
                    <a:lnTo>
                      <a:pt x="26876" y="29624"/>
                    </a:lnTo>
                    <a:lnTo>
                      <a:pt x="26784" y="29541"/>
                    </a:lnTo>
                    <a:lnTo>
                      <a:pt x="26709" y="29449"/>
                    </a:lnTo>
                    <a:lnTo>
                      <a:pt x="26668" y="29400"/>
                    </a:lnTo>
                    <a:lnTo>
                      <a:pt x="26643" y="29350"/>
                    </a:lnTo>
                    <a:lnTo>
                      <a:pt x="26626" y="29292"/>
                    </a:lnTo>
                    <a:lnTo>
                      <a:pt x="26618" y="29234"/>
                    </a:lnTo>
                    <a:lnTo>
                      <a:pt x="26635" y="29167"/>
                    </a:lnTo>
                    <a:lnTo>
                      <a:pt x="26651" y="29109"/>
                    </a:lnTo>
                    <a:lnTo>
                      <a:pt x="26685" y="29059"/>
                    </a:lnTo>
                    <a:lnTo>
                      <a:pt x="26726" y="29026"/>
                    </a:lnTo>
                    <a:lnTo>
                      <a:pt x="26751" y="29009"/>
                    </a:lnTo>
                    <a:lnTo>
                      <a:pt x="26776" y="29001"/>
                    </a:lnTo>
                    <a:lnTo>
                      <a:pt x="26801" y="29001"/>
                    </a:lnTo>
                    <a:lnTo>
                      <a:pt x="26826" y="29009"/>
                    </a:lnTo>
                    <a:lnTo>
                      <a:pt x="26867" y="29018"/>
                    </a:lnTo>
                    <a:lnTo>
                      <a:pt x="26900" y="29043"/>
                    </a:lnTo>
                    <a:lnTo>
                      <a:pt x="26967" y="29092"/>
                    </a:lnTo>
                    <a:lnTo>
                      <a:pt x="28437" y="30463"/>
                    </a:lnTo>
                    <a:lnTo>
                      <a:pt x="28478" y="30496"/>
                    </a:lnTo>
                    <a:lnTo>
                      <a:pt x="28520" y="30529"/>
                    </a:lnTo>
                    <a:lnTo>
                      <a:pt x="28570" y="30554"/>
                    </a:lnTo>
                    <a:lnTo>
                      <a:pt x="28628" y="30571"/>
                    </a:lnTo>
                    <a:lnTo>
                      <a:pt x="28653" y="30529"/>
                    </a:lnTo>
                    <a:lnTo>
                      <a:pt x="28661" y="30479"/>
                    </a:lnTo>
                    <a:lnTo>
                      <a:pt x="28661" y="30438"/>
                    </a:lnTo>
                    <a:lnTo>
                      <a:pt x="28653" y="30388"/>
                    </a:lnTo>
                    <a:lnTo>
                      <a:pt x="28636" y="30346"/>
                    </a:lnTo>
                    <a:lnTo>
                      <a:pt x="28611" y="30297"/>
                    </a:lnTo>
                    <a:lnTo>
                      <a:pt x="28553" y="30214"/>
                    </a:lnTo>
                    <a:lnTo>
                      <a:pt x="28487" y="30139"/>
                    </a:lnTo>
                    <a:lnTo>
                      <a:pt x="28429" y="30056"/>
                    </a:lnTo>
                    <a:lnTo>
                      <a:pt x="28412" y="30014"/>
                    </a:lnTo>
                    <a:lnTo>
                      <a:pt x="28395" y="29964"/>
                    </a:lnTo>
                    <a:lnTo>
                      <a:pt x="28395" y="29923"/>
                    </a:lnTo>
                    <a:lnTo>
                      <a:pt x="28404" y="29873"/>
                    </a:lnTo>
                    <a:lnTo>
                      <a:pt x="28420" y="29840"/>
                    </a:lnTo>
                    <a:lnTo>
                      <a:pt x="28437" y="29807"/>
                    </a:lnTo>
                    <a:lnTo>
                      <a:pt x="28470" y="29748"/>
                    </a:lnTo>
                    <a:lnTo>
                      <a:pt x="28495" y="29674"/>
                    </a:lnTo>
                    <a:lnTo>
                      <a:pt x="28495" y="29607"/>
                    </a:lnTo>
                    <a:lnTo>
                      <a:pt x="28495" y="29533"/>
                    </a:lnTo>
                    <a:lnTo>
                      <a:pt x="28487" y="29458"/>
                    </a:lnTo>
                    <a:lnTo>
                      <a:pt x="28478" y="29333"/>
                    </a:lnTo>
                    <a:lnTo>
                      <a:pt x="28470" y="29209"/>
                    </a:lnTo>
                    <a:lnTo>
                      <a:pt x="28470" y="29084"/>
                    </a:lnTo>
                    <a:lnTo>
                      <a:pt x="28478" y="28951"/>
                    </a:lnTo>
                    <a:lnTo>
                      <a:pt x="28487" y="28827"/>
                    </a:lnTo>
                    <a:lnTo>
                      <a:pt x="28503" y="28702"/>
                    </a:lnTo>
                    <a:lnTo>
                      <a:pt x="28528" y="28577"/>
                    </a:lnTo>
                    <a:lnTo>
                      <a:pt x="28553" y="28461"/>
                    </a:lnTo>
                    <a:lnTo>
                      <a:pt x="28603" y="28287"/>
                    </a:lnTo>
                    <a:lnTo>
                      <a:pt x="28653" y="28112"/>
                    </a:lnTo>
                    <a:lnTo>
                      <a:pt x="28694" y="27938"/>
                    </a:lnTo>
                    <a:lnTo>
                      <a:pt x="28728" y="27755"/>
                    </a:lnTo>
                    <a:lnTo>
                      <a:pt x="28736" y="27664"/>
                    </a:lnTo>
                    <a:lnTo>
                      <a:pt x="28736" y="27573"/>
                    </a:lnTo>
                    <a:lnTo>
                      <a:pt x="28728" y="27481"/>
                    </a:lnTo>
                    <a:lnTo>
                      <a:pt x="28719" y="27390"/>
                    </a:lnTo>
                    <a:lnTo>
                      <a:pt x="28694" y="27307"/>
                    </a:lnTo>
                    <a:lnTo>
                      <a:pt x="28661" y="27224"/>
                    </a:lnTo>
                    <a:lnTo>
                      <a:pt x="28620" y="27149"/>
                    </a:lnTo>
                    <a:lnTo>
                      <a:pt x="28561" y="27074"/>
                    </a:lnTo>
                    <a:lnTo>
                      <a:pt x="28512" y="27008"/>
                    </a:lnTo>
                    <a:lnTo>
                      <a:pt x="28462" y="26941"/>
                    </a:lnTo>
                    <a:lnTo>
                      <a:pt x="28445" y="26908"/>
                    </a:lnTo>
                    <a:lnTo>
                      <a:pt x="28437" y="26875"/>
                    </a:lnTo>
                    <a:lnTo>
                      <a:pt x="28437" y="26842"/>
                    </a:lnTo>
                    <a:lnTo>
                      <a:pt x="28453" y="26809"/>
                    </a:lnTo>
                    <a:lnTo>
                      <a:pt x="28470" y="26775"/>
                    </a:lnTo>
                    <a:lnTo>
                      <a:pt x="28503" y="26759"/>
                    </a:lnTo>
                    <a:lnTo>
                      <a:pt x="28536" y="26750"/>
                    </a:lnTo>
                    <a:lnTo>
                      <a:pt x="28620" y="26750"/>
                    </a:lnTo>
                    <a:lnTo>
                      <a:pt x="28661" y="26759"/>
                    </a:lnTo>
                    <a:lnTo>
                      <a:pt x="28736" y="26792"/>
                    </a:lnTo>
                    <a:lnTo>
                      <a:pt x="29217" y="27016"/>
                    </a:lnTo>
                    <a:lnTo>
                      <a:pt x="29301" y="27066"/>
                    </a:lnTo>
                    <a:lnTo>
                      <a:pt x="29392" y="27116"/>
                    </a:lnTo>
                    <a:lnTo>
                      <a:pt x="29475" y="27166"/>
                    </a:lnTo>
                    <a:lnTo>
                      <a:pt x="29550" y="27232"/>
                    </a:lnTo>
                    <a:lnTo>
                      <a:pt x="29608" y="27299"/>
                    </a:lnTo>
                    <a:lnTo>
                      <a:pt x="29658" y="27373"/>
                    </a:lnTo>
                    <a:lnTo>
                      <a:pt x="29674" y="27415"/>
                    </a:lnTo>
                    <a:lnTo>
                      <a:pt x="29691" y="27456"/>
                    </a:lnTo>
                    <a:lnTo>
                      <a:pt x="29691" y="27506"/>
                    </a:lnTo>
                    <a:lnTo>
                      <a:pt x="29691" y="27548"/>
                    </a:lnTo>
                    <a:lnTo>
                      <a:pt x="29749" y="27622"/>
                    </a:lnTo>
                    <a:lnTo>
                      <a:pt x="29807" y="27689"/>
                    </a:lnTo>
                    <a:lnTo>
                      <a:pt x="29874" y="27755"/>
                    </a:lnTo>
                    <a:lnTo>
                      <a:pt x="29948" y="27813"/>
                    </a:lnTo>
                    <a:lnTo>
                      <a:pt x="30023" y="27872"/>
                    </a:lnTo>
                    <a:lnTo>
                      <a:pt x="30098" y="27913"/>
                    </a:lnTo>
                    <a:lnTo>
                      <a:pt x="30181" y="27963"/>
                    </a:lnTo>
                    <a:lnTo>
                      <a:pt x="30264" y="27996"/>
                    </a:lnTo>
                    <a:lnTo>
                      <a:pt x="30355" y="28029"/>
                    </a:lnTo>
                    <a:lnTo>
                      <a:pt x="30438" y="28054"/>
                    </a:lnTo>
                    <a:lnTo>
                      <a:pt x="30530" y="28071"/>
                    </a:lnTo>
                    <a:lnTo>
                      <a:pt x="30621" y="28087"/>
                    </a:lnTo>
                    <a:lnTo>
                      <a:pt x="30712" y="28096"/>
                    </a:lnTo>
                    <a:lnTo>
                      <a:pt x="30804" y="28087"/>
                    </a:lnTo>
                    <a:lnTo>
                      <a:pt x="30895" y="28087"/>
                    </a:lnTo>
                    <a:lnTo>
                      <a:pt x="30986" y="28071"/>
                    </a:lnTo>
                    <a:lnTo>
                      <a:pt x="31128" y="28038"/>
                    </a:lnTo>
                    <a:lnTo>
                      <a:pt x="31252" y="27988"/>
                    </a:lnTo>
                    <a:lnTo>
                      <a:pt x="31377" y="27930"/>
                    </a:lnTo>
                    <a:lnTo>
                      <a:pt x="31493" y="27863"/>
                    </a:lnTo>
                    <a:lnTo>
                      <a:pt x="31609" y="27788"/>
                    </a:lnTo>
                    <a:lnTo>
                      <a:pt x="31726" y="27714"/>
                    </a:lnTo>
                    <a:lnTo>
                      <a:pt x="31950" y="27539"/>
                    </a:lnTo>
                    <a:lnTo>
                      <a:pt x="32174" y="27365"/>
                    </a:lnTo>
                    <a:lnTo>
                      <a:pt x="32398" y="27199"/>
                    </a:lnTo>
                    <a:lnTo>
                      <a:pt x="32515" y="27116"/>
                    </a:lnTo>
                    <a:lnTo>
                      <a:pt x="32639" y="27049"/>
                    </a:lnTo>
                    <a:lnTo>
                      <a:pt x="32764" y="26983"/>
                    </a:lnTo>
                    <a:lnTo>
                      <a:pt x="32888" y="26933"/>
                    </a:lnTo>
                    <a:lnTo>
                      <a:pt x="33113" y="26858"/>
                    </a:lnTo>
                    <a:lnTo>
                      <a:pt x="33229" y="26825"/>
                    </a:lnTo>
                    <a:lnTo>
                      <a:pt x="33337" y="26775"/>
                    </a:lnTo>
                    <a:lnTo>
                      <a:pt x="33428" y="26717"/>
                    </a:lnTo>
                    <a:lnTo>
                      <a:pt x="33519" y="26651"/>
                    </a:lnTo>
                    <a:lnTo>
                      <a:pt x="33686" y="26510"/>
                    </a:lnTo>
                    <a:lnTo>
                      <a:pt x="33993" y="26235"/>
                    </a:lnTo>
                    <a:lnTo>
                      <a:pt x="34142" y="26094"/>
                    </a:lnTo>
                    <a:lnTo>
                      <a:pt x="34275" y="25945"/>
                    </a:lnTo>
                    <a:lnTo>
                      <a:pt x="34333" y="25870"/>
                    </a:lnTo>
                    <a:lnTo>
                      <a:pt x="34383" y="25795"/>
                    </a:lnTo>
                    <a:lnTo>
                      <a:pt x="34433" y="25712"/>
                    </a:lnTo>
                    <a:lnTo>
                      <a:pt x="34466" y="25629"/>
                    </a:lnTo>
                    <a:lnTo>
                      <a:pt x="34491" y="25538"/>
                    </a:lnTo>
                    <a:lnTo>
                      <a:pt x="34508" y="25455"/>
                    </a:lnTo>
                    <a:lnTo>
                      <a:pt x="34508" y="25363"/>
                    </a:lnTo>
                    <a:lnTo>
                      <a:pt x="34499" y="25264"/>
                    </a:lnTo>
                    <a:lnTo>
                      <a:pt x="34466" y="25148"/>
                    </a:lnTo>
                    <a:lnTo>
                      <a:pt x="34416" y="25023"/>
                    </a:lnTo>
                    <a:lnTo>
                      <a:pt x="34367" y="24915"/>
                    </a:lnTo>
                    <a:lnTo>
                      <a:pt x="34300" y="24807"/>
                    </a:lnTo>
                    <a:lnTo>
                      <a:pt x="34225" y="24699"/>
                    </a:lnTo>
                    <a:lnTo>
                      <a:pt x="34142" y="24608"/>
                    </a:lnTo>
                    <a:lnTo>
                      <a:pt x="34051" y="24516"/>
                    </a:lnTo>
                    <a:lnTo>
                      <a:pt x="33951" y="24433"/>
                    </a:lnTo>
                    <a:lnTo>
                      <a:pt x="33852" y="24350"/>
                    </a:lnTo>
                    <a:lnTo>
                      <a:pt x="33744" y="24284"/>
                    </a:lnTo>
                    <a:lnTo>
                      <a:pt x="33528" y="24151"/>
                    </a:lnTo>
                    <a:lnTo>
                      <a:pt x="33304" y="24026"/>
                    </a:lnTo>
                    <a:lnTo>
                      <a:pt x="33079" y="23918"/>
                    </a:lnTo>
                    <a:lnTo>
                      <a:pt x="32772" y="23769"/>
                    </a:lnTo>
                    <a:lnTo>
                      <a:pt x="32465" y="23628"/>
                    </a:lnTo>
                    <a:lnTo>
                      <a:pt x="32157" y="23495"/>
                    </a:lnTo>
                    <a:lnTo>
                      <a:pt x="31842" y="23370"/>
                    </a:lnTo>
                    <a:lnTo>
                      <a:pt x="31684" y="23312"/>
                    </a:lnTo>
                    <a:lnTo>
                      <a:pt x="31526" y="23262"/>
                    </a:lnTo>
                    <a:lnTo>
                      <a:pt x="31360" y="23221"/>
                    </a:lnTo>
                    <a:lnTo>
                      <a:pt x="31202" y="23188"/>
                    </a:lnTo>
                    <a:lnTo>
                      <a:pt x="31036" y="23154"/>
                    </a:lnTo>
                    <a:lnTo>
                      <a:pt x="30870" y="23129"/>
                    </a:lnTo>
                    <a:lnTo>
                      <a:pt x="30704" y="23113"/>
                    </a:lnTo>
                    <a:lnTo>
                      <a:pt x="30538" y="23105"/>
                    </a:lnTo>
                    <a:lnTo>
                      <a:pt x="30538" y="23105"/>
                    </a:lnTo>
                    <a:lnTo>
                      <a:pt x="30571" y="23279"/>
                    </a:lnTo>
                    <a:lnTo>
                      <a:pt x="30596" y="23453"/>
                    </a:lnTo>
                    <a:lnTo>
                      <a:pt x="30621" y="23619"/>
                    </a:lnTo>
                    <a:lnTo>
                      <a:pt x="30629" y="23794"/>
                    </a:lnTo>
                    <a:lnTo>
                      <a:pt x="30530" y="23877"/>
                    </a:lnTo>
                    <a:lnTo>
                      <a:pt x="30430" y="23968"/>
                    </a:lnTo>
                    <a:lnTo>
                      <a:pt x="30339" y="24060"/>
                    </a:lnTo>
                    <a:lnTo>
                      <a:pt x="30256" y="24159"/>
                    </a:lnTo>
                    <a:lnTo>
                      <a:pt x="30181" y="24259"/>
                    </a:lnTo>
                    <a:lnTo>
                      <a:pt x="30106" y="24367"/>
                    </a:lnTo>
                    <a:lnTo>
                      <a:pt x="30048" y="24483"/>
                    </a:lnTo>
                    <a:lnTo>
                      <a:pt x="29990" y="24599"/>
                    </a:lnTo>
                    <a:lnTo>
                      <a:pt x="29932" y="24724"/>
                    </a:lnTo>
                    <a:lnTo>
                      <a:pt x="29899" y="24782"/>
                    </a:lnTo>
                    <a:lnTo>
                      <a:pt x="29857" y="24832"/>
                    </a:lnTo>
                    <a:lnTo>
                      <a:pt x="29807" y="24873"/>
                    </a:lnTo>
                    <a:lnTo>
                      <a:pt x="29749" y="24907"/>
                    </a:lnTo>
                    <a:lnTo>
                      <a:pt x="29716" y="24915"/>
                    </a:lnTo>
                    <a:lnTo>
                      <a:pt x="29683" y="24915"/>
                    </a:lnTo>
                    <a:lnTo>
                      <a:pt x="29649" y="24907"/>
                    </a:lnTo>
                    <a:lnTo>
                      <a:pt x="29616" y="24890"/>
                    </a:lnTo>
                    <a:lnTo>
                      <a:pt x="29550" y="24533"/>
                    </a:lnTo>
                    <a:lnTo>
                      <a:pt x="29483" y="24541"/>
                    </a:lnTo>
                    <a:lnTo>
                      <a:pt x="29409" y="24550"/>
                    </a:lnTo>
                    <a:lnTo>
                      <a:pt x="29334" y="24558"/>
                    </a:lnTo>
                    <a:lnTo>
                      <a:pt x="29259" y="24541"/>
                    </a:lnTo>
                    <a:lnTo>
                      <a:pt x="29193" y="24516"/>
                    </a:lnTo>
                    <a:lnTo>
                      <a:pt x="29159" y="24500"/>
                    </a:lnTo>
                    <a:lnTo>
                      <a:pt x="29134" y="24475"/>
                    </a:lnTo>
                    <a:lnTo>
                      <a:pt x="29110" y="24450"/>
                    </a:lnTo>
                    <a:lnTo>
                      <a:pt x="29093" y="24417"/>
                    </a:lnTo>
                    <a:lnTo>
                      <a:pt x="29076" y="24383"/>
                    </a:lnTo>
                    <a:lnTo>
                      <a:pt x="29068" y="24350"/>
                    </a:lnTo>
                    <a:lnTo>
                      <a:pt x="29068" y="24309"/>
                    </a:lnTo>
                    <a:lnTo>
                      <a:pt x="29076" y="24267"/>
                    </a:lnTo>
                    <a:lnTo>
                      <a:pt x="29110" y="24192"/>
                    </a:lnTo>
                    <a:lnTo>
                      <a:pt x="29176" y="24035"/>
                    </a:lnTo>
                    <a:lnTo>
                      <a:pt x="29251" y="23877"/>
                    </a:lnTo>
                    <a:lnTo>
                      <a:pt x="29301" y="23719"/>
                    </a:lnTo>
                    <a:lnTo>
                      <a:pt x="29325" y="23636"/>
                    </a:lnTo>
                    <a:lnTo>
                      <a:pt x="29334" y="23553"/>
                    </a:lnTo>
                    <a:lnTo>
                      <a:pt x="29342" y="23470"/>
                    </a:lnTo>
                    <a:lnTo>
                      <a:pt x="29334" y="23387"/>
                    </a:lnTo>
                    <a:lnTo>
                      <a:pt x="29317" y="23304"/>
                    </a:lnTo>
                    <a:lnTo>
                      <a:pt x="29292" y="23221"/>
                    </a:lnTo>
                    <a:lnTo>
                      <a:pt x="29259" y="23146"/>
                    </a:lnTo>
                    <a:lnTo>
                      <a:pt x="29209" y="23071"/>
                    </a:lnTo>
                    <a:lnTo>
                      <a:pt x="29159" y="23013"/>
                    </a:lnTo>
                    <a:lnTo>
                      <a:pt x="29085" y="22972"/>
                    </a:lnTo>
                    <a:lnTo>
                      <a:pt x="29018" y="22938"/>
                    </a:lnTo>
                    <a:lnTo>
                      <a:pt x="28952" y="22897"/>
                    </a:lnTo>
                    <a:lnTo>
                      <a:pt x="28927" y="22872"/>
                    </a:lnTo>
                    <a:lnTo>
                      <a:pt x="28910" y="22847"/>
                    </a:lnTo>
                    <a:lnTo>
                      <a:pt x="28894" y="22822"/>
                    </a:lnTo>
                    <a:lnTo>
                      <a:pt x="28894" y="22789"/>
                    </a:lnTo>
                    <a:lnTo>
                      <a:pt x="28902" y="22756"/>
                    </a:lnTo>
                    <a:lnTo>
                      <a:pt x="28919" y="22731"/>
                    </a:lnTo>
                    <a:lnTo>
                      <a:pt x="28943" y="22714"/>
                    </a:lnTo>
                    <a:lnTo>
                      <a:pt x="28968" y="22698"/>
                    </a:lnTo>
                    <a:lnTo>
                      <a:pt x="29035" y="22673"/>
                    </a:lnTo>
                    <a:lnTo>
                      <a:pt x="29101" y="22664"/>
                    </a:lnTo>
                    <a:lnTo>
                      <a:pt x="29749" y="22631"/>
                    </a:lnTo>
                    <a:lnTo>
                      <a:pt x="30397" y="22606"/>
                    </a:lnTo>
                    <a:lnTo>
                      <a:pt x="31045" y="22606"/>
                    </a:lnTo>
                    <a:lnTo>
                      <a:pt x="31692" y="22623"/>
                    </a:lnTo>
                    <a:lnTo>
                      <a:pt x="31834" y="22623"/>
                    </a:lnTo>
                    <a:lnTo>
                      <a:pt x="31900" y="22615"/>
                    </a:lnTo>
                    <a:lnTo>
                      <a:pt x="31966" y="22606"/>
                    </a:lnTo>
                    <a:lnTo>
                      <a:pt x="32033" y="22590"/>
                    </a:lnTo>
                    <a:lnTo>
                      <a:pt x="32091" y="22556"/>
                    </a:lnTo>
                    <a:lnTo>
                      <a:pt x="32133" y="22515"/>
                    </a:lnTo>
                    <a:lnTo>
                      <a:pt x="32174" y="22465"/>
                    </a:lnTo>
                    <a:lnTo>
                      <a:pt x="32199" y="22399"/>
                    </a:lnTo>
                    <a:lnTo>
                      <a:pt x="32216" y="22332"/>
                    </a:lnTo>
                    <a:lnTo>
                      <a:pt x="32216" y="22266"/>
                    </a:lnTo>
                    <a:lnTo>
                      <a:pt x="32207" y="22191"/>
                    </a:lnTo>
                    <a:lnTo>
                      <a:pt x="32083" y="20090"/>
                    </a:lnTo>
                    <a:lnTo>
                      <a:pt x="32074" y="19949"/>
                    </a:lnTo>
                    <a:lnTo>
                      <a:pt x="32083" y="19882"/>
                    </a:lnTo>
                    <a:lnTo>
                      <a:pt x="32099" y="19807"/>
                    </a:lnTo>
                    <a:lnTo>
                      <a:pt x="32124" y="19741"/>
                    </a:lnTo>
                    <a:lnTo>
                      <a:pt x="32166" y="19683"/>
                    </a:lnTo>
                    <a:lnTo>
                      <a:pt x="32216" y="19633"/>
                    </a:lnTo>
                    <a:lnTo>
                      <a:pt x="32274" y="19583"/>
                    </a:lnTo>
                    <a:lnTo>
                      <a:pt x="32332" y="19542"/>
                    </a:lnTo>
                    <a:lnTo>
                      <a:pt x="32407" y="19508"/>
                    </a:lnTo>
                    <a:lnTo>
                      <a:pt x="32539" y="19434"/>
                    </a:lnTo>
                    <a:lnTo>
                      <a:pt x="32681" y="19359"/>
                    </a:lnTo>
                    <a:lnTo>
                      <a:pt x="32747" y="19317"/>
                    </a:lnTo>
                    <a:lnTo>
                      <a:pt x="32805" y="19276"/>
                    </a:lnTo>
                    <a:lnTo>
                      <a:pt x="32863" y="19226"/>
                    </a:lnTo>
                    <a:lnTo>
                      <a:pt x="32905" y="19176"/>
                    </a:lnTo>
                    <a:lnTo>
                      <a:pt x="32946" y="19118"/>
                    </a:lnTo>
                    <a:lnTo>
                      <a:pt x="32971" y="19043"/>
                    </a:lnTo>
                    <a:lnTo>
                      <a:pt x="32988" y="18944"/>
                    </a:lnTo>
                    <a:lnTo>
                      <a:pt x="32996" y="18894"/>
                    </a:lnTo>
                    <a:lnTo>
                      <a:pt x="33005" y="18844"/>
                    </a:lnTo>
                    <a:lnTo>
                      <a:pt x="33029" y="18794"/>
                    </a:lnTo>
                    <a:lnTo>
                      <a:pt x="33054" y="18744"/>
                    </a:lnTo>
                    <a:lnTo>
                      <a:pt x="33104" y="18645"/>
                    </a:lnTo>
                    <a:lnTo>
                      <a:pt x="33154" y="18553"/>
                    </a:lnTo>
                    <a:lnTo>
                      <a:pt x="33196" y="18462"/>
                    </a:lnTo>
                    <a:lnTo>
                      <a:pt x="33229" y="18362"/>
                    </a:lnTo>
                    <a:lnTo>
                      <a:pt x="33262" y="18263"/>
                    </a:lnTo>
                    <a:lnTo>
                      <a:pt x="33279" y="18163"/>
                    </a:lnTo>
                    <a:lnTo>
                      <a:pt x="33295" y="18063"/>
                    </a:lnTo>
                    <a:lnTo>
                      <a:pt x="33304" y="17964"/>
                    </a:lnTo>
                    <a:lnTo>
                      <a:pt x="33304" y="17864"/>
                    </a:lnTo>
                    <a:lnTo>
                      <a:pt x="33362" y="17864"/>
                    </a:lnTo>
                    <a:lnTo>
                      <a:pt x="33411" y="17872"/>
                    </a:lnTo>
                    <a:lnTo>
                      <a:pt x="33461" y="17897"/>
                    </a:lnTo>
                    <a:lnTo>
                      <a:pt x="33503" y="17931"/>
                    </a:lnTo>
                    <a:lnTo>
                      <a:pt x="33544" y="17964"/>
                    </a:lnTo>
                    <a:lnTo>
                      <a:pt x="33586" y="18014"/>
                    </a:lnTo>
                    <a:lnTo>
                      <a:pt x="33644" y="18105"/>
                    </a:lnTo>
                    <a:lnTo>
                      <a:pt x="33702" y="18196"/>
                    </a:lnTo>
                    <a:lnTo>
                      <a:pt x="33769" y="18296"/>
                    </a:lnTo>
                    <a:lnTo>
                      <a:pt x="33802" y="18337"/>
                    </a:lnTo>
                    <a:lnTo>
                      <a:pt x="33835" y="18379"/>
                    </a:lnTo>
                    <a:lnTo>
                      <a:pt x="33885" y="18412"/>
                    </a:lnTo>
                    <a:lnTo>
                      <a:pt x="33926" y="18437"/>
                    </a:lnTo>
                    <a:lnTo>
                      <a:pt x="34001" y="18462"/>
                    </a:lnTo>
                    <a:lnTo>
                      <a:pt x="34068" y="18470"/>
                    </a:lnTo>
                    <a:lnTo>
                      <a:pt x="34217" y="18495"/>
                    </a:lnTo>
                    <a:lnTo>
                      <a:pt x="34292" y="18504"/>
                    </a:lnTo>
                    <a:lnTo>
                      <a:pt x="34358" y="18528"/>
                    </a:lnTo>
                    <a:lnTo>
                      <a:pt x="34383" y="18545"/>
                    </a:lnTo>
                    <a:lnTo>
                      <a:pt x="34408" y="18562"/>
                    </a:lnTo>
                    <a:lnTo>
                      <a:pt x="34433" y="18587"/>
                    </a:lnTo>
                    <a:lnTo>
                      <a:pt x="34450" y="18620"/>
                    </a:lnTo>
                    <a:lnTo>
                      <a:pt x="34466" y="18661"/>
                    </a:lnTo>
                    <a:lnTo>
                      <a:pt x="34475" y="18711"/>
                    </a:lnTo>
                    <a:lnTo>
                      <a:pt x="34475" y="18819"/>
                    </a:lnTo>
                    <a:lnTo>
                      <a:pt x="34475" y="18911"/>
                    </a:lnTo>
                    <a:lnTo>
                      <a:pt x="34491" y="19002"/>
                    </a:lnTo>
                    <a:lnTo>
                      <a:pt x="34516" y="19093"/>
                    </a:lnTo>
                    <a:lnTo>
                      <a:pt x="34541" y="19185"/>
                    </a:lnTo>
                    <a:lnTo>
                      <a:pt x="34574" y="19268"/>
                    </a:lnTo>
                    <a:lnTo>
                      <a:pt x="34624" y="19351"/>
                    </a:lnTo>
                    <a:lnTo>
                      <a:pt x="34674" y="19434"/>
                    </a:lnTo>
                    <a:lnTo>
                      <a:pt x="34724" y="19508"/>
                    </a:lnTo>
                    <a:lnTo>
                      <a:pt x="34790" y="19583"/>
                    </a:lnTo>
                    <a:lnTo>
                      <a:pt x="34857" y="19650"/>
                    </a:lnTo>
                    <a:lnTo>
                      <a:pt x="34923" y="19708"/>
                    </a:lnTo>
                    <a:lnTo>
                      <a:pt x="34998" y="19758"/>
                    </a:lnTo>
                    <a:lnTo>
                      <a:pt x="35081" y="19807"/>
                    </a:lnTo>
                    <a:lnTo>
                      <a:pt x="35164" y="19841"/>
                    </a:lnTo>
                    <a:lnTo>
                      <a:pt x="35247" y="19874"/>
                    </a:lnTo>
                    <a:lnTo>
                      <a:pt x="35338" y="19891"/>
                    </a:lnTo>
                    <a:lnTo>
                      <a:pt x="32647" y="19891"/>
                    </a:lnTo>
                    <a:lnTo>
                      <a:pt x="32639" y="20065"/>
                    </a:lnTo>
                    <a:lnTo>
                      <a:pt x="32639" y="20231"/>
                    </a:lnTo>
                    <a:lnTo>
                      <a:pt x="32647" y="20405"/>
                    </a:lnTo>
                    <a:lnTo>
                      <a:pt x="32664" y="20572"/>
                    </a:lnTo>
                    <a:lnTo>
                      <a:pt x="32681" y="20746"/>
                    </a:lnTo>
                    <a:lnTo>
                      <a:pt x="32706" y="20912"/>
                    </a:lnTo>
                    <a:lnTo>
                      <a:pt x="32730" y="21086"/>
                    </a:lnTo>
                    <a:lnTo>
                      <a:pt x="32772" y="21253"/>
                    </a:lnTo>
                    <a:lnTo>
                      <a:pt x="32814" y="21419"/>
                    </a:lnTo>
                    <a:lnTo>
                      <a:pt x="32855" y="21585"/>
                    </a:lnTo>
                    <a:lnTo>
                      <a:pt x="32905" y="21743"/>
                    </a:lnTo>
                    <a:lnTo>
                      <a:pt x="32963" y="21909"/>
                    </a:lnTo>
                    <a:lnTo>
                      <a:pt x="33029" y="22066"/>
                    </a:lnTo>
                    <a:lnTo>
                      <a:pt x="33096" y="22224"/>
                    </a:lnTo>
                    <a:lnTo>
                      <a:pt x="33171" y="22374"/>
                    </a:lnTo>
                    <a:lnTo>
                      <a:pt x="33245" y="22531"/>
                    </a:lnTo>
                    <a:lnTo>
                      <a:pt x="33328" y="22681"/>
                    </a:lnTo>
                    <a:lnTo>
                      <a:pt x="33411" y="22830"/>
                    </a:lnTo>
                    <a:lnTo>
                      <a:pt x="33503" y="22972"/>
                    </a:lnTo>
                    <a:lnTo>
                      <a:pt x="33602" y="23113"/>
                    </a:lnTo>
                    <a:lnTo>
                      <a:pt x="33702" y="23254"/>
                    </a:lnTo>
                    <a:lnTo>
                      <a:pt x="33802" y="23387"/>
                    </a:lnTo>
                    <a:lnTo>
                      <a:pt x="33910" y="23520"/>
                    </a:lnTo>
                    <a:lnTo>
                      <a:pt x="34026" y="23653"/>
                    </a:lnTo>
                    <a:lnTo>
                      <a:pt x="34142" y="23777"/>
                    </a:lnTo>
                    <a:lnTo>
                      <a:pt x="34267" y="23893"/>
                    </a:lnTo>
                    <a:lnTo>
                      <a:pt x="34391" y="24010"/>
                    </a:lnTo>
                    <a:lnTo>
                      <a:pt x="34516" y="24126"/>
                    </a:lnTo>
                    <a:lnTo>
                      <a:pt x="34649" y="24234"/>
                    </a:lnTo>
                    <a:lnTo>
                      <a:pt x="34790" y="24334"/>
                    </a:lnTo>
                    <a:lnTo>
                      <a:pt x="34931" y="24433"/>
                    </a:lnTo>
                    <a:lnTo>
                      <a:pt x="35072" y="24525"/>
                    </a:lnTo>
                    <a:lnTo>
                      <a:pt x="35180" y="24583"/>
                    </a:lnTo>
                    <a:lnTo>
                      <a:pt x="35230" y="24608"/>
                    </a:lnTo>
                    <a:lnTo>
                      <a:pt x="35288" y="24624"/>
                    </a:lnTo>
                    <a:lnTo>
                      <a:pt x="35355" y="24624"/>
                    </a:lnTo>
                    <a:lnTo>
                      <a:pt x="35413" y="24616"/>
                    </a:lnTo>
                    <a:lnTo>
                      <a:pt x="35471" y="24599"/>
                    </a:lnTo>
                    <a:lnTo>
                      <a:pt x="35529" y="24574"/>
                    </a:lnTo>
                    <a:lnTo>
                      <a:pt x="35579" y="24541"/>
                    </a:lnTo>
                    <a:lnTo>
                      <a:pt x="35637" y="24508"/>
                    </a:lnTo>
                    <a:lnTo>
                      <a:pt x="35737" y="24433"/>
                    </a:lnTo>
                    <a:lnTo>
                      <a:pt x="37032" y="23403"/>
                    </a:lnTo>
                    <a:lnTo>
                      <a:pt x="37182" y="23287"/>
                    </a:lnTo>
                    <a:lnTo>
                      <a:pt x="37340" y="23188"/>
                    </a:lnTo>
                    <a:lnTo>
                      <a:pt x="37414" y="23138"/>
                    </a:lnTo>
                    <a:lnTo>
                      <a:pt x="37497" y="23096"/>
                    </a:lnTo>
                    <a:lnTo>
                      <a:pt x="37589" y="23063"/>
                    </a:lnTo>
                    <a:lnTo>
                      <a:pt x="37672" y="23046"/>
                    </a:lnTo>
                    <a:lnTo>
                      <a:pt x="37788" y="23030"/>
                    </a:lnTo>
                    <a:lnTo>
                      <a:pt x="37896" y="23013"/>
                    </a:lnTo>
                    <a:lnTo>
                      <a:pt x="38012" y="23005"/>
                    </a:lnTo>
                    <a:lnTo>
                      <a:pt x="38120" y="22980"/>
                    </a:lnTo>
                    <a:lnTo>
                      <a:pt x="38203" y="22955"/>
                    </a:lnTo>
                    <a:lnTo>
                      <a:pt x="38278" y="22922"/>
                    </a:lnTo>
                    <a:lnTo>
                      <a:pt x="38353" y="22872"/>
                    </a:lnTo>
                    <a:lnTo>
                      <a:pt x="38419" y="22822"/>
                    </a:lnTo>
                    <a:lnTo>
                      <a:pt x="38552" y="22706"/>
                    </a:lnTo>
                    <a:lnTo>
                      <a:pt x="38677" y="22581"/>
                    </a:lnTo>
                    <a:lnTo>
                      <a:pt x="38801" y="22457"/>
                    </a:lnTo>
                    <a:lnTo>
                      <a:pt x="38934" y="22340"/>
                    </a:lnTo>
                    <a:lnTo>
                      <a:pt x="39001" y="22299"/>
                    </a:lnTo>
                    <a:lnTo>
                      <a:pt x="39075" y="22257"/>
                    </a:lnTo>
                    <a:lnTo>
                      <a:pt x="39150" y="22216"/>
                    </a:lnTo>
                    <a:lnTo>
                      <a:pt x="39233" y="22191"/>
                    </a:lnTo>
                    <a:lnTo>
                      <a:pt x="39374" y="22166"/>
                    </a:lnTo>
                    <a:lnTo>
                      <a:pt x="39449" y="22149"/>
                    </a:lnTo>
                    <a:lnTo>
                      <a:pt x="39516" y="22125"/>
                    </a:lnTo>
                    <a:lnTo>
                      <a:pt x="39565" y="22083"/>
                    </a:lnTo>
                    <a:lnTo>
                      <a:pt x="39607" y="22033"/>
                    </a:lnTo>
                    <a:lnTo>
                      <a:pt x="39690" y="21917"/>
                    </a:lnTo>
                    <a:lnTo>
                      <a:pt x="39765" y="21817"/>
                    </a:lnTo>
                    <a:lnTo>
                      <a:pt x="39839" y="21726"/>
                    </a:lnTo>
                    <a:lnTo>
                      <a:pt x="39931" y="21643"/>
                    </a:lnTo>
                    <a:lnTo>
                      <a:pt x="40022" y="21560"/>
                    </a:lnTo>
                    <a:lnTo>
                      <a:pt x="40114" y="21493"/>
                    </a:lnTo>
                    <a:lnTo>
                      <a:pt x="40213" y="21419"/>
                    </a:lnTo>
                    <a:lnTo>
                      <a:pt x="40321" y="21360"/>
                    </a:lnTo>
                    <a:lnTo>
                      <a:pt x="40429" y="21294"/>
                    </a:lnTo>
                    <a:lnTo>
                      <a:pt x="40653" y="21194"/>
                    </a:lnTo>
                    <a:lnTo>
                      <a:pt x="40886" y="21095"/>
                    </a:lnTo>
                    <a:lnTo>
                      <a:pt x="41127" y="21012"/>
                    </a:lnTo>
                    <a:lnTo>
                      <a:pt x="41368" y="20929"/>
                    </a:lnTo>
                    <a:lnTo>
                      <a:pt x="43419" y="20264"/>
                    </a:lnTo>
                    <a:lnTo>
                      <a:pt x="43734" y="20165"/>
                    </a:lnTo>
                    <a:lnTo>
                      <a:pt x="44058" y="20065"/>
                    </a:lnTo>
                    <a:lnTo>
                      <a:pt x="44382" y="19982"/>
                    </a:lnTo>
                    <a:lnTo>
                      <a:pt x="44548" y="19949"/>
                    </a:lnTo>
                    <a:lnTo>
                      <a:pt x="44714" y="19924"/>
                    </a:lnTo>
                    <a:lnTo>
                      <a:pt x="45022" y="19891"/>
                    </a:lnTo>
                    <a:lnTo>
                      <a:pt x="45329" y="19857"/>
                    </a:lnTo>
                    <a:lnTo>
                      <a:pt x="45479" y="19832"/>
                    </a:lnTo>
                    <a:lnTo>
                      <a:pt x="45628" y="19807"/>
                    </a:lnTo>
                    <a:lnTo>
                      <a:pt x="45777" y="19766"/>
                    </a:lnTo>
                    <a:lnTo>
                      <a:pt x="45919" y="19716"/>
                    </a:lnTo>
                    <a:lnTo>
                      <a:pt x="46018" y="19675"/>
                    </a:lnTo>
                    <a:lnTo>
                      <a:pt x="46110" y="19625"/>
                    </a:lnTo>
                    <a:lnTo>
                      <a:pt x="46284" y="19525"/>
                    </a:lnTo>
                    <a:lnTo>
                      <a:pt x="46467" y="19417"/>
                    </a:lnTo>
                    <a:lnTo>
                      <a:pt x="46641" y="19309"/>
                    </a:lnTo>
                    <a:lnTo>
                      <a:pt x="46766" y="19243"/>
                    </a:lnTo>
                    <a:lnTo>
                      <a:pt x="46890" y="19185"/>
                    </a:lnTo>
                    <a:lnTo>
                      <a:pt x="47015" y="19135"/>
                    </a:lnTo>
                    <a:lnTo>
                      <a:pt x="47139" y="19085"/>
                    </a:lnTo>
                    <a:lnTo>
                      <a:pt x="47397" y="19002"/>
                    </a:lnTo>
                    <a:lnTo>
                      <a:pt x="47663" y="18927"/>
                    </a:lnTo>
                    <a:lnTo>
                      <a:pt x="47139" y="17524"/>
                    </a:lnTo>
                    <a:lnTo>
                      <a:pt x="47106" y="17441"/>
                    </a:lnTo>
                    <a:lnTo>
                      <a:pt x="47081" y="17407"/>
                    </a:lnTo>
                    <a:lnTo>
                      <a:pt x="47056" y="17374"/>
                    </a:lnTo>
                    <a:lnTo>
                      <a:pt x="47023" y="17357"/>
                    </a:lnTo>
                    <a:lnTo>
                      <a:pt x="46998" y="17349"/>
                    </a:lnTo>
                    <a:lnTo>
                      <a:pt x="46940" y="17333"/>
                    </a:lnTo>
                    <a:lnTo>
                      <a:pt x="46874" y="17333"/>
                    </a:lnTo>
                    <a:lnTo>
                      <a:pt x="46807" y="17341"/>
                    </a:lnTo>
                    <a:lnTo>
                      <a:pt x="46309" y="17407"/>
                    </a:lnTo>
                    <a:lnTo>
                      <a:pt x="45811" y="17499"/>
                    </a:lnTo>
                    <a:lnTo>
                      <a:pt x="45312" y="17607"/>
                    </a:lnTo>
                    <a:lnTo>
                      <a:pt x="44831" y="17731"/>
                    </a:lnTo>
                    <a:lnTo>
                      <a:pt x="44216" y="16369"/>
                    </a:lnTo>
                    <a:lnTo>
                      <a:pt x="44133" y="16178"/>
                    </a:lnTo>
                    <a:lnTo>
                      <a:pt x="44050" y="15979"/>
                    </a:lnTo>
                    <a:lnTo>
                      <a:pt x="43975" y="15780"/>
                    </a:lnTo>
                    <a:lnTo>
                      <a:pt x="43917" y="15572"/>
                    </a:lnTo>
                    <a:lnTo>
                      <a:pt x="43884" y="15431"/>
                    </a:lnTo>
                    <a:lnTo>
                      <a:pt x="43859" y="15281"/>
                    </a:lnTo>
                    <a:lnTo>
                      <a:pt x="43818" y="14982"/>
                    </a:lnTo>
                    <a:lnTo>
                      <a:pt x="43784" y="14625"/>
                    </a:lnTo>
                    <a:lnTo>
                      <a:pt x="43759" y="14268"/>
                    </a:lnTo>
                    <a:lnTo>
                      <a:pt x="43734" y="13911"/>
                    </a:lnTo>
                    <a:lnTo>
                      <a:pt x="43718" y="13546"/>
                    </a:lnTo>
                    <a:lnTo>
                      <a:pt x="43710" y="13188"/>
                    </a:lnTo>
                    <a:lnTo>
                      <a:pt x="43710" y="12823"/>
                    </a:lnTo>
                    <a:lnTo>
                      <a:pt x="43710" y="12466"/>
                    </a:lnTo>
                    <a:lnTo>
                      <a:pt x="43726" y="12109"/>
                    </a:lnTo>
                    <a:lnTo>
                      <a:pt x="43726" y="11934"/>
                    </a:lnTo>
                    <a:lnTo>
                      <a:pt x="43726" y="11760"/>
                    </a:lnTo>
                    <a:lnTo>
                      <a:pt x="43718" y="11586"/>
                    </a:lnTo>
                    <a:lnTo>
                      <a:pt x="43701" y="11419"/>
                    </a:lnTo>
                    <a:lnTo>
                      <a:pt x="43676" y="11336"/>
                    </a:lnTo>
                    <a:lnTo>
                      <a:pt x="43660" y="11253"/>
                    </a:lnTo>
                    <a:lnTo>
                      <a:pt x="43627" y="11179"/>
                    </a:lnTo>
                    <a:lnTo>
                      <a:pt x="43593" y="11104"/>
                    </a:lnTo>
                    <a:lnTo>
                      <a:pt x="43560" y="11037"/>
                    </a:lnTo>
                    <a:lnTo>
                      <a:pt x="43510" y="10971"/>
                    </a:lnTo>
                    <a:lnTo>
                      <a:pt x="43460" y="10913"/>
                    </a:lnTo>
                    <a:lnTo>
                      <a:pt x="43394" y="10855"/>
                    </a:lnTo>
                    <a:lnTo>
                      <a:pt x="42040" y="9767"/>
                    </a:lnTo>
                    <a:lnTo>
                      <a:pt x="41368" y="9210"/>
                    </a:lnTo>
                    <a:lnTo>
                      <a:pt x="41035" y="8928"/>
                    </a:lnTo>
                    <a:lnTo>
                      <a:pt x="40703" y="8646"/>
                    </a:lnTo>
                    <a:lnTo>
                      <a:pt x="40562" y="8737"/>
                    </a:lnTo>
                    <a:lnTo>
                      <a:pt x="40421" y="8820"/>
                    </a:lnTo>
                    <a:lnTo>
                      <a:pt x="40122" y="8978"/>
                    </a:lnTo>
                    <a:lnTo>
                      <a:pt x="39599" y="9235"/>
                    </a:lnTo>
                    <a:lnTo>
                      <a:pt x="39549" y="9260"/>
                    </a:lnTo>
                    <a:lnTo>
                      <a:pt x="39499" y="9277"/>
                    </a:lnTo>
                    <a:lnTo>
                      <a:pt x="39449" y="9277"/>
                    </a:lnTo>
                    <a:lnTo>
                      <a:pt x="39399" y="9268"/>
                    </a:lnTo>
                    <a:lnTo>
                      <a:pt x="39358" y="9244"/>
                    </a:lnTo>
                    <a:lnTo>
                      <a:pt x="39325" y="9210"/>
                    </a:lnTo>
                    <a:lnTo>
                      <a:pt x="39283" y="9177"/>
                    </a:lnTo>
                    <a:lnTo>
                      <a:pt x="39250" y="9136"/>
                    </a:lnTo>
                    <a:lnTo>
                      <a:pt x="39192" y="9044"/>
                    </a:lnTo>
                    <a:lnTo>
                      <a:pt x="39042" y="8820"/>
                    </a:lnTo>
                    <a:lnTo>
                      <a:pt x="38884" y="8596"/>
                    </a:lnTo>
                    <a:lnTo>
                      <a:pt x="38710" y="8388"/>
                    </a:lnTo>
                    <a:lnTo>
                      <a:pt x="38527" y="8181"/>
                    </a:lnTo>
                    <a:lnTo>
                      <a:pt x="38336" y="7981"/>
                    </a:lnTo>
                    <a:lnTo>
                      <a:pt x="38137" y="7799"/>
                    </a:lnTo>
                    <a:lnTo>
                      <a:pt x="37929" y="7624"/>
                    </a:lnTo>
                    <a:lnTo>
                      <a:pt x="37713" y="7458"/>
                    </a:lnTo>
                    <a:lnTo>
                      <a:pt x="37489" y="7309"/>
                    </a:lnTo>
                    <a:lnTo>
                      <a:pt x="37248" y="7167"/>
                    </a:lnTo>
                    <a:lnTo>
                      <a:pt x="37008" y="7043"/>
                    </a:lnTo>
                    <a:lnTo>
                      <a:pt x="36767" y="6935"/>
                    </a:lnTo>
                    <a:lnTo>
                      <a:pt x="36509" y="6835"/>
                    </a:lnTo>
                    <a:lnTo>
                      <a:pt x="36252" y="6760"/>
                    </a:lnTo>
                    <a:lnTo>
                      <a:pt x="35986" y="6694"/>
                    </a:lnTo>
                    <a:lnTo>
                      <a:pt x="35720" y="6652"/>
                    </a:lnTo>
                    <a:lnTo>
                      <a:pt x="35488" y="6619"/>
                    </a:lnTo>
                    <a:lnTo>
                      <a:pt x="35247" y="6611"/>
                    </a:lnTo>
                    <a:lnTo>
                      <a:pt x="34765" y="6594"/>
                    </a:lnTo>
                    <a:lnTo>
                      <a:pt x="34167" y="6578"/>
                    </a:lnTo>
                    <a:lnTo>
                      <a:pt x="33569" y="6569"/>
                    </a:lnTo>
                    <a:lnTo>
                      <a:pt x="33270" y="6569"/>
                    </a:lnTo>
                    <a:lnTo>
                      <a:pt x="32980" y="6578"/>
                    </a:lnTo>
                    <a:lnTo>
                      <a:pt x="32681" y="6586"/>
                    </a:lnTo>
                    <a:lnTo>
                      <a:pt x="32382" y="6611"/>
                    </a:lnTo>
                    <a:lnTo>
                      <a:pt x="31468" y="6686"/>
                    </a:lnTo>
                    <a:lnTo>
                      <a:pt x="31393" y="6686"/>
                    </a:lnTo>
                    <a:lnTo>
                      <a:pt x="31352" y="6677"/>
                    </a:lnTo>
                    <a:lnTo>
                      <a:pt x="31319" y="6661"/>
                    </a:lnTo>
                    <a:lnTo>
                      <a:pt x="31294" y="6644"/>
                    </a:lnTo>
                    <a:lnTo>
                      <a:pt x="31277" y="6611"/>
                    </a:lnTo>
                    <a:lnTo>
                      <a:pt x="31252" y="6553"/>
                    </a:lnTo>
                    <a:lnTo>
                      <a:pt x="31136" y="6229"/>
                    </a:lnTo>
                    <a:lnTo>
                      <a:pt x="31028" y="5905"/>
                    </a:lnTo>
                    <a:lnTo>
                      <a:pt x="30812" y="5249"/>
                    </a:lnTo>
                    <a:lnTo>
                      <a:pt x="30696" y="4917"/>
                    </a:lnTo>
                    <a:lnTo>
                      <a:pt x="30571" y="4601"/>
                    </a:lnTo>
                    <a:lnTo>
                      <a:pt x="30438" y="4286"/>
                    </a:lnTo>
                    <a:lnTo>
                      <a:pt x="30364" y="4128"/>
                    </a:lnTo>
                    <a:lnTo>
                      <a:pt x="30281" y="3978"/>
                    </a:lnTo>
                    <a:lnTo>
                      <a:pt x="30189" y="3820"/>
                    </a:lnTo>
                    <a:lnTo>
                      <a:pt x="30098" y="3663"/>
                    </a:lnTo>
                    <a:lnTo>
                      <a:pt x="29998" y="3513"/>
                    </a:lnTo>
                    <a:lnTo>
                      <a:pt x="29899" y="3364"/>
                    </a:lnTo>
                    <a:lnTo>
                      <a:pt x="29791" y="3223"/>
                    </a:lnTo>
                    <a:lnTo>
                      <a:pt x="29674" y="3090"/>
                    </a:lnTo>
                    <a:lnTo>
                      <a:pt x="29558" y="2948"/>
                    </a:lnTo>
                    <a:lnTo>
                      <a:pt x="29433" y="2816"/>
                    </a:lnTo>
                    <a:lnTo>
                      <a:pt x="29309" y="2691"/>
                    </a:lnTo>
                    <a:lnTo>
                      <a:pt x="29184" y="2566"/>
                    </a:lnTo>
                    <a:lnTo>
                      <a:pt x="29051" y="2450"/>
                    </a:lnTo>
                    <a:lnTo>
                      <a:pt x="28910" y="2326"/>
                    </a:lnTo>
                    <a:lnTo>
                      <a:pt x="28628" y="2110"/>
                    </a:lnTo>
                    <a:lnTo>
                      <a:pt x="28337" y="1894"/>
                    </a:lnTo>
                    <a:lnTo>
                      <a:pt x="28030" y="1703"/>
                    </a:lnTo>
                    <a:lnTo>
                      <a:pt x="27714" y="1520"/>
                    </a:lnTo>
                    <a:lnTo>
                      <a:pt x="27382" y="1354"/>
                    </a:lnTo>
                    <a:lnTo>
                      <a:pt x="27050" y="1204"/>
                    </a:lnTo>
                    <a:lnTo>
                      <a:pt x="26709" y="1063"/>
                    </a:lnTo>
                    <a:lnTo>
                      <a:pt x="26369" y="939"/>
                    </a:lnTo>
                    <a:lnTo>
                      <a:pt x="26020" y="831"/>
                    </a:lnTo>
                    <a:lnTo>
                      <a:pt x="25671" y="731"/>
                    </a:lnTo>
                    <a:lnTo>
                      <a:pt x="25298" y="648"/>
                    </a:lnTo>
                    <a:lnTo>
                      <a:pt x="24932" y="565"/>
                    </a:lnTo>
                    <a:lnTo>
                      <a:pt x="24185" y="424"/>
                    </a:lnTo>
                    <a:lnTo>
                      <a:pt x="22873" y="175"/>
                    </a:lnTo>
                    <a:lnTo>
                      <a:pt x="22407" y="92"/>
                    </a:lnTo>
                    <a:lnTo>
                      <a:pt x="22175" y="58"/>
                    </a:lnTo>
                    <a:lnTo>
                      <a:pt x="21934" y="33"/>
                    </a:lnTo>
                    <a:lnTo>
                      <a:pt x="2153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56"/>
              <p:cNvSpPr/>
              <p:nvPr/>
            </p:nvSpPr>
            <p:spPr>
              <a:xfrm>
                <a:off x="6277583" y="3200455"/>
                <a:ext cx="305821" cy="181485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5964" extrusionOk="0">
                    <a:moveTo>
                      <a:pt x="9227" y="1919"/>
                    </a:moveTo>
                    <a:lnTo>
                      <a:pt x="9311" y="1977"/>
                    </a:lnTo>
                    <a:lnTo>
                      <a:pt x="9427" y="2069"/>
                    </a:lnTo>
                    <a:lnTo>
                      <a:pt x="9477" y="2119"/>
                    </a:lnTo>
                    <a:lnTo>
                      <a:pt x="9526" y="2160"/>
                    </a:lnTo>
                    <a:lnTo>
                      <a:pt x="9560" y="2210"/>
                    </a:lnTo>
                    <a:lnTo>
                      <a:pt x="9568" y="2243"/>
                    </a:lnTo>
                    <a:lnTo>
                      <a:pt x="9560" y="2310"/>
                    </a:lnTo>
                    <a:lnTo>
                      <a:pt x="9543" y="2376"/>
                    </a:lnTo>
                    <a:lnTo>
                      <a:pt x="9518" y="2434"/>
                    </a:lnTo>
                    <a:lnTo>
                      <a:pt x="9485" y="2492"/>
                    </a:lnTo>
                    <a:lnTo>
                      <a:pt x="9460" y="2534"/>
                    </a:lnTo>
                    <a:lnTo>
                      <a:pt x="9452" y="2559"/>
                    </a:lnTo>
                    <a:lnTo>
                      <a:pt x="9452" y="2584"/>
                    </a:lnTo>
                    <a:lnTo>
                      <a:pt x="9385" y="2625"/>
                    </a:lnTo>
                    <a:lnTo>
                      <a:pt x="9311" y="2650"/>
                    </a:lnTo>
                    <a:lnTo>
                      <a:pt x="9236" y="2658"/>
                    </a:lnTo>
                    <a:lnTo>
                      <a:pt x="9161" y="2667"/>
                    </a:lnTo>
                    <a:lnTo>
                      <a:pt x="9078" y="2667"/>
                    </a:lnTo>
                    <a:lnTo>
                      <a:pt x="9003" y="2650"/>
                    </a:lnTo>
                    <a:lnTo>
                      <a:pt x="8845" y="2617"/>
                    </a:lnTo>
                    <a:lnTo>
                      <a:pt x="8713" y="2584"/>
                    </a:lnTo>
                    <a:lnTo>
                      <a:pt x="8654" y="2550"/>
                    </a:lnTo>
                    <a:lnTo>
                      <a:pt x="8596" y="2517"/>
                    </a:lnTo>
                    <a:lnTo>
                      <a:pt x="8546" y="2467"/>
                    </a:lnTo>
                    <a:lnTo>
                      <a:pt x="8513" y="2418"/>
                    </a:lnTo>
                    <a:lnTo>
                      <a:pt x="8488" y="2351"/>
                    </a:lnTo>
                    <a:lnTo>
                      <a:pt x="8480" y="2318"/>
                    </a:lnTo>
                    <a:lnTo>
                      <a:pt x="8488" y="2285"/>
                    </a:lnTo>
                    <a:lnTo>
                      <a:pt x="8497" y="2235"/>
                    </a:lnTo>
                    <a:lnTo>
                      <a:pt x="8530" y="2185"/>
                    </a:lnTo>
                    <a:lnTo>
                      <a:pt x="8563" y="2143"/>
                    </a:lnTo>
                    <a:lnTo>
                      <a:pt x="8613" y="2110"/>
                    </a:lnTo>
                    <a:lnTo>
                      <a:pt x="8663" y="2077"/>
                    </a:lnTo>
                    <a:lnTo>
                      <a:pt x="8721" y="2060"/>
                    </a:lnTo>
                    <a:lnTo>
                      <a:pt x="8829" y="2027"/>
                    </a:lnTo>
                    <a:lnTo>
                      <a:pt x="9227" y="1919"/>
                    </a:lnTo>
                    <a:close/>
                    <a:moveTo>
                      <a:pt x="275" y="1"/>
                    </a:moveTo>
                    <a:lnTo>
                      <a:pt x="217" y="17"/>
                    </a:lnTo>
                    <a:lnTo>
                      <a:pt x="159" y="42"/>
                    </a:lnTo>
                    <a:lnTo>
                      <a:pt x="109" y="67"/>
                    </a:lnTo>
                    <a:lnTo>
                      <a:pt x="67" y="109"/>
                    </a:lnTo>
                    <a:lnTo>
                      <a:pt x="34" y="159"/>
                    </a:lnTo>
                    <a:lnTo>
                      <a:pt x="9" y="208"/>
                    </a:lnTo>
                    <a:lnTo>
                      <a:pt x="1" y="267"/>
                    </a:lnTo>
                    <a:lnTo>
                      <a:pt x="9" y="300"/>
                    </a:lnTo>
                    <a:lnTo>
                      <a:pt x="17" y="333"/>
                    </a:lnTo>
                    <a:lnTo>
                      <a:pt x="42" y="391"/>
                    </a:lnTo>
                    <a:lnTo>
                      <a:pt x="84" y="449"/>
                    </a:lnTo>
                    <a:lnTo>
                      <a:pt x="134" y="499"/>
                    </a:lnTo>
                    <a:lnTo>
                      <a:pt x="208" y="557"/>
                    </a:lnTo>
                    <a:lnTo>
                      <a:pt x="283" y="607"/>
                    </a:lnTo>
                    <a:lnTo>
                      <a:pt x="366" y="657"/>
                    </a:lnTo>
                    <a:lnTo>
                      <a:pt x="457" y="698"/>
                    </a:lnTo>
                    <a:lnTo>
                      <a:pt x="624" y="773"/>
                    </a:lnTo>
                    <a:lnTo>
                      <a:pt x="715" y="815"/>
                    </a:lnTo>
                    <a:lnTo>
                      <a:pt x="798" y="865"/>
                    </a:lnTo>
                    <a:lnTo>
                      <a:pt x="889" y="923"/>
                    </a:lnTo>
                    <a:lnTo>
                      <a:pt x="981" y="989"/>
                    </a:lnTo>
                    <a:lnTo>
                      <a:pt x="1147" y="1130"/>
                    </a:lnTo>
                    <a:lnTo>
                      <a:pt x="3157" y="2816"/>
                    </a:lnTo>
                    <a:lnTo>
                      <a:pt x="3912" y="3439"/>
                    </a:lnTo>
                    <a:lnTo>
                      <a:pt x="4286" y="3746"/>
                    </a:lnTo>
                    <a:lnTo>
                      <a:pt x="4676" y="4045"/>
                    </a:lnTo>
                    <a:lnTo>
                      <a:pt x="4809" y="4145"/>
                    </a:lnTo>
                    <a:lnTo>
                      <a:pt x="4959" y="4245"/>
                    </a:lnTo>
                    <a:lnTo>
                      <a:pt x="5158" y="4369"/>
                    </a:lnTo>
                    <a:lnTo>
                      <a:pt x="5274" y="4452"/>
                    </a:lnTo>
                    <a:lnTo>
                      <a:pt x="5382" y="4535"/>
                    </a:lnTo>
                    <a:lnTo>
                      <a:pt x="7110" y="5872"/>
                    </a:lnTo>
                    <a:lnTo>
                      <a:pt x="7184" y="5922"/>
                    </a:lnTo>
                    <a:lnTo>
                      <a:pt x="7226" y="5939"/>
                    </a:lnTo>
                    <a:lnTo>
                      <a:pt x="7268" y="5955"/>
                    </a:lnTo>
                    <a:lnTo>
                      <a:pt x="7309" y="5964"/>
                    </a:lnTo>
                    <a:lnTo>
                      <a:pt x="7342" y="5955"/>
                    </a:lnTo>
                    <a:lnTo>
                      <a:pt x="7384" y="5947"/>
                    </a:lnTo>
                    <a:lnTo>
                      <a:pt x="7409" y="5922"/>
                    </a:lnTo>
                    <a:lnTo>
                      <a:pt x="7425" y="5897"/>
                    </a:lnTo>
                    <a:lnTo>
                      <a:pt x="7434" y="5872"/>
                    </a:lnTo>
                    <a:lnTo>
                      <a:pt x="7442" y="5831"/>
                    </a:lnTo>
                    <a:lnTo>
                      <a:pt x="7442" y="5723"/>
                    </a:lnTo>
                    <a:lnTo>
                      <a:pt x="7450" y="5640"/>
                    </a:lnTo>
                    <a:lnTo>
                      <a:pt x="7483" y="5565"/>
                    </a:lnTo>
                    <a:lnTo>
                      <a:pt x="7525" y="5490"/>
                    </a:lnTo>
                    <a:lnTo>
                      <a:pt x="7575" y="5424"/>
                    </a:lnTo>
                    <a:lnTo>
                      <a:pt x="7633" y="5358"/>
                    </a:lnTo>
                    <a:lnTo>
                      <a:pt x="7699" y="5299"/>
                    </a:lnTo>
                    <a:lnTo>
                      <a:pt x="7841" y="5191"/>
                    </a:lnTo>
                    <a:lnTo>
                      <a:pt x="8065" y="5042"/>
                    </a:lnTo>
                    <a:lnTo>
                      <a:pt x="8181" y="4967"/>
                    </a:lnTo>
                    <a:lnTo>
                      <a:pt x="8306" y="4901"/>
                    </a:lnTo>
                    <a:lnTo>
                      <a:pt x="8422" y="4843"/>
                    </a:lnTo>
                    <a:lnTo>
                      <a:pt x="8555" y="4801"/>
                    </a:lnTo>
                    <a:lnTo>
                      <a:pt x="8679" y="4768"/>
                    </a:lnTo>
                    <a:lnTo>
                      <a:pt x="8812" y="4751"/>
                    </a:lnTo>
                    <a:lnTo>
                      <a:pt x="8962" y="4743"/>
                    </a:lnTo>
                    <a:lnTo>
                      <a:pt x="9036" y="4743"/>
                    </a:lnTo>
                    <a:lnTo>
                      <a:pt x="9111" y="4726"/>
                    </a:lnTo>
                    <a:lnTo>
                      <a:pt x="9178" y="4710"/>
                    </a:lnTo>
                    <a:lnTo>
                      <a:pt x="9236" y="4685"/>
                    </a:lnTo>
                    <a:lnTo>
                      <a:pt x="9252" y="4660"/>
                    </a:lnTo>
                    <a:lnTo>
                      <a:pt x="9277" y="4635"/>
                    </a:lnTo>
                    <a:lnTo>
                      <a:pt x="9294" y="4610"/>
                    </a:lnTo>
                    <a:lnTo>
                      <a:pt x="9311" y="4577"/>
                    </a:lnTo>
                    <a:lnTo>
                      <a:pt x="9319" y="4519"/>
                    </a:lnTo>
                    <a:lnTo>
                      <a:pt x="9311" y="4452"/>
                    </a:lnTo>
                    <a:lnTo>
                      <a:pt x="9294" y="4328"/>
                    </a:lnTo>
                    <a:lnTo>
                      <a:pt x="9294" y="4261"/>
                    </a:lnTo>
                    <a:lnTo>
                      <a:pt x="9294" y="4195"/>
                    </a:lnTo>
                    <a:lnTo>
                      <a:pt x="9319" y="4070"/>
                    </a:lnTo>
                    <a:lnTo>
                      <a:pt x="9344" y="3937"/>
                    </a:lnTo>
                    <a:lnTo>
                      <a:pt x="9369" y="3813"/>
                    </a:lnTo>
                    <a:lnTo>
                      <a:pt x="9369" y="3746"/>
                    </a:lnTo>
                    <a:lnTo>
                      <a:pt x="9360" y="3680"/>
                    </a:lnTo>
                    <a:lnTo>
                      <a:pt x="9344" y="3613"/>
                    </a:lnTo>
                    <a:lnTo>
                      <a:pt x="9327" y="3547"/>
                    </a:lnTo>
                    <a:lnTo>
                      <a:pt x="9294" y="3497"/>
                    </a:lnTo>
                    <a:lnTo>
                      <a:pt x="9252" y="3447"/>
                    </a:lnTo>
                    <a:lnTo>
                      <a:pt x="9203" y="3414"/>
                    </a:lnTo>
                    <a:lnTo>
                      <a:pt x="9144" y="3398"/>
                    </a:lnTo>
                    <a:lnTo>
                      <a:pt x="9128" y="3364"/>
                    </a:lnTo>
                    <a:lnTo>
                      <a:pt x="9128" y="3331"/>
                    </a:lnTo>
                    <a:lnTo>
                      <a:pt x="9128" y="3298"/>
                    </a:lnTo>
                    <a:lnTo>
                      <a:pt x="9144" y="3265"/>
                    </a:lnTo>
                    <a:lnTo>
                      <a:pt x="9161" y="3231"/>
                    </a:lnTo>
                    <a:lnTo>
                      <a:pt x="9186" y="3198"/>
                    </a:lnTo>
                    <a:lnTo>
                      <a:pt x="9211" y="3173"/>
                    </a:lnTo>
                    <a:lnTo>
                      <a:pt x="9244" y="3157"/>
                    </a:lnTo>
                    <a:lnTo>
                      <a:pt x="9311" y="3123"/>
                    </a:lnTo>
                    <a:lnTo>
                      <a:pt x="9377" y="3107"/>
                    </a:lnTo>
                    <a:lnTo>
                      <a:pt x="9443" y="3082"/>
                    </a:lnTo>
                    <a:lnTo>
                      <a:pt x="9510" y="3057"/>
                    </a:lnTo>
                    <a:lnTo>
                      <a:pt x="9576" y="3024"/>
                    </a:lnTo>
                    <a:lnTo>
                      <a:pt x="9643" y="2974"/>
                    </a:lnTo>
                    <a:lnTo>
                      <a:pt x="9693" y="2924"/>
                    </a:lnTo>
                    <a:lnTo>
                      <a:pt x="9742" y="2866"/>
                    </a:lnTo>
                    <a:lnTo>
                      <a:pt x="9784" y="2808"/>
                    </a:lnTo>
                    <a:lnTo>
                      <a:pt x="9834" y="2741"/>
                    </a:lnTo>
                    <a:lnTo>
                      <a:pt x="9908" y="2609"/>
                    </a:lnTo>
                    <a:lnTo>
                      <a:pt x="9958" y="2501"/>
                    </a:lnTo>
                    <a:lnTo>
                      <a:pt x="10008" y="2401"/>
                    </a:lnTo>
                    <a:lnTo>
                      <a:pt x="10025" y="2343"/>
                    </a:lnTo>
                    <a:lnTo>
                      <a:pt x="10041" y="2285"/>
                    </a:lnTo>
                    <a:lnTo>
                      <a:pt x="10050" y="2235"/>
                    </a:lnTo>
                    <a:lnTo>
                      <a:pt x="10050" y="2177"/>
                    </a:lnTo>
                    <a:lnTo>
                      <a:pt x="10041" y="2085"/>
                    </a:lnTo>
                    <a:lnTo>
                      <a:pt x="10008" y="2002"/>
                    </a:lnTo>
                    <a:lnTo>
                      <a:pt x="9967" y="1919"/>
                    </a:lnTo>
                    <a:lnTo>
                      <a:pt x="9908" y="1853"/>
                    </a:lnTo>
                    <a:lnTo>
                      <a:pt x="9842" y="1795"/>
                    </a:lnTo>
                    <a:lnTo>
                      <a:pt x="9759" y="1737"/>
                    </a:lnTo>
                    <a:lnTo>
                      <a:pt x="9676" y="1703"/>
                    </a:lnTo>
                    <a:lnTo>
                      <a:pt x="9593" y="1670"/>
                    </a:lnTo>
                    <a:lnTo>
                      <a:pt x="9502" y="1654"/>
                    </a:lnTo>
                    <a:lnTo>
                      <a:pt x="9410" y="1645"/>
                    </a:lnTo>
                    <a:lnTo>
                      <a:pt x="9319" y="1645"/>
                    </a:lnTo>
                    <a:lnTo>
                      <a:pt x="9227" y="1654"/>
                    </a:lnTo>
                    <a:lnTo>
                      <a:pt x="9136" y="1662"/>
                    </a:lnTo>
                    <a:lnTo>
                      <a:pt x="9045" y="1687"/>
                    </a:lnTo>
                    <a:lnTo>
                      <a:pt x="8870" y="1728"/>
                    </a:lnTo>
                    <a:lnTo>
                      <a:pt x="8522" y="1836"/>
                    </a:lnTo>
                    <a:lnTo>
                      <a:pt x="8339" y="1878"/>
                    </a:lnTo>
                    <a:lnTo>
                      <a:pt x="8248" y="1886"/>
                    </a:lnTo>
                    <a:lnTo>
                      <a:pt x="8156" y="1894"/>
                    </a:lnTo>
                    <a:lnTo>
                      <a:pt x="8032" y="1894"/>
                    </a:lnTo>
                    <a:lnTo>
                      <a:pt x="7907" y="1886"/>
                    </a:lnTo>
                    <a:lnTo>
                      <a:pt x="7782" y="1861"/>
                    </a:lnTo>
                    <a:lnTo>
                      <a:pt x="7658" y="1836"/>
                    </a:lnTo>
                    <a:lnTo>
                      <a:pt x="7409" y="1761"/>
                    </a:lnTo>
                    <a:lnTo>
                      <a:pt x="7160" y="1678"/>
                    </a:lnTo>
                    <a:lnTo>
                      <a:pt x="6919" y="1604"/>
                    </a:lnTo>
                    <a:lnTo>
                      <a:pt x="6794" y="1579"/>
                    </a:lnTo>
                    <a:lnTo>
                      <a:pt x="6670" y="1554"/>
                    </a:lnTo>
                    <a:lnTo>
                      <a:pt x="6545" y="1537"/>
                    </a:lnTo>
                    <a:lnTo>
                      <a:pt x="6429" y="1537"/>
                    </a:lnTo>
                    <a:lnTo>
                      <a:pt x="6304" y="1546"/>
                    </a:lnTo>
                    <a:lnTo>
                      <a:pt x="6180" y="1579"/>
                    </a:lnTo>
                    <a:lnTo>
                      <a:pt x="6047" y="1620"/>
                    </a:lnTo>
                    <a:lnTo>
                      <a:pt x="5980" y="1637"/>
                    </a:lnTo>
                    <a:lnTo>
                      <a:pt x="5906" y="1654"/>
                    </a:lnTo>
                    <a:lnTo>
                      <a:pt x="5847" y="1654"/>
                    </a:lnTo>
                    <a:lnTo>
                      <a:pt x="5789" y="1645"/>
                    </a:lnTo>
                    <a:lnTo>
                      <a:pt x="5739" y="1629"/>
                    </a:lnTo>
                    <a:lnTo>
                      <a:pt x="5681" y="1612"/>
                    </a:lnTo>
                    <a:lnTo>
                      <a:pt x="5573" y="1562"/>
                    </a:lnTo>
                    <a:lnTo>
                      <a:pt x="5465" y="1504"/>
                    </a:lnTo>
                    <a:lnTo>
                      <a:pt x="4685" y="1080"/>
                    </a:lnTo>
                    <a:lnTo>
                      <a:pt x="4419" y="931"/>
                    </a:lnTo>
                    <a:lnTo>
                      <a:pt x="4153" y="773"/>
                    </a:lnTo>
                    <a:lnTo>
                      <a:pt x="3887" y="615"/>
                    </a:lnTo>
                    <a:lnTo>
                      <a:pt x="3638" y="441"/>
                    </a:lnTo>
                    <a:lnTo>
                      <a:pt x="3456" y="316"/>
                    </a:lnTo>
                    <a:lnTo>
                      <a:pt x="3364" y="258"/>
                    </a:lnTo>
                    <a:lnTo>
                      <a:pt x="3265" y="208"/>
                    </a:lnTo>
                    <a:lnTo>
                      <a:pt x="3165" y="167"/>
                    </a:lnTo>
                    <a:lnTo>
                      <a:pt x="3065" y="150"/>
                    </a:lnTo>
                    <a:lnTo>
                      <a:pt x="3015" y="142"/>
                    </a:lnTo>
                    <a:lnTo>
                      <a:pt x="2966" y="142"/>
                    </a:lnTo>
                    <a:lnTo>
                      <a:pt x="2916" y="150"/>
                    </a:lnTo>
                    <a:lnTo>
                      <a:pt x="2866" y="167"/>
                    </a:lnTo>
                    <a:lnTo>
                      <a:pt x="2783" y="200"/>
                    </a:lnTo>
                    <a:lnTo>
                      <a:pt x="2700" y="250"/>
                    </a:lnTo>
                    <a:lnTo>
                      <a:pt x="2534" y="350"/>
                    </a:lnTo>
                    <a:lnTo>
                      <a:pt x="2451" y="391"/>
                    </a:lnTo>
                    <a:lnTo>
                      <a:pt x="2368" y="424"/>
                    </a:lnTo>
                    <a:lnTo>
                      <a:pt x="2293" y="424"/>
                    </a:lnTo>
                    <a:lnTo>
                      <a:pt x="2251" y="416"/>
                    </a:lnTo>
                    <a:lnTo>
                      <a:pt x="2210" y="399"/>
                    </a:lnTo>
                    <a:lnTo>
                      <a:pt x="2168" y="366"/>
                    </a:lnTo>
                    <a:lnTo>
                      <a:pt x="2127" y="325"/>
                    </a:lnTo>
                    <a:lnTo>
                      <a:pt x="2085" y="292"/>
                    </a:lnTo>
                    <a:lnTo>
                      <a:pt x="2044" y="250"/>
                    </a:lnTo>
                    <a:lnTo>
                      <a:pt x="1994" y="225"/>
                    </a:lnTo>
                    <a:lnTo>
                      <a:pt x="1944" y="208"/>
                    </a:lnTo>
                    <a:lnTo>
                      <a:pt x="1894" y="200"/>
                    </a:lnTo>
                    <a:lnTo>
                      <a:pt x="1844" y="200"/>
                    </a:lnTo>
                    <a:lnTo>
                      <a:pt x="1795" y="208"/>
                    </a:lnTo>
                    <a:lnTo>
                      <a:pt x="1745" y="217"/>
                    </a:lnTo>
                    <a:lnTo>
                      <a:pt x="1637" y="250"/>
                    </a:lnTo>
                    <a:lnTo>
                      <a:pt x="1413" y="333"/>
                    </a:lnTo>
                    <a:lnTo>
                      <a:pt x="1296" y="358"/>
                    </a:lnTo>
                    <a:lnTo>
                      <a:pt x="1238" y="366"/>
                    </a:lnTo>
                    <a:lnTo>
                      <a:pt x="1188" y="375"/>
                    </a:lnTo>
                    <a:lnTo>
                      <a:pt x="1130" y="366"/>
                    </a:lnTo>
                    <a:lnTo>
                      <a:pt x="1072" y="350"/>
                    </a:lnTo>
                    <a:lnTo>
                      <a:pt x="1014" y="333"/>
                    </a:lnTo>
                    <a:lnTo>
                      <a:pt x="964" y="308"/>
                    </a:lnTo>
                    <a:lnTo>
                      <a:pt x="856" y="258"/>
                    </a:lnTo>
                    <a:lnTo>
                      <a:pt x="756" y="192"/>
                    </a:lnTo>
                    <a:lnTo>
                      <a:pt x="657" y="125"/>
                    </a:lnTo>
                    <a:lnTo>
                      <a:pt x="557" y="67"/>
                    </a:lnTo>
                    <a:lnTo>
                      <a:pt x="499" y="42"/>
                    </a:lnTo>
                    <a:lnTo>
                      <a:pt x="449" y="26"/>
                    </a:lnTo>
                    <a:lnTo>
                      <a:pt x="391" y="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56"/>
              <p:cNvSpPr/>
              <p:nvPr/>
            </p:nvSpPr>
            <p:spPr>
              <a:xfrm>
                <a:off x="6436307" y="3171912"/>
                <a:ext cx="125615" cy="77110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534" extrusionOk="0">
                    <a:moveTo>
                      <a:pt x="1478" y="0"/>
                    </a:moveTo>
                    <a:lnTo>
                      <a:pt x="1395" y="17"/>
                    </a:lnTo>
                    <a:lnTo>
                      <a:pt x="1354" y="25"/>
                    </a:lnTo>
                    <a:lnTo>
                      <a:pt x="1312" y="42"/>
                    </a:lnTo>
                    <a:lnTo>
                      <a:pt x="1263" y="67"/>
                    </a:lnTo>
                    <a:lnTo>
                      <a:pt x="1221" y="100"/>
                    </a:lnTo>
                    <a:lnTo>
                      <a:pt x="1138" y="175"/>
                    </a:lnTo>
                    <a:lnTo>
                      <a:pt x="681" y="615"/>
                    </a:lnTo>
                    <a:lnTo>
                      <a:pt x="465" y="814"/>
                    </a:lnTo>
                    <a:lnTo>
                      <a:pt x="357" y="906"/>
                    </a:lnTo>
                    <a:lnTo>
                      <a:pt x="241" y="997"/>
                    </a:lnTo>
                    <a:lnTo>
                      <a:pt x="133" y="1063"/>
                    </a:lnTo>
                    <a:lnTo>
                      <a:pt x="83" y="1105"/>
                    </a:lnTo>
                    <a:lnTo>
                      <a:pt x="42" y="1155"/>
                    </a:lnTo>
                    <a:lnTo>
                      <a:pt x="9" y="1213"/>
                    </a:lnTo>
                    <a:lnTo>
                      <a:pt x="0" y="1279"/>
                    </a:lnTo>
                    <a:lnTo>
                      <a:pt x="0" y="1313"/>
                    </a:lnTo>
                    <a:lnTo>
                      <a:pt x="9" y="1337"/>
                    </a:lnTo>
                    <a:lnTo>
                      <a:pt x="25" y="1362"/>
                    </a:lnTo>
                    <a:lnTo>
                      <a:pt x="42" y="1387"/>
                    </a:lnTo>
                    <a:lnTo>
                      <a:pt x="839" y="1695"/>
                    </a:lnTo>
                    <a:lnTo>
                      <a:pt x="897" y="1719"/>
                    </a:lnTo>
                    <a:lnTo>
                      <a:pt x="947" y="1753"/>
                    </a:lnTo>
                    <a:lnTo>
                      <a:pt x="972" y="1778"/>
                    </a:lnTo>
                    <a:lnTo>
                      <a:pt x="997" y="1803"/>
                    </a:lnTo>
                    <a:lnTo>
                      <a:pt x="1047" y="1861"/>
                    </a:lnTo>
                    <a:lnTo>
                      <a:pt x="1088" y="1894"/>
                    </a:lnTo>
                    <a:lnTo>
                      <a:pt x="1130" y="1911"/>
                    </a:lnTo>
                    <a:lnTo>
                      <a:pt x="1180" y="1927"/>
                    </a:lnTo>
                    <a:lnTo>
                      <a:pt x="1229" y="1935"/>
                    </a:lnTo>
                    <a:lnTo>
                      <a:pt x="1346" y="1960"/>
                    </a:lnTo>
                    <a:lnTo>
                      <a:pt x="1454" y="1969"/>
                    </a:lnTo>
                    <a:lnTo>
                      <a:pt x="1570" y="1977"/>
                    </a:lnTo>
                    <a:lnTo>
                      <a:pt x="1844" y="1977"/>
                    </a:lnTo>
                    <a:lnTo>
                      <a:pt x="1902" y="1985"/>
                    </a:lnTo>
                    <a:lnTo>
                      <a:pt x="1960" y="2010"/>
                    </a:lnTo>
                    <a:lnTo>
                      <a:pt x="2010" y="2043"/>
                    </a:lnTo>
                    <a:lnTo>
                      <a:pt x="2110" y="2110"/>
                    </a:lnTo>
                    <a:lnTo>
                      <a:pt x="2226" y="2160"/>
                    </a:lnTo>
                    <a:lnTo>
                      <a:pt x="2342" y="2201"/>
                    </a:lnTo>
                    <a:lnTo>
                      <a:pt x="2583" y="2268"/>
                    </a:lnTo>
                    <a:lnTo>
                      <a:pt x="2699" y="2301"/>
                    </a:lnTo>
                    <a:lnTo>
                      <a:pt x="2816" y="2342"/>
                    </a:lnTo>
                    <a:lnTo>
                      <a:pt x="2915" y="2400"/>
                    </a:lnTo>
                    <a:lnTo>
                      <a:pt x="2965" y="2434"/>
                    </a:lnTo>
                    <a:lnTo>
                      <a:pt x="3015" y="2475"/>
                    </a:lnTo>
                    <a:lnTo>
                      <a:pt x="3056" y="2508"/>
                    </a:lnTo>
                    <a:lnTo>
                      <a:pt x="3081" y="2525"/>
                    </a:lnTo>
                    <a:lnTo>
                      <a:pt x="3106" y="2533"/>
                    </a:lnTo>
                    <a:lnTo>
                      <a:pt x="3131" y="2533"/>
                    </a:lnTo>
                    <a:lnTo>
                      <a:pt x="3156" y="2525"/>
                    </a:lnTo>
                    <a:lnTo>
                      <a:pt x="3214" y="2500"/>
                    </a:lnTo>
                    <a:lnTo>
                      <a:pt x="3438" y="2367"/>
                    </a:lnTo>
                    <a:lnTo>
                      <a:pt x="3654" y="2226"/>
                    </a:lnTo>
                    <a:lnTo>
                      <a:pt x="3870" y="2077"/>
                    </a:lnTo>
                    <a:lnTo>
                      <a:pt x="4078" y="1927"/>
                    </a:lnTo>
                    <a:lnTo>
                      <a:pt x="4103" y="1902"/>
                    </a:lnTo>
                    <a:lnTo>
                      <a:pt x="4119" y="1877"/>
                    </a:lnTo>
                    <a:lnTo>
                      <a:pt x="4128" y="1852"/>
                    </a:lnTo>
                    <a:lnTo>
                      <a:pt x="4128" y="1844"/>
                    </a:lnTo>
                    <a:lnTo>
                      <a:pt x="4119" y="1827"/>
                    </a:lnTo>
                    <a:lnTo>
                      <a:pt x="4020" y="1744"/>
                    </a:lnTo>
                    <a:lnTo>
                      <a:pt x="3937" y="1645"/>
                    </a:lnTo>
                    <a:lnTo>
                      <a:pt x="3854" y="1537"/>
                    </a:lnTo>
                    <a:lnTo>
                      <a:pt x="3796" y="1421"/>
                    </a:lnTo>
                    <a:lnTo>
                      <a:pt x="3746" y="1329"/>
                    </a:lnTo>
                    <a:lnTo>
                      <a:pt x="3696" y="1238"/>
                    </a:lnTo>
                    <a:lnTo>
                      <a:pt x="3671" y="1196"/>
                    </a:lnTo>
                    <a:lnTo>
                      <a:pt x="3638" y="1155"/>
                    </a:lnTo>
                    <a:lnTo>
                      <a:pt x="3596" y="1130"/>
                    </a:lnTo>
                    <a:lnTo>
                      <a:pt x="3555" y="1113"/>
                    </a:lnTo>
                    <a:lnTo>
                      <a:pt x="3480" y="1097"/>
                    </a:lnTo>
                    <a:lnTo>
                      <a:pt x="3405" y="1088"/>
                    </a:lnTo>
                    <a:lnTo>
                      <a:pt x="3364" y="1072"/>
                    </a:lnTo>
                    <a:lnTo>
                      <a:pt x="3322" y="1055"/>
                    </a:lnTo>
                    <a:lnTo>
                      <a:pt x="3256" y="1005"/>
                    </a:lnTo>
                    <a:lnTo>
                      <a:pt x="3198" y="939"/>
                    </a:lnTo>
                    <a:lnTo>
                      <a:pt x="3139" y="872"/>
                    </a:lnTo>
                    <a:lnTo>
                      <a:pt x="2948" y="640"/>
                    </a:lnTo>
                    <a:lnTo>
                      <a:pt x="2840" y="524"/>
                    </a:lnTo>
                    <a:lnTo>
                      <a:pt x="2733" y="416"/>
                    </a:lnTo>
                    <a:lnTo>
                      <a:pt x="2625" y="324"/>
                    </a:lnTo>
                    <a:lnTo>
                      <a:pt x="2500" y="233"/>
                    </a:lnTo>
                    <a:lnTo>
                      <a:pt x="2375" y="158"/>
                    </a:lnTo>
                    <a:lnTo>
                      <a:pt x="2234" y="100"/>
                    </a:lnTo>
                    <a:lnTo>
                      <a:pt x="2093" y="59"/>
                    </a:lnTo>
                    <a:lnTo>
                      <a:pt x="1952" y="34"/>
                    </a:lnTo>
                    <a:lnTo>
                      <a:pt x="1811" y="17"/>
                    </a:lnTo>
                    <a:lnTo>
                      <a:pt x="1661" y="9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56"/>
              <p:cNvSpPr/>
              <p:nvPr/>
            </p:nvSpPr>
            <p:spPr>
              <a:xfrm>
                <a:off x="6580606" y="3284868"/>
                <a:ext cx="39955" cy="6171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028" extrusionOk="0">
                    <a:moveTo>
                      <a:pt x="1088" y="1"/>
                    </a:moveTo>
                    <a:lnTo>
                      <a:pt x="1055" y="9"/>
                    </a:lnTo>
                    <a:lnTo>
                      <a:pt x="1022" y="26"/>
                    </a:lnTo>
                    <a:lnTo>
                      <a:pt x="989" y="51"/>
                    </a:lnTo>
                    <a:lnTo>
                      <a:pt x="964" y="75"/>
                    </a:lnTo>
                    <a:lnTo>
                      <a:pt x="906" y="134"/>
                    </a:lnTo>
                    <a:lnTo>
                      <a:pt x="823" y="258"/>
                    </a:lnTo>
                    <a:lnTo>
                      <a:pt x="739" y="383"/>
                    </a:lnTo>
                    <a:lnTo>
                      <a:pt x="656" y="516"/>
                    </a:lnTo>
                    <a:lnTo>
                      <a:pt x="582" y="648"/>
                    </a:lnTo>
                    <a:lnTo>
                      <a:pt x="524" y="748"/>
                    </a:lnTo>
                    <a:lnTo>
                      <a:pt x="482" y="790"/>
                    </a:lnTo>
                    <a:lnTo>
                      <a:pt x="440" y="823"/>
                    </a:lnTo>
                    <a:lnTo>
                      <a:pt x="391" y="848"/>
                    </a:lnTo>
                    <a:lnTo>
                      <a:pt x="333" y="856"/>
                    </a:lnTo>
                    <a:lnTo>
                      <a:pt x="216" y="864"/>
                    </a:lnTo>
                    <a:lnTo>
                      <a:pt x="158" y="873"/>
                    </a:lnTo>
                    <a:lnTo>
                      <a:pt x="100" y="881"/>
                    </a:lnTo>
                    <a:lnTo>
                      <a:pt x="50" y="898"/>
                    </a:lnTo>
                    <a:lnTo>
                      <a:pt x="0" y="923"/>
                    </a:lnTo>
                    <a:lnTo>
                      <a:pt x="9" y="1878"/>
                    </a:lnTo>
                    <a:lnTo>
                      <a:pt x="9" y="1911"/>
                    </a:lnTo>
                    <a:lnTo>
                      <a:pt x="17" y="1952"/>
                    </a:lnTo>
                    <a:lnTo>
                      <a:pt x="34" y="1977"/>
                    </a:lnTo>
                    <a:lnTo>
                      <a:pt x="50" y="1994"/>
                    </a:lnTo>
                    <a:lnTo>
                      <a:pt x="75" y="2010"/>
                    </a:lnTo>
                    <a:lnTo>
                      <a:pt x="100" y="2027"/>
                    </a:lnTo>
                    <a:lnTo>
                      <a:pt x="150" y="2027"/>
                    </a:lnTo>
                    <a:lnTo>
                      <a:pt x="208" y="2019"/>
                    </a:lnTo>
                    <a:lnTo>
                      <a:pt x="258" y="1994"/>
                    </a:lnTo>
                    <a:lnTo>
                      <a:pt x="299" y="1952"/>
                    </a:lnTo>
                    <a:lnTo>
                      <a:pt x="341" y="1911"/>
                    </a:lnTo>
                    <a:lnTo>
                      <a:pt x="374" y="1869"/>
                    </a:lnTo>
                    <a:lnTo>
                      <a:pt x="474" y="1728"/>
                    </a:lnTo>
                    <a:lnTo>
                      <a:pt x="565" y="1587"/>
                    </a:lnTo>
                    <a:lnTo>
                      <a:pt x="748" y="1305"/>
                    </a:lnTo>
                    <a:lnTo>
                      <a:pt x="847" y="1163"/>
                    </a:lnTo>
                    <a:lnTo>
                      <a:pt x="947" y="1030"/>
                    </a:lnTo>
                    <a:lnTo>
                      <a:pt x="1055" y="906"/>
                    </a:lnTo>
                    <a:lnTo>
                      <a:pt x="1171" y="781"/>
                    </a:lnTo>
                    <a:lnTo>
                      <a:pt x="1229" y="732"/>
                    </a:lnTo>
                    <a:lnTo>
                      <a:pt x="1271" y="673"/>
                    </a:lnTo>
                    <a:lnTo>
                      <a:pt x="1296" y="640"/>
                    </a:lnTo>
                    <a:lnTo>
                      <a:pt x="1304" y="607"/>
                    </a:lnTo>
                    <a:lnTo>
                      <a:pt x="1312" y="574"/>
                    </a:lnTo>
                    <a:lnTo>
                      <a:pt x="1312" y="532"/>
                    </a:lnTo>
                    <a:lnTo>
                      <a:pt x="1304" y="507"/>
                    </a:lnTo>
                    <a:lnTo>
                      <a:pt x="1296" y="482"/>
                    </a:lnTo>
                    <a:lnTo>
                      <a:pt x="1263" y="433"/>
                    </a:lnTo>
                    <a:lnTo>
                      <a:pt x="1229" y="383"/>
                    </a:lnTo>
                    <a:lnTo>
                      <a:pt x="1205" y="333"/>
                    </a:lnTo>
                    <a:lnTo>
                      <a:pt x="1196" y="291"/>
                    </a:lnTo>
                    <a:lnTo>
                      <a:pt x="1196" y="250"/>
                    </a:lnTo>
                    <a:lnTo>
                      <a:pt x="1205" y="158"/>
                    </a:lnTo>
                    <a:lnTo>
                      <a:pt x="1196" y="125"/>
                    </a:lnTo>
                    <a:lnTo>
                      <a:pt x="1196" y="84"/>
                    </a:lnTo>
                    <a:lnTo>
                      <a:pt x="1180" y="51"/>
                    </a:lnTo>
                    <a:lnTo>
                      <a:pt x="1155" y="26"/>
                    </a:lnTo>
                    <a:lnTo>
                      <a:pt x="1121" y="9"/>
                    </a:lnTo>
                    <a:lnTo>
                      <a:pt x="1088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56"/>
              <p:cNvSpPr/>
              <p:nvPr/>
            </p:nvSpPr>
            <p:spPr>
              <a:xfrm>
                <a:off x="6528784" y="3435254"/>
                <a:ext cx="35421" cy="35147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155" extrusionOk="0">
                    <a:moveTo>
                      <a:pt x="109" y="0"/>
                    </a:moveTo>
                    <a:lnTo>
                      <a:pt x="76" y="8"/>
                    </a:lnTo>
                    <a:lnTo>
                      <a:pt x="51" y="25"/>
                    </a:lnTo>
                    <a:lnTo>
                      <a:pt x="34" y="42"/>
                    </a:lnTo>
                    <a:lnTo>
                      <a:pt x="17" y="67"/>
                    </a:lnTo>
                    <a:lnTo>
                      <a:pt x="9" y="100"/>
                    </a:lnTo>
                    <a:lnTo>
                      <a:pt x="1" y="133"/>
                    </a:lnTo>
                    <a:lnTo>
                      <a:pt x="1" y="158"/>
                    </a:lnTo>
                    <a:lnTo>
                      <a:pt x="1" y="191"/>
                    </a:lnTo>
                    <a:lnTo>
                      <a:pt x="17" y="249"/>
                    </a:lnTo>
                    <a:lnTo>
                      <a:pt x="51" y="299"/>
                    </a:lnTo>
                    <a:lnTo>
                      <a:pt x="92" y="349"/>
                    </a:lnTo>
                    <a:lnTo>
                      <a:pt x="134" y="390"/>
                    </a:lnTo>
                    <a:lnTo>
                      <a:pt x="582" y="880"/>
                    </a:lnTo>
                    <a:lnTo>
                      <a:pt x="682" y="980"/>
                    </a:lnTo>
                    <a:lnTo>
                      <a:pt x="732" y="1030"/>
                    </a:lnTo>
                    <a:lnTo>
                      <a:pt x="790" y="1071"/>
                    </a:lnTo>
                    <a:lnTo>
                      <a:pt x="848" y="1105"/>
                    </a:lnTo>
                    <a:lnTo>
                      <a:pt x="906" y="1130"/>
                    </a:lnTo>
                    <a:lnTo>
                      <a:pt x="972" y="1146"/>
                    </a:lnTo>
                    <a:lnTo>
                      <a:pt x="1039" y="1154"/>
                    </a:lnTo>
                    <a:lnTo>
                      <a:pt x="1064" y="1146"/>
                    </a:lnTo>
                    <a:lnTo>
                      <a:pt x="1097" y="1138"/>
                    </a:lnTo>
                    <a:lnTo>
                      <a:pt x="1122" y="1121"/>
                    </a:lnTo>
                    <a:lnTo>
                      <a:pt x="1147" y="1096"/>
                    </a:lnTo>
                    <a:lnTo>
                      <a:pt x="1163" y="1071"/>
                    </a:lnTo>
                    <a:lnTo>
                      <a:pt x="1163" y="1038"/>
                    </a:lnTo>
                    <a:lnTo>
                      <a:pt x="1163" y="980"/>
                    </a:lnTo>
                    <a:lnTo>
                      <a:pt x="1139" y="847"/>
                    </a:lnTo>
                    <a:lnTo>
                      <a:pt x="1122" y="781"/>
                    </a:lnTo>
                    <a:lnTo>
                      <a:pt x="1089" y="723"/>
                    </a:lnTo>
                    <a:lnTo>
                      <a:pt x="1056" y="673"/>
                    </a:lnTo>
                    <a:lnTo>
                      <a:pt x="1014" y="631"/>
                    </a:lnTo>
                    <a:lnTo>
                      <a:pt x="840" y="465"/>
                    </a:lnTo>
                    <a:lnTo>
                      <a:pt x="649" y="307"/>
                    </a:lnTo>
                    <a:lnTo>
                      <a:pt x="458" y="166"/>
                    </a:lnTo>
                    <a:lnTo>
                      <a:pt x="250" y="42"/>
                    </a:lnTo>
                    <a:lnTo>
                      <a:pt x="175" y="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56"/>
              <p:cNvSpPr/>
              <p:nvPr/>
            </p:nvSpPr>
            <p:spPr>
              <a:xfrm>
                <a:off x="6647065" y="3443318"/>
                <a:ext cx="72576" cy="33138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089" extrusionOk="0">
                    <a:moveTo>
                      <a:pt x="2226" y="1"/>
                    </a:moveTo>
                    <a:lnTo>
                      <a:pt x="2168" y="9"/>
                    </a:lnTo>
                    <a:lnTo>
                      <a:pt x="2110" y="26"/>
                    </a:lnTo>
                    <a:lnTo>
                      <a:pt x="2052" y="59"/>
                    </a:lnTo>
                    <a:lnTo>
                      <a:pt x="2002" y="101"/>
                    </a:lnTo>
                    <a:lnTo>
                      <a:pt x="1960" y="142"/>
                    </a:lnTo>
                    <a:lnTo>
                      <a:pt x="1877" y="225"/>
                    </a:lnTo>
                    <a:lnTo>
                      <a:pt x="1786" y="292"/>
                    </a:lnTo>
                    <a:lnTo>
                      <a:pt x="1686" y="341"/>
                    </a:lnTo>
                    <a:lnTo>
                      <a:pt x="1578" y="375"/>
                    </a:lnTo>
                    <a:lnTo>
                      <a:pt x="1470" y="383"/>
                    </a:lnTo>
                    <a:lnTo>
                      <a:pt x="1363" y="383"/>
                    </a:lnTo>
                    <a:lnTo>
                      <a:pt x="1255" y="366"/>
                    </a:lnTo>
                    <a:lnTo>
                      <a:pt x="1047" y="325"/>
                    </a:lnTo>
                    <a:lnTo>
                      <a:pt x="939" y="308"/>
                    </a:lnTo>
                    <a:lnTo>
                      <a:pt x="831" y="316"/>
                    </a:lnTo>
                    <a:lnTo>
                      <a:pt x="781" y="325"/>
                    </a:lnTo>
                    <a:lnTo>
                      <a:pt x="723" y="341"/>
                    </a:lnTo>
                    <a:lnTo>
                      <a:pt x="682" y="358"/>
                    </a:lnTo>
                    <a:lnTo>
                      <a:pt x="632" y="391"/>
                    </a:lnTo>
                    <a:lnTo>
                      <a:pt x="582" y="441"/>
                    </a:lnTo>
                    <a:lnTo>
                      <a:pt x="524" y="499"/>
                    </a:lnTo>
                    <a:lnTo>
                      <a:pt x="474" y="549"/>
                    </a:lnTo>
                    <a:lnTo>
                      <a:pt x="441" y="574"/>
                    </a:lnTo>
                    <a:lnTo>
                      <a:pt x="407" y="591"/>
                    </a:lnTo>
                    <a:lnTo>
                      <a:pt x="366" y="607"/>
                    </a:lnTo>
                    <a:lnTo>
                      <a:pt x="316" y="615"/>
                    </a:lnTo>
                    <a:lnTo>
                      <a:pt x="216" y="615"/>
                    </a:lnTo>
                    <a:lnTo>
                      <a:pt x="167" y="624"/>
                    </a:lnTo>
                    <a:lnTo>
                      <a:pt x="117" y="632"/>
                    </a:lnTo>
                    <a:lnTo>
                      <a:pt x="75" y="657"/>
                    </a:lnTo>
                    <a:lnTo>
                      <a:pt x="34" y="682"/>
                    </a:lnTo>
                    <a:lnTo>
                      <a:pt x="17" y="707"/>
                    </a:lnTo>
                    <a:lnTo>
                      <a:pt x="9" y="723"/>
                    </a:lnTo>
                    <a:lnTo>
                      <a:pt x="1" y="773"/>
                    </a:lnTo>
                    <a:lnTo>
                      <a:pt x="9" y="798"/>
                    </a:lnTo>
                    <a:lnTo>
                      <a:pt x="17" y="823"/>
                    </a:lnTo>
                    <a:lnTo>
                      <a:pt x="25" y="840"/>
                    </a:lnTo>
                    <a:lnTo>
                      <a:pt x="50" y="856"/>
                    </a:lnTo>
                    <a:lnTo>
                      <a:pt x="133" y="923"/>
                    </a:lnTo>
                    <a:lnTo>
                      <a:pt x="225" y="997"/>
                    </a:lnTo>
                    <a:lnTo>
                      <a:pt x="266" y="1031"/>
                    </a:lnTo>
                    <a:lnTo>
                      <a:pt x="316" y="1056"/>
                    </a:lnTo>
                    <a:lnTo>
                      <a:pt x="366" y="1081"/>
                    </a:lnTo>
                    <a:lnTo>
                      <a:pt x="416" y="1089"/>
                    </a:lnTo>
                    <a:lnTo>
                      <a:pt x="474" y="1089"/>
                    </a:lnTo>
                    <a:lnTo>
                      <a:pt x="532" y="1081"/>
                    </a:lnTo>
                    <a:lnTo>
                      <a:pt x="590" y="1064"/>
                    </a:lnTo>
                    <a:lnTo>
                      <a:pt x="640" y="1039"/>
                    </a:lnTo>
                    <a:lnTo>
                      <a:pt x="690" y="1006"/>
                    </a:lnTo>
                    <a:lnTo>
                      <a:pt x="740" y="973"/>
                    </a:lnTo>
                    <a:lnTo>
                      <a:pt x="839" y="889"/>
                    </a:lnTo>
                    <a:lnTo>
                      <a:pt x="939" y="806"/>
                    </a:lnTo>
                    <a:lnTo>
                      <a:pt x="1039" y="732"/>
                    </a:lnTo>
                    <a:lnTo>
                      <a:pt x="1088" y="698"/>
                    </a:lnTo>
                    <a:lnTo>
                      <a:pt x="1147" y="674"/>
                    </a:lnTo>
                    <a:lnTo>
                      <a:pt x="1205" y="657"/>
                    </a:lnTo>
                    <a:lnTo>
                      <a:pt x="1304" y="657"/>
                    </a:lnTo>
                    <a:lnTo>
                      <a:pt x="1346" y="665"/>
                    </a:lnTo>
                    <a:lnTo>
                      <a:pt x="1429" y="690"/>
                    </a:lnTo>
                    <a:lnTo>
                      <a:pt x="1595" y="765"/>
                    </a:lnTo>
                    <a:lnTo>
                      <a:pt x="1678" y="790"/>
                    </a:lnTo>
                    <a:lnTo>
                      <a:pt x="1753" y="815"/>
                    </a:lnTo>
                    <a:lnTo>
                      <a:pt x="1836" y="815"/>
                    </a:lnTo>
                    <a:lnTo>
                      <a:pt x="1877" y="806"/>
                    </a:lnTo>
                    <a:lnTo>
                      <a:pt x="1911" y="790"/>
                    </a:lnTo>
                    <a:lnTo>
                      <a:pt x="1944" y="773"/>
                    </a:lnTo>
                    <a:lnTo>
                      <a:pt x="1977" y="748"/>
                    </a:lnTo>
                    <a:lnTo>
                      <a:pt x="2027" y="698"/>
                    </a:lnTo>
                    <a:lnTo>
                      <a:pt x="2201" y="516"/>
                    </a:lnTo>
                    <a:lnTo>
                      <a:pt x="2259" y="466"/>
                    </a:lnTo>
                    <a:lnTo>
                      <a:pt x="2301" y="408"/>
                    </a:lnTo>
                    <a:lnTo>
                      <a:pt x="2342" y="341"/>
                    </a:lnTo>
                    <a:lnTo>
                      <a:pt x="2376" y="275"/>
                    </a:lnTo>
                    <a:lnTo>
                      <a:pt x="2384" y="242"/>
                    </a:lnTo>
                    <a:lnTo>
                      <a:pt x="2384" y="200"/>
                    </a:lnTo>
                    <a:lnTo>
                      <a:pt x="2384" y="167"/>
                    </a:lnTo>
                    <a:lnTo>
                      <a:pt x="2376" y="125"/>
                    </a:lnTo>
                    <a:lnTo>
                      <a:pt x="2359" y="92"/>
                    </a:lnTo>
                    <a:lnTo>
                      <a:pt x="2342" y="67"/>
                    </a:lnTo>
                    <a:lnTo>
                      <a:pt x="2318" y="42"/>
                    </a:lnTo>
                    <a:lnTo>
                      <a:pt x="2284" y="17"/>
                    </a:lnTo>
                    <a:lnTo>
                      <a:pt x="2259" y="9"/>
                    </a:lnTo>
                    <a:lnTo>
                      <a:pt x="22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56"/>
              <p:cNvSpPr/>
              <p:nvPr/>
            </p:nvSpPr>
            <p:spPr>
              <a:xfrm>
                <a:off x="6592230" y="3514098"/>
                <a:ext cx="70537" cy="81918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692" extrusionOk="0">
                    <a:moveTo>
                      <a:pt x="324" y="0"/>
                    </a:moveTo>
                    <a:lnTo>
                      <a:pt x="266" y="17"/>
                    </a:lnTo>
                    <a:lnTo>
                      <a:pt x="216" y="42"/>
                    </a:lnTo>
                    <a:lnTo>
                      <a:pt x="166" y="67"/>
                    </a:lnTo>
                    <a:lnTo>
                      <a:pt x="125" y="100"/>
                    </a:lnTo>
                    <a:lnTo>
                      <a:pt x="92" y="141"/>
                    </a:lnTo>
                    <a:lnTo>
                      <a:pt x="58" y="183"/>
                    </a:lnTo>
                    <a:lnTo>
                      <a:pt x="34" y="233"/>
                    </a:lnTo>
                    <a:lnTo>
                      <a:pt x="17" y="283"/>
                    </a:lnTo>
                    <a:lnTo>
                      <a:pt x="0" y="341"/>
                    </a:lnTo>
                    <a:lnTo>
                      <a:pt x="0" y="391"/>
                    </a:lnTo>
                    <a:lnTo>
                      <a:pt x="0" y="449"/>
                    </a:lnTo>
                    <a:lnTo>
                      <a:pt x="17" y="499"/>
                    </a:lnTo>
                    <a:lnTo>
                      <a:pt x="34" y="548"/>
                    </a:lnTo>
                    <a:lnTo>
                      <a:pt x="58" y="598"/>
                    </a:lnTo>
                    <a:lnTo>
                      <a:pt x="83" y="648"/>
                    </a:lnTo>
                    <a:lnTo>
                      <a:pt x="142" y="731"/>
                    </a:lnTo>
                    <a:lnTo>
                      <a:pt x="216" y="814"/>
                    </a:lnTo>
                    <a:lnTo>
                      <a:pt x="449" y="1063"/>
                    </a:lnTo>
                    <a:lnTo>
                      <a:pt x="698" y="1296"/>
                    </a:lnTo>
                    <a:lnTo>
                      <a:pt x="997" y="1553"/>
                    </a:lnTo>
                    <a:lnTo>
                      <a:pt x="1146" y="1686"/>
                    </a:lnTo>
                    <a:lnTo>
                      <a:pt x="1296" y="1819"/>
                    </a:lnTo>
                    <a:lnTo>
                      <a:pt x="1437" y="1952"/>
                    </a:lnTo>
                    <a:lnTo>
                      <a:pt x="1570" y="2101"/>
                    </a:lnTo>
                    <a:lnTo>
                      <a:pt x="1686" y="2259"/>
                    </a:lnTo>
                    <a:lnTo>
                      <a:pt x="1736" y="2342"/>
                    </a:lnTo>
                    <a:lnTo>
                      <a:pt x="1786" y="2425"/>
                    </a:lnTo>
                    <a:lnTo>
                      <a:pt x="1844" y="2525"/>
                    </a:lnTo>
                    <a:lnTo>
                      <a:pt x="1877" y="2575"/>
                    </a:lnTo>
                    <a:lnTo>
                      <a:pt x="1910" y="2625"/>
                    </a:lnTo>
                    <a:lnTo>
                      <a:pt x="1952" y="2658"/>
                    </a:lnTo>
                    <a:lnTo>
                      <a:pt x="2002" y="2683"/>
                    </a:lnTo>
                    <a:lnTo>
                      <a:pt x="2052" y="2691"/>
                    </a:lnTo>
                    <a:lnTo>
                      <a:pt x="2101" y="2683"/>
                    </a:lnTo>
                    <a:lnTo>
                      <a:pt x="2101" y="2625"/>
                    </a:lnTo>
                    <a:lnTo>
                      <a:pt x="2101" y="2558"/>
                    </a:lnTo>
                    <a:lnTo>
                      <a:pt x="2126" y="2434"/>
                    </a:lnTo>
                    <a:lnTo>
                      <a:pt x="2168" y="2309"/>
                    </a:lnTo>
                    <a:lnTo>
                      <a:pt x="2209" y="2193"/>
                    </a:lnTo>
                    <a:lnTo>
                      <a:pt x="2251" y="2068"/>
                    </a:lnTo>
                    <a:lnTo>
                      <a:pt x="2268" y="2010"/>
                    </a:lnTo>
                    <a:lnTo>
                      <a:pt x="2276" y="1952"/>
                    </a:lnTo>
                    <a:lnTo>
                      <a:pt x="2276" y="1894"/>
                    </a:lnTo>
                    <a:lnTo>
                      <a:pt x="2276" y="1836"/>
                    </a:lnTo>
                    <a:lnTo>
                      <a:pt x="2259" y="1778"/>
                    </a:lnTo>
                    <a:lnTo>
                      <a:pt x="2234" y="1719"/>
                    </a:lnTo>
                    <a:lnTo>
                      <a:pt x="2193" y="1653"/>
                    </a:lnTo>
                    <a:lnTo>
                      <a:pt x="2135" y="1586"/>
                    </a:lnTo>
                    <a:lnTo>
                      <a:pt x="2077" y="1528"/>
                    </a:lnTo>
                    <a:lnTo>
                      <a:pt x="2027" y="1462"/>
                    </a:lnTo>
                    <a:lnTo>
                      <a:pt x="1977" y="1395"/>
                    </a:lnTo>
                    <a:lnTo>
                      <a:pt x="1960" y="1354"/>
                    </a:lnTo>
                    <a:lnTo>
                      <a:pt x="1944" y="1312"/>
                    </a:lnTo>
                    <a:lnTo>
                      <a:pt x="1935" y="1271"/>
                    </a:lnTo>
                    <a:lnTo>
                      <a:pt x="1944" y="1229"/>
                    </a:lnTo>
                    <a:lnTo>
                      <a:pt x="1952" y="1196"/>
                    </a:lnTo>
                    <a:lnTo>
                      <a:pt x="1969" y="1155"/>
                    </a:lnTo>
                    <a:lnTo>
                      <a:pt x="1985" y="1130"/>
                    </a:lnTo>
                    <a:lnTo>
                      <a:pt x="2010" y="1105"/>
                    </a:lnTo>
                    <a:lnTo>
                      <a:pt x="2068" y="1072"/>
                    </a:lnTo>
                    <a:lnTo>
                      <a:pt x="2201" y="1013"/>
                    </a:lnTo>
                    <a:lnTo>
                      <a:pt x="2226" y="997"/>
                    </a:lnTo>
                    <a:lnTo>
                      <a:pt x="2259" y="972"/>
                    </a:lnTo>
                    <a:lnTo>
                      <a:pt x="2276" y="947"/>
                    </a:lnTo>
                    <a:lnTo>
                      <a:pt x="2301" y="922"/>
                    </a:lnTo>
                    <a:lnTo>
                      <a:pt x="2309" y="889"/>
                    </a:lnTo>
                    <a:lnTo>
                      <a:pt x="2317" y="856"/>
                    </a:lnTo>
                    <a:lnTo>
                      <a:pt x="2317" y="831"/>
                    </a:lnTo>
                    <a:lnTo>
                      <a:pt x="2301" y="798"/>
                    </a:lnTo>
                    <a:lnTo>
                      <a:pt x="2276" y="781"/>
                    </a:lnTo>
                    <a:lnTo>
                      <a:pt x="2259" y="764"/>
                    </a:lnTo>
                    <a:lnTo>
                      <a:pt x="2226" y="756"/>
                    </a:lnTo>
                    <a:lnTo>
                      <a:pt x="2201" y="748"/>
                    </a:lnTo>
                    <a:lnTo>
                      <a:pt x="2077" y="748"/>
                    </a:lnTo>
                    <a:lnTo>
                      <a:pt x="1994" y="739"/>
                    </a:lnTo>
                    <a:lnTo>
                      <a:pt x="1910" y="723"/>
                    </a:lnTo>
                    <a:lnTo>
                      <a:pt x="1836" y="690"/>
                    </a:lnTo>
                    <a:lnTo>
                      <a:pt x="1761" y="656"/>
                    </a:lnTo>
                    <a:lnTo>
                      <a:pt x="1620" y="565"/>
                    </a:lnTo>
                    <a:lnTo>
                      <a:pt x="1479" y="474"/>
                    </a:lnTo>
                    <a:lnTo>
                      <a:pt x="1379" y="424"/>
                    </a:lnTo>
                    <a:lnTo>
                      <a:pt x="1271" y="382"/>
                    </a:lnTo>
                    <a:lnTo>
                      <a:pt x="1171" y="341"/>
                    </a:lnTo>
                    <a:lnTo>
                      <a:pt x="1063" y="316"/>
                    </a:lnTo>
                    <a:lnTo>
                      <a:pt x="947" y="299"/>
                    </a:lnTo>
                    <a:lnTo>
                      <a:pt x="839" y="291"/>
                    </a:lnTo>
                    <a:lnTo>
                      <a:pt x="731" y="291"/>
                    </a:lnTo>
                    <a:lnTo>
                      <a:pt x="615" y="299"/>
                    </a:lnTo>
                    <a:lnTo>
                      <a:pt x="623" y="233"/>
                    </a:lnTo>
                    <a:lnTo>
                      <a:pt x="623" y="166"/>
                    </a:lnTo>
                    <a:lnTo>
                      <a:pt x="607" y="108"/>
                    </a:lnTo>
                    <a:lnTo>
                      <a:pt x="590" y="42"/>
                    </a:lnTo>
                    <a:lnTo>
                      <a:pt x="540" y="25"/>
                    </a:lnTo>
                    <a:lnTo>
                      <a:pt x="482" y="9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56"/>
              <p:cNvSpPr/>
              <p:nvPr/>
            </p:nvSpPr>
            <p:spPr>
              <a:xfrm>
                <a:off x="6657929" y="3488811"/>
                <a:ext cx="71541" cy="76866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2526" extrusionOk="0">
                    <a:moveTo>
                      <a:pt x="9" y="1"/>
                    </a:moveTo>
                    <a:lnTo>
                      <a:pt x="1" y="42"/>
                    </a:lnTo>
                    <a:lnTo>
                      <a:pt x="1" y="92"/>
                    </a:lnTo>
                    <a:lnTo>
                      <a:pt x="9" y="142"/>
                    </a:lnTo>
                    <a:lnTo>
                      <a:pt x="17" y="183"/>
                    </a:lnTo>
                    <a:lnTo>
                      <a:pt x="34" y="225"/>
                    </a:lnTo>
                    <a:lnTo>
                      <a:pt x="59" y="275"/>
                    </a:lnTo>
                    <a:lnTo>
                      <a:pt x="117" y="350"/>
                    </a:lnTo>
                    <a:lnTo>
                      <a:pt x="175" y="424"/>
                    </a:lnTo>
                    <a:lnTo>
                      <a:pt x="241" y="491"/>
                    </a:lnTo>
                    <a:lnTo>
                      <a:pt x="308" y="565"/>
                    </a:lnTo>
                    <a:lnTo>
                      <a:pt x="374" y="632"/>
                    </a:lnTo>
                    <a:lnTo>
                      <a:pt x="424" y="707"/>
                    </a:lnTo>
                    <a:lnTo>
                      <a:pt x="457" y="781"/>
                    </a:lnTo>
                    <a:lnTo>
                      <a:pt x="491" y="864"/>
                    </a:lnTo>
                    <a:lnTo>
                      <a:pt x="507" y="948"/>
                    </a:lnTo>
                    <a:lnTo>
                      <a:pt x="524" y="1055"/>
                    </a:lnTo>
                    <a:lnTo>
                      <a:pt x="532" y="1155"/>
                    </a:lnTo>
                    <a:lnTo>
                      <a:pt x="549" y="1213"/>
                    </a:lnTo>
                    <a:lnTo>
                      <a:pt x="557" y="1263"/>
                    </a:lnTo>
                    <a:lnTo>
                      <a:pt x="574" y="1305"/>
                    </a:lnTo>
                    <a:lnTo>
                      <a:pt x="607" y="1354"/>
                    </a:lnTo>
                    <a:lnTo>
                      <a:pt x="632" y="1379"/>
                    </a:lnTo>
                    <a:lnTo>
                      <a:pt x="657" y="1413"/>
                    </a:lnTo>
                    <a:lnTo>
                      <a:pt x="723" y="1454"/>
                    </a:lnTo>
                    <a:lnTo>
                      <a:pt x="798" y="1496"/>
                    </a:lnTo>
                    <a:lnTo>
                      <a:pt x="881" y="1529"/>
                    </a:lnTo>
                    <a:lnTo>
                      <a:pt x="972" y="1579"/>
                    </a:lnTo>
                    <a:lnTo>
                      <a:pt x="1064" y="1629"/>
                    </a:lnTo>
                    <a:lnTo>
                      <a:pt x="1147" y="1687"/>
                    </a:lnTo>
                    <a:lnTo>
                      <a:pt x="1230" y="1761"/>
                    </a:lnTo>
                    <a:lnTo>
                      <a:pt x="1296" y="1836"/>
                    </a:lnTo>
                    <a:lnTo>
                      <a:pt x="1354" y="1919"/>
                    </a:lnTo>
                    <a:lnTo>
                      <a:pt x="1388" y="2002"/>
                    </a:lnTo>
                    <a:lnTo>
                      <a:pt x="1404" y="2052"/>
                    </a:lnTo>
                    <a:lnTo>
                      <a:pt x="1412" y="2102"/>
                    </a:lnTo>
                    <a:lnTo>
                      <a:pt x="1421" y="2177"/>
                    </a:lnTo>
                    <a:lnTo>
                      <a:pt x="1421" y="2210"/>
                    </a:lnTo>
                    <a:lnTo>
                      <a:pt x="1429" y="2243"/>
                    </a:lnTo>
                    <a:lnTo>
                      <a:pt x="1454" y="2285"/>
                    </a:lnTo>
                    <a:lnTo>
                      <a:pt x="1479" y="2326"/>
                    </a:lnTo>
                    <a:lnTo>
                      <a:pt x="1554" y="2393"/>
                    </a:lnTo>
                    <a:lnTo>
                      <a:pt x="1612" y="2442"/>
                    </a:lnTo>
                    <a:lnTo>
                      <a:pt x="1678" y="2484"/>
                    </a:lnTo>
                    <a:lnTo>
                      <a:pt x="1745" y="2517"/>
                    </a:lnTo>
                    <a:lnTo>
                      <a:pt x="1786" y="2525"/>
                    </a:lnTo>
                    <a:lnTo>
                      <a:pt x="1819" y="2525"/>
                    </a:lnTo>
                    <a:lnTo>
                      <a:pt x="1869" y="2517"/>
                    </a:lnTo>
                    <a:lnTo>
                      <a:pt x="1911" y="2509"/>
                    </a:lnTo>
                    <a:lnTo>
                      <a:pt x="1952" y="2484"/>
                    </a:lnTo>
                    <a:lnTo>
                      <a:pt x="1994" y="2451"/>
                    </a:lnTo>
                    <a:lnTo>
                      <a:pt x="2027" y="2409"/>
                    </a:lnTo>
                    <a:lnTo>
                      <a:pt x="2052" y="2368"/>
                    </a:lnTo>
                    <a:lnTo>
                      <a:pt x="2069" y="2326"/>
                    </a:lnTo>
                    <a:lnTo>
                      <a:pt x="2085" y="2276"/>
                    </a:lnTo>
                    <a:lnTo>
                      <a:pt x="2093" y="2226"/>
                    </a:lnTo>
                    <a:lnTo>
                      <a:pt x="2102" y="2177"/>
                    </a:lnTo>
                    <a:lnTo>
                      <a:pt x="2093" y="2085"/>
                    </a:lnTo>
                    <a:lnTo>
                      <a:pt x="2077" y="1986"/>
                    </a:lnTo>
                    <a:lnTo>
                      <a:pt x="2052" y="1886"/>
                    </a:lnTo>
                    <a:lnTo>
                      <a:pt x="2160" y="1861"/>
                    </a:lnTo>
                    <a:lnTo>
                      <a:pt x="2210" y="1836"/>
                    </a:lnTo>
                    <a:lnTo>
                      <a:pt x="2260" y="1811"/>
                    </a:lnTo>
                    <a:lnTo>
                      <a:pt x="2293" y="1778"/>
                    </a:lnTo>
                    <a:lnTo>
                      <a:pt x="2326" y="1736"/>
                    </a:lnTo>
                    <a:lnTo>
                      <a:pt x="2343" y="1695"/>
                    </a:lnTo>
                    <a:lnTo>
                      <a:pt x="2351" y="1645"/>
                    </a:lnTo>
                    <a:lnTo>
                      <a:pt x="2334" y="1595"/>
                    </a:lnTo>
                    <a:lnTo>
                      <a:pt x="2309" y="1554"/>
                    </a:lnTo>
                    <a:lnTo>
                      <a:pt x="2276" y="1512"/>
                    </a:lnTo>
                    <a:lnTo>
                      <a:pt x="2235" y="1479"/>
                    </a:lnTo>
                    <a:lnTo>
                      <a:pt x="1579" y="864"/>
                    </a:lnTo>
                    <a:lnTo>
                      <a:pt x="1404" y="707"/>
                    </a:lnTo>
                    <a:lnTo>
                      <a:pt x="1230" y="549"/>
                    </a:lnTo>
                    <a:lnTo>
                      <a:pt x="1047" y="408"/>
                    </a:lnTo>
                    <a:lnTo>
                      <a:pt x="856" y="275"/>
                    </a:lnTo>
                    <a:lnTo>
                      <a:pt x="756" y="217"/>
                    </a:lnTo>
                    <a:lnTo>
                      <a:pt x="657" y="167"/>
                    </a:lnTo>
                    <a:lnTo>
                      <a:pt x="557" y="117"/>
                    </a:lnTo>
                    <a:lnTo>
                      <a:pt x="449" y="75"/>
                    </a:lnTo>
                    <a:lnTo>
                      <a:pt x="341" y="42"/>
                    </a:lnTo>
                    <a:lnTo>
                      <a:pt x="233" y="1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56"/>
              <p:cNvSpPr/>
              <p:nvPr/>
            </p:nvSpPr>
            <p:spPr>
              <a:xfrm>
                <a:off x="6719093" y="3498427"/>
                <a:ext cx="40959" cy="2656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73" extrusionOk="0">
                    <a:moveTo>
                      <a:pt x="59" y="0"/>
                    </a:moveTo>
                    <a:lnTo>
                      <a:pt x="17" y="117"/>
                    </a:lnTo>
                    <a:lnTo>
                      <a:pt x="9" y="166"/>
                    </a:lnTo>
                    <a:lnTo>
                      <a:pt x="0" y="225"/>
                    </a:lnTo>
                    <a:lnTo>
                      <a:pt x="0" y="283"/>
                    </a:lnTo>
                    <a:lnTo>
                      <a:pt x="9" y="341"/>
                    </a:lnTo>
                    <a:lnTo>
                      <a:pt x="17" y="391"/>
                    </a:lnTo>
                    <a:lnTo>
                      <a:pt x="42" y="449"/>
                    </a:lnTo>
                    <a:lnTo>
                      <a:pt x="83" y="507"/>
                    </a:lnTo>
                    <a:lnTo>
                      <a:pt x="133" y="557"/>
                    </a:lnTo>
                    <a:lnTo>
                      <a:pt x="183" y="598"/>
                    </a:lnTo>
                    <a:lnTo>
                      <a:pt x="241" y="640"/>
                    </a:lnTo>
                    <a:lnTo>
                      <a:pt x="333" y="690"/>
                    </a:lnTo>
                    <a:lnTo>
                      <a:pt x="416" y="731"/>
                    </a:lnTo>
                    <a:lnTo>
                      <a:pt x="507" y="764"/>
                    </a:lnTo>
                    <a:lnTo>
                      <a:pt x="598" y="798"/>
                    </a:lnTo>
                    <a:lnTo>
                      <a:pt x="698" y="823"/>
                    </a:lnTo>
                    <a:lnTo>
                      <a:pt x="789" y="847"/>
                    </a:lnTo>
                    <a:lnTo>
                      <a:pt x="889" y="864"/>
                    </a:lnTo>
                    <a:lnTo>
                      <a:pt x="980" y="872"/>
                    </a:lnTo>
                    <a:lnTo>
                      <a:pt x="1080" y="872"/>
                    </a:lnTo>
                    <a:lnTo>
                      <a:pt x="1130" y="864"/>
                    </a:lnTo>
                    <a:lnTo>
                      <a:pt x="1180" y="856"/>
                    </a:lnTo>
                    <a:lnTo>
                      <a:pt x="1221" y="839"/>
                    </a:lnTo>
                    <a:lnTo>
                      <a:pt x="1263" y="814"/>
                    </a:lnTo>
                    <a:lnTo>
                      <a:pt x="1296" y="781"/>
                    </a:lnTo>
                    <a:lnTo>
                      <a:pt x="1321" y="748"/>
                    </a:lnTo>
                    <a:lnTo>
                      <a:pt x="1329" y="706"/>
                    </a:lnTo>
                    <a:lnTo>
                      <a:pt x="1337" y="673"/>
                    </a:lnTo>
                    <a:lnTo>
                      <a:pt x="1346" y="590"/>
                    </a:lnTo>
                    <a:lnTo>
                      <a:pt x="1346" y="474"/>
                    </a:lnTo>
                    <a:lnTo>
                      <a:pt x="1337" y="416"/>
                    </a:lnTo>
                    <a:lnTo>
                      <a:pt x="1329" y="366"/>
                    </a:lnTo>
                    <a:lnTo>
                      <a:pt x="1313" y="308"/>
                    </a:lnTo>
                    <a:lnTo>
                      <a:pt x="1288" y="266"/>
                    </a:lnTo>
                    <a:lnTo>
                      <a:pt x="1254" y="225"/>
                    </a:lnTo>
                    <a:lnTo>
                      <a:pt x="1213" y="191"/>
                    </a:lnTo>
                    <a:lnTo>
                      <a:pt x="1163" y="166"/>
                    </a:lnTo>
                    <a:lnTo>
                      <a:pt x="1113" y="150"/>
                    </a:lnTo>
                    <a:lnTo>
                      <a:pt x="1063" y="142"/>
                    </a:lnTo>
                    <a:lnTo>
                      <a:pt x="922" y="142"/>
                    </a:lnTo>
                    <a:lnTo>
                      <a:pt x="831" y="150"/>
                    </a:lnTo>
                    <a:lnTo>
                      <a:pt x="740" y="166"/>
                    </a:lnTo>
                    <a:lnTo>
                      <a:pt x="656" y="191"/>
                    </a:lnTo>
                    <a:lnTo>
                      <a:pt x="565" y="208"/>
                    </a:lnTo>
                    <a:lnTo>
                      <a:pt x="474" y="225"/>
                    </a:lnTo>
                    <a:lnTo>
                      <a:pt x="432" y="225"/>
                    </a:lnTo>
                    <a:lnTo>
                      <a:pt x="391" y="216"/>
                    </a:lnTo>
                    <a:lnTo>
                      <a:pt x="358" y="208"/>
                    </a:lnTo>
                    <a:lnTo>
                      <a:pt x="324" y="175"/>
                    </a:lnTo>
                    <a:lnTo>
                      <a:pt x="283" y="125"/>
                    </a:lnTo>
                    <a:lnTo>
                      <a:pt x="250" y="75"/>
                    </a:lnTo>
                    <a:lnTo>
                      <a:pt x="216" y="42"/>
                    </a:lnTo>
                    <a:lnTo>
                      <a:pt x="167" y="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56"/>
              <p:cNvSpPr/>
              <p:nvPr/>
            </p:nvSpPr>
            <p:spPr>
              <a:xfrm>
                <a:off x="7306424" y="1760230"/>
                <a:ext cx="570136" cy="245144"/>
              </a:xfrm>
              <a:custGeom>
                <a:avLst/>
                <a:gdLst/>
                <a:ahLst/>
                <a:cxnLst/>
                <a:rect l="l" t="t" r="r" b="b"/>
                <a:pathLst>
                  <a:path w="18736" h="8056" extrusionOk="0">
                    <a:moveTo>
                      <a:pt x="2043" y="0"/>
                    </a:moveTo>
                    <a:lnTo>
                      <a:pt x="1952" y="17"/>
                    </a:lnTo>
                    <a:lnTo>
                      <a:pt x="1910" y="25"/>
                    </a:lnTo>
                    <a:lnTo>
                      <a:pt x="1869" y="42"/>
                    </a:lnTo>
                    <a:lnTo>
                      <a:pt x="1835" y="66"/>
                    </a:lnTo>
                    <a:lnTo>
                      <a:pt x="1802" y="91"/>
                    </a:lnTo>
                    <a:lnTo>
                      <a:pt x="1777" y="125"/>
                    </a:lnTo>
                    <a:lnTo>
                      <a:pt x="1752" y="166"/>
                    </a:lnTo>
                    <a:lnTo>
                      <a:pt x="1736" y="224"/>
                    </a:lnTo>
                    <a:lnTo>
                      <a:pt x="1719" y="274"/>
                    </a:lnTo>
                    <a:lnTo>
                      <a:pt x="1703" y="332"/>
                    </a:lnTo>
                    <a:lnTo>
                      <a:pt x="1678" y="382"/>
                    </a:lnTo>
                    <a:lnTo>
                      <a:pt x="1636" y="424"/>
                    </a:lnTo>
                    <a:lnTo>
                      <a:pt x="1595" y="448"/>
                    </a:lnTo>
                    <a:lnTo>
                      <a:pt x="1536" y="465"/>
                    </a:lnTo>
                    <a:lnTo>
                      <a:pt x="1487" y="482"/>
                    </a:lnTo>
                    <a:lnTo>
                      <a:pt x="1362" y="490"/>
                    </a:lnTo>
                    <a:lnTo>
                      <a:pt x="1246" y="507"/>
                    </a:lnTo>
                    <a:lnTo>
                      <a:pt x="1171" y="532"/>
                    </a:lnTo>
                    <a:lnTo>
                      <a:pt x="1096" y="565"/>
                    </a:lnTo>
                    <a:lnTo>
                      <a:pt x="1030" y="606"/>
                    </a:lnTo>
                    <a:lnTo>
                      <a:pt x="972" y="664"/>
                    </a:lnTo>
                    <a:lnTo>
                      <a:pt x="847" y="781"/>
                    </a:lnTo>
                    <a:lnTo>
                      <a:pt x="731" y="897"/>
                    </a:lnTo>
                    <a:lnTo>
                      <a:pt x="664" y="955"/>
                    </a:lnTo>
                    <a:lnTo>
                      <a:pt x="598" y="1005"/>
                    </a:lnTo>
                    <a:lnTo>
                      <a:pt x="523" y="1046"/>
                    </a:lnTo>
                    <a:lnTo>
                      <a:pt x="448" y="1080"/>
                    </a:lnTo>
                    <a:lnTo>
                      <a:pt x="374" y="1105"/>
                    </a:lnTo>
                    <a:lnTo>
                      <a:pt x="291" y="1113"/>
                    </a:lnTo>
                    <a:lnTo>
                      <a:pt x="216" y="1096"/>
                    </a:lnTo>
                    <a:lnTo>
                      <a:pt x="174" y="1088"/>
                    </a:lnTo>
                    <a:lnTo>
                      <a:pt x="141" y="1071"/>
                    </a:lnTo>
                    <a:lnTo>
                      <a:pt x="100" y="1088"/>
                    </a:lnTo>
                    <a:lnTo>
                      <a:pt x="66" y="1121"/>
                    </a:lnTo>
                    <a:lnTo>
                      <a:pt x="42" y="1154"/>
                    </a:lnTo>
                    <a:lnTo>
                      <a:pt x="25" y="1188"/>
                    </a:lnTo>
                    <a:lnTo>
                      <a:pt x="8" y="1229"/>
                    </a:lnTo>
                    <a:lnTo>
                      <a:pt x="0" y="1279"/>
                    </a:lnTo>
                    <a:lnTo>
                      <a:pt x="0" y="1321"/>
                    </a:lnTo>
                    <a:lnTo>
                      <a:pt x="8" y="1370"/>
                    </a:lnTo>
                    <a:lnTo>
                      <a:pt x="33" y="1470"/>
                    </a:lnTo>
                    <a:lnTo>
                      <a:pt x="75" y="1570"/>
                    </a:lnTo>
                    <a:lnTo>
                      <a:pt x="133" y="1661"/>
                    </a:lnTo>
                    <a:lnTo>
                      <a:pt x="199" y="1744"/>
                    </a:lnTo>
                    <a:lnTo>
                      <a:pt x="349" y="1894"/>
                    </a:lnTo>
                    <a:lnTo>
                      <a:pt x="415" y="1977"/>
                    </a:lnTo>
                    <a:lnTo>
                      <a:pt x="473" y="2060"/>
                    </a:lnTo>
                    <a:lnTo>
                      <a:pt x="523" y="2151"/>
                    </a:lnTo>
                    <a:lnTo>
                      <a:pt x="540" y="2193"/>
                    </a:lnTo>
                    <a:lnTo>
                      <a:pt x="548" y="2242"/>
                    </a:lnTo>
                    <a:lnTo>
                      <a:pt x="548" y="2284"/>
                    </a:lnTo>
                    <a:lnTo>
                      <a:pt x="548" y="2325"/>
                    </a:lnTo>
                    <a:lnTo>
                      <a:pt x="540" y="2375"/>
                    </a:lnTo>
                    <a:lnTo>
                      <a:pt x="523" y="2417"/>
                    </a:lnTo>
                    <a:lnTo>
                      <a:pt x="573" y="2417"/>
                    </a:lnTo>
                    <a:lnTo>
                      <a:pt x="623" y="2425"/>
                    </a:lnTo>
                    <a:lnTo>
                      <a:pt x="673" y="2442"/>
                    </a:lnTo>
                    <a:lnTo>
                      <a:pt x="714" y="2458"/>
                    </a:lnTo>
                    <a:lnTo>
                      <a:pt x="756" y="2492"/>
                    </a:lnTo>
                    <a:lnTo>
                      <a:pt x="797" y="2525"/>
                    </a:lnTo>
                    <a:lnTo>
                      <a:pt x="880" y="2599"/>
                    </a:lnTo>
                    <a:lnTo>
                      <a:pt x="955" y="2683"/>
                    </a:lnTo>
                    <a:lnTo>
                      <a:pt x="1038" y="2766"/>
                    </a:lnTo>
                    <a:lnTo>
                      <a:pt x="1121" y="2840"/>
                    </a:lnTo>
                    <a:lnTo>
                      <a:pt x="1171" y="2874"/>
                    </a:lnTo>
                    <a:lnTo>
                      <a:pt x="1221" y="2898"/>
                    </a:lnTo>
                    <a:lnTo>
                      <a:pt x="1279" y="2915"/>
                    </a:lnTo>
                    <a:lnTo>
                      <a:pt x="1345" y="2923"/>
                    </a:lnTo>
                    <a:lnTo>
                      <a:pt x="1404" y="2932"/>
                    </a:lnTo>
                    <a:lnTo>
                      <a:pt x="1470" y="2923"/>
                    </a:lnTo>
                    <a:lnTo>
                      <a:pt x="1611" y="2907"/>
                    </a:lnTo>
                    <a:lnTo>
                      <a:pt x="1744" y="2882"/>
                    </a:lnTo>
                    <a:lnTo>
                      <a:pt x="1869" y="2865"/>
                    </a:lnTo>
                    <a:lnTo>
                      <a:pt x="1935" y="2857"/>
                    </a:lnTo>
                    <a:lnTo>
                      <a:pt x="1993" y="2865"/>
                    </a:lnTo>
                    <a:lnTo>
                      <a:pt x="2051" y="2874"/>
                    </a:lnTo>
                    <a:lnTo>
                      <a:pt x="2109" y="2890"/>
                    </a:lnTo>
                    <a:lnTo>
                      <a:pt x="2159" y="2915"/>
                    </a:lnTo>
                    <a:lnTo>
                      <a:pt x="2209" y="2948"/>
                    </a:lnTo>
                    <a:lnTo>
                      <a:pt x="2259" y="3006"/>
                    </a:lnTo>
                    <a:lnTo>
                      <a:pt x="2292" y="3073"/>
                    </a:lnTo>
                    <a:lnTo>
                      <a:pt x="2309" y="3139"/>
                    </a:lnTo>
                    <a:lnTo>
                      <a:pt x="2325" y="3214"/>
                    </a:lnTo>
                    <a:lnTo>
                      <a:pt x="2325" y="3289"/>
                    </a:lnTo>
                    <a:lnTo>
                      <a:pt x="2317" y="3364"/>
                    </a:lnTo>
                    <a:lnTo>
                      <a:pt x="2292" y="3513"/>
                    </a:lnTo>
                    <a:lnTo>
                      <a:pt x="2591" y="3546"/>
                    </a:lnTo>
                    <a:lnTo>
                      <a:pt x="2890" y="3571"/>
                    </a:lnTo>
                    <a:lnTo>
                      <a:pt x="3015" y="3588"/>
                    </a:lnTo>
                    <a:lnTo>
                      <a:pt x="3148" y="3588"/>
                    </a:lnTo>
                    <a:lnTo>
                      <a:pt x="3206" y="3579"/>
                    </a:lnTo>
                    <a:lnTo>
                      <a:pt x="3272" y="3563"/>
                    </a:lnTo>
                    <a:lnTo>
                      <a:pt x="3330" y="3538"/>
                    </a:lnTo>
                    <a:lnTo>
                      <a:pt x="3380" y="3505"/>
                    </a:lnTo>
                    <a:lnTo>
                      <a:pt x="3438" y="3455"/>
                    </a:lnTo>
                    <a:lnTo>
                      <a:pt x="3480" y="3397"/>
                    </a:lnTo>
                    <a:lnTo>
                      <a:pt x="3521" y="3330"/>
                    </a:lnTo>
                    <a:lnTo>
                      <a:pt x="3555" y="3256"/>
                    </a:lnTo>
                    <a:lnTo>
                      <a:pt x="3621" y="3114"/>
                    </a:lnTo>
                    <a:lnTo>
                      <a:pt x="3662" y="3048"/>
                    </a:lnTo>
                    <a:lnTo>
                      <a:pt x="3712" y="2990"/>
                    </a:lnTo>
                    <a:lnTo>
                      <a:pt x="3754" y="2948"/>
                    </a:lnTo>
                    <a:lnTo>
                      <a:pt x="3804" y="2915"/>
                    </a:lnTo>
                    <a:lnTo>
                      <a:pt x="3903" y="2849"/>
                    </a:lnTo>
                    <a:lnTo>
                      <a:pt x="4020" y="2790"/>
                    </a:lnTo>
                    <a:lnTo>
                      <a:pt x="4128" y="2749"/>
                    </a:lnTo>
                    <a:lnTo>
                      <a:pt x="4194" y="2724"/>
                    </a:lnTo>
                    <a:lnTo>
                      <a:pt x="4252" y="2716"/>
                    </a:lnTo>
                    <a:lnTo>
                      <a:pt x="4310" y="2707"/>
                    </a:lnTo>
                    <a:lnTo>
                      <a:pt x="4368" y="2707"/>
                    </a:lnTo>
                    <a:lnTo>
                      <a:pt x="4435" y="2716"/>
                    </a:lnTo>
                    <a:lnTo>
                      <a:pt x="4493" y="2732"/>
                    </a:lnTo>
                    <a:lnTo>
                      <a:pt x="4551" y="2757"/>
                    </a:lnTo>
                    <a:lnTo>
                      <a:pt x="4601" y="2790"/>
                    </a:lnTo>
                    <a:lnTo>
                      <a:pt x="4642" y="2832"/>
                    </a:lnTo>
                    <a:lnTo>
                      <a:pt x="4676" y="2882"/>
                    </a:lnTo>
                    <a:lnTo>
                      <a:pt x="4701" y="2940"/>
                    </a:lnTo>
                    <a:lnTo>
                      <a:pt x="4709" y="2998"/>
                    </a:lnTo>
                    <a:lnTo>
                      <a:pt x="4709" y="3040"/>
                    </a:lnTo>
                    <a:lnTo>
                      <a:pt x="4692" y="3073"/>
                    </a:lnTo>
                    <a:lnTo>
                      <a:pt x="4676" y="3089"/>
                    </a:lnTo>
                    <a:lnTo>
                      <a:pt x="4659" y="3098"/>
                    </a:lnTo>
                    <a:lnTo>
                      <a:pt x="4618" y="3106"/>
                    </a:lnTo>
                    <a:lnTo>
                      <a:pt x="4468" y="3106"/>
                    </a:lnTo>
                    <a:lnTo>
                      <a:pt x="4410" y="3114"/>
                    </a:lnTo>
                    <a:lnTo>
                      <a:pt x="4352" y="3131"/>
                    </a:lnTo>
                    <a:lnTo>
                      <a:pt x="4294" y="3156"/>
                    </a:lnTo>
                    <a:lnTo>
                      <a:pt x="4186" y="3214"/>
                    </a:lnTo>
                    <a:lnTo>
                      <a:pt x="4086" y="3289"/>
                    </a:lnTo>
                    <a:lnTo>
                      <a:pt x="3978" y="3364"/>
                    </a:lnTo>
                    <a:lnTo>
                      <a:pt x="3878" y="3447"/>
                    </a:lnTo>
                    <a:lnTo>
                      <a:pt x="3762" y="3513"/>
                    </a:lnTo>
                    <a:lnTo>
                      <a:pt x="3712" y="3538"/>
                    </a:lnTo>
                    <a:lnTo>
                      <a:pt x="3654" y="3563"/>
                    </a:lnTo>
                    <a:lnTo>
                      <a:pt x="3646" y="3604"/>
                    </a:lnTo>
                    <a:lnTo>
                      <a:pt x="3654" y="3646"/>
                    </a:lnTo>
                    <a:lnTo>
                      <a:pt x="3662" y="3687"/>
                    </a:lnTo>
                    <a:lnTo>
                      <a:pt x="3687" y="3721"/>
                    </a:lnTo>
                    <a:lnTo>
                      <a:pt x="3762" y="3812"/>
                    </a:lnTo>
                    <a:lnTo>
                      <a:pt x="3845" y="3895"/>
                    </a:lnTo>
                    <a:lnTo>
                      <a:pt x="3928" y="3970"/>
                    </a:lnTo>
                    <a:lnTo>
                      <a:pt x="4020" y="4045"/>
                    </a:lnTo>
                    <a:lnTo>
                      <a:pt x="4119" y="4111"/>
                    </a:lnTo>
                    <a:lnTo>
                      <a:pt x="4219" y="4177"/>
                    </a:lnTo>
                    <a:lnTo>
                      <a:pt x="4427" y="4294"/>
                    </a:lnTo>
                    <a:lnTo>
                      <a:pt x="4642" y="4393"/>
                    </a:lnTo>
                    <a:lnTo>
                      <a:pt x="4867" y="4485"/>
                    </a:lnTo>
                    <a:lnTo>
                      <a:pt x="5315" y="4667"/>
                    </a:lnTo>
                    <a:lnTo>
                      <a:pt x="5539" y="4759"/>
                    </a:lnTo>
                    <a:lnTo>
                      <a:pt x="5755" y="4867"/>
                    </a:lnTo>
                    <a:lnTo>
                      <a:pt x="5971" y="4983"/>
                    </a:lnTo>
                    <a:lnTo>
                      <a:pt x="6071" y="5049"/>
                    </a:lnTo>
                    <a:lnTo>
                      <a:pt x="6171" y="5124"/>
                    </a:lnTo>
                    <a:lnTo>
                      <a:pt x="6262" y="5199"/>
                    </a:lnTo>
                    <a:lnTo>
                      <a:pt x="6345" y="5282"/>
                    </a:lnTo>
                    <a:lnTo>
                      <a:pt x="6428" y="5365"/>
                    </a:lnTo>
                    <a:lnTo>
                      <a:pt x="6503" y="5448"/>
                    </a:lnTo>
                    <a:lnTo>
                      <a:pt x="6569" y="5548"/>
                    </a:lnTo>
                    <a:lnTo>
                      <a:pt x="6627" y="5647"/>
                    </a:lnTo>
                    <a:lnTo>
                      <a:pt x="6677" y="5755"/>
                    </a:lnTo>
                    <a:lnTo>
                      <a:pt x="6719" y="5863"/>
                    </a:lnTo>
                    <a:lnTo>
                      <a:pt x="6769" y="5797"/>
                    </a:lnTo>
                    <a:lnTo>
                      <a:pt x="6802" y="5730"/>
                    </a:lnTo>
                    <a:lnTo>
                      <a:pt x="6818" y="5647"/>
                    </a:lnTo>
                    <a:lnTo>
                      <a:pt x="6835" y="5573"/>
                    </a:lnTo>
                    <a:lnTo>
                      <a:pt x="6843" y="5398"/>
                    </a:lnTo>
                    <a:lnTo>
                      <a:pt x="6843" y="5315"/>
                    </a:lnTo>
                    <a:lnTo>
                      <a:pt x="6852" y="5232"/>
                    </a:lnTo>
                    <a:lnTo>
                      <a:pt x="6860" y="5191"/>
                    </a:lnTo>
                    <a:lnTo>
                      <a:pt x="6876" y="5149"/>
                    </a:lnTo>
                    <a:lnTo>
                      <a:pt x="6918" y="5074"/>
                    </a:lnTo>
                    <a:lnTo>
                      <a:pt x="6968" y="5008"/>
                    </a:lnTo>
                    <a:lnTo>
                      <a:pt x="7034" y="4958"/>
                    </a:lnTo>
                    <a:lnTo>
                      <a:pt x="7101" y="4917"/>
                    </a:lnTo>
                    <a:lnTo>
                      <a:pt x="7142" y="4908"/>
                    </a:lnTo>
                    <a:lnTo>
                      <a:pt x="7209" y="4908"/>
                    </a:lnTo>
                    <a:lnTo>
                      <a:pt x="7242" y="4917"/>
                    </a:lnTo>
                    <a:lnTo>
                      <a:pt x="7267" y="4941"/>
                    </a:lnTo>
                    <a:lnTo>
                      <a:pt x="7300" y="4966"/>
                    </a:lnTo>
                    <a:lnTo>
                      <a:pt x="7325" y="5025"/>
                    </a:lnTo>
                    <a:lnTo>
                      <a:pt x="7342" y="5083"/>
                    </a:lnTo>
                    <a:lnTo>
                      <a:pt x="7358" y="5141"/>
                    </a:lnTo>
                    <a:lnTo>
                      <a:pt x="7366" y="5199"/>
                    </a:lnTo>
                    <a:lnTo>
                      <a:pt x="7375" y="5323"/>
                    </a:lnTo>
                    <a:lnTo>
                      <a:pt x="7358" y="5440"/>
                    </a:lnTo>
                    <a:lnTo>
                      <a:pt x="7325" y="5564"/>
                    </a:lnTo>
                    <a:lnTo>
                      <a:pt x="7275" y="5672"/>
                    </a:lnTo>
                    <a:lnTo>
                      <a:pt x="7250" y="5730"/>
                    </a:lnTo>
                    <a:lnTo>
                      <a:pt x="7209" y="5780"/>
                    </a:lnTo>
                    <a:lnTo>
                      <a:pt x="7175" y="5822"/>
                    </a:lnTo>
                    <a:lnTo>
                      <a:pt x="7126" y="5863"/>
                    </a:lnTo>
                    <a:lnTo>
                      <a:pt x="7051" y="5938"/>
                    </a:lnTo>
                    <a:lnTo>
                      <a:pt x="7018" y="5980"/>
                    </a:lnTo>
                    <a:lnTo>
                      <a:pt x="6993" y="6021"/>
                    </a:lnTo>
                    <a:lnTo>
                      <a:pt x="6984" y="6063"/>
                    </a:lnTo>
                    <a:lnTo>
                      <a:pt x="6993" y="6112"/>
                    </a:lnTo>
                    <a:lnTo>
                      <a:pt x="7009" y="6154"/>
                    </a:lnTo>
                    <a:lnTo>
                      <a:pt x="7034" y="6187"/>
                    </a:lnTo>
                    <a:lnTo>
                      <a:pt x="7067" y="6229"/>
                    </a:lnTo>
                    <a:lnTo>
                      <a:pt x="7109" y="6254"/>
                    </a:lnTo>
                    <a:lnTo>
                      <a:pt x="7151" y="6279"/>
                    </a:lnTo>
                    <a:lnTo>
                      <a:pt x="7200" y="6295"/>
                    </a:lnTo>
                    <a:lnTo>
                      <a:pt x="7292" y="6303"/>
                    </a:lnTo>
                    <a:lnTo>
                      <a:pt x="7391" y="6312"/>
                    </a:lnTo>
                    <a:lnTo>
                      <a:pt x="7483" y="6312"/>
                    </a:lnTo>
                    <a:lnTo>
                      <a:pt x="7582" y="6320"/>
                    </a:lnTo>
                    <a:lnTo>
                      <a:pt x="7649" y="6328"/>
                    </a:lnTo>
                    <a:lnTo>
                      <a:pt x="7707" y="6353"/>
                    </a:lnTo>
                    <a:lnTo>
                      <a:pt x="7773" y="6387"/>
                    </a:lnTo>
                    <a:lnTo>
                      <a:pt x="7823" y="6420"/>
                    </a:lnTo>
                    <a:lnTo>
                      <a:pt x="7881" y="6461"/>
                    </a:lnTo>
                    <a:lnTo>
                      <a:pt x="7931" y="6503"/>
                    </a:lnTo>
                    <a:lnTo>
                      <a:pt x="8023" y="6602"/>
                    </a:lnTo>
                    <a:lnTo>
                      <a:pt x="8106" y="6719"/>
                    </a:lnTo>
                    <a:lnTo>
                      <a:pt x="8180" y="6843"/>
                    </a:lnTo>
                    <a:lnTo>
                      <a:pt x="8330" y="7092"/>
                    </a:lnTo>
                    <a:lnTo>
                      <a:pt x="8405" y="7217"/>
                    </a:lnTo>
                    <a:lnTo>
                      <a:pt x="8479" y="7333"/>
                    </a:lnTo>
                    <a:lnTo>
                      <a:pt x="8571" y="7450"/>
                    </a:lnTo>
                    <a:lnTo>
                      <a:pt x="8662" y="7566"/>
                    </a:lnTo>
                    <a:lnTo>
                      <a:pt x="8762" y="7665"/>
                    </a:lnTo>
                    <a:lnTo>
                      <a:pt x="8878" y="7757"/>
                    </a:lnTo>
                    <a:lnTo>
                      <a:pt x="8986" y="7840"/>
                    </a:lnTo>
                    <a:lnTo>
                      <a:pt x="9111" y="7915"/>
                    </a:lnTo>
                    <a:lnTo>
                      <a:pt x="9243" y="7973"/>
                    </a:lnTo>
                    <a:lnTo>
                      <a:pt x="9385" y="8023"/>
                    </a:lnTo>
                    <a:lnTo>
                      <a:pt x="9526" y="8048"/>
                    </a:lnTo>
                    <a:lnTo>
                      <a:pt x="9675" y="8056"/>
                    </a:lnTo>
                    <a:lnTo>
                      <a:pt x="9816" y="8048"/>
                    </a:lnTo>
                    <a:lnTo>
                      <a:pt x="9883" y="8031"/>
                    </a:lnTo>
                    <a:lnTo>
                      <a:pt x="9958" y="8014"/>
                    </a:lnTo>
                    <a:lnTo>
                      <a:pt x="10024" y="7998"/>
                    </a:lnTo>
                    <a:lnTo>
                      <a:pt x="10090" y="7964"/>
                    </a:lnTo>
                    <a:lnTo>
                      <a:pt x="10149" y="7940"/>
                    </a:lnTo>
                    <a:lnTo>
                      <a:pt x="10215" y="7898"/>
                    </a:lnTo>
                    <a:lnTo>
                      <a:pt x="10223" y="7848"/>
                    </a:lnTo>
                    <a:lnTo>
                      <a:pt x="10215" y="7807"/>
                    </a:lnTo>
                    <a:lnTo>
                      <a:pt x="10198" y="7757"/>
                    </a:lnTo>
                    <a:lnTo>
                      <a:pt x="10165" y="7715"/>
                    </a:lnTo>
                    <a:lnTo>
                      <a:pt x="10132" y="7682"/>
                    </a:lnTo>
                    <a:lnTo>
                      <a:pt x="10090" y="7649"/>
                    </a:lnTo>
                    <a:lnTo>
                      <a:pt x="10041" y="7624"/>
                    </a:lnTo>
                    <a:lnTo>
                      <a:pt x="9991" y="7599"/>
                    </a:lnTo>
                    <a:lnTo>
                      <a:pt x="9891" y="7566"/>
                    </a:lnTo>
                    <a:lnTo>
                      <a:pt x="9800" y="7524"/>
                    </a:lnTo>
                    <a:lnTo>
                      <a:pt x="9750" y="7499"/>
                    </a:lnTo>
                    <a:lnTo>
                      <a:pt x="9717" y="7466"/>
                    </a:lnTo>
                    <a:lnTo>
                      <a:pt x="9684" y="7425"/>
                    </a:lnTo>
                    <a:lnTo>
                      <a:pt x="9659" y="7383"/>
                    </a:lnTo>
                    <a:lnTo>
                      <a:pt x="9650" y="7325"/>
                    </a:lnTo>
                    <a:lnTo>
                      <a:pt x="9650" y="7275"/>
                    </a:lnTo>
                    <a:lnTo>
                      <a:pt x="9659" y="7234"/>
                    </a:lnTo>
                    <a:lnTo>
                      <a:pt x="9684" y="7184"/>
                    </a:lnTo>
                    <a:lnTo>
                      <a:pt x="9717" y="7142"/>
                    </a:lnTo>
                    <a:lnTo>
                      <a:pt x="9758" y="7101"/>
                    </a:lnTo>
                    <a:lnTo>
                      <a:pt x="9858" y="7026"/>
                    </a:lnTo>
                    <a:lnTo>
                      <a:pt x="9958" y="6943"/>
                    </a:lnTo>
                    <a:lnTo>
                      <a:pt x="10057" y="6852"/>
                    </a:lnTo>
                    <a:lnTo>
                      <a:pt x="10099" y="6810"/>
                    </a:lnTo>
                    <a:lnTo>
                      <a:pt x="10132" y="6760"/>
                    </a:lnTo>
                    <a:lnTo>
                      <a:pt x="10157" y="6702"/>
                    </a:lnTo>
                    <a:lnTo>
                      <a:pt x="10174" y="6652"/>
                    </a:lnTo>
                    <a:lnTo>
                      <a:pt x="10248" y="6636"/>
                    </a:lnTo>
                    <a:lnTo>
                      <a:pt x="10323" y="6636"/>
                    </a:lnTo>
                    <a:lnTo>
                      <a:pt x="10398" y="6652"/>
                    </a:lnTo>
                    <a:lnTo>
                      <a:pt x="10464" y="6677"/>
                    </a:lnTo>
                    <a:lnTo>
                      <a:pt x="10531" y="6727"/>
                    </a:lnTo>
                    <a:lnTo>
                      <a:pt x="10589" y="6777"/>
                    </a:lnTo>
                    <a:lnTo>
                      <a:pt x="10639" y="6835"/>
                    </a:lnTo>
                    <a:lnTo>
                      <a:pt x="10680" y="6901"/>
                    </a:lnTo>
                    <a:lnTo>
                      <a:pt x="10705" y="6976"/>
                    </a:lnTo>
                    <a:lnTo>
                      <a:pt x="10730" y="7051"/>
                    </a:lnTo>
                    <a:lnTo>
                      <a:pt x="10747" y="7126"/>
                    </a:lnTo>
                    <a:lnTo>
                      <a:pt x="10755" y="7200"/>
                    </a:lnTo>
                    <a:lnTo>
                      <a:pt x="10755" y="7358"/>
                    </a:lnTo>
                    <a:lnTo>
                      <a:pt x="10755" y="7508"/>
                    </a:lnTo>
                    <a:lnTo>
                      <a:pt x="11021" y="7516"/>
                    </a:lnTo>
                    <a:lnTo>
                      <a:pt x="11278" y="7508"/>
                    </a:lnTo>
                    <a:lnTo>
                      <a:pt x="11544" y="7483"/>
                    </a:lnTo>
                    <a:lnTo>
                      <a:pt x="11801" y="7458"/>
                    </a:lnTo>
                    <a:lnTo>
                      <a:pt x="12059" y="7416"/>
                    </a:lnTo>
                    <a:lnTo>
                      <a:pt x="12316" y="7358"/>
                    </a:lnTo>
                    <a:lnTo>
                      <a:pt x="12574" y="7300"/>
                    </a:lnTo>
                    <a:lnTo>
                      <a:pt x="12823" y="7225"/>
                    </a:lnTo>
                    <a:lnTo>
                      <a:pt x="12939" y="7175"/>
                    </a:lnTo>
                    <a:lnTo>
                      <a:pt x="12997" y="7151"/>
                    </a:lnTo>
                    <a:lnTo>
                      <a:pt x="13039" y="7117"/>
                    </a:lnTo>
                    <a:lnTo>
                      <a:pt x="13072" y="7076"/>
                    </a:lnTo>
                    <a:lnTo>
                      <a:pt x="13097" y="7043"/>
                    </a:lnTo>
                    <a:lnTo>
                      <a:pt x="13147" y="6960"/>
                    </a:lnTo>
                    <a:lnTo>
                      <a:pt x="13197" y="6877"/>
                    </a:lnTo>
                    <a:lnTo>
                      <a:pt x="13221" y="6843"/>
                    </a:lnTo>
                    <a:lnTo>
                      <a:pt x="13255" y="6810"/>
                    </a:lnTo>
                    <a:lnTo>
                      <a:pt x="13321" y="6777"/>
                    </a:lnTo>
                    <a:lnTo>
                      <a:pt x="13388" y="6744"/>
                    </a:lnTo>
                    <a:lnTo>
                      <a:pt x="13529" y="6694"/>
                    </a:lnTo>
                    <a:lnTo>
                      <a:pt x="13595" y="6661"/>
                    </a:lnTo>
                    <a:lnTo>
                      <a:pt x="13645" y="6627"/>
                    </a:lnTo>
                    <a:lnTo>
                      <a:pt x="13662" y="6602"/>
                    </a:lnTo>
                    <a:lnTo>
                      <a:pt x="13678" y="6578"/>
                    </a:lnTo>
                    <a:lnTo>
                      <a:pt x="13687" y="6553"/>
                    </a:lnTo>
                    <a:lnTo>
                      <a:pt x="13687" y="6519"/>
                    </a:lnTo>
                    <a:lnTo>
                      <a:pt x="13678" y="6470"/>
                    </a:lnTo>
                    <a:lnTo>
                      <a:pt x="13653" y="6436"/>
                    </a:lnTo>
                    <a:lnTo>
                      <a:pt x="13620" y="6403"/>
                    </a:lnTo>
                    <a:lnTo>
                      <a:pt x="13579" y="6378"/>
                    </a:lnTo>
                    <a:lnTo>
                      <a:pt x="13529" y="6362"/>
                    </a:lnTo>
                    <a:lnTo>
                      <a:pt x="13479" y="6353"/>
                    </a:lnTo>
                    <a:lnTo>
                      <a:pt x="13379" y="6337"/>
                    </a:lnTo>
                    <a:lnTo>
                      <a:pt x="12657" y="6303"/>
                    </a:lnTo>
                    <a:lnTo>
                      <a:pt x="12657" y="6262"/>
                    </a:lnTo>
                    <a:lnTo>
                      <a:pt x="12665" y="6220"/>
                    </a:lnTo>
                    <a:lnTo>
                      <a:pt x="12682" y="6187"/>
                    </a:lnTo>
                    <a:lnTo>
                      <a:pt x="12707" y="6154"/>
                    </a:lnTo>
                    <a:lnTo>
                      <a:pt x="12740" y="6121"/>
                    </a:lnTo>
                    <a:lnTo>
                      <a:pt x="12773" y="6096"/>
                    </a:lnTo>
                    <a:lnTo>
                      <a:pt x="12814" y="6079"/>
                    </a:lnTo>
                    <a:lnTo>
                      <a:pt x="12856" y="6071"/>
                    </a:lnTo>
                    <a:lnTo>
                      <a:pt x="12939" y="6054"/>
                    </a:lnTo>
                    <a:lnTo>
                      <a:pt x="13022" y="6063"/>
                    </a:lnTo>
                    <a:lnTo>
                      <a:pt x="13197" y="6079"/>
                    </a:lnTo>
                    <a:lnTo>
                      <a:pt x="13338" y="6088"/>
                    </a:lnTo>
                    <a:lnTo>
                      <a:pt x="13487" y="6079"/>
                    </a:lnTo>
                    <a:lnTo>
                      <a:pt x="13637" y="6063"/>
                    </a:lnTo>
                    <a:lnTo>
                      <a:pt x="13778" y="6038"/>
                    </a:lnTo>
                    <a:lnTo>
                      <a:pt x="13927" y="6004"/>
                    </a:lnTo>
                    <a:lnTo>
                      <a:pt x="14069" y="5963"/>
                    </a:lnTo>
                    <a:lnTo>
                      <a:pt x="14359" y="5888"/>
                    </a:lnTo>
                    <a:lnTo>
                      <a:pt x="14650" y="5805"/>
                    </a:lnTo>
                    <a:lnTo>
                      <a:pt x="14791" y="5780"/>
                    </a:lnTo>
                    <a:lnTo>
                      <a:pt x="14941" y="5755"/>
                    </a:lnTo>
                    <a:lnTo>
                      <a:pt x="15082" y="5739"/>
                    </a:lnTo>
                    <a:lnTo>
                      <a:pt x="15223" y="5739"/>
                    </a:lnTo>
                    <a:lnTo>
                      <a:pt x="15372" y="5755"/>
                    </a:lnTo>
                    <a:lnTo>
                      <a:pt x="15514" y="5780"/>
                    </a:lnTo>
                    <a:lnTo>
                      <a:pt x="15597" y="5813"/>
                    </a:lnTo>
                    <a:lnTo>
                      <a:pt x="15688" y="5847"/>
                    </a:lnTo>
                    <a:lnTo>
                      <a:pt x="15862" y="5921"/>
                    </a:lnTo>
                    <a:lnTo>
                      <a:pt x="16037" y="5988"/>
                    </a:lnTo>
                    <a:lnTo>
                      <a:pt x="16120" y="6021"/>
                    </a:lnTo>
                    <a:lnTo>
                      <a:pt x="16211" y="6046"/>
                    </a:lnTo>
                    <a:lnTo>
                      <a:pt x="16303" y="6054"/>
                    </a:lnTo>
                    <a:lnTo>
                      <a:pt x="16402" y="6063"/>
                    </a:lnTo>
                    <a:lnTo>
                      <a:pt x="16502" y="6046"/>
                    </a:lnTo>
                    <a:lnTo>
                      <a:pt x="16593" y="6021"/>
                    </a:lnTo>
                    <a:lnTo>
                      <a:pt x="16676" y="5988"/>
                    </a:lnTo>
                    <a:lnTo>
                      <a:pt x="16751" y="5930"/>
                    </a:lnTo>
                    <a:lnTo>
                      <a:pt x="16776" y="5905"/>
                    </a:lnTo>
                    <a:lnTo>
                      <a:pt x="16809" y="5863"/>
                    </a:lnTo>
                    <a:lnTo>
                      <a:pt x="16826" y="5830"/>
                    </a:lnTo>
                    <a:lnTo>
                      <a:pt x="16851" y="5789"/>
                    </a:lnTo>
                    <a:lnTo>
                      <a:pt x="17083" y="5797"/>
                    </a:lnTo>
                    <a:lnTo>
                      <a:pt x="17324" y="5797"/>
                    </a:lnTo>
                    <a:lnTo>
                      <a:pt x="17557" y="5772"/>
                    </a:lnTo>
                    <a:lnTo>
                      <a:pt x="17797" y="5730"/>
                    </a:lnTo>
                    <a:lnTo>
                      <a:pt x="18030" y="5681"/>
                    </a:lnTo>
                    <a:lnTo>
                      <a:pt x="18254" y="5606"/>
                    </a:lnTo>
                    <a:lnTo>
                      <a:pt x="18478" y="5523"/>
                    </a:lnTo>
                    <a:lnTo>
                      <a:pt x="18694" y="5423"/>
                    </a:lnTo>
                    <a:lnTo>
                      <a:pt x="18719" y="5390"/>
                    </a:lnTo>
                    <a:lnTo>
                      <a:pt x="18736" y="5357"/>
                    </a:lnTo>
                    <a:lnTo>
                      <a:pt x="18736" y="5315"/>
                    </a:lnTo>
                    <a:lnTo>
                      <a:pt x="18736" y="5274"/>
                    </a:lnTo>
                    <a:lnTo>
                      <a:pt x="18719" y="5232"/>
                    </a:lnTo>
                    <a:lnTo>
                      <a:pt x="18694" y="5199"/>
                    </a:lnTo>
                    <a:lnTo>
                      <a:pt x="18669" y="5166"/>
                    </a:lnTo>
                    <a:lnTo>
                      <a:pt x="18636" y="5132"/>
                    </a:lnTo>
                    <a:lnTo>
                      <a:pt x="18561" y="5091"/>
                    </a:lnTo>
                    <a:lnTo>
                      <a:pt x="18487" y="5058"/>
                    </a:lnTo>
                    <a:lnTo>
                      <a:pt x="18404" y="5025"/>
                    </a:lnTo>
                    <a:lnTo>
                      <a:pt x="18329" y="4975"/>
                    </a:lnTo>
                    <a:lnTo>
                      <a:pt x="18304" y="4950"/>
                    </a:lnTo>
                    <a:lnTo>
                      <a:pt x="18271" y="4917"/>
                    </a:lnTo>
                    <a:lnTo>
                      <a:pt x="18254" y="4883"/>
                    </a:lnTo>
                    <a:lnTo>
                      <a:pt x="18238" y="4850"/>
                    </a:lnTo>
                    <a:lnTo>
                      <a:pt x="18213" y="4767"/>
                    </a:lnTo>
                    <a:lnTo>
                      <a:pt x="18204" y="4684"/>
                    </a:lnTo>
                    <a:lnTo>
                      <a:pt x="18221" y="4601"/>
                    </a:lnTo>
                    <a:lnTo>
                      <a:pt x="18246" y="4526"/>
                    </a:lnTo>
                    <a:lnTo>
                      <a:pt x="18271" y="4493"/>
                    </a:lnTo>
                    <a:lnTo>
                      <a:pt x="18296" y="4460"/>
                    </a:lnTo>
                    <a:lnTo>
                      <a:pt x="18321" y="4427"/>
                    </a:lnTo>
                    <a:lnTo>
                      <a:pt x="18354" y="4402"/>
                    </a:lnTo>
                    <a:lnTo>
                      <a:pt x="18454" y="4352"/>
                    </a:lnTo>
                    <a:lnTo>
                      <a:pt x="18561" y="4302"/>
                    </a:lnTo>
                    <a:lnTo>
                      <a:pt x="18603" y="4269"/>
                    </a:lnTo>
                    <a:lnTo>
                      <a:pt x="18636" y="4236"/>
                    </a:lnTo>
                    <a:lnTo>
                      <a:pt x="18661" y="4194"/>
                    </a:lnTo>
                    <a:lnTo>
                      <a:pt x="18678" y="4144"/>
                    </a:lnTo>
                    <a:lnTo>
                      <a:pt x="18669" y="4094"/>
                    </a:lnTo>
                    <a:lnTo>
                      <a:pt x="18645" y="4045"/>
                    </a:lnTo>
                    <a:lnTo>
                      <a:pt x="18620" y="3995"/>
                    </a:lnTo>
                    <a:lnTo>
                      <a:pt x="18595" y="3945"/>
                    </a:lnTo>
                    <a:lnTo>
                      <a:pt x="18586" y="3878"/>
                    </a:lnTo>
                    <a:lnTo>
                      <a:pt x="18578" y="3804"/>
                    </a:lnTo>
                    <a:lnTo>
                      <a:pt x="18586" y="3737"/>
                    </a:lnTo>
                    <a:lnTo>
                      <a:pt x="18603" y="3671"/>
                    </a:lnTo>
                    <a:lnTo>
                      <a:pt x="18611" y="3596"/>
                    </a:lnTo>
                    <a:lnTo>
                      <a:pt x="18628" y="3530"/>
                    </a:lnTo>
                    <a:lnTo>
                      <a:pt x="18628" y="3455"/>
                    </a:lnTo>
                    <a:lnTo>
                      <a:pt x="18611" y="3388"/>
                    </a:lnTo>
                    <a:lnTo>
                      <a:pt x="18603" y="3347"/>
                    </a:lnTo>
                    <a:lnTo>
                      <a:pt x="18578" y="3305"/>
                    </a:lnTo>
                    <a:lnTo>
                      <a:pt x="18553" y="3272"/>
                    </a:lnTo>
                    <a:lnTo>
                      <a:pt x="18528" y="3239"/>
                    </a:lnTo>
                    <a:lnTo>
                      <a:pt x="18454" y="3189"/>
                    </a:lnTo>
                    <a:lnTo>
                      <a:pt x="18379" y="3139"/>
                    </a:lnTo>
                    <a:lnTo>
                      <a:pt x="18196" y="3056"/>
                    </a:lnTo>
                    <a:lnTo>
                      <a:pt x="18113" y="3015"/>
                    </a:lnTo>
                    <a:lnTo>
                      <a:pt x="18030" y="2965"/>
                    </a:lnTo>
                    <a:lnTo>
                      <a:pt x="17922" y="2890"/>
                    </a:lnTo>
                    <a:lnTo>
                      <a:pt x="17822" y="2807"/>
                    </a:lnTo>
                    <a:lnTo>
                      <a:pt x="17773" y="2766"/>
                    </a:lnTo>
                    <a:lnTo>
                      <a:pt x="17714" y="2741"/>
                    </a:lnTo>
                    <a:lnTo>
                      <a:pt x="17656" y="2724"/>
                    </a:lnTo>
                    <a:lnTo>
                      <a:pt x="17598" y="2716"/>
                    </a:lnTo>
                    <a:lnTo>
                      <a:pt x="17540" y="2716"/>
                    </a:lnTo>
                    <a:lnTo>
                      <a:pt x="17498" y="2732"/>
                    </a:lnTo>
                    <a:lnTo>
                      <a:pt x="17399" y="2774"/>
                    </a:lnTo>
                    <a:lnTo>
                      <a:pt x="17307" y="2824"/>
                    </a:lnTo>
                    <a:lnTo>
                      <a:pt x="17258" y="2840"/>
                    </a:lnTo>
                    <a:lnTo>
                      <a:pt x="17208" y="2857"/>
                    </a:lnTo>
                    <a:lnTo>
                      <a:pt x="17158" y="2865"/>
                    </a:lnTo>
                    <a:lnTo>
                      <a:pt x="17100" y="2857"/>
                    </a:lnTo>
                    <a:lnTo>
                      <a:pt x="17050" y="2832"/>
                    </a:lnTo>
                    <a:lnTo>
                      <a:pt x="17008" y="2807"/>
                    </a:lnTo>
                    <a:lnTo>
                      <a:pt x="16975" y="2766"/>
                    </a:lnTo>
                    <a:lnTo>
                      <a:pt x="16959" y="2724"/>
                    </a:lnTo>
                    <a:lnTo>
                      <a:pt x="16959" y="2707"/>
                    </a:lnTo>
                    <a:lnTo>
                      <a:pt x="16959" y="2683"/>
                    </a:lnTo>
                    <a:lnTo>
                      <a:pt x="16967" y="2666"/>
                    </a:lnTo>
                    <a:lnTo>
                      <a:pt x="16984" y="2641"/>
                    </a:lnTo>
                    <a:lnTo>
                      <a:pt x="14999" y="2948"/>
                    </a:lnTo>
                    <a:lnTo>
                      <a:pt x="14907" y="2957"/>
                    </a:lnTo>
                    <a:lnTo>
                      <a:pt x="14824" y="2965"/>
                    </a:lnTo>
                    <a:lnTo>
                      <a:pt x="14733" y="2965"/>
                    </a:lnTo>
                    <a:lnTo>
                      <a:pt x="14650" y="2948"/>
                    </a:lnTo>
                    <a:lnTo>
                      <a:pt x="14567" y="2907"/>
                    </a:lnTo>
                    <a:lnTo>
                      <a:pt x="14484" y="2865"/>
                    </a:lnTo>
                    <a:lnTo>
                      <a:pt x="14326" y="2749"/>
                    </a:lnTo>
                    <a:lnTo>
                      <a:pt x="14243" y="2707"/>
                    </a:lnTo>
                    <a:lnTo>
                      <a:pt x="14168" y="2674"/>
                    </a:lnTo>
                    <a:lnTo>
                      <a:pt x="14127" y="2658"/>
                    </a:lnTo>
                    <a:lnTo>
                      <a:pt x="14085" y="2658"/>
                    </a:lnTo>
                    <a:lnTo>
                      <a:pt x="14044" y="2666"/>
                    </a:lnTo>
                    <a:lnTo>
                      <a:pt x="14002" y="2674"/>
                    </a:lnTo>
                    <a:lnTo>
                      <a:pt x="13952" y="2699"/>
                    </a:lnTo>
                    <a:lnTo>
                      <a:pt x="13911" y="2724"/>
                    </a:lnTo>
                    <a:lnTo>
                      <a:pt x="13861" y="2757"/>
                    </a:lnTo>
                    <a:lnTo>
                      <a:pt x="13811" y="2782"/>
                    </a:lnTo>
                    <a:lnTo>
                      <a:pt x="13778" y="2790"/>
                    </a:lnTo>
                    <a:lnTo>
                      <a:pt x="13753" y="2790"/>
                    </a:lnTo>
                    <a:lnTo>
                      <a:pt x="13687" y="2782"/>
                    </a:lnTo>
                    <a:lnTo>
                      <a:pt x="13628" y="2766"/>
                    </a:lnTo>
                    <a:lnTo>
                      <a:pt x="13570" y="2732"/>
                    </a:lnTo>
                    <a:lnTo>
                      <a:pt x="13512" y="2691"/>
                    </a:lnTo>
                    <a:lnTo>
                      <a:pt x="13454" y="2641"/>
                    </a:lnTo>
                    <a:lnTo>
                      <a:pt x="13346" y="2550"/>
                    </a:lnTo>
                    <a:lnTo>
                      <a:pt x="13263" y="2492"/>
                    </a:lnTo>
                    <a:lnTo>
                      <a:pt x="13180" y="2442"/>
                    </a:lnTo>
                    <a:lnTo>
                      <a:pt x="13089" y="2400"/>
                    </a:lnTo>
                    <a:lnTo>
                      <a:pt x="12997" y="2367"/>
                    </a:lnTo>
                    <a:lnTo>
                      <a:pt x="12906" y="2350"/>
                    </a:lnTo>
                    <a:lnTo>
                      <a:pt x="12806" y="2334"/>
                    </a:lnTo>
                    <a:lnTo>
                      <a:pt x="12707" y="2325"/>
                    </a:lnTo>
                    <a:lnTo>
                      <a:pt x="12607" y="2317"/>
                    </a:lnTo>
                    <a:lnTo>
                      <a:pt x="12399" y="2325"/>
                    </a:lnTo>
                    <a:lnTo>
                      <a:pt x="12192" y="2350"/>
                    </a:lnTo>
                    <a:lnTo>
                      <a:pt x="11984" y="2392"/>
                    </a:lnTo>
                    <a:lnTo>
                      <a:pt x="11785" y="2433"/>
                    </a:lnTo>
                    <a:lnTo>
                      <a:pt x="10580" y="2716"/>
                    </a:lnTo>
                    <a:lnTo>
                      <a:pt x="10306" y="2782"/>
                    </a:lnTo>
                    <a:lnTo>
                      <a:pt x="10198" y="2807"/>
                    </a:lnTo>
                    <a:lnTo>
                      <a:pt x="10099" y="2824"/>
                    </a:lnTo>
                    <a:lnTo>
                      <a:pt x="9999" y="2832"/>
                    </a:lnTo>
                    <a:lnTo>
                      <a:pt x="9899" y="2840"/>
                    </a:lnTo>
                    <a:lnTo>
                      <a:pt x="9700" y="2832"/>
                    </a:lnTo>
                    <a:lnTo>
                      <a:pt x="8596" y="2799"/>
                    </a:lnTo>
                    <a:lnTo>
                      <a:pt x="8521" y="2799"/>
                    </a:lnTo>
                    <a:lnTo>
                      <a:pt x="8122" y="2782"/>
                    </a:lnTo>
                    <a:lnTo>
                      <a:pt x="7923" y="2766"/>
                    </a:lnTo>
                    <a:lnTo>
                      <a:pt x="7724" y="2749"/>
                    </a:lnTo>
                    <a:lnTo>
                      <a:pt x="7533" y="2707"/>
                    </a:lnTo>
                    <a:lnTo>
                      <a:pt x="7342" y="2666"/>
                    </a:lnTo>
                    <a:lnTo>
                      <a:pt x="7159" y="2599"/>
                    </a:lnTo>
                    <a:lnTo>
                      <a:pt x="7067" y="2558"/>
                    </a:lnTo>
                    <a:lnTo>
                      <a:pt x="6984" y="2516"/>
                    </a:lnTo>
                    <a:lnTo>
                      <a:pt x="6868" y="2442"/>
                    </a:lnTo>
                    <a:lnTo>
                      <a:pt x="6760" y="2367"/>
                    </a:lnTo>
                    <a:lnTo>
                      <a:pt x="6661" y="2276"/>
                    </a:lnTo>
                    <a:lnTo>
                      <a:pt x="6578" y="2176"/>
                    </a:lnTo>
                    <a:lnTo>
                      <a:pt x="6511" y="2060"/>
                    </a:lnTo>
                    <a:lnTo>
                      <a:pt x="6445" y="1935"/>
                    </a:lnTo>
                    <a:lnTo>
                      <a:pt x="6378" y="1811"/>
                    </a:lnTo>
                    <a:lnTo>
                      <a:pt x="6312" y="1694"/>
                    </a:lnTo>
                    <a:lnTo>
                      <a:pt x="6262" y="1636"/>
                    </a:lnTo>
                    <a:lnTo>
                      <a:pt x="6212" y="1570"/>
                    </a:lnTo>
                    <a:lnTo>
                      <a:pt x="6162" y="1520"/>
                    </a:lnTo>
                    <a:lnTo>
                      <a:pt x="6104" y="1470"/>
                    </a:lnTo>
                    <a:lnTo>
                      <a:pt x="5971" y="1370"/>
                    </a:lnTo>
                    <a:lnTo>
                      <a:pt x="5838" y="1296"/>
                    </a:lnTo>
                    <a:lnTo>
                      <a:pt x="5697" y="1221"/>
                    </a:lnTo>
                    <a:lnTo>
                      <a:pt x="5548" y="1154"/>
                    </a:lnTo>
                    <a:lnTo>
                      <a:pt x="5249" y="1046"/>
                    </a:lnTo>
                    <a:lnTo>
                      <a:pt x="3953" y="598"/>
                    </a:lnTo>
                    <a:lnTo>
                      <a:pt x="2433" y="66"/>
                    </a:lnTo>
                    <a:lnTo>
                      <a:pt x="2342" y="42"/>
                    </a:lnTo>
                    <a:lnTo>
                      <a:pt x="2242" y="17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56"/>
              <p:cNvSpPr/>
              <p:nvPr/>
            </p:nvSpPr>
            <p:spPr>
              <a:xfrm>
                <a:off x="7470686" y="1929300"/>
                <a:ext cx="78114" cy="75832"/>
              </a:xfrm>
              <a:custGeom>
                <a:avLst/>
                <a:gdLst/>
                <a:ahLst/>
                <a:cxnLst/>
                <a:rect l="l" t="t" r="r" b="b"/>
                <a:pathLst>
                  <a:path w="2567" h="2492" extrusionOk="0">
                    <a:moveTo>
                      <a:pt x="58" y="0"/>
                    </a:moveTo>
                    <a:lnTo>
                      <a:pt x="33" y="25"/>
                    </a:lnTo>
                    <a:lnTo>
                      <a:pt x="17" y="58"/>
                    </a:lnTo>
                    <a:lnTo>
                      <a:pt x="0" y="133"/>
                    </a:lnTo>
                    <a:lnTo>
                      <a:pt x="0" y="199"/>
                    </a:lnTo>
                    <a:lnTo>
                      <a:pt x="17" y="274"/>
                    </a:lnTo>
                    <a:lnTo>
                      <a:pt x="42" y="341"/>
                    </a:lnTo>
                    <a:lnTo>
                      <a:pt x="83" y="407"/>
                    </a:lnTo>
                    <a:lnTo>
                      <a:pt x="125" y="465"/>
                    </a:lnTo>
                    <a:lnTo>
                      <a:pt x="175" y="515"/>
                    </a:lnTo>
                    <a:lnTo>
                      <a:pt x="316" y="656"/>
                    </a:lnTo>
                    <a:lnTo>
                      <a:pt x="465" y="789"/>
                    </a:lnTo>
                    <a:lnTo>
                      <a:pt x="623" y="922"/>
                    </a:lnTo>
                    <a:lnTo>
                      <a:pt x="764" y="1063"/>
                    </a:lnTo>
                    <a:lnTo>
                      <a:pt x="847" y="1163"/>
                    </a:lnTo>
                    <a:lnTo>
                      <a:pt x="922" y="1262"/>
                    </a:lnTo>
                    <a:lnTo>
                      <a:pt x="1080" y="1470"/>
                    </a:lnTo>
                    <a:lnTo>
                      <a:pt x="1188" y="1603"/>
                    </a:lnTo>
                    <a:lnTo>
                      <a:pt x="1312" y="1727"/>
                    </a:lnTo>
                    <a:lnTo>
                      <a:pt x="1437" y="1844"/>
                    </a:lnTo>
                    <a:lnTo>
                      <a:pt x="1562" y="1960"/>
                    </a:lnTo>
                    <a:lnTo>
                      <a:pt x="1703" y="2068"/>
                    </a:lnTo>
                    <a:lnTo>
                      <a:pt x="1836" y="2176"/>
                    </a:lnTo>
                    <a:lnTo>
                      <a:pt x="2118" y="2384"/>
                    </a:lnTo>
                    <a:lnTo>
                      <a:pt x="2184" y="2433"/>
                    </a:lnTo>
                    <a:lnTo>
                      <a:pt x="2251" y="2467"/>
                    </a:lnTo>
                    <a:lnTo>
                      <a:pt x="2292" y="2483"/>
                    </a:lnTo>
                    <a:lnTo>
                      <a:pt x="2326" y="2483"/>
                    </a:lnTo>
                    <a:lnTo>
                      <a:pt x="2367" y="2492"/>
                    </a:lnTo>
                    <a:lnTo>
                      <a:pt x="2400" y="2483"/>
                    </a:lnTo>
                    <a:lnTo>
                      <a:pt x="2434" y="2475"/>
                    </a:lnTo>
                    <a:lnTo>
                      <a:pt x="2458" y="2458"/>
                    </a:lnTo>
                    <a:lnTo>
                      <a:pt x="2508" y="2408"/>
                    </a:lnTo>
                    <a:lnTo>
                      <a:pt x="2542" y="2350"/>
                    </a:lnTo>
                    <a:lnTo>
                      <a:pt x="2558" y="2292"/>
                    </a:lnTo>
                    <a:lnTo>
                      <a:pt x="2566" y="2226"/>
                    </a:lnTo>
                    <a:lnTo>
                      <a:pt x="2558" y="2159"/>
                    </a:lnTo>
                    <a:lnTo>
                      <a:pt x="2542" y="2093"/>
                    </a:lnTo>
                    <a:lnTo>
                      <a:pt x="2525" y="2035"/>
                    </a:lnTo>
                    <a:lnTo>
                      <a:pt x="2467" y="1902"/>
                    </a:lnTo>
                    <a:lnTo>
                      <a:pt x="2400" y="1786"/>
                    </a:lnTo>
                    <a:lnTo>
                      <a:pt x="2326" y="1669"/>
                    </a:lnTo>
                    <a:lnTo>
                      <a:pt x="2234" y="1561"/>
                    </a:lnTo>
                    <a:lnTo>
                      <a:pt x="2135" y="1462"/>
                    </a:lnTo>
                    <a:lnTo>
                      <a:pt x="2027" y="1379"/>
                    </a:lnTo>
                    <a:lnTo>
                      <a:pt x="1919" y="1296"/>
                    </a:lnTo>
                    <a:lnTo>
                      <a:pt x="1794" y="1237"/>
                    </a:lnTo>
                    <a:lnTo>
                      <a:pt x="1694" y="1196"/>
                    </a:lnTo>
                    <a:lnTo>
                      <a:pt x="1595" y="1154"/>
                    </a:lnTo>
                    <a:lnTo>
                      <a:pt x="1495" y="1121"/>
                    </a:lnTo>
                    <a:lnTo>
                      <a:pt x="1404" y="1080"/>
                    </a:lnTo>
                    <a:lnTo>
                      <a:pt x="1321" y="1038"/>
                    </a:lnTo>
                    <a:lnTo>
                      <a:pt x="1238" y="988"/>
                    </a:lnTo>
                    <a:lnTo>
                      <a:pt x="1163" y="938"/>
                    </a:lnTo>
                    <a:lnTo>
                      <a:pt x="1088" y="880"/>
                    </a:lnTo>
                    <a:lnTo>
                      <a:pt x="1022" y="822"/>
                    </a:lnTo>
                    <a:lnTo>
                      <a:pt x="955" y="756"/>
                    </a:lnTo>
                    <a:lnTo>
                      <a:pt x="889" y="689"/>
                    </a:lnTo>
                    <a:lnTo>
                      <a:pt x="839" y="615"/>
                    </a:lnTo>
                    <a:lnTo>
                      <a:pt x="706" y="424"/>
                    </a:lnTo>
                    <a:lnTo>
                      <a:pt x="640" y="324"/>
                    </a:lnTo>
                    <a:lnTo>
                      <a:pt x="565" y="241"/>
                    </a:lnTo>
                    <a:lnTo>
                      <a:pt x="515" y="191"/>
                    </a:lnTo>
                    <a:lnTo>
                      <a:pt x="457" y="141"/>
                    </a:lnTo>
                    <a:lnTo>
                      <a:pt x="399" y="108"/>
                    </a:lnTo>
                    <a:lnTo>
                      <a:pt x="332" y="75"/>
                    </a:lnTo>
                    <a:lnTo>
                      <a:pt x="266" y="42"/>
                    </a:lnTo>
                    <a:lnTo>
                      <a:pt x="200" y="25"/>
                    </a:lnTo>
                    <a:lnTo>
                      <a:pt x="125" y="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56"/>
              <p:cNvSpPr/>
              <p:nvPr/>
            </p:nvSpPr>
            <p:spPr>
              <a:xfrm>
                <a:off x="8090850" y="1792060"/>
                <a:ext cx="87730" cy="104405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3431" extrusionOk="0">
                    <a:moveTo>
                      <a:pt x="1055" y="0"/>
                    </a:moveTo>
                    <a:lnTo>
                      <a:pt x="1022" y="9"/>
                    </a:lnTo>
                    <a:lnTo>
                      <a:pt x="989" y="25"/>
                    </a:lnTo>
                    <a:lnTo>
                      <a:pt x="972" y="42"/>
                    </a:lnTo>
                    <a:lnTo>
                      <a:pt x="931" y="92"/>
                    </a:lnTo>
                    <a:lnTo>
                      <a:pt x="906" y="150"/>
                    </a:lnTo>
                    <a:lnTo>
                      <a:pt x="872" y="275"/>
                    </a:lnTo>
                    <a:lnTo>
                      <a:pt x="823" y="424"/>
                    </a:lnTo>
                    <a:lnTo>
                      <a:pt x="756" y="573"/>
                    </a:lnTo>
                    <a:lnTo>
                      <a:pt x="690" y="723"/>
                    </a:lnTo>
                    <a:lnTo>
                      <a:pt x="607" y="864"/>
                    </a:lnTo>
                    <a:lnTo>
                      <a:pt x="524" y="1005"/>
                    </a:lnTo>
                    <a:lnTo>
                      <a:pt x="432" y="1138"/>
                    </a:lnTo>
                    <a:lnTo>
                      <a:pt x="250" y="1412"/>
                    </a:lnTo>
                    <a:lnTo>
                      <a:pt x="167" y="1537"/>
                    </a:lnTo>
                    <a:lnTo>
                      <a:pt x="100" y="1661"/>
                    </a:lnTo>
                    <a:lnTo>
                      <a:pt x="67" y="1728"/>
                    </a:lnTo>
                    <a:lnTo>
                      <a:pt x="42" y="1794"/>
                    </a:lnTo>
                    <a:lnTo>
                      <a:pt x="25" y="1869"/>
                    </a:lnTo>
                    <a:lnTo>
                      <a:pt x="9" y="1935"/>
                    </a:lnTo>
                    <a:lnTo>
                      <a:pt x="0" y="2010"/>
                    </a:lnTo>
                    <a:lnTo>
                      <a:pt x="0" y="2077"/>
                    </a:lnTo>
                    <a:lnTo>
                      <a:pt x="9" y="2143"/>
                    </a:lnTo>
                    <a:lnTo>
                      <a:pt x="25" y="2210"/>
                    </a:lnTo>
                    <a:lnTo>
                      <a:pt x="42" y="2276"/>
                    </a:lnTo>
                    <a:lnTo>
                      <a:pt x="67" y="2342"/>
                    </a:lnTo>
                    <a:lnTo>
                      <a:pt x="125" y="2467"/>
                    </a:lnTo>
                    <a:lnTo>
                      <a:pt x="208" y="2583"/>
                    </a:lnTo>
                    <a:lnTo>
                      <a:pt x="291" y="2700"/>
                    </a:lnTo>
                    <a:lnTo>
                      <a:pt x="382" y="2808"/>
                    </a:lnTo>
                    <a:lnTo>
                      <a:pt x="482" y="2907"/>
                    </a:lnTo>
                    <a:lnTo>
                      <a:pt x="582" y="2999"/>
                    </a:lnTo>
                    <a:lnTo>
                      <a:pt x="681" y="3082"/>
                    </a:lnTo>
                    <a:lnTo>
                      <a:pt x="781" y="3165"/>
                    </a:lnTo>
                    <a:lnTo>
                      <a:pt x="889" y="3231"/>
                    </a:lnTo>
                    <a:lnTo>
                      <a:pt x="1005" y="3298"/>
                    </a:lnTo>
                    <a:lnTo>
                      <a:pt x="1122" y="3356"/>
                    </a:lnTo>
                    <a:lnTo>
                      <a:pt x="1238" y="3397"/>
                    </a:lnTo>
                    <a:lnTo>
                      <a:pt x="1362" y="3422"/>
                    </a:lnTo>
                    <a:lnTo>
                      <a:pt x="1470" y="3430"/>
                    </a:lnTo>
                    <a:lnTo>
                      <a:pt x="1570" y="3430"/>
                    </a:lnTo>
                    <a:lnTo>
                      <a:pt x="1678" y="3422"/>
                    </a:lnTo>
                    <a:lnTo>
                      <a:pt x="1778" y="3405"/>
                    </a:lnTo>
                    <a:lnTo>
                      <a:pt x="1985" y="3356"/>
                    </a:lnTo>
                    <a:lnTo>
                      <a:pt x="2185" y="3298"/>
                    </a:lnTo>
                    <a:lnTo>
                      <a:pt x="2384" y="3223"/>
                    </a:lnTo>
                    <a:lnTo>
                      <a:pt x="2484" y="3181"/>
                    </a:lnTo>
                    <a:lnTo>
                      <a:pt x="2575" y="3131"/>
                    </a:lnTo>
                    <a:lnTo>
                      <a:pt x="2658" y="3073"/>
                    </a:lnTo>
                    <a:lnTo>
                      <a:pt x="2733" y="3007"/>
                    </a:lnTo>
                    <a:lnTo>
                      <a:pt x="2791" y="2924"/>
                    </a:lnTo>
                    <a:lnTo>
                      <a:pt x="2824" y="2882"/>
                    </a:lnTo>
                    <a:lnTo>
                      <a:pt x="2841" y="2832"/>
                    </a:lnTo>
                    <a:lnTo>
                      <a:pt x="2857" y="2783"/>
                    </a:lnTo>
                    <a:lnTo>
                      <a:pt x="2874" y="2724"/>
                    </a:lnTo>
                    <a:lnTo>
                      <a:pt x="2882" y="2608"/>
                    </a:lnTo>
                    <a:lnTo>
                      <a:pt x="2874" y="2492"/>
                    </a:lnTo>
                    <a:lnTo>
                      <a:pt x="2857" y="2376"/>
                    </a:lnTo>
                    <a:lnTo>
                      <a:pt x="2824" y="2226"/>
                    </a:lnTo>
                    <a:lnTo>
                      <a:pt x="2791" y="2077"/>
                    </a:lnTo>
                    <a:lnTo>
                      <a:pt x="2741" y="1927"/>
                    </a:lnTo>
                    <a:lnTo>
                      <a:pt x="2691" y="1778"/>
                    </a:lnTo>
                    <a:lnTo>
                      <a:pt x="2625" y="1637"/>
                    </a:lnTo>
                    <a:lnTo>
                      <a:pt x="2542" y="1504"/>
                    </a:lnTo>
                    <a:lnTo>
                      <a:pt x="2459" y="1379"/>
                    </a:lnTo>
                    <a:lnTo>
                      <a:pt x="2359" y="1254"/>
                    </a:lnTo>
                    <a:lnTo>
                      <a:pt x="2243" y="1147"/>
                    </a:lnTo>
                    <a:lnTo>
                      <a:pt x="2118" y="1055"/>
                    </a:lnTo>
                    <a:lnTo>
                      <a:pt x="1985" y="980"/>
                    </a:lnTo>
                    <a:lnTo>
                      <a:pt x="1836" y="914"/>
                    </a:lnTo>
                    <a:lnTo>
                      <a:pt x="1761" y="889"/>
                    </a:lnTo>
                    <a:lnTo>
                      <a:pt x="1686" y="872"/>
                    </a:lnTo>
                    <a:lnTo>
                      <a:pt x="1612" y="856"/>
                    </a:lnTo>
                    <a:lnTo>
                      <a:pt x="1537" y="848"/>
                    </a:lnTo>
                    <a:lnTo>
                      <a:pt x="1387" y="848"/>
                    </a:lnTo>
                    <a:lnTo>
                      <a:pt x="1304" y="856"/>
                    </a:lnTo>
                    <a:lnTo>
                      <a:pt x="1230" y="872"/>
                    </a:lnTo>
                    <a:lnTo>
                      <a:pt x="1205" y="142"/>
                    </a:lnTo>
                    <a:lnTo>
                      <a:pt x="1196" y="92"/>
                    </a:lnTo>
                    <a:lnTo>
                      <a:pt x="1180" y="50"/>
                    </a:lnTo>
                    <a:lnTo>
                      <a:pt x="1163" y="25"/>
                    </a:lnTo>
                    <a:lnTo>
                      <a:pt x="1138" y="9"/>
                    </a:lnTo>
                    <a:lnTo>
                      <a:pt x="1113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56"/>
              <p:cNvSpPr/>
              <p:nvPr/>
            </p:nvSpPr>
            <p:spPr>
              <a:xfrm>
                <a:off x="8188896" y="1725601"/>
                <a:ext cx="497896" cy="469565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15431" extrusionOk="0">
                    <a:moveTo>
                      <a:pt x="4477" y="3173"/>
                    </a:moveTo>
                    <a:lnTo>
                      <a:pt x="4560" y="3181"/>
                    </a:lnTo>
                    <a:lnTo>
                      <a:pt x="4544" y="3214"/>
                    </a:lnTo>
                    <a:lnTo>
                      <a:pt x="4535" y="3256"/>
                    </a:lnTo>
                    <a:lnTo>
                      <a:pt x="4535" y="3297"/>
                    </a:lnTo>
                    <a:lnTo>
                      <a:pt x="4552" y="3339"/>
                    </a:lnTo>
                    <a:lnTo>
                      <a:pt x="4568" y="3380"/>
                    </a:lnTo>
                    <a:lnTo>
                      <a:pt x="4593" y="3414"/>
                    </a:lnTo>
                    <a:lnTo>
                      <a:pt x="4627" y="3447"/>
                    </a:lnTo>
                    <a:lnTo>
                      <a:pt x="4668" y="3472"/>
                    </a:lnTo>
                    <a:lnTo>
                      <a:pt x="4710" y="3488"/>
                    </a:lnTo>
                    <a:lnTo>
                      <a:pt x="4743" y="3497"/>
                    </a:lnTo>
                    <a:lnTo>
                      <a:pt x="4834" y="3513"/>
                    </a:lnTo>
                    <a:lnTo>
                      <a:pt x="4917" y="3513"/>
                    </a:lnTo>
                    <a:lnTo>
                      <a:pt x="5009" y="3505"/>
                    </a:lnTo>
                    <a:lnTo>
                      <a:pt x="5440" y="3472"/>
                    </a:lnTo>
                    <a:lnTo>
                      <a:pt x="5507" y="3463"/>
                    </a:lnTo>
                    <a:lnTo>
                      <a:pt x="5573" y="3463"/>
                    </a:lnTo>
                    <a:lnTo>
                      <a:pt x="5640" y="3472"/>
                    </a:lnTo>
                    <a:lnTo>
                      <a:pt x="5698" y="3497"/>
                    </a:lnTo>
                    <a:lnTo>
                      <a:pt x="5756" y="3530"/>
                    </a:lnTo>
                    <a:lnTo>
                      <a:pt x="5806" y="3571"/>
                    </a:lnTo>
                    <a:lnTo>
                      <a:pt x="5856" y="3596"/>
                    </a:lnTo>
                    <a:lnTo>
                      <a:pt x="5906" y="3613"/>
                    </a:lnTo>
                    <a:lnTo>
                      <a:pt x="5964" y="3630"/>
                    </a:lnTo>
                    <a:lnTo>
                      <a:pt x="6014" y="3638"/>
                    </a:lnTo>
                    <a:lnTo>
                      <a:pt x="6130" y="3638"/>
                    </a:lnTo>
                    <a:lnTo>
                      <a:pt x="6238" y="3630"/>
                    </a:lnTo>
                    <a:lnTo>
                      <a:pt x="6254" y="3654"/>
                    </a:lnTo>
                    <a:lnTo>
                      <a:pt x="6254" y="3679"/>
                    </a:lnTo>
                    <a:lnTo>
                      <a:pt x="6254" y="3729"/>
                    </a:lnTo>
                    <a:lnTo>
                      <a:pt x="6238" y="3771"/>
                    </a:lnTo>
                    <a:lnTo>
                      <a:pt x="6205" y="3812"/>
                    </a:lnTo>
                    <a:lnTo>
                      <a:pt x="6163" y="3854"/>
                    </a:lnTo>
                    <a:lnTo>
                      <a:pt x="6113" y="3887"/>
                    </a:lnTo>
                    <a:lnTo>
                      <a:pt x="6063" y="3912"/>
                    </a:lnTo>
                    <a:lnTo>
                      <a:pt x="6005" y="3937"/>
                    </a:lnTo>
                    <a:lnTo>
                      <a:pt x="5872" y="3970"/>
                    </a:lnTo>
                    <a:lnTo>
                      <a:pt x="5739" y="3995"/>
                    </a:lnTo>
                    <a:lnTo>
                      <a:pt x="5607" y="4003"/>
                    </a:lnTo>
                    <a:lnTo>
                      <a:pt x="5465" y="4012"/>
                    </a:lnTo>
                    <a:lnTo>
                      <a:pt x="5233" y="4012"/>
                    </a:lnTo>
                    <a:lnTo>
                      <a:pt x="5175" y="4020"/>
                    </a:lnTo>
                    <a:lnTo>
                      <a:pt x="5125" y="4036"/>
                    </a:lnTo>
                    <a:lnTo>
                      <a:pt x="5075" y="4061"/>
                    </a:lnTo>
                    <a:lnTo>
                      <a:pt x="5025" y="4095"/>
                    </a:lnTo>
                    <a:lnTo>
                      <a:pt x="4984" y="4136"/>
                    </a:lnTo>
                    <a:lnTo>
                      <a:pt x="4942" y="4186"/>
                    </a:lnTo>
                    <a:lnTo>
                      <a:pt x="4917" y="4244"/>
                    </a:lnTo>
                    <a:lnTo>
                      <a:pt x="4892" y="4302"/>
                    </a:lnTo>
                    <a:lnTo>
                      <a:pt x="4859" y="4427"/>
                    </a:lnTo>
                    <a:lnTo>
                      <a:pt x="4818" y="4551"/>
                    </a:lnTo>
                    <a:lnTo>
                      <a:pt x="4776" y="4643"/>
                    </a:lnTo>
                    <a:lnTo>
                      <a:pt x="4735" y="4742"/>
                    </a:lnTo>
                    <a:lnTo>
                      <a:pt x="4710" y="4792"/>
                    </a:lnTo>
                    <a:lnTo>
                      <a:pt x="4701" y="4842"/>
                    </a:lnTo>
                    <a:lnTo>
                      <a:pt x="4693" y="4892"/>
                    </a:lnTo>
                    <a:lnTo>
                      <a:pt x="4693" y="4942"/>
                    </a:lnTo>
                    <a:lnTo>
                      <a:pt x="4693" y="4983"/>
                    </a:lnTo>
                    <a:lnTo>
                      <a:pt x="4710" y="5016"/>
                    </a:lnTo>
                    <a:lnTo>
                      <a:pt x="4743" y="5091"/>
                    </a:lnTo>
                    <a:lnTo>
                      <a:pt x="4784" y="5166"/>
                    </a:lnTo>
                    <a:lnTo>
                      <a:pt x="4834" y="5232"/>
                    </a:lnTo>
                    <a:lnTo>
                      <a:pt x="4934" y="5349"/>
                    </a:lnTo>
                    <a:lnTo>
                      <a:pt x="4984" y="5407"/>
                    </a:lnTo>
                    <a:lnTo>
                      <a:pt x="5042" y="5465"/>
                    </a:lnTo>
                    <a:lnTo>
                      <a:pt x="5100" y="5515"/>
                    </a:lnTo>
                    <a:lnTo>
                      <a:pt x="5158" y="5556"/>
                    </a:lnTo>
                    <a:lnTo>
                      <a:pt x="5225" y="5589"/>
                    </a:lnTo>
                    <a:lnTo>
                      <a:pt x="5299" y="5614"/>
                    </a:lnTo>
                    <a:lnTo>
                      <a:pt x="5357" y="5623"/>
                    </a:lnTo>
                    <a:lnTo>
                      <a:pt x="5416" y="5631"/>
                    </a:lnTo>
                    <a:lnTo>
                      <a:pt x="5540" y="5639"/>
                    </a:lnTo>
                    <a:lnTo>
                      <a:pt x="5598" y="5648"/>
                    </a:lnTo>
                    <a:lnTo>
                      <a:pt x="5648" y="5664"/>
                    </a:lnTo>
                    <a:lnTo>
                      <a:pt x="5706" y="5681"/>
                    </a:lnTo>
                    <a:lnTo>
                      <a:pt x="5756" y="5714"/>
                    </a:lnTo>
                    <a:lnTo>
                      <a:pt x="5781" y="5739"/>
                    </a:lnTo>
                    <a:lnTo>
                      <a:pt x="5806" y="5772"/>
                    </a:lnTo>
                    <a:lnTo>
                      <a:pt x="5831" y="5814"/>
                    </a:lnTo>
                    <a:lnTo>
                      <a:pt x="5839" y="5855"/>
                    </a:lnTo>
                    <a:lnTo>
                      <a:pt x="5847" y="5897"/>
                    </a:lnTo>
                    <a:lnTo>
                      <a:pt x="5847" y="5938"/>
                    </a:lnTo>
                    <a:lnTo>
                      <a:pt x="5839" y="5980"/>
                    </a:lnTo>
                    <a:lnTo>
                      <a:pt x="5823" y="6021"/>
                    </a:lnTo>
                    <a:lnTo>
                      <a:pt x="5798" y="6055"/>
                    </a:lnTo>
                    <a:lnTo>
                      <a:pt x="5773" y="6088"/>
                    </a:lnTo>
                    <a:lnTo>
                      <a:pt x="5739" y="6113"/>
                    </a:lnTo>
                    <a:lnTo>
                      <a:pt x="5698" y="6138"/>
                    </a:lnTo>
                    <a:lnTo>
                      <a:pt x="5656" y="6146"/>
                    </a:lnTo>
                    <a:lnTo>
                      <a:pt x="5615" y="6154"/>
                    </a:lnTo>
                    <a:lnTo>
                      <a:pt x="5573" y="6154"/>
                    </a:lnTo>
                    <a:lnTo>
                      <a:pt x="5532" y="6146"/>
                    </a:lnTo>
                    <a:lnTo>
                      <a:pt x="5524" y="6104"/>
                    </a:lnTo>
                    <a:lnTo>
                      <a:pt x="5515" y="6063"/>
                    </a:lnTo>
                    <a:lnTo>
                      <a:pt x="5490" y="6021"/>
                    </a:lnTo>
                    <a:lnTo>
                      <a:pt x="5465" y="5988"/>
                    </a:lnTo>
                    <a:lnTo>
                      <a:pt x="5432" y="5955"/>
                    </a:lnTo>
                    <a:lnTo>
                      <a:pt x="5391" y="5930"/>
                    </a:lnTo>
                    <a:lnTo>
                      <a:pt x="5349" y="5905"/>
                    </a:lnTo>
                    <a:lnTo>
                      <a:pt x="5308" y="5897"/>
                    </a:lnTo>
                    <a:lnTo>
                      <a:pt x="5258" y="5888"/>
                    </a:lnTo>
                    <a:lnTo>
                      <a:pt x="5216" y="5888"/>
                    </a:lnTo>
                    <a:lnTo>
                      <a:pt x="5166" y="5897"/>
                    </a:lnTo>
                    <a:lnTo>
                      <a:pt x="5125" y="5905"/>
                    </a:lnTo>
                    <a:lnTo>
                      <a:pt x="5034" y="5938"/>
                    </a:lnTo>
                    <a:lnTo>
                      <a:pt x="4950" y="5988"/>
                    </a:lnTo>
                    <a:lnTo>
                      <a:pt x="4876" y="6038"/>
                    </a:lnTo>
                    <a:lnTo>
                      <a:pt x="4834" y="6055"/>
                    </a:lnTo>
                    <a:lnTo>
                      <a:pt x="4793" y="6063"/>
                    </a:lnTo>
                    <a:lnTo>
                      <a:pt x="4759" y="6055"/>
                    </a:lnTo>
                    <a:lnTo>
                      <a:pt x="4726" y="6046"/>
                    </a:lnTo>
                    <a:lnTo>
                      <a:pt x="4701" y="6030"/>
                    </a:lnTo>
                    <a:lnTo>
                      <a:pt x="4676" y="6013"/>
                    </a:lnTo>
                    <a:lnTo>
                      <a:pt x="4635" y="5963"/>
                    </a:lnTo>
                    <a:lnTo>
                      <a:pt x="4610" y="5905"/>
                    </a:lnTo>
                    <a:lnTo>
                      <a:pt x="4610" y="5839"/>
                    </a:lnTo>
                    <a:lnTo>
                      <a:pt x="4610" y="5780"/>
                    </a:lnTo>
                    <a:lnTo>
                      <a:pt x="4635" y="5648"/>
                    </a:lnTo>
                    <a:lnTo>
                      <a:pt x="4593" y="5631"/>
                    </a:lnTo>
                    <a:lnTo>
                      <a:pt x="4552" y="5623"/>
                    </a:lnTo>
                    <a:lnTo>
                      <a:pt x="4510" y="5631"/>
                    </a:lnTo>
                    <a:lnTo>
                      <a:pt x="4461" y="5639"/>
                    </a:lnTo>
                    <a:lnTo>
                      <a:pt x="4377" y="5673"/>
                    </a:lnTo>
                    <a:lnTo>
                      <a:pt x="4286" y="5714"/>
                    </a:lnTo>
                    <a:lnTo>
                      <a:pt x="4195" y="5756"/>
                    </a:lnTo>
                    <a:lnTo>
                      <a:pt x="4103" y="5789"/>
                    </a:lnTo>
                    <a:lnTo>
                      <a:pt x="4062" y="5797"/>
                    </a:lnTo>
                    <a:lnTo>
                      <a:pt x="4020" y="5797"/>
                    </a:lnTo>
                    <a:lnTo>
                      <a:pt x="3979" y="5789"/>
                    </a:lnTo>
                    <a:lnTo>
                      <a:pt x="3937" y="5772"/>
                    </a:lnTo>
                    <a:lnTo>
                      <a:pt x="3904" y="5747"/>
                    </a:lnTo>
                    <a:lnTo>
                      <a:pt x="3879" y="5722"/>
                    </a:lnTo>
                    <a:lnTo>
                      <a:pt x="3821" y="5664"/>
                    </a:lnTo>
                    <a:lnTo>
                      <a:pt x="3771" y="5631"/>
                    </a:lnTo>
                    <a:lnTo>
                      <a:pt x="3713" y="5598"/>
                    </a:lnTo>
                    <a:lnTo>
                      <a:pt x="3588" y="5548"/>
                    </a:lnTo>
                    <a:lnTo>
                      <a:pt x="3472" y="5490"/>
                    </a:lnTo>
                    <a:lnTo>
                      <a:pt x="3414" y="5457"/>
                    </a:lnTo>
                    <a:lnTo>
                      <a:pt x="3364" y="5415"/>
                    </a:lnTo>
                    <a:lnTo>
                      <a:pt x="3331" y="5374"/>
                    </a:lnTo>
                    <a:lnTo>
                      <a:pt x="3298" y="5324"/>
                    </a:lnTo>
                    <a:lnTo>
                      <a:pt x="3281" y="5274"/>
                    </a:lnTo>
                    <a:lnTo>
                      <a:pt x="3256" y="5224"/>
                    </a:lnTo>
                    <a:lnTo>
                      <a:pt x="3231" y="5108"/>
                    </a:lnTo>
                    <a:lnTo>
                      <a:pt x="3223" y="4992"/>
                    </a:lnTo>
                    <a:lnTo>
                      <a:pt x="3123" y="4061"/>
                    </a:lnTo>
                    <a:lnTo>
                      <a:pt x="3123" y="3987"/>
                    </a:lnTo>
                    <a:lnTo>
                      <a:pt x="3132" y="3920"/>
                    </a:lnTo>
                    <a:lnTo>
                      <a:pt x="3140" y="3895"/>
                    </a:lnTo>
                    <a:lnTo>
                      <a:pt x="3157" y="3862"/>
                    </a:lnTo>
                    <a:lnTo>
                      <a:pt x="3182" y="3845"/>
                    </a:lnTo>
                    <a:lnTo>
                      <a:pt x="3206" y="3829"/>
                    </a:lnTo>
                    <a:lnTo>
                      <a:pt x="3240" y="3821"/>
                    </a:lnTo>
                    <a:lnTo>
                      <a:pt x="3265" y="3829"/>
                    </a:lnTo>
                    <a:lnTo>
                      <a:pt x="3290" y="3837"/>
                    </a:lnTo>
                    <a:lnTo>
                      <a:pt x="3323" y="3854"/>
                    </a:lnTo>
                    <a:lnTo>
                      <a:pt x="3373" y="3895"/>
                    </a:lnTo>
                    <a:lnTo>
                      <a:pt x="3414" y="3945"/>
                    </a:lnTo>
                    <a:lnTo>
                      <a:pt x="3505" y="4045"/>
                    </a:lnTo>
                    <a:lnTo>
                      <a:pt x="3605" y="4128"/>
                    </a:lnTo>
                    <a:lnTo>
                      <a:pt x="3655" y="4169"/>
                    </a:lnTo>
                    <a:lnTo>
                      <a:pt x="3713" y="4203"/>
                    </a:lnTo>
                    <a:lnTo>
                      <a:pt x="3771" y="4227"/>
                    </a:lnTo>
                    <a:lnTo>
                      <a:pt x="3838" y="4252"/>
                    </a:lnTo>
                    <a:lnTo>
                      <a:pt x="3904" y="4261"/>
                    </a:lnTo>
                    <a:lnTo>
                      <a:pt x="3971" y="4269"/>
                    </a:lnTo>
                    <a:lnTo>
                      <a:pt x="4037" y="4261"/>
                    </a:lnTo>
                    <a:lnTo>
                      <a:pt x="4103" y="4252"/>
                    </a:lnTo>
                    <a:lnTo>
                      <a:pt x="4162" y="4227"/>
                    </a:lnTo>
                    <a:lnTo>
                      <a:pt x="4220" y="4194"/>
                    </a:lnTo>
                    <a:lnTo>
                      <a:pt x="4269" y="4153"/>
                    </a:lnTo>
                    <a:lnTo>
                      <a:pt x="4311" y="4103"/>
                    </a:lnTo>
                    <a:lnTo>
                      <a:pt x="4336" y="4070"/>
                    </a:lnTo>
                    <a:lnTo>
                      <a:pt x="4353" y="4028"/>
                    </a:lnTo>
                    <a:lnTo>
                      <a:pt x="4369" y="3987"/>
                    </a:lnTo>
                    <a:lnTo>
                      <a:pt x="4377" y="3945"/>
                    </a:lnTo>
                    <a:lnTo>
                      <a:pt x="4377" y="3854"/>
                    </a:lnTo>
                    <a:lnTo>
                      <a:pt x="4369" y="3771"/>
                    </a:lnTo>
                    <a:lnTo>
                      <a:pt x="4344" y="3679"/>
                    </a:lnTo>
                    <a:lnTo>
                      <a:pt x="4303" y="3596"/>
                    </a:lnTo>
                    <a:lnTo>
                      <a:pt x="4261" y="3513"/>
                    </a:lnTo>
                    <a:lnTo>
                      <a:pt x="4211" y="3430"/>
                    </a:lnTo>
                    <a:lnTo>
                      <a:pt x="4170" y="3372"/>
                    </a:lnTo>
                    <a:lnTo>
                      <a:pt x="4162" y="3339"/>
                    </a:lnTo>
                    <a:lnTo>
                      <a:pt x="4162" y="3306"/>
                    </a:lnTo>
                    <a:lnTo>
                      <a:pt x="4170" y="3281"/>
                    </a:lnTo>
                    <a:lnTo>
                      <a:pt x="4195" y="3256"/>
                    </a:lnTo>
                    <a:lnTo>
                      <a:pt x="4220" y="3239"/>
                    </a:lnTo>
                    <a:lnTo>
                      <a:pt x="4245" y="3223"/>
                    </a:lnTo>
                    <a:lnTo>
                      <a:pt x="4319" y="3189"/>
                    </a:lnTo>
                    <a:lnTo>
                      <a:pt x="4402" y="3173"/>
                    </a:lnTo>
                    <a:close/>
                    <a:moveTo>
                      <a:pt x="12184" y="8480"/>
                    </a:moveTo>
                    <a:lnTo>
                      <a:pt x="12192" y="8513"/>
                    </a:lnTo>
                    <a:lnTo>
                      <a:pt x="12184" y="8546"/>
                    </a:lnTo>
                    <a:lnTo>
                      <a:pt x="12167" y="8571"/>
                    </a:lnTo>
                    <a:lnTo>
                      <a:pt x="12151" y="8604"/>
                    </a:lnTo>
                    <a:lnTo>
                      <a:pt x="12093" y="8646"/>
                    </a:lnTo>
                    <a:lnTo>
                      <a:pt x="12026" y="8679"/>
                    </a:lnTo>
                    <a:lnTo>
                      <a:pt x="11736" y="8803"/>
                    </a:lnTo>
                    <a:lnTo>
                      <a:pt x="11437" y="8903"/>
                    </a:lnTo>
                    <a:lnTo>
                      <a:pt x="11138" y="9003"/>
                    </a:lnTo>
                    <a:lnTo>
                      <a:pt x="10839" y="9086"/>
                    </a:lnTo>
                    <a:lnTo>
                      <a:pt x="10540" y="9161"/>
                    </a:lnTo>
                    <a:lnTo>
                      <a:pt x="10232" y="9235"/>
                    </a:lnTo>
                    <a:lnTo>
                      <a:pt x="9618" y="9368"/>
                    </a:lnTo>
                    <a:lnTo>
                      <a:pt x="9468" y="9393"/>
                    </a:lnTo>
                    <a:lnTo>
                      <a:pt x="9394" y="9393"/>
                    </a:lnTo>
                    <a:lnTo>
                      <a:pt x="9327" y="9385"/>
                    </a:lnTo>
                    <a:lnTo>
                      <a:pt x="9252" y="9368"/>
                    </a:lnTo>
                    <a:lnTo>
                      <a:pt x="9194" y="9327"/>
                    </a:lnTo>
                    <a:lnTo>
                      <a:pt x="9161" y="9302"/>
                    </a:lnTo>
                    <a:lnTo>
                      <a:pt x="9144" y="9269"/>
                    </a:lnTo>
                    <a:lnTo>
                      <a:pt x="9128" y="9235"/>
                    </a:lnTo>
                    <a:lnTo>
                      <a:pt x="9120" y="9202"/>
                    </a:lnTo>
                    <a:lnTo>
                      <a:pt x="9186" y="9161"/>
                    </a:lnTo>
                    <a:lnTo>
                      <a:pt x="9261" y="9119"/>
                    </a:lnTo>
                    <a:lnTo>
                      <a:pt x="9419" y="9061"/>
                    </a:lnTo>
                    <a:lnTo>
                      <a:pt x="9576" y="9003"/>
                    </a:lnTo>
                    <a:lnTo>
                      <a:pt x="9742" y="8961"/>
                    </a:lnTo>
                    <a:lnTo>
                      <a:pt x="10041" y="8887"/>
                    </a:lnTo>
                    <a:lnTo>
                      <a:pt x="10349" y="8812"/>
                    </a:lnTo>
                    <a:lnTo>
                      <a:pt x="10648" y="8754"/>
                    </a:lnTo>
                    <a:lnTo>
                      <a:pt x="10955" y="8687"/>
                    </a:lnTo>
                    <a:lnTo>
                      <a:pt x="11570" y="8579"/>
                    </a:lnTo>
                    <a:lnTo>
                      <a:pt x="12184" y="8480"/>
                    </a:lnTo>
                    <a:close/>
                    <a:moveTo>
                      <a:pt x="8057" y="0"/>
                    </a:moveTo>
                    <a:lnTo>
                      <a:pt x="7957" y="9"/>
                    </a:lnTo>
                    <a:lnTo>
                      <a:pt x="7907" y="25"/>
                    </a:lnTo>
                    <a:lnTo>
                      <a:pt x="7857" y="42"/>
                    </a:lnTo>
                    <a:lnTo>
                      <a:pt x="7807" y="67"/>
                    </a:lnTo>
                    <a:lnTo>
                      <a:pt x="7766" y="92"/>
                    </a:lnTo>
                    <a:lnTo>
                      <a:pt x="7716" y="133"/>
                    </a:lnTo>
                    <a:lnTo>
                      <a:pt x="7675" y="175"/>
                    </a:lnTo>
                    <a:lnTo>
                      <a:pt x="7600" y="274"/>
                    </a:lnTo>
                    <a:lnTo>
                      <a:pt x="7533" y="382"/>
                    </a:lnTo>
                    <a:lnTo>
                      <a:pt x="7467" y="490"/>
                    </a:lnTo>
                    <a:lnTo>
                      <a:pt x="7400" y="573"/>
                    </a:lnTo>
                    <a:lnTo>
                      <a:pt x="7326" y="640"/>
                    </a:lnTo>
                    <a:lnTo>
                      <a:pt x="7251" y="706"/>
                    </a:lnTo>
                    <a:lnTo>
                      <a:pt x="7168" y="764"/>
                    </a:lnTo>
                    <a:lnTo>
                      <a:pt x="7077" y="814"/>
                    </a:lnTo>
                    <a:lnTo>
                      <a:pt x="6985" y="856"/>
                    </a:lnTo>
                    <a:lnTo>
                      <a:pt x="6886" y="889"/>
                    </a:lnTo>
                    <a:lnTo>
                      <a:pt x="6786" y="914"/>
                    </a:lnTo>
                    <a:lnTo>
                      <a:pt x="6686" y="930"/>
                    </a:lnTo>
                    <a:lnTo>
                      <a:pt x="6578" y="939"/>
                    </a:lnTo>
                    <a:lnTo>
                      <a:pt x="6479" y="930"/>
                    </a:lnTo>
                    <a:lnTo>
                      <a:pt x="6379" y="922"/>
                    </a:lnTo>
                    <a:lnTo>
                      <a:pt x="6279" y="897"/>
                    </a:lnTo>
                    <a:lnTo>
                      <a:pt x="6180" y="872"/>
                    </a:lnTo>
                    <a:lnTo>
                      <a:pt x="6088" y="831"/>
                    </a:lnTo>
                    <a:lnTo>
                      <a:pt x="5997" y="781"/>
                    </a:lnTo>
                    <a:lnTo>
                      <a:pt x="5856" y="681"/>
                    </a:lnTo>
                    <a:lnTo>
                      <a:pt x="5781" y="631"/>
                    </a:lnTo>
                    <a:lnTo>
                      <a:pt x="5698" y="598"/>
                    </a:lnTo>
                    <a:lnTo>
                      <a:pt x="5623" y="582"/>
                    </a:lnTo>
                    <a:lnTo>
                      <a:pt x="5540" y="573"/>
                    </a:lnTo>
                    <a:lnTo>
                      <a:pt x="5457" y="573"/>
                    </a:lnTo>
                    <a:lnTo>
                      <a:pt x="5366" y="582"/>
                    </a:lnTo>
                    <a:lnTo>
                      <a:pt x="5200" y="590"/>
                    </a:lnTo>
                    <a:lnTo>
                      <a:pt x="5117" y="590"/>
                    </a:lnTo>
                    <a:lnTo>
                      <a:pt x="5034" y="573"/>
                    </a:lnTo>
                    <a:lnTo>
                      <a:pt x="4959" y="557"/>
                    </a:lnTo>
                    <a:lnTo>
                      <a:pt x="4892" y="523"/>
                    </a:lnTo>
                    <a:lnTo>
                      <a:pt x="4826" y="482"/>
                    </a:lnTo>
                    <a:lnTo>
                      <a:pt x="4768" y="440"/>
                    </a:lnTo>
                    <a:lnTo>
                      <a:pt x="4643" y="341"/>
                    </a:lnTo>
                    <a:lnTo>
                      <a:pt x="4527" y="241"/>
                    </a:lnTo>
                    <a:lnTo>
                      <a:pt x="4469" y="200"/>
                    </a:lnTo>
                    <a:lnTo>
                      <a:pt x="4402" y="158"/>
                    </a:lnTo>
                    <a:lnTo>
                      <a:pt x="4328" y="117"/>
                    </a:lnTo>
                    <a:lnTo>
                      <a:pt x="4261" y="92"/>
                    </a:lnTo>
                    <a:lnTo>
                      <a:pt x="4186" y="75"/>
                    </a:lnTo>
                    <a:lnTo>
                      <a:pt x="4112" y="67"/>
                    </a:lnTo>
                    <a:lnTo>
                      <a:pt x="4037" y="75"/>
                    </a:lnTo>
                    <a:lnTo>
                      <a:pt x="3971" y="100"/>
                    </a:lnTo>
                    <a:lnTo>
                      <a:pt x="3971" y="241"/>
                    </a:lnTo>
                    <a:lnTo>
                      <a:pt x="3962" y="382"/>
                    </a:lnTo>
                    <a:lnTo>
                      <a:pt x="3946" y="523"/>
                    </a:lnTo>
                    <a:lnTo>
                      <a:pt x="3912" y="665"/>
                    </a:lnTo>
                    <a:lnTo>
                      <a:pt x="3863" y="806"/>
                    </a:lnTo>
                    <a:lnTo>
                      <a:pt x="3813" y="939"/>
                    </a:lnTo>
                    <a:lnTo>
                      <a:pt x="3746" y="1072"/>
                    </a:lnTo>
                    <a:lnTo>
                      <a:pt x="3672" y="1196"/>
                    </a:lnTo>
                    <a:lnTo>
                      <a:pt x="3588" y="1321"/>
                    </a:lnTo>
                    <a:lnTo>
                      <a:pt x="3497" y="1429"/>
                    </a:lnTo>
                    <a:lnTo>
                      <a:pt x="3397" y="1537"/>
                    </a:lnTo>
                    <a:lnTo>
                      <a:pt x="3290" y="1628"/>
                    </a:lnTo>
                    <a:lnTo>
                      <a:pt x="3173" y="1719"/>
                    </a:lnTo>
                    <a:lnTo>
                      <a:pt x="3049" y="1794"/>
                    </a:lnTo>
                    <a:lnTo>
                      <a:pt x="2924" y="1861"/>
                    </a:lnTo>
                    <a:lnTo>
                      <a:pt x="2791" y="1910"/>
                    </a:lnTo>
                    <a:lnTo>
                      <a:pt x="2750" y="1960"/>
                    </a:lnTo>
                    <a:lnTo>
                      <a:pt x="2708" y="2002"/>
                    </a:lnTo>
                    <a:lnTo>
                      <a:pt x="2650" y="2035"/>
                    </a:lnTo>
                    <a:lnTo>
                      <a:pt x="2592" y="2052"/>
                    </a:lnTo>
                    <a:lnTo>
                      <a:pt x="2525" y="2060"/>
                    </a:lnTo>
                    <a:lnTo>
                      <a:pt x="2459" y="2060"/>
                    </a:lnTo>
                    <a:lnTo>
                      <a:pt x="2393" y="2052"/>
                    </a:lnTo>
                    <a:lnTo>
                      <a:pt x="2326" y="2043"/>
                    </a:lnTo>
                    <a:lnTo>
                      <a:pt x="2210" y="1993"/>
                    </a:lnTo>
                    <a:lnTo>
                      <a:pt x="2085" y="1952"/>
                    </a:lnTo>
                    <a:lnTo>
                      <a:pt x="1961" y="1902"/>
                    </a:lnTo>
                    <a:lnTo>
                      <a:pt x="1903" y="1894"/>
                    </a:lnTo>
                    <a:lnTo>
                      <a:pt x="1836" y="1885"/>
                    </a:lnTo>
                    <a:lnTo>
                      <a:pt x="1736" y="1885"/>
                    </a:lnTo>
                    <a:lnTo>
                      <a:pt x="1629" y="1902"/>
                    </a:lnTo>
                    <a:lnTo>
                      <a:pt x="1529" y="1935"/>
                    </a:lnTo>
                    <a:lnTo>
                      <a:pt x="1429" y="1969"/>
                    </a:lnTo>
                    <a:lnTo>
                      <a:pt x="1330" y="2010"/>
                    </a:lnTo>
                    <a:lnTo>
                      <a:pt x="1222" y="2035"/>
                    </a:lnTo>
                    <a:lnTo>
                      <a:pt x="1122" y="2060"/>
                    </a:lnTo>
                    <a:lnTo>
                      <a:pt x="1014" y="2068"/>
                    </a:lnTo>
                    <a:lnTo>
                      <a:pt x="956" y="2060"/>
                    </a:lnTo>
                    <a:lnTo>
                      <a:pt x="898" y="2052"/>
                    </a:lnTo>
                    <a:lnTo>
                      <a:pt x="781" y="2018"/>
                    </a:lnTo>
                    <a:lnTo>
                      <a:pt x="665" y="1985"/>
                    </a:lnTo>
                    <a:lnTo>
                      <a:pt x="557" y="1952"/>
                    </a:lnTo>
                    <a:lnTo>
                      <a:pt x="491" y="1944"/>
                    </a:lnTo>
                    <a:lnTo>
                      <a:pt x="374" y="1944"/>
                    </a:lnTo>
                    <a:lnTo>
                      <a:pt x="308" y="1952"/>
                    </a:lnTo>
                    <a:lnTo>
                      <a:pt x="258" y="1969"/>
                    </a:lnTo>
                    <a:lnTo>
                      <a:pt x="208" y="2002"/>
                    </a:lnTo>
                    <a:lnTo>
                      <a:pt x="159" y="2035"/>
                    </a:lnTo>
                    <a:lnTo>
                      <a:pt x="125" y="2085"/>
                    </a:lnTo>
                    <a:lnTo>
                      <a:pt x="100" y="2135"/>
                    </a:lnTo>
                    <a:lnTo>
                      <a:pt x="92" y="2184"/>
                    </a:lnTo>
                    <a:lnTo>
                      <a:pt x="76" y="2292"/>
                    </a:lnTo>
                    <a:lnTo>
                      <a:pt x="76" y="2492"/>
                    </a:lnTo>
                    <a:lnTo>
                      <a:pt x="84" y="2691"/>
                    </a:lnTo>
                    <a:lnTo>
                      <a:pt x="109" y="2882"/>
                    </a:lnTo>
                    <a:lnTo>
                      <a:pt x="142" y="3073"/>
                    </a:lnTo>
                    <a:lnTo>
                      <a:pt x="183" y="3264"/>
                    </a:lnTo>
                    <a:lnTo>
                      <a:pt x="242" y="3455"/>
                    </a:lnTo>
                    <a:lnTo>
                      <a:pt x="308" y="3638"/>
                    </a:lnTo>
                    <a:lnTo>
                      <a:pt x="383" y="3812"/>
                    </a:lnTo>
                    <a:lnTo>
                      <a:pt x="524" y="4103"/>
                    </a:lnTo>
                    <a:lnTo>
                      <a:pt x="590" y="4244"/>
                    </a:lnTo>
                    <a:lnTo>
                      <a:pt x="657" y="4385"/>
                    </a:lnTo>
                    <a:lnTo>
                      <a:pt x="707" y="4535"/>
                    </a:lnTo>
                    <a:lnTo>
                      <a:pt x="740" y="4684"/>
                    </a:lnTo>
                    <a:lnTo>
                      <a:pt x="748" y="4759"/>
                    </a:lnTo>
                    <a:lnTo>
                      <a:pt x="748" y="4834"/>
                    </a:lnTo>
                    <a:lnTo>
                      <a:pt x="748" y="4908"/>
                    </a:lnTo>
                    <a:lnTo>
                      <a:pt x="732" y="4983"/>
                    </a:lnTo>
                    <a:lnTo>
                      <a:pt x="715" y="5058"/>
                    </a:lnTo>
                    <a:lnTo>
                      <a:pt x="690" y="5133"/>
                    </a:lnTo>
                    <a:lnTo>
                      <a:pt x="632" y="5282"/>
                    </a:lnTo>
                    <a:lnTo>
                      <a:pt x="125" y="6470"/>
                    </a:lnTo>
                    <a:lnTo>
                      <a:pt x="67" y="6611"/>
                    </a:lnTo>
                    <a:lnTo>
                      <a:pt x="26" y="6752"/>
                    </a:lnTo>
                    <a:lnTo>
                      <a:pt x="9" y="6827"/>
                    </a:lnTo>
                    <a:lnTo>
                      <a:pt x="1" y="6902"/>
                    </a:lnTo>
                    <a:lnTo>
                      <a:pt x="1" y="6976"/>
                    </a:lnTo>
                    <a:lnTo>
                      <a:pt x="17" y="7043"/>
                    </a:lnTo>
                    <a:lnTo>
                      <a:pt x="42" y="7126"/>
                    </a:lnTo>
                    <a:lnTo>
                      <a:pt x="76" y="7201"/>
                    </a:lnTo>
                    <a:lnTo>
                      <a:pt x="117" y="7267"/>
                    </a:lnTo>
                    <a:lnTo>
                      <a:pt x="167" y="7334"/>
                    </a:lnTo>
                    <a:lnTo>
                      <a:pt x="242" y="7417"/>
                    </a:lnTo>
                    <a:lnTo>
                      <a:pt x="308" y="7491"/>
                    </a:lnTo>
                    <a:lnTo>
                      <a:pt x="391" y="7558"/>
                    </a:lnTo>
                    <a:lnTo>
                      <a:pt x="466" y="7632"/>
                    </a:lnTo>
                    <a:lnTo>
                      <a:pt x="632" y="7757"/>
                    </a:lnTo>
                    <a:lnTo>
                      <a:pt x="806" y="7873"/>
                    </a:lnTo>
                    <a:lnTo>
                      <a:pt x="989" y="7981"/>
                    </a:lnTo>
                    <a:lnTo>
                      <a:pt x="1180" y="8089"/>
                    </a:lnTo>
                    <a:lnTo>
                      <a:pt x="1554" y="8289"/>
                    </a:lnTo>
                    <a:lnTo>
                      <a:pt x="1736" y="8397"/>
                    </a:lnTo>
                    <a:lnTo>
                      <a:pt x="1919" y="8513"/>
                    </a:lnTo>
                    <a:lnTo>
                      <a:pt x="2094" y="8637"/>
                    </a:lnTo>
                    <a:lnTo>
                      <a:pt x="2260" y="8770"/>
                    </a:lnTo>
                    <a:lnTo>
                      <a:pt x="2343" y="8845"/>
                    </a:lnTo>
                    <a:lnTo>
                      <a:pt x="2417" y="8920"/>
                    </a:lnTo>
                    <a:lnTo>
                      <a:pt x="2484" y="8994"/>
                    </a:lnTo>
                    <a:lnTo>
                      <a:pt x="2550" y="9078"/>
                    </a:lnTo>
                    <a:lnTo>
                      <a:pt x="2609" y="9161"/>
                    </a:lnTo>
                    <a:lnTo>
                      <a:pt x="2658" y="9252"/>
                    </a:lnTo>
                    <a:lnTo>
                      <a:pt x="2708" y="9343"/>
                    </a:lnTo>
                    <a:lnTo>
                      <a:pt x="2750" y="9443"/>
                    </a:lnTo>
                    <a:lnTo>
                      <a:pt x="2800" y="9617"/>
                    </a:lnTo>
                    <a:lnTo>
                      <a:pt x="2841" y="9792"/>
                    </a:lnTo>
                    <a:lnTo>
                      <a:pt x="2891" y="9966"/>
                    </a:lnTo>
                    <a:lnTo>
                      <a:pt x="2924" y="10049"/>
                    </a:lnTo>
                    <a:lnTo>
                      <a:pt x="2957" y="10132"/>
                    </a:lnTo>
                    <a:lnTo>
                      <a:pt x="3015" y="10240"/>
                    </a:lnTo>
                    <a:lnTo>
                      <a:pt x="3090" y="10340"/>
                    </a:lnTo>
                    <a:lnTo>
                      <a:pt x="3248" y="10539"/>
                    </a:lnTo>
                    <a:lnTo>
                      <a:pt x="3605" y="10963"/>
                    </a:lnTo>
                    <a:lnTo>
                      <a:pt x="3946" y="11395"/>
                    </a:lnTo>
                    <a:lnTo>
                      <a:pt x="4269" y="11843"/>
                    </a:lnTo>
                    <a:lnTo>
                      <a:pt x="4577" y="12300"/>
                    </a:lnTo>
                    <a:lnTo>
                      <a:pt x="4635" y="12383"/>
                    </a:lnTo>
                    <a:lnTo>
                      <a:pt x="4693" y="12474"/>
                    </a:lnTo>
                    <a:lnTo>
                      <a:pt x="4735" y="12566"/>
                    </a:lnTo>
                    <a:lnTo>
                      <a:pt x="4768" y="12665"/>
                    </a:lnTo>
                    <a:lnTo>
                      <a:pt x="4784" y="12765"/>
                    </a:lnTo>
                    <a:lnTo>
                      <a:pt x="4793" y="12873"/>
                    </a:lnTo>
                    <a:lnTo>
                      <a:pt x="4784" y="12973"/>
                    </a:lnTo>
                    <a:lnTo>
                      <a:pt x="4768" y="13072"/>
                    </a:lnTo>
                    <a:lnTo>
                      <a:pt x="4735" y="13255"/>
                    </a:lnTo>
                    <a:lnTo>
                      <a:pt x="4676" y="13429"/>
                    </a:lnTo>
                    <a:lnTo>
                      <a:pt x="4610" y="13604"/>
                    </a:lnTo>
                    <a:lnTo>
                      <a:pt x="4527" y="13762"/>
                    </a:lnTo>
                    <a:lnTo>
                      <a:pt x="4436" y="13928"/>
                    </a:lnTo>
                    <a:lnTo>
                      <a:pt x="4328" y="14077"/>
                    </a:lnTo>
                    <a:lnTo>
                      <a:pt x="4211" y="14218"/>
                    </a:lnTo>
                    <a:lnTo>
                      <a:pt x="4078" y="14343"/>
                    </a:lnTo>
                    <a:lnTo>
                      <a:pt x="4012" y="14401"/>
                    </a:lnTo>
                    <a:lnTo>
                      <a:pt x="3954" y="14467"/>
                    </a:lnTo>
                    <a:lnTo>
                      <a:pt x="3896" y="14534"/>
                    </a:lnTo>
                    <a:lnTo>
                      <a:pt x="3879" y="14567"/>
                    </a:lnTo>
                    <a:lnTo>
                      <a:pt x="3863" y="14609"/>
                    </a:lnTo>
                    <a:lnTo>
                      <a:pt x="3846" y="14675"/>
                    </a:lnTo>
                    <a:lnTo>
                      <a:pt x="3838" y="14750"/>
                    </a:lnTo>
                    <a:lnTo>
                      <a:pt x="3829" y="14899"/>
                    </a:lnTo>
                    <a:lnTo>
                      <a:pt x="3813" y="14966"/>
                    </a:lnTo>
                    <a:lnTo>
                      <a:pt x="3796" y="15032"/>
                    </a:lnTo>
                    <a:lnTo>
                      <a:pt x="3771" y="15090"/>
                    </a:lnTo>
                    <a:lnTo>
                      <a:pt x="3738" y="15148"/>
                    </a:lnTo>
                    <a:lnTo>
                      <a:pt x="3696" y="15198"/>
                    </a:lnTo>
                    <a:lnTo>
                      <a:pt x="3655" y="15248"/>
                    </a:lnTo>
                    <a:lnTo>
                      <a:pt x="3605" y="15298"/>
                    </a:lnTo>
                    <a:lnTo>
                      <a:pt x="3547" y="15331"/>
                    </a:lnTo>
                    <a:lnTo>
                      <a:pt x="3522" y="15348"/>
                    </a:lnTo>
                    <a:lnTo>
                      <a:pt x="3522" y="15364"/>
                    </a:lnTo>
                    <a:lnTo>
                      <a:pt x="3522" y="15381"/>
                    </a:lnTo>
                    <a:lnTo>
                      <a:pt x="3539" y="15398"/>
                    </a:lnTo>
                    <a:lnTo>
                      <a:pt x="3580" y="15414"/>
                    </a:lnTo>
                    <a:lnTo>
                      <a:pt x="3647" y="15431"/>
                    </a:lnTo>
                    <a:lnTo>
                      <a:pt x="3829" y="15431"/>
                    </a:lnTo>
                    <a:lnTo>
                      <a:pt x="4020" y="15423"/>
                    </a:lnTo>
                    <a:lnTo>
                      <a:pt x="4203" y="15406"/>
                    </a:lnTo>
                    <a:lnTo>
                      <a:pt x="4386" y="15389"/>
                    </a:lnTo>
                    <a:lnTo>
                      <a:pt x="4577" y="15364"/>
                    </a:lnTo>
                    <a:lnTo>
                      <a:pt x="4759" y="15331"/>
                    </a:lnTo>
                    <a:lnTo>
                      <a:pt x="4942" y="15298"/>
                    </a:lnTo>
                    <a:lnTo>
                      <a:pt x="5117" y="15248"/>
                    </a:lnTo>
                    <a:lnTo>
                      <a:pt x="5391" y="15182"/>
                    </a:lnTo>
                    <a:lnTo>
                      <a:pt x="5524" y="15148"/>
                    </a:lnTo>
                    <a:lnTo>
                      <a:pt x="5656" y="15132"/>
                    </a:lnTo>
                    <a:lnTo>
                      <a:pt x="5856" y="15132"/>
                    </a:lnTo>
                    <a:lnTo>
                      <a:pt x="5922" y="15140"/>
                    </a:lnTo>
                    <a:lnTo>
                      <a:pt x="5980" y="15157"/>
                    </a:lnTo>
                    <a:lnTo>
                      <a:pt x="6047" y="15173"/>
                    </a:lnTo>
                    <a:lnTo>
                      <a:pt x="6105" y="15198"/>
                    </a:lnTo>
                    <a:lnTo>
                      <a:pt x="6163" y="15240"/>
                    </a:lnTo>
                    <a:lnTo>
                      <a:pt x="6238" y="15298"/>
                    </a:lnTo>
                    <a:lnTo>
                      <a:pt x="6279" y="15323"/>
                    </a:lnTo>
                    <a:lnTo>
                      <a:pt x="6329" y="15348"/>
                    </a:lnTo>
                    <a:lnTo>
                      <a:pt x="6387" y="15364"/>
                    </a:lnTo>
                    <a:lnTo>
                      <a:pt x="6454" y="15373"/>
                    </a:lnTo>
                    <a:lnTo>
                      <a:pt x="6578" y="15373"/>
                    </a:lnTo>
                    <a:lnTo>
                      <a:pt x="7093" y="15348"/>
                    </a:lnTo>
                    <a:lnTo>
                      <a:pt x="7351" y="15331"/>
                    </a:lnTo>
                    <a:lnTo>
                      <a:pt x="7608" y="15298"/>
                    </a:lnTo>
                    <a:lnTo>
                      <a:pt x="7857" y="15265"/>
                    </a:lnTo>
                    <a:lnTo>
                      <a:pt x="8106" y="15215"/>
                    </a:lnTo>
                    <a:lnTo>
                      <a:pt x="8356" y="15157"/>
                    </a:lnTo>
                    <a:lnTo>
                      <a:pt x="8596" y="15074"/>
                    </a:lnTo>
                    <a:lnTo>
                      <a:pt x="8787" y="14999"/>
                    </a:lnTo>
                    <a:lnTo>
                      <a:pt x="8970" y="14924"/>
                    </a:lnTo>
                    <a:lnTo>
                      <a:pt x="9327" y="14750"/>
                    </a:lnTo>
                    <a:lnTo>
                      <a:pt x="9626" y="14617"/>
                    </a:lnTo>
                    <a:lnTo>
                      <a:pt x="9933" y="14492"/>
                    </a:lnTo>
                    <a:lnTo>
                      <a:pt x="10241" y="14368"/>
                    </a:lnTo>
                    <a:lnTo>
                      <a:pt x="10548" y="14252"/>
                    </a:lnTo>
                    <a:lnTo>
                      <a:pt x="11171" y="14019"/>
                    </a:lnTo>
                    <a:lnTo>
                      <a:pt x="11794" y="13795"/>
                    </a:lnTo>
                    <a:lnTo>
                      <a:pt x="12417" y="13562"/>
                    </a:lnTo>
                    <a:lnTo>
                      <a:pt x="12724" y="13438"/>
                    </a:lnTo>
                    <a:lnTo>
                      <a:pt x="13023" y="13313"/>
                    </a:lnTo>
                    <a:lnTo>
                      <a:pt x="13330" y="13172"/>
                    </a:lnTo>
                    <a:lnTo>
                      <a:pt x="13621" y="13031"/>
                    </a:lnTo>
                    <a:lnTo>
                      <a:pt x="13911" y="12881"/>
                    </a:lnTo>
                    <a:lnTo>
                      <a:pt x="14202" y="12715"/>
                    </a:lnTo>
                    <a:lnTo>
                      <a:pt x="14269" y="12674"/>
                    </a:lnTo>
                    <a:lnTo>
                      <a:pt x="14343" y="12624"/>
                    </a:lnTo>
                    <a:lnTo>
                      <a:pt x="14401" y="12574"/>
                    </a:lnTo>
                    <a:lnTo>
                      <a:pt x="14460" y="12516"/>
                    </a:lnTo>
                    <a:lnTo>
                      <a:pt x="14485" y="12474"/>
                    </a:lnTo>
                    <a:lnTo>
                      <a:pt x="14518" y="12424"/>
                    </a:lnTo>
                    <a:lnTo>
                      <a:pt x="14559" y="12333"/>
                    </a:lnTo>
                    <a:lnTo>
                      <a:pt x="14584" y="12233"/>
                    </a:lnTo>
                    <a:lnTo>
                      <a:pt x="14609" y="12125"/>
                    </a:lnTo>
                    <a:lnTo>
                      <a:pt x="14742" y="11552"/>
                    </a:lnTo>
                    <a:lnTo>
                      <a:pt x="14883" y="10971"/>
                    </a:lnTo>
                    <a:lnTo>
                      <a:pt x="15606" y="8106"/>
                    </a:lnTo>
                    <a:lnTo>
                      <a:pt x="15656" y="7898"/>
                    </a:lnTo>
                    <a:lnTo>
                      <a:pt x="15672" y="7799"/>
                    </a:lnTo>
                    <a:lnTo>
                      <a:pt x="15680" y="7691"/>
                    </a:lnTo>
                    <a:lnTo>
                      <a:pt x="15689" y="7541"/>
                    </a:lnTo>
                    <a:lnTo>
                      <a:pt x="15680" y="7383"/>
                    </a:lnTo>
                    <a:lnTo>
                      <a:pt x="15672" y="7226"/>
                    </a:lnTo>
                    <a:lnTo>
                      <a:pt x="15672" y="7076"/>
                    </a:lnTo>
                    <a:lnTo>
                      <a:pt x="15680" y="7001"/>
                    </a:lnTo>
                    <a:lnTo>
                      <a:pt x="15689" y="6927"/>
                    </a:lnTo>
                    <a:lnTo>
                      <a:pt x="15705" y="6860"/>
                    </a:lnTo>
                    <a:lnTo>
                      <a:pt x="15722" y="6802"/>
                    </a:lnTo>
                    <a:lnTo>
                      <a:pt x="15755" y="6736"/>
                    </a:lnTo>
                    <a:lnTo>
                      <a:pt x="15788" y="6686"/>
                    </a:lnTo>
                    <a:lnTo>
                      <a:pt x="15838" y="6636"/>
                    </a:lnTo>
                    <a:lnTo>
                      <a:pt x="15896" y="6594"/>
                    </a:lnTo>
                    <a:lnTo>
                      <a:pt x="15979" y="6545"/>
                    </a:lnTo>
                    <a:lnTo>
                      <a:pt x="16071" y="6511"/>
                    </a:lnTo>
                    <a:lnTo>
                      <a:pt x="16162" y="6478"/>
                    </a:lnTo>
                    <a:lnTo>
                      <a:pt x="16204" y="6453"/>
                    </a:lnTo>
                    <a:lnTo>
                      <a:pt x="16237" y="6428"/>
                    </a:lnTo>
                    <a:lnTo>
                      <a:pt x="16278" y="6387"/>
                    </a:lnTo>
                    <a:lnTo>
                      <a:pt x="16312" y="6345"/>
                    </a:lnTo>
                    <a:lnTo>
                      <a:pt x="16328" y="6304"/>
                    </a:lnTo>
                    <a:lnTo>
                      <a:pt x="16345" y="6254"/>
                    </a:lnTo>
                    <a:lnTo>
                      <a:pt x="16361" y="6204"/>
                    </a:lnTo>
                    <a:lnTo>
                      <a:pt x="16361" y="6154"/>
                    </a:lnTo>
                    <a:lnTo>
                      <a:pt x="16361" y="6046"/>
                    </a:lnTo>
                    <a:lnTo>
                      <a:pt x="16337" y="5938"/>
                    </a:lnTo>
                    <a:lnTo>
                      <a:pt x="16303" y="5830"/>
                    </a:lnTo>
                    <a:lnTo>
                      <a:pt x="16253" y="5722"/>
                    </a:lnTo>
                    <a:lnTo>
                      <a:pt x="16204" y="5623"/>
                    </a:lnTo>
                    <a:lnTo>
                      <a:pt x="15896" y="5066"/>
                    </a:lnTo>
                    <a:lnTo>
                      <a:pt x="15739" y="4792"/>
                    </a:lnTo>
                    <a:lnTo>
                      <a:pt x="15564" y="4526"/>
                    </a:lnTo>
                    <a:lnTo>
                      <a:pt x="15390" y="4261"/>
                    </a:lnTo>
                    <a:lnTo>
                      <a:pt x="15199" y="4020"/>
                    </a:lnTo>
                    <a:lnTo>
                      <a:pt x="15091" y="3895"/>
                    </a:lnTo>
                    <a:lnTo>
                      <a:pt x="14983" y="3779"/>
                    </a:lnTo>
                    <a:lnTo>
                      <a:pt x="14875" y="3671"/>
                    </a:lnTo>
                    <a:lnTo>
                      <a:pt x="14759" y="3563"/>
                    </a:lnTo>
                    <a:lnTo>
                      <a:pt x="14642" y="3463"/>
                    </a:lnTo>
                    <a:lnTo>
                      <a:pt x="14518" y="3364"/>
                    </a:lnTo>
                    <a:lnTo>
                      <a:pt x="14269" y="3173"/>
                    </a:lnTo>
                    <a:lnTo>
                      <a:pt x="14011" y="2990"/>
                    </a:lnTo>
                    <a:lnTo>
                      <a:pt x="13770" y="2791"/>
                    </a:lnTo>
                    <a:lnTo>
                      <a:pt x="13637" y="2674"/>
                    </a:lnTo>
                    <a:lnTo>
                      <a:pt x="13513" y="2558"/>
                    </a:lnTo>
                    <a:lnTo>
                      <a:pt x="13255" y="2317"/>
                    </a:lnTo>
                    <a:lnTo>
                      <a:pt x="13131" y="2193"/>
                    </a:lnTo>
                    <a:lnTo>
                      <a:pt x="12998" y="2076"/>
                    </a:lnTo>
                    <a:lnTo>
                      <a:pt x="12857" y="1969"/>
                    </a:lnTo>
                    <a:lnTo>
                      <a:pt x="12716" y="1869"/>
                    </a:lnTo>
                    <a:lnTo>
                      <a:pt x="12525" y="1744"/>
                    </a:lnTo>
                    <a:lnTo>
                      <a:pt x="12317" y="1645"/>
                    </a:lnTo>
                    <a:lnTo>
                      <a:pt x="12109" y="1545"/>
                    </a:lnTo>
                    <a:lnTo>
                      <a:pt x="11902" y="1454"/>
                    </a:lnTo>
                    <a:lnTo>
                      <a:pt x="11080" y="1105"/>
                    </a:lnTo>
                    <a:lnTo>
                      <a:pt x="10257" y="764"/>
                    </a:lnTo>
                    <a:lnTo>
                      <a:pt x="9427" y="432"/>
                    </a:lnTo>
                    <a:lnTo>
                      <a:pt x="9012" y="266"/>
                    </a:lnTo>
                    <a:lnTo>
                      <a:pt x="8588" y="108"/>
                    </a:lnTo>
                    <a:lnTo>
                      <a:pt x="8488" y="75"/>
                    </a:lnTo>
                    <a:lnTo>
                      <a:pt x="8380" y="42"/>
                    </a:lnTo>
                    <a:lnTo>
                      <a:pt x="8272" y="17"/>
                    </a:lnTo>
                    <a:lnTo>
                      <a:pt x="8164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56"/>
              <p:cNvSpPr/>
              <p:nvPr/>
            </p:nvSpPr>
            <p:spPr>
              <a:xfrm>
                <a:off x="7032219" y="2001054"/>
                <a:ext cx="1217869" cy="840842"/>
              </a:xfrm>
              <a:custGeom>
                <a:avLst/>
                <a:gdLst/>
                <a:ahLst/>
                <a:cxnLst/>
                <a:rect l="l" t="t" r="r" b="b"/>
                <a:pathLst>
                  <a:path w="40022" h="27632" extrusionOk="0">
                    <a:moveTo>
                      <a:pt x="8969" y="15157"/>
                    </a:moveTo>
                    <a:lnTo>
                      <a:pt x="9019" y="15481"/>
                    </a:lnTo>
                    <a:lnTo>
                      <a:pt x="9028" y="15531"/>
                    </a:lnTo>
                    <a:lnTo>
                      <a:pt x="9036" y="15556"/>
                    </a:lnTo>
                    <a:lnTo>
                      <a:pt x="9053" y="15581"/>
                    </a:lnTo>
                    <a:lnTo>
                      <a:pt x="9077" y="15606"/>
                    </a:lnTo>
                    <a:lnTo>
                      <a:pt x="9119" y="15614"/>
                    </a:lnTo>
                    <a:lnTo>
                      <a:pt x="9161" y="15622"/>
                    </a:lnTo>
                    <a:lnTo>
                      <a:pt x="9194" y="15622"/>
                    </a:lnTo>
                    <a:lnTo>
                      <a:pt x="9659" y="15631"/>
                    </a:lnTo>
                    <a:lnTo>
                      <a:pt x="9800" y="15639"/>
                    </a:lnTo>
                    <a:lnTo>
                      <a:pt x="9875" y="15647"/>
                    </a:lnTo>
                    <a:lnTo>
                      <a:pt x="9941" y="15664"/>
                    </a:lnTo>
                    <a:lnTo>
                      <a:pt x="10008" y="15689"/>
                    </a:lnTo>
                    <a:lnTo>
                      <a:pt x="10057" y="15730"/>
                    </a:lnTo>
                    <a:lnTo>
                      <a:pt x="10107" y="15772"/>
                    </a:lnTo>
                    <a:lnTo>
                      <a:pt x="10132" y="15830"/>
                    </a:lnTo>
                    <a:lnTo>
                      <a:pt x="10149" y="15888"/>
                    </a:lnTo>
                    <a:lnTo>
                      <a:pt x="10157" y="15946"/>
                    </a:lnTo>
                    <a:lnTo>
                      <a:pt x="10157" y="16062"/>
                    </a:lnTo>
                    <a:lnTo>
                      <a:pt x="10165" y="16129"/>
                    </a:lnTo>
                    <a:lnTo>
                      <a:pt x="10182" y="16187"/>
                    </a:lnTo>
                    <a:lnTo>
                      <a:pt x="10199" y="16245"/>
                    </a:lnTo>
                    <a:lnTo>
                      <a:pt x="10224" y="16303"/>
                    </a:lnTo>
                    <a:lnTo>
                      <a:pt x="10257" y="16353"/>
                    </a:lnTo>
                    <a:lnTo>
                      <a:pt x="10298" y="16411"/>
                    </a:lnTo>
                    <a:lnTo>
                      <a:pt x="10340" y="16453"/>
                    </a:lnTo>
                    <a:lnTo>
                      <a:pt x="10381" y="16503"/>
                    </a:lnTo>
                    <a:lnTo>
                      <a:pt x="10431" y="16536"/>
                    </a:lnTo>
                    <a:lnTo>
                      <a:pt x="10489" y="16569"/>
                    </a:lnTo>
                    <a:lnTo>
                      <a:pt x="10547" y="16602"/>
                    </a:lnTo>
                    <a:lnTo>
                      <a:pt x="10606" y="16627"/>
                    </a:lnTo>
                    <a:lnTo>
                      <a:pt x="10664" y="16644"/>
                    </a:lnTo>
                    <a:lnTo>
                      <a:pt x="10730" y="16652"/>
                    </a:lnTo>
                    <a:lnTo>
                      <a:pt x="10855" y="16652"/>
                    </a:lnTo>
                    <a:lnTo>
                      <a:pt x="10855" y="17134"/>
                    </a:lnTo>
                    <a:lnTo>
                      <a:pt x="10772" y="17159"/>
                    </a:lnTo>
                    <a:lnTo>
                      <a:pt x="10689" y="17175"/>
                    </a:lnTo>
                    <a:lnTo>
                      <a:pt x="10606" y="17175"/>
                    </a:lnTo>
                    <a:lnTo>
                      <a:pt x="10514" y="17167"/>
                    </a:lnTo>
                    <a:lnTo>
                      <a:pt x="10431" y="17150"/>
                    </a:lnTo>
                    <a:lnTo>
                      <a:pt x="10348" y="17125"/>
                    </a:lnTo>
                    <a:lnTo>
                      <a:pt x="10182" y="17059"/>
                    </a:lnTo>
                    <a:lnTo>
                      <a:pt x="10033" y="16984"/>
                    </a:lnTo>
                    <a:lnTo>
                      <a:pt x="9875" y="16918"/>
                    </a:lnTo>
                    <a:lnTo>
                      <a:pt x="9792" y="16885"/>
                    </a:lnTo>
                    <a:lnTo>
                      <a:pt x="9709" y="16860"/>
                    </a:lnTo>
                    <a:lnTo>
                      <a:pt x="9626" y="16835"/>
                    </a:lnTo>
                    <a:lnTo>
                      <a:pt x="9543" y="16826"/>
                    </a:lnTo>
                    <a:lnTo>
                      <a:pt x="9451" y="16818"/>
                    </a:lnTo>
                    <a:lnTo>
                      <a:pt x="9352" y="16826"/>
                    </a:lnTo>
                    <a:lnTo>
                      <a:pt x="9260" y="16843"/>
                    </a:lnTo>
                    <a:lnTo>
                      <a:pt x="9169" y="16860"/>
                    </a:lnTo>
                    <a:lnTo>
                      <a:pt x="8986" y="16901"/>
                    </a:lnTo>
                    <a:lnTo>
                      <a:pt x="8795" y="16934"/>
                    </a:lnTo>
                    <a:lnTo>
                      <a:pt x="8679" y="16943"/>
                    </a:lnTo>
                    <a:lnTo>
                      <a:pt x="8563" y="16943"/>
                    </a:lnTo>
                    <a:lnTo>
                      <a:pt x="8446" y="16926"/>
                    </a:lnTo>
                    <a:lnTo>
                      <a:pt x="8330" y="16909"/>
                    </a:lnTo>
                    <a:lnTo>
                      <a:pt x="8222" y="16876"/>
                    </a:lnTo>
                    <a:lnTo>
                      <a:pt x="8106" y="16835"/>
                    </a:lnTo>
                    <a:lnTo>
                      <a:pt x="8006" y="16785"/>
                    </a:lnTo>
                    <a:lnTo>
                      <a:pt x="7898" y="16727"/>
                    </a:lnTo>
                    <a:lnTo>
                      <a:pt x="7807" y="16660"/>
                    </a:lnTo>
                    <a:lnTo>
                      <a:pt x="7707" y="16594"/>
                    </a:lnTo>
                    <a:lnTo>
                      <a:pt x="7624" y="16511"/>
                    </a:lnTo>
                    <a:lnTo>
                      <a:pt x="7549" y="16428"/>
                    </a:lnTo>
                    <a:lnTo>
                      <a:pt x="7475" y="16336"/>
                    </a:lnTo>
                    <a:lnTo>
                      <a:pt x="7408" y="16237"/>
                    </a:lnTo>
                    <a:lnTo>
                      <a:pt x="7358" y="16129"/>
                    </a:lnTo>
                    <a:lnTo>
                      <a:pt x="7309" y="16021"/>
                    </a:lnTo>
                    <a:lnTo>
                      <a:pt x="7284" y="15913"/>
                    </a:lnTo>
                    <a:lnTo>
                      <a:pt x="7267" y="15863"/>
                    </a:lnTo>
                    <a:lnTo>
                      <a:pt x="7267" y="15805"/>
                    </a:lnTo>
                    <a:lnTo>
                      <a:pt x="7267" y="15747"/>
                    </a:lnTo>
                    <a:lnTo>
                      <a:pt x="7275" y="15697"/>
                    </a:lnTo>
                    <a:lnTo>
                      <a:pt x="7292" y="15647"/>
                    </a:lnTo>
                    <a:lnTo>
                      <a:pt x="7317" y="15597"/>
                    </a:lnTo>
                    <a:lnTo>
                      <a:pt x="7367" y="15539"/>
                    </a:lnTo>
                    <a:lnTo>
                      <a:pt x="7425" y="15498"/>
                    </a:lnTo>
                    <a:lnTo>
                      <a:pt x="7491" y="15456"/>
                    </a:lnTo>
                    <a:lnTo>
                      <a:pt x="7558" y="15423"/>
                    </a:lnTo>
                    <a:lnTo>
                      <a:pt x="7724" y="15356"/>
                    </a:lnTo>
                    <a:lnTo>
                      <a:pt x="7898" y="15298"/>
                    </a:lnTo>
                    <a:lnTo>
                      <a:pt x="8073" y="15248"/>
                    </a:lnTo>
                    <a:lnTo>
                      <a:pt x="8247" y="15207"/>
                    </a:lnTo>
                    <a:lnTo>
                      <a:pt x="8421" y="15182"/>
                    </a:lnTo>
                    <a:lnTo>
                      <a:pt x="8604" y="15165"/>
                    </a:lnTo>
                    <a:lnTo>
                      <a:pt x="8787" y="15157"/>
                    </a:lnTo>
                    <a:close/>
                    <a:moveTo>
                      <a:pt x="10124" y="1"/>
                    </a:moveTo>
                    <a:lnTo>
                      <a:pt x="10066" y="17"/>
                    </a:lnTo>
                    <a:lnTo>
                      <a:pt x="9949" y="50"/>
                    </a:lnTo>
                    <a:lnTo>
                      <a:pt x="9842" y="109"/>
                    </a:lnTo>
                    <a:lnTo>
                      <a:pt x="9734" y="158"/>
                    </a:lnTo>
                    <a:lnTo>
                      <a:pt x="9302" y="399"/>
                    </a:lnTo>
                    <a:lnTo>
                      <a:pt x="8870" y="648"/>
                    </a:lnTo>
                    <a:lnTo>
                      <a:pt x="8446" y="898"/>
                    </a:lnTo>
                    <a:lnTo>
                      <a:pt x="8031" y="1155"/>
                    </a:lnTo>
                    <a:lnTo>
                      <a:pt x="7749" y="1329"/>
                    </a:lnTo>
                    <a:lnTo>
                      <a:pt x="7616" y="1421"/>
                    </a:lnTo>
                    <a:lnTo>
                      <a:pt x="7483" y="1512"/>
                    </a:lnTo>
                    <a:lnTo>
                      <a:pt x="7350" y="1620"/>
                    </a:lnTo>
                    <a:lnTo>
                      <a:pt x="7234" y="1728"/>
                    </a:lnTo>
                    <a:lnTo>
                      <a:pt x="7117" y="1844"/>
                    </a:lnTo>
                    <a:lnTo>
                      <a:pt x="7010" y="1969"/>
                    </a:lnTo>
                    <a:lnTo>
                      <a:pt x="6902" y="2127"/>
                    </a:lnTo>
                    <a:lnTo>
                      <a:pt x="6802" y="2284"/>
                    </a:lnTo>
                    <a:lnTo>
                      <a:pt x="6719" y="2459"/>
                    </a:lnTo>
                    <a:lnTo>
                      <a:pt x="6636" y="2633"/>
                    </a:lnTo>
                    <a:lnTo>
                      <a:pt x="6486" y="2990"/>
                    </a:lnTo>
                    <a:lnTo>
                      <a:pt x="6412" y="3165"/>
                    </a:lnTo>
                    <a:lnTo>
                      <a:pt x="6320" y="3339"/>
                    </a:lnTo>
                    <a:lnTo>
                      <a:pt x="6229" y="3505"/>
                    </a:lnTo>
                    <a:lnTo>
                      <a:pt x="6121" y="3663"/>
                    </a:lnTo>
                    <a:lnTo>
                      <a:pt x="6005" y="3813"/>
                    </a:lnTo>
                    <a:lnTo>
                      <a:pt x="5938" y="3879"/>
                    </a:lnTo>
                    <a:lnTo>
                      <a:pt x="5863" y="3945"/>
                    </a:lnTo>
                    <a:lnTo>
                      <a:pt x="5797" y="4004"/>
                    </a:lnTo>
                    <a:lnTo>
                      <a:pt x="5722" y="4062"/>
                    </a:lnTo>
                    <a:lnTo>
                      <a:pt x="5639" y="4112"/>
                    </a:lnTo>
                    <a:lnTo>
                      <a:pt x="5556" y="4153"/>
                    </a:lnTo>
                    <a:lnTo>
                      <a:pt x="5473" y="4186"/>
                    </a:lnTo>
                    <a:lnTo>
                      <a:pt x="5390" y="4220"/>
                    </a:lnTo>
                    <a:lnTo>
                      <a:pt x="5299" y="4236"/>
                    </a:lnTo>
                    <a:lnTo>
                      <a:pt x="5207" y="4253"/>
                    </a:lnTo>
                    <a:lnTo>
                      <a:pt x="5041" y="4552"/>
                    </a:lnTo>
                    <a:lnTo>
                      <a:pt x="4883" y="4851"/>
                    </a:lnTo>
                    <a:lnTo>
                      <a:pt x="4734" y="5158"/>
                    </a:lnTo>
                    <a:lnTo>
                      <a:pt x="4601" y="5474"/>
                    </a:lnTo>
                    <a:lnTo>
                      <a:pt x="4477" y="5789"/>
                    </a:lnTo>
                    <a:lnTo>
                      <a:pt x="4360" y="6096"/>
                    </a:lnTo>
                    <a:lnTo>
                      <a:pt x="4236" y="6404"/>
                    </a:lnTo>
                    <a:lnTo>
                      <a:pt x="4111" y="6719"/>
                    </a:lnTo>
                    <a:lnTo>
                      <a:pt x="3854" y="7342"/>
                    </a:lnTo>
                    <a:lnTo>
                      <a:pt x="3638" y="7857"/>
                    </a:lnTo>
                    <a:lnTo>
                      <a:pt x="3521" y="8115"/>
                    </a:lnTo>
                    <a:lnTo>
                      <a:pt x="3405" y="8364"/>
                    </a:lnTo>
                    <a:lnTo>
                      <a:pt x="3281" y="8613"/>
                    </a:lnTo>
                    <a:lnTo>
                      <a:pt x="3148" y="8854"/>
                    </a:lnTo>
                    <a:lnTo>
                      <a:pt x="2998" y="9095"/>
                    </a:lnTo>
                    <a:lnTo>
                      <a:pt x="2840" y="9319"/>
                    </a:lnTo>
                    <a:lnTo>
                      <a:pt x="2633" y="9585"/>
                    </a:lnTo>
                    <a:lnTo>
                      <a:pt x="2541" y="9726"/>
                    </a:lnTo>
                    <a:lnTo>
                      <a:pt x="2500" y="9800"/>
                    </a:lnTo>
                    <a:lnTo>
                      <a:pt x="2467" y="9875"/>
                    </a:lnTo>
                    <a:lnTo>
                      <a:pt x="2425" y="9975"/>
                    </a:lnTo>
                    <a:lnTo>
                      <a:pt x="2392" y="10075"/>
                    </a:lnTo>
                    <a:lnTo>
                      <a:pt x="2342" y="10282"/>
                    </a:lnTo>
                    <a:lnTo>
                      <a:pt x="2292" y="10473"/>
                    </a:lnTo>
                    <a:lnTo>
                      <a:pt x="2234" y="10656"/>
                    </a:lnTo>
                    <a:lnTo>
                      <a:pt x="2176" y="10847"/>
                    </a:lnTo>
                    <a:lnTo>
                      <a:pt x="2101" y="11038"/>
                    </a:lnTo>
                    <a:lnTo>
                      <a:pt x="2035" y="11221"/>
                    </a:lnTo>
                    <a:lnTo>
                      <a:pt x="1952" y="11403"/>
                    </a:lnTo>
                    <a:lnTo>
                      <a:pt x="1869" y="11586"/>
                    </a:lnTo>
                    <a:lnTo>
                      <a:pt x="1777" y="11760"/>
                    </a:lnTo>
                    <a:lnTo>
                      <a:pt x="1686" y="11935"/>
                    </a:lnTo>
                    <a:lnTo>
                      <a:pt x="1586" y="12109"/>
                    </a:lnTo>
                    <a:lnTo>
                      <a:pt x="1478" y="12275"/>
                    </a:lnTo>
                    <a:lnTo>
                      <a:pt x="1362" y="12433"/>
                    </a:lnTo>
                    <a:lnTo>
                      <a:pt x="1238" y="12591"/>
                    </a:lnTo>
                    <a:lnTo>
                      <a:pt x="1113" y="12740"/>
                    </a:lnTo>
                    <a:lnTo>
                      <a:pt x="980" y="12882"/>
                    </a:lnTo>
                    <a:lnTo>
                      <a:pt x="839" y="13014"/>
                    </a:lnTo>
                    <a:lnTo>
                      <a:pt x="283" y="13521"/>
                    </a:lnTo>
                    <a:lnTo>
                      <a:pt x="249" y="13554"/>
                    </a:lnTo>
                    <a:lnTo>
                      <a:pt x="216" y="13587"/>
                    </a:lnTo>
                    <a:lnTo>
                      <a:pt x="200" y="13629"/>
                    </a:lnTo>
                    <a:lnTo>
                      <a:pt x="191" y="13671"/>
                    </a:lnTo>
                    <a:lnTo>
                      <a:pt x="200" y="13720"/>
                    </a:lnTo>
                    <a:lnTo>
                      <a:pt x="216" y="13762"/>
                    </a:lnTo>
                    <a:lnTo>
                      <a:pt x="249" y="13795"/>
                    </a:lnTo>
                    <a:lnTo>
                      <a:pt x="283" y="13828"/>
                    </a:lnTo>
                    <a:lnTo>
                      <a:pt x="374" y="13920"/>
                    </a:lnTo>
                    <a:lnTo>
                      <a:pt x="457" y="14011"/>
                    </a:lnTo>
                    <a:lnTo>
                      <a:pt x="532" y="14111"/>
                    </a:lnTo>
                    <a:lnTo>
                      <a:pt x="606" y="14219"/>
                    </a:lnTo>
                    <a:lnTo>
                      <a:pt x="673" y="14318"/>
                    </a:lnTo>
                    <a:lnTo>
                      <a:pt x="731" y="14435"/>
                    </a:lnTo>
                    <a:lnTo>
                      <a:pt x="781" y="14543"/>
                    </a:lnTo>
                    <a:lnTo>
                      <a:pt x="831" y="14659"/>
                    </a:lnTo>
                    <a:lnTo>
                      <a:pt x="872" y="14783"/>
                    </a:lnTo>
                    <a:lnTo>
                      <a:pt x="905" y="14900"/>
                    </a:lnTo>
                    <a:lnTo>
                      <a:pt x="939" y="15024"/>
                    </a:lnTo>
                    <a:lnTo>
                      <a:pt x="955" y="15149"/>
                    </a:lnTo>
                    <a:lnTo>
                      <a:pt x="972" y="15273"/>
                    </a:lnTo>
                    <a:lnTo>
                      <a:pt x="980" y="15398"/>
                    </a:lnTo>
                    <a:lnTo>
                      <a:pt x="980" y="15523"/>
                    </a:lnTo>
                    <a:lnTo>
                      <a:pt x="980" y="15647"/>
                    </a:lnTo>
                    <a:lnTo>
                      <a:pt x="964" y="15772"/>
                    </a:lnTo>
                    <a:lnTo>
                      <a:pt x="947" y="15896"/>
                    </a:lnTo>
                    <a:lnTo>
                      <a:pt x="922" y="16013"/>
                    </a:lnTo>
                    <a:lnTo>
                      <a:pt x="889" y="16137"/>
                    </a:lnTo>
                    <a:lnTo>
                      <a:pt x="847" y="16253"/>
                    </a:lnTo>
                    <a:lnTo>
                      <a:pt x="797" y="16370"/>
                    </a:lnTo>
                    <a:lnTo>
                      <a:pt x="748" y="16486"/>
                    </a:lnTo>
                    <a:lnTo>
                      <a:pt x="689" y="16594"/>
                    </a:lnTo>
                    <a:lnTo>
                      <a:pt x="623" y="16702"/>
                    </a:lnTo>
                    <a:lnTo>
                      <a:pt x="548" y="16810"/>
                    </a:lnTo>
                    <a:lnTo>
                      <a:pt x="474" y="16909"/>
                    </a:lnTo>
                    <a:lnTo>
                      <a:pt x="399" y="17001"/>
                    </a:lnTo>
                    <a:lnTo>
                      <a:pt x="307" y="17092"/>
                    </a:lnTo>
                    <a:lnTo>
                      <a:pt x="216" y="17184"/>
                    </a:lnTo>
                    <a:lnTo>
                      <a:pt x="125" y="17258"/>
                    </a:lnTo>
                    <a:lnTo>
                      <a:pt x="25" y="17333"/>
                    </a:lnTo>
                    <a:lnTo>
                      <a:pt x="0" y="17350"/>
                    </a:lnTo>
                    <a:lnTo>
                      <a:pt x="332" y="17632"/>
                    </a:lnTo>
                    <a:lnTo>
                      <a:pt x="665" y="17914"/>
                    </a:lnTo>
                    <a:lnTo>
                      <a:pt x="1337" y="18471"/>
                    </a:lnTo>
                    <a:lnTo>
                      <a:pt x="2691" y="19559"/>
                    </a:lnTo>
                    <a:lnTo>
                      <a:pt x="2757" y="19617"/>
                    </a:lnTo>
                    <a:lnTo>
                      <a:pt x="2807" y="19675"/>
                    </a:lnTo>
                    <a:lnTo>
                      <a:pt x="2857" y="19741"/>
                    </a:lnTo>
                    <a:lnTo>
                      <a:pt x="2890" y="19808"/>
                    </a:lnTo>
                    <a:lnTo>
                      <a:pt x="2924" y="19883"/>
                    </a:lnTo>
                    <a:lnTo>
                      <a:pt x="2957" y="19957"/>
                    </a:lnTo>
                    <a:lnTo>
                      <a:pt x="2973" y="20040"/>
                    </a:lnTo>
                    <a:lnTo>
                      <a:pt x="2998" y="20123"/>
                    </a:lnTo>
                    <a:lnTo>
                      <a:pt x="3015" y="20290"/>
                    </a:lnTo>
                    <a:lnTo>
                      <a:pt x="3023" y="20464"/>
                    </a:lnTo>
                    <a:lnTo>
                      <a:pt x="3023" y="20638"/>
                    </a:lnTo>
                    <a:lnTo>
                      <a:pt x="3023" y="20813"/>
                    </a:lnTo>
                    <a:lnTo>
                      <a:pt x="3007" y="21170"/>
                    </a:lnTo>
                    <a:lnTo>
                      <a:pt x="3007" y="21527"/>
                    </a:lnTo>
                    <a:lnTo>
                      <a:pt x="3007" y="21892"/>
                    </a:lnTo>
                    <a:lnTo>
                      <a:pt x="3015" y="22250"/>
                    </a:lnTo>
                    <a:lnTo>
                      <a:pt x="3031" y="22615"/>
                    </a:lnTo>
                    <a:lnTo>
                      <a:pt x="3056" y="22972"/>
                    </a:lnTo>
                    <a:lnTo>
                      <a:pt x="3081" y="23329"/>
                    </a:lnTo>
                    <a:lnTo>
                      <a:pt x="3115" y="23686"/>
                    </a:lnTo>
                    <a:lnTo>
                      <a:pt x="3156" y="23985"/>
                    </a:lnTo>
                    <a:lnTo>
                      <a:pt x="3181" y="24135"/>
                    </a:lnTo>
                    <a:lnTo>
                      <a:pt x="3214" y="24276"/>
                    </a:lnTo>
                    <a:lnTo>
                      <a:pt x="3272" y="24484"/>
                    </a:lnTo>
                    <a:lnTo>
                      <a:pt x="3347" y="24683"/>
                    </a:lnTo>
                    <a:lnTo>
                      <a:pt x="3430" y="24882"/>
                    </a:lnTo>
                    <a:lnTo>
                      <a:pt x="3513" y="25073"/>
                    </a:lnTo>
                    <a:lnTo>
                      <a:pt x="4128" y="26435"/>
                    </a:lnTo>
                    <a:lnTo>
                      <a:pt x="4609" y="26311"/>
                    </a:lnTo>
                    <a:lnTo>
                      <a:pt x="5108" y="26203"/>
                    </a:lnTo>
                    <a:lnTo>
                      <a:pt x="5606" y="26111"/>
                    </a:lnTo>
                    <a:lnTo>
                      <a:pt x="6104" y="26045"/>
                    </a:lnTo>
                    <a:lnTo>
                      <a:pt x="6171" y="26037"/>
                    </a:lnTo>
                    <a:lnTo>
                      <a:pt x="6237" y="26037"/>
                    </a:lnTo>
                    <a:lnTo>
                      <a:pt x="6295" y="26053"/>
                    </a:lnTo>
                    <a:lnTo>
                      <a:pt x="6320" y="26061"/>
                    </a:lnTo>
                    <a:lnTo>
                      <a:pt x="6353" y="26078"/>
                    </a:lnTo>
                    <a:lnTo>
                      <a:pt x="6378" y="26111"/>
                    </a:lnTo>
                    <a:lnTo>
                      <a:pt x="6403" y="26145"/>
                    </a:lnTo>
                    <a:lnTo>
                      <a:pt x="6436" y="26228"/>
                    </a:lnTo>
                    <a:lnTo>
                      <a:pt x="6960" y="27631"/>
                    </a:lnTo>
                    <a:lnTo>
                      <a:pt x="7142" y="27590"/>
                    </a:lnTo>
                    <a:lnTo>
                      <a:pt x="7333" y="27556"/>
                    </a:lnTo>
                    <a:lnTo>
                      <a:pt x="7715" y="27490"/>
                    </a:lnTo>
                    <a:lnTo>
                      <a:pt x="8106" y="27432"/>
                    </a:lnTo>
                    <a:lnTo>
                      <a:pt x="8488" y="27365"/>
                    </a:lnTo>
                    <a:lnTo>
                      <a:pt x="8870" y="27291"/>
                    </a:lnTo>
                    <a:lnTo>
                      <a:pt x="9053" y="27241"/>
                    </a:lnTo>
                    <a:lnTo>
                      <a:pt x="9235" y="27191"/>
                    </a:lnTo>
                    <a:lnTo>
                      <a:pt x="9418" y="27133"/>
                    </a:lnTo>
                    <a:lnTo>
                      <a:pt x="9601" y="27066"/>
                    </a:lnTo>
                    <a:lnTo>
                      <a:pt x="9775" y="26992"/>
                    </a:lnTo>
                    <a:lnTo>
                      <a:pt x="9949" y="26909"/>
                    </a:lnTo>
                    <a:lnTo>
                      <a:pt x="10074" y="26842"/>
                    </a:lnTo>
                    <a:lnTo>
                      <a:pt x="10199" y="26776"/>
                    </a:lnTo>
                    <a:lnTo>
                      <a:pt x="10331" y="26718"/>
                    </a:lnTo>
                    <a:lnTo>
                      <a:pt x="10398" y="26701"/>
                    </a:lnTo>
                    <a:lnTo>
                      <a:pt x="10473" y="26684"/>
                    </a:lnTo>
                    <a:lnTo>
                      <a:pt x="10531" y="26676"/>
                    </a:lnTo>
                    <a:lnTo>
                      <a:pt x="10589" y="26676"/>
                    </a:lnTo>
                    <a:lnTo>
                      <a:pt x="10714" y="26684"/>
                    </a:lnTo>
                    <a:lnTo>
                      <a:pt x="10838" y="26693"/>
                    </a:lnTo>
                    <a:lnTo>
                      <a:pt x="10954" y="26701"/>
                    </a:lnTo>
                    <a:lnTo>
                      <a:pt x="11087" y="26684"/>
                    </a:lnTo>
                    <a:lnTo>
                      <a:pt x="11204" y="26651"/>
                    </a:lnTo>
                    <a:lnTo>
                      <a:pt x="11328" y="26610"/>
                    </a:lnTo>
                    <a:lnTo>
                      <a:pt x="11444" y="26560"/>
                    </a:lnTo>
                    <a:lnTo>
                      <a:pt x="11569" y="26493"/>
                    </a:lnTo>
                    <a:lnTo>
                      <a:pt x="11685" y="26435"/>
                    </a:lnTo>
                    <a:lnTo>
                      <a:pt x="11909" y="26294"/>
                    </a:lnTo>
                    <a:lnTo>
                      <a:pt x="12026" y="26228"/>
                    </a:lnTo>
                    <a:lnTo>
                      <a:pt x="12142" y="26169"/>
                    </a:lnTo>
                    <a:lnTo>
                      <a:pt x="12258" y="26111"/>
                    </a:lnTo>
                    <a:lnTo>
                      <a:pt x="12375" y="26070"/>
                    </a:lnTo>
                    <a:lnTo>
                      <a:pt x="12491" y="26045"/>
                    </a:lnTo>
                    <a:lnTo>
                      <a:pt x="12607" y="26028"/>
                    </a:lnTo>
                    <a:lnTo>
                      <a:pt x="12723" y="26037"/>
                    </a:lnTo>
                    <a:lnTo>
                      <a:pt x="12790" y="26045"/>
                    </a:lnTo>
                    <a:lnTo>
                      <a:pt x="12848" y="26061"/>
                    </a:lnTo>
                    <a:lnTo>
                      <a:pt x="14924" y="25331"/>
                    </a:lnTo>
                    <a:lnTo>
                      <a:pt x="15248" y="25223"/>
                    </a:lnTo>
                    <a:lnTo>
                      <a:pt x="15572" y="25115"/>
                    </a:lnTo>
                    <a:lnTo>
                      <a:pt x="15738" y="25073"/>
                    </a:lnTo>
                    <a:lnTo>
                      <a:pt x="15904" y="25032"/>
                    </a:lnTo>
                    <a:lnTo>
                      <a:pt x="16070" y="24998"/>
                    </a:lnTo>
                    <a:lnTo>
                      <a:pt x="16236" y="24965"/>
                    </a:lnTo>
                    <a:lnTo>
                      <a:pt x="16394" y="24949"/>
                    </a:lnTo>
                    <a:lnTo>
                      <a:pt x="16552" y="24940"/>
                    </a:lnTo>
                    <a:lnTo>
                      <a:pt x="16876" y="24915"/>
                    </a:lnTo>
                    <a:lnTo>
                      <a:pt x="17034" y="24907"/>
                    </a:lnTo>
                    <a:lnTo>
                      <a:pt x="17191" y="24891"/>
                    </a:lnTo>
                    <a:lnTo>
                      <a:pt x="17349" y="24866"/>
                    </a:lnTo>
                    <a:lnTo>
                      <a:pt x="17507" y="24832"/>
                    </a:lnTo>
                    <a:lnTo>
                      <a:pt x="17715" y="24774"/>
                    </a:lnTo>
                    <a:lnTo>
                      <a:pt x="17914" y="24699"/>
                    </a:lnTo>
                    <a:lnTo>
                      <a:pt x="18105" y="24616"/>
                    </a:lnTo>
                    <a:lnTo>
                      <a:pt x="18304" y="24525"/>
                    </a:lnTo>
                    <a:lnTo>
                      <a:pt x="18695" y="24342"/>
                    </a:lnTo>
                    <a:lnTo>
                      <a:pt x="18894" y="24259"/>
                    </a:lnTo>
                    <a:lnTo>
                      <a:pt x="19093" y="24185"/>
                    </a:lnTo>
                    <a:lnTo>
                      <a:pt x="19317" y="24126"/>
                    </a:lnTo>
                    <a:lnTo>
                      <a:pt x="19542" y="24077"/>
                    </a:lnTo>
                    <a:lnTo>
                      <a:pt x="19766" y="24043"/>
                    </a:lnTo>
                    <a:lnTo>
                      <a:pt x="19990" y="24010"/>
                    </a:lnTo>
                    <a:lnTo>
                      <a:pt x="20455" y="23960"/>
                    </a:lnTo>
                    <a:lnTo>
                      <a:pt x="20679" y="23927"/>
                    </a:lnTo>
                    <a:lnTo>
                      <a:pt x="20904" y="23877"/>
                    </a:lnTo>
                    <a:lnTo>
                      <a:pt x="21186" y="23811"/>
                    </a:lnTo>
                    <a:lnTo>
                      <a:pt x="21468" y="23728"/>
                    </a:lnTo>
                    <a:lnTo>
                      <a:pt x="21742" y="23653"/>
                    </a:lnTo>
                    <a:lnTo>
                      <a:pt x="22025" y="23587"/>
                    </a:lnTo>
                    <a:lnTo>
                      <a:pt x="22166" y="23553"/>
                    </a:lnTo>
                    <a:lnTo>
                      <a:pt x="22307" y="23537"/>
                    </a:lnTo>
                    <a:lnTo>
                      <a:pt x="22440" y="23528"/>
                    </a:lnTo>
                    <a:lnTo>
                      <a:pt x="22581" y="23528"/>
                    </a:lnTo>
                    <a:lnTo>
                      <a:pt x="22714" y="23537"/>
                    </a:lnTo>
                    <a:lnTo>
                      <a:pt x="22847" y="23553"/>
                    </a:lnTo>
                    <a:lnTo>
                      <a:pt x="22980" y="23595"/>
                    </a:lnTo>
                    <a:lnTo>
                      <a:pt x="23104" y="23645"/>
                    </a:lnTo>
                    <a:lnTo>
                      <a:pt x="23187" y="23678"/>
                    </a:lnTo>
                    <a:lnTo>
                      <a:pt x="23229" y="23695"/>
                    </a:lnTo>
                    <a:lnTo>
                      <a:pt x="23279" y="23703"/>
                    </a:lnTo>
                    <a:lnTo>
                      <a:pt x="23320" y="23703"/>
                    </a:lnTo>
                    <a:lnTo>
                      <a:pt x="23362" y="23695"/>
                    </a:lnTo>
                    <a:lnTo>
                      <a:pt x="23403" y="23678"/>
                    </a:lnTo>
                    <a:lnTo>
                      <a:pt x="23437" y="23661"/>
                    </a:lnTo>
                    <a:lnTo>
                      <a:pt x="23520" y="23620"/>
                    </a:lnTo>
                    <a:lnTo>
                      <a:pt x="23594" y="23570"/>
                    </a:lnTo>
                    <a:lnTo>
                      <a:pt x="23711" y="23512"/>
                    </a:lnTo>
                    <a:lnTo>
                      <a:pt x="23835" y="23462"/>
                    </a:lnTo>
                    <a:lnTo>
                      <a:pt x="23960" y="23429"/>
                    </a:lnTo>
                    <a:lnTo>
                      <a:pt x="24093" y="23404"/>
                    </a:lnTo>
                    <a:lnTo>
                      <a:pt x="24226" y="23396"/>
                    </a:lnTo>
                    <a:lnTo>
                      <a:pt x="24367" y="23387"/>
                    </a:lnTo>
                    <a:lnTo>
                      <a:pt x="24633" y="23387"/>
                    </a:lnTo>
                    <a:lnTo>
                      <a:pt x="24832" y="23396"/>
                    </a:lnTo>
                    <a:lnTo>
                      <a:pt x="24932" y="23404"/>
                    </a:lnTo>
                    <a:lnTo>
                      <a:pt x="25023" y="23421"/>
                    </a:lnTo>
                    <a:lnTo>
                      <a:pt x="25123" y="23445"/>
                    </a:lnTo>
                    <a:lnTo>
                      <a:pt x="25206" y="23479"/>
                    </a:lnTo>
                    <a:lnTo>
                      <a:pt x="25297" y="23520"/>
                    </a:lnTo>
                    <a:lnTo>
                      <a:pt x="25372" y="23578"/>
                    </a:lnTo>
                    <a:lnTo>
                      <a:pt x="25422" y="23628"/>
                    </a:lnTo>
                    <a:lnTo>
                      <a:pt x="25463" y="23678"/>
                    </a:lnTo>
                    <a:lnTo>
                      <a:pt x="25496" y="23736"/>
                    </a:lnTo>
                    <a:lnTo>
                      <a:pt x="25521" y="23794"/>
                    </a:lnTo>
                    <a:lnTo>
                      <a:pt x="25546" y="23852"/>
                    </a:lnTo>
                    <a:lnTo>
                      <a:pt x="25563" y="23919"/>
                    </a:lnTo>
                    <a:lnTo>
                      <a:pt x="25588" y="24060"/>
                    </a:lnTo>
                    <a:lnTo>
                      <a:pt x="25588" y="24201"/>
                    </a:lnTo>
                    <a:lnTo>
                      <a:pt x="25579" y="24342"/>
                    </a:lnTo>
                    <a:lnTo>
                      <a:pt x="25563" y="24492"/>
                    </a:lnTo>
                    <a:lnTo>
                      <a:pt x="25546" y="24633"/>
                    </a:lnTo>
                    <a:lnTo>
                      <a:pt x="25961" y="24508"/>
                    </a:lnTo>
                    <a:lnTo>
                      <a:pt x="26177" y="24459"/>
                    </a:lnTo>
                    <a:lnTo>
                      <a:pt x="26385" y="24409"/>
                    </a:lnTo>
                    <a:lnTo>
                      <a:pt x="26601" y="24376"/>
                    </a:lnTo>
                    <a:lnTo>
                      <a:pt x="26817" y="24351"/>
                    </a:lnTo>
                    <a:lnTo>
                      <a:pt x="27033" y="24334"/>
                    </a:lnTo>
                    <a:lnTo>
                      <a:pt x="27249" y="24342"/>
                    </a:lnTo>
                    <a:lnTo>
                      <a:pt x="27406" y="24359"/>
                    </a:lnTo>
                    <a:lnTo>
                      <a:pt x="27564" y="24384"/>
                    </a:lnTo>
                    <a:lnTo>
                      <a:pt x="27722" y="24425"/>
                    </a:lnTo>
                    <a:lnTo>
                      <a:pt x="27871" y="24467"/>
                    </a:lnTo>
                    <a:lnTo>
                      <a:pt x="28029" y="24525"/>
                    </a:lnTo>
                    <a:lnTo>
                      <a:pt x="28179" y="24583"/>
                    </a:lnTo>
                    <a:lnTo>
                      <a:pt x="28469" y="24716"/>
                    </a:lnTo>
                    <a:lnTo>
                      <a:pt x="29416" y="25181"/>
                    </a:lnTo>
                    <a:lnTo>
                      <a:pt x="29657" y="25289"/>
                    </a:lnTo>
                    <a:lnTo>
                      <a:pt x="29773" y="25339"/>
                    </a:lnTo>
                    <a:lnTo>
                      <a:pt x="29906" y="25372"/>
                    </a:lnTo>
                    <a:lnTo>
                      <a:pt x="30022" y="25397"/>
                    </a:lnTo>
                    <a:lnTo>
                      <a:pt x="30147" y="25414"/>
                    </a:lnTo>
                    <a:lnTo>
                      <a:pt x="30272" y="25414"/>
                    </a:lnTo>
                    <a:lnTo>
                      <a:pt x="30388" y="25405"/>
                    </a:lnTo>
                    <a:lnTo>
                      <a:pt x="30512" y="25389"/>
                    </a:lnTo>
                    <a:lnTo>
                      <a:pt x="30637" y="25372"/>
                    </a:lnTo>
                    <a:lnTo>
                      <a:pt x="30878" y="25322"/>
                    </a:lnTo>
                    <a:lnTo>
                      <a:pt x="31110" y="25256"/>
                    </a:lnTo>
                    <a:lnTo>
                      <a:pt x="31343" y="25189"/>
                    </a:lnTo>
                    <a:lnTo>
                      <a:pt x="31575" y="25115"/>
                    </a:lnTo>
                    <a:lnTo>
                      <a:pt x="31808" y="25032"/>
                    </a:lnTo>
                    <a:lnTo>
                      <a:pt x="31874" y="24998"/>
                    </a:lnTo>
                    <a:lnTo>
                      <a:pt x="31933" y="24965"/>
                    </a:lnTo>
                    <a:lnTo>
                      <a:pt x="31957" y="24940"/>
                    </a:lnTo>
                    <a:lnTo>
                      <a:pt x="31982" y="24915"/>
                    </a:lnTo>
                    <a:lnTo>
                      <a:pt x="31999" y="24882"/>
                    </a:lnTo>
                    <a:lnTo>
                      <a:pt x="31999" y="24849"/>
                    </a:lnTo>
                    <a:lnTo>
                      <a:pt x="31999" y="24816"/>
                    </a:lnTo>
                    <a:lnTo>
                      <a:pt x="31991" y="24783"/>
                    </a:lnTo>
                    <a:lnTo>
                      <a:pt x="31957" y="24716"/>
                    </a:lnTo>
                    <a:lnTo>
                      <a:pt x="31933" y="24650"/>
                    </a:lnTo>
                    <a:lnTo>
                      <a:pt x="31924" y="24608"/>
                    </a:lnTo>
                    <a:lnTo>
                      <a:pt x="31924" y="24575"/>
                    </a:lnTo>
                    <a:lnTo>
                      <a:pt x="31933" y="24525"/>
                    </a:lnTo>
                    <a:lnTo>
                      <a:pt x="31957" y="24484"/>
                    </a:lnTo>
                    <a:lnTo>
                      <a:pt x="32007" y="24401"/>
                    </a:lnTo>
                    <a:lnTo>
                      <a:pt x="32065" y="24317"/>
                    </a:lnTo>
                    <a:lnTo>
                      <a:pt x="32124" y="24243"/>
                    </a:lnTo>
                    <a:lnTo>
                      <a:pt x="32190" y="24176"/>
                    </a:lnTo>
                    <a:lnTo>
                      <a:pt x="32232" y="24151"/>
                    </a:lnTo>
                    <a:lnTo>
                      <a:pt x="32273" y="24126"/>
                    </a:lnTo>
                    <a:lnTo>
                      <a:pt x="32315" y="24110"/>
                    </a:lnTo>
                    <a:lnTo>
                      <a:pt x="32364" y="24093"/>
                    </a:lnTo>
                    <a:lnTo>
                      <a:pt x="32414" y="24085"/>
                    </a:lnTo>
                    <a:lnTo>
                      <a:pt x="32456" y="24077"/>
                    </a:lnTo>
                    <a:lnTo>
                      <a:pt x="32506" y="24085"/>
                    </a:lnTo>
                    <a:lnTo>
                      <a:pt x="32555" y="24102"/>
                    </a:lnTo>
                    <a:lnTo>
                      <a:pt x="32580" y="24110"/>
                    </a:lnTo>
                    <a:lnTo>
                      <a:pt x="32605" y="24126"/>
                    </a:lnTo>
                    <a:lnTo>
                      <a:pt x="32630" y="24160"/>
                    </a:lnTo>
                    <a:lnTo>
                      <a:pt x="32647" y="24201"/>
                    </a:lnTo>
                    <a:lnTo>
                      <a:pt x="32663" y="24234"/>
                    </a:lnTo>
                    <a:lnTo>
                      <a:pt x="32688" y="24259"/>
                    </a:lnTo>
                    <a:lnTo>
                      <a:pt x="32722" y="24293"/>
                    </a:lnTo>
                    <a:lnTo>
                      <a:pt x="32755" y="24309"/>
                    </a:lnTo>
                    <a:lnTo>
                      <a:pt x="32821" y="24342"/>
                    </a:lnTo>
                    <a:lnTo>
                      <a:pt x="32904" y="24367"/>
                    </a:lnTo>
                    <a:lnTo>
                      <a:pt x="32987" y="24376"/>
                    </a:lnTo>
                    <a:lnTo>
                      <a:pt x="33070" y="24384"/>
                    </a:lnTo>
                    <a:lnTo>
                      <a:pt x="33162" y="24376"/>
                    </a:lnTo>
                    <a:lnTo>
                      <a:pt x="33245" y="24367"/>
                    </a:lnTo>
                    <a:lnTo>
                      <a:pt x="33153" y="23977"/>
                    </a:lnTo>
                    <a:lnTo>
                      <a:pt x="33145" y="23944"/>
                    </a:lnTo>
                    <a:lnTo>
                      <a:pt x="33145" y="23927"/>
                    </a:lnTo>
                    <a:lnTo>
                      <a:pt x="33153" y="23911"/>
                    </a:lnTo>
                    <a:lnTo>
                      <a:pt x="33178" y="23886"/>
                    </a:lnTo>
                    <a:lnTo>
                      <a:pt x="33203" y="23869"/>
                    </a:lnTo>
                    <a:lnTo>
                      <a:pt x="33411" y="23794"/>
                    </a:lnTo>
                    <a:lnTo>
                      <a:pt x="33618" y="23728"/>
                    </a:lnTo>
                    <a:lnTo>
                      <a:pt x="33826" y="23670"/>
                    </a:lnTo>
                    <a:lnTo>
                      <a:pt x="34042" y="23620"/>
                    </a:lnTo>
                    <a:lnTo>
                      <a:pt x="34258" y="23587"/>
                    </a:lnTo>
                    <a:lnTo>
                      <a:pt x="34474" y="23562"/>
                    </a:lnTo>
                    <a:lnTo>
                      <a:pt x="34690" y="23545"/>
                    </a:lnTo>
                    <a:lnTo>
                      <a:pt x="34914" y="23545"/>
                    </a:lnTo>
                    <a:lnTo>
                      <a:pt x="35105" y="23553"/>
                    </a:lnTo>
                    <a:lnTo>
                      <a:pt x="35304" y="23570"/>
                    </a:lnTo>
                    <a:lnTo>
                      <a:pt x="35686" y="23620"/>
                    </a:lnTo>
                    <a:lnTo>
                      <a:pt x="36077" y="23670"/>
                    </a:lnTo>
                    <a:lnTo>
                      <a:pt x="36268" y="23686"/>
                    </a:lnTo>
                    <a:lnTo>
                      <a:pt x="36459" y="23703"/>
                    </a:lnTo>
                    <a:lnTo>
                      <a:pt x="36467" y="23670"/>
                    </a:lnTo>
                    <a:lnTo>
                      <a:pt x="36467" y="23039"/>
                    </a:lnTo>
                    <a:lnTo>
                      <a:pt x="36467" y="22906"/>
                    </a:lnTo>
                    <a:lnTo>
                      <a:pt x="36475" y="22773"/>
                    </a:lnTo>
                    <a:lnTo>
                      <a:pt x="36500" y="22499"/>
                    </a:lnTo>
                    <a:lnTo>
                      <a:pt x="36808" y="22515"/>
                    </a:lnTo>
                    <a:lnTo>
                      <a:pt x="37115" y="22524"/>
                    </a:lnTo>
                    <a:lnTo>
                      <a:pt x="37729" y="22524"/>
                    </a:lnTo>
                    <a:lnTo>
                      <a:pt x="37729" y="22391"/>
                    </a:lnTo>
                    <a:lnTo>
                      <a:pt x="37771" y="22374"/>
                    </a:lnTo>
                    <a:lnTo>
                      <a:pt x="37821" y="22358"/>
                    </a:lnTo>
                    <a:lnTo>
                      <a:pt x="37879" y="22349"/>
                    </a:lnTo>
                    <a:lnTo>
                      <a:pt x="37929" y="22349"/>
                    </a:lnTo>
                    <a:lnTo>
                      <a:pt x="37979" y="22358"/>
                    </a:lnTo>
                    <a:lnTo>
                      <a:pt x="38028" y="22366"/>
                    </a:lnTo>
                    <a:lnTo>
                      <a:pt x="38078" y="22382"/>
                    </a:lnTo>
                    <a:lnTo>
                      <a:pt x="38120" y="22407"/>
                    </a:lnTo>
                    <a:lnTo>
                      <a:pt x="38095" y="22881"/>
                    </a:lnTo>
                    <a:lnTo>
                      <a:pt x="38045" y="23354"/>
                    </a:lnTo>
                    <a:lnTo>
                      <a:pt x="38012" y="23371"/>
                    </a:lnTo>
                    <a:lnTo>
                      <a:pt x="37987" y="23387"/>
                    </a:lnTo>
                    <a:lnTo>
                      <a:pt x="37954" y="23412"/>
                    </a:lnTo>
                    <a:lnTo>
                      <a:pt x="37929" y="23437"/>
                    </a:lnTo>
                    <a:lnTo>
                      <a:pt x="37904" y="23495"/>
                    </a:lnTo>
                    <a:lnTo>
                      <a:pt x="37887" y="23562"/>
                    </a:lnTo>
                    <a:lnTo>
                      <a:pt x="37887" y="23628"/>
                    </a:lnTo>
                    <a:lnTo>
                      <a:pt x="37896" y="23695"/>
                    </a:lnTo>
                    <a:lnTo>
                      <a:pt x="38394" y="23695"/>
                    </a:lnTo>
                    <a:lnTo>
                      <a:pt x="38394" y="20995"/>
                    </a:lnTo>
                    <a:lnTo>
                      <a:pt x="35985" y="21012"/>
                    </a:lnTo>
                    <a:lnTo>
                      <a:pt x="35861" y="21004"/>
                    </a:lnTo>
                    <a:lnTo>
                      <a:pt x="35803" y="20995"/>
                    </a:lnTo>
                    <a:lnTo>
                      <a:pt x="35745" y="20979"/>
                    </a:lnTo>
                    <a:lnTo>
                      <a:pt x="35695" y="20962"/>
                    </a:lnTo>
                    <a:lnTo>
                      <a:pt x="35645" y="20929"/>
                    </a:lnTo>
                    <a:lnTo>
                      <a:pt x="35603" y="20896"/>
                    </a:lnTo>
                    <a:lnTo>
                      <a:pt x="35578" y="20846"/>
                    </a:lnTo>
                    <a:lnTo>
                      <a:pt x="35570" y="20813"/>
                    </a:lnTo>
                    <a:lnTo>
                      <a:pt x="35562" y="20771"/>
                    </a:lnTo>
                    <a:lnTo>
                      <a:pt x="35570" y="20738"/>
                    </a:lnTo>
                    <a:lnTo>
                      <a:pt x="35570" y="20697"/>
                    </a:lnTo>
                    <a:lnTo>
                      <a:pt x="35595" y="20622"/>
                    </a:lnTo>
                    <a:lnTo>
                      <a:pt x="35628" y="20547"/>
                    </a:lnTo>
                    <a:lnTo>
                      <a:pt x="39191" y="12732"/>
                    </a:lnTo>
                    <a:lnTo>
                      <a:pt x="39249" y="12574"/>
                    </a:lnTo>
                    <a:lnTo>
                      <a:pt x="39307" y="12416"/>
                    </a:lnTo>
                    <a:lnTo>
                      <a:pt x="39399" y="12093"/>
                    </a:lnTo>
                    <a:lnTo>
                      <a:pt x="39440" y="11927"/>
                    </a:lnTo>
                    <a:lnTo>
                      <a:pt x="39490" y="11769"/>
                    </a:lnTo>
                    <a:lnTo>
                      <a:pt x="39548" y="11611"/>
                    </a:lnTo>
                    <a:lnTo>
                      <a:pt x="39615" y="11461"/>
                    </a:lnTo>
                    <a:lnTo>
                      <a:pt x="39980" y="10714"/>
                    </a:lnTo>
                    <a:lnTo>
                      <a:pt x="39997" y="10672"/>
                    </a:lnTo>
                    <a:lnTo>
                      <a:pt x="40013" y="10623"/>
                    </a:lnTo>
                    <a:lnTo>
                      <a:pt x="40022" y="10581"/>
                    </a:lnTo>
                    <a:lnTo>
                      <a:pt x="40022" y="10531"/>
                    </a:lnTo>
                    <a:lnTo>
                      <a:pt x="40005" y="10506"/>
                    </a:lnTo>
                    <a:lnTo>
                      <a:pt x="39988" y="10490"/>
                    </a:lnTo>
                    <a:lnTo>
                      <a:pt x="39955" y="10448"/>
                    </a:lnTo>
                    <a:lnTo>
                      <a:pt x="39905" y="10423"/>
                    </a:lnTo>
                    <a:lnTo>
                      <a:pt x="39847" y="10398"/>
                    </a:lnTo>
                    <a:lnTo>
                      <a:pt x="39532" y="10290"/>
                    </a:lnTo>
                    <a:lnTo>
                      <a:pt x="39216" y="10191"/>
                    </a:lnTo>
                    <a:lnTo>
                      <a:pt x="38892" y="10099"/>
                    </a:lnTo>
                    <a:lnTo>
                      <a:pt x="38568" y="10016"/>
                    </a:lnTo>
                    <a:lnTo>
                      <a:pt x="37912" y="9842"/>
                    </a:lnTo>
                    <a:lnTo>
                      <a:pt x="37597" y="9751"/>
                    </a:lnTo>
                    <a:lnTo>
                      <a:pt x="37273" y="9651"/>
                    </a:lnTo>
                    <a:lnTo>
                      <a:pt x="37107" y="9601"/>
                    </a:lnTo>
                    <a:lnTo>
                      <a:pt x="36932" y="9551"/>
                    </a:lnTo>
                    <a:lnTo>
                      <a:pt x="36575" y="9477"/>
                    </a:lnTo>
                    <a:lnTo>
                      <a:pt x="36218" y="9394"/>
                    </a:lnTo>
                    <a:lnTo>
                      <a:pt x="36035" y="9352"/>
                    </a:lnTo>
                    <a:lnTo>
                      <a:pt x="35869" y="9302"/>
                    </a:lnTo>
                    <a:lnTo>
                      <a:pt x="35695" y="9252"/>
                    </a:lnTo>
                    <a:lnTo>
                      <a:pt x="35529" y="9194"/>
                    </a:lnTo>
                    <a:lnTo>
                      <a:pt x="35371" y="9128"/>
                    </a:lnTo>
                    <a:lnTo>
                      <a:pt x="35221" y="9045"/>
                    </a:lnTo>
                    <a:lnTo>
                      <a:pt x="35080" y="8962"/>
                    </a:lnTo>
                    <a:lnTo>
                      <a:pt x="34947" y="8854"/>
                    </a:lnTo>
                    <a:lnTo>
                      <a:pt x="34831" y="8737"/>
                    </a:lnTo>
                    <a:lnTo>
                      <a:pt x="34773" y="8671"/>
                    </a:lnTo>
                    <a:lnTo>
                      <a:pt x="34723" y="8605"/>
                    </a:lnTo>
                    <a:lnTo>
                      <a:pt x="34673" y="8546"/>
                    </a:lnTo>
                    <a:lnTo>
                      <a:pt x="34623" y="8488"/>
                    </a:lnTo>
                    <a:lnTo>
                      <a:pt x="34565" y="8447"/>
                    </a:lnTo>
                    <a:lnTo>
                      <a:pt x="34507" y="8405"/>
                    </a:lnTo>
                    <a:lnTo>
                      <a:pt x="34441" y="8372"/>
                    </a:lnTo>
                    <a:lnTo>
                      <a:pt x="34374" y="8339"/>
                    </a:lnTo>
                    <a:lnTo>
                      <a:pt x="34299" y="8314"/>
                    </a:lnTo>
                    <a:lnTo>
                      <a:pt x="34225" y="8297"/>
                    </a:lnTo>
                    <a:lnTo>
                      <a:pt x="34150" y="8289"/>
                    </a:lnTo>
                    <a:lnTo>
                      <a:pt x="34075" y="8281"/>
                    </a:lnTo>
                    <a:lnTo>
                      <a:pt x="33917" y="8272"/>
                    </a:lnTo>
                    <a:lnTo>
                      <a:pt x="33760" y="8289"/>
                    </a:lnTo>
                    <a:lnTo>
                      <a:pt x="33610" y="8314"/>
                    </a:lnTo>
                    <a:lnTo>
                      <a:pt x="33461" y="8347"/>
                    </a:lnTo>
                    <a:lnTo>
                      <a:pt x="33311" y="8397"/>
                    </a:lnTo>
                    <a:lnTo>
                      <a:pt x="33021" y="8488"/>
                    </a:lnTo>
                    <a:lnTo>
                      <a:pt x="32871" y="8538"/>
                    </a:lnTo>
                    <a:lnTo>
                      <a:pt x="32722" y="8571"/>
                    </a:lnTo>
                    <a:lnTo>
                      <a:pt x="32572" y="8605"/>
                    </a:lnTo>
                    <a:lnTo>
                      <a:pt x="32423" y="8621"/>
                    </a:lnTo>
                    <a:lnTo>
                      <a:pt x="32423" y="8621"/>
                    </a:lnTo>
                    <a:lnTo>
                      <a:pt x="32447" y="8596"/>
                    </a:lnTo>
                    <a:lnTo>
                      <a:pt x="32464" y="8571"/>
                    </a:lnTo>
                    <a:lnTo>
                      <a:pt x="32472" y="8538"/>
                    </a:lnTo>
                    <a:lnTo>
                      <a:pt x="32481" y="8513"/>
                    </a:lnTo>
                    <a:lnTo>
                      <a:pt x="32472" y="8447"/>
                    </a:lnTo>
                    <a:lnTo>
                      <a:pt x="32447" y="8389"/>
                    </a:lnTo>
                    <a:lnTo>
                      <a:pt x="32406" y="8330"/>
                    </a:lnTo>
                    <a:lnTo>
                      <a:pt x="32364" y="8272"/>
                    </a:lnTo>
                    <a:lnTo>
                      <a:pt x="32306" y="8231"/>
                    </a:lnTo>
                    <a:lnTo>
                      <a:pt x="32240" y="8206"/>
                    </a:lnTo>
                    <a:lnTo>
                      <a:pt x="32173" y="8181"/>
                    </a:lnTo>
                    <a:lnTo>
                      <a:pt x="32107" y="8173"/>
                    </a:lnTo>
                    <a:lnTo>
                      <a:pt x="31966" y="8156"/>
                    </a:lnTo>
                    <a:lnTo>
                      <a:pt x="31825" y="8139"/>
                    </a:lnTo>
                    <a:lnTo>
                      <a:pt x="31758" y="8123"/>
                    </a:lnTo>
                    <a:lnTo>
                      <a:pt x="31700" y="8090"/>
                    </a:lnTo>
                    <a:lnTo>
                      <a:pt x="31683" y="8040"/>
                    </a:lnTo>
                    <a:lnTo>
                      <a:pt x="31683" y="7990"/>
                    </a:lnTo>
                    <a:lnTo>
                      <a:pt x="31692" y="7932"/>
                    </a:lnTo>
                    <a:lnTo>
                      <a:pt x="31708" y="7890"/>
                    </a:lnTo>
                    <a:lnTo>
                      <a:pt x="31733" y="7840"/>
                    </a:lnTo>
                    <a:lnTo>
                      <a:pt x="31766" y="7799"/>
                    </a:lnTo>
                    <a:lnTo>
                      <a:pt x="31800" y="7757"/>
                    </a:lnTo>
                    <a:lnTo>
                      <a:pt x="31841" y="7716"/>
                    </a:lnTo>
                    <a:lnTo>
                      <a:pt x="31891" y="7691"/>
                    </a:lnTo>
                    <a:lnTo>
                      <a:pt x="31941" y="7666"/>
                    </a:lnTo>
                    <a:lnTo>
                      <a:pt x="31991" y="7641"/>
                    </a:lnTo>
                    <a:lnTo>
                      <a:pt x="32049" y="7625"/>
                    </a:lnTo>
                    <a:lnTo>
                      <a:pt x="32157" y="7625"/>
                    </a:lnTo>
                    <a:lnTo>
                      <a:pt x="32215" y="7633"/>
                    </a:lnTo>
                    <a:lnTo>
                      <a:pt x="32265" y="7649"/>
                    </a:lnTo>
                    <a:lnTo>
                      <a:pt x="32281" y="7600"/>
                    </a:lnTo>
                    <a:lnTo>
                      <a:pt x="32281" y="7542"/>
                    </a:lnTo>
                    <a:lnTo>
                      <a:pt x="32273" y="7492"/>
                    </a:lnTo>
                    <a:lnTo>
                      <a:pt x="32256" y="7442"/>
                    </a:lnTo>
                    <a:lnTo>
                      <a:pt x="32232" y="7392"/>
                    </a:lnTo>
                    <a:lnTo>
                      <a:pt x="32198" y="7350"/>
                    </a:lnTo>
                    <a:lnTo>
                      <a:pt x="32165" y="7309"/>
                    </a:lnTo>
                    <a:lnTo>
                      <a:pt x="32124" y="7267"/>
                    </a:lnTo>
                    <a:lnTo>
                      <a:pt x="32041" y="7201"/>
                    </a:lnTo>
                    <a:lnTo>
                      <a:pt x="31949" y="7151"/>
                    </a:lnTo>
                    <a:lnTo>
                      <a:pt x="31850" y="7093"/>
                    </a:lnTo>
                    <a:lnTo>
                      <a:pt x="31758" y="7043"/>
                    </a:lnTo>
                    <a:lnTo>
                      <a:pt x="31667" y="6977"/>
                    </a:lnTo>
                    <a:lnTo>
                      <a:pt x="31575" y="6902"/>
                    </a:lnTo>
                    <a:lnTo>
                      <a:pt x="31501" y="6819"/>
                    </a:lnTo>
                    <a:lnTo>
                      <a:pt x="31426" y="6728"/>
                    </a:lnTo>
                    <a:lnTo>
                      <a:pt x="31360" y="6636"/>
                    </a:lnTo>
                    <a:lnTo>
                      <a:pt x="31293" y="6537"/>
                    </a:lnTo>
                    <a:lnTo>
                      <a:pt x="31177" y="6337"/>
                    </a:lnTo>
                    <a:lnTo>
                      <a:pt x="31077" y="6146"/>
                    </a:lnTo>
                    <a:lnTo>
                      <a:pt x="30986" y="5955"/>
                    </a:lnTo>
                    <a:lnTo>
                      <a:pt x="30894" y="5764"/>
                    </a:lnTo>
                    <a:lnTo>
                      <a:pt x="30811" y="5573"/>
                    </a:lnTo>
                    <a:lnTo>
                      <a:pt x="30728" y="5374"/>
                    </a:lnTo>
                    <a:lnTo>
                      <a:pt x="30654" y="5175"/>
                    </a:lnTo>
                    <a:lnTo>
                      <a:pt x="30587" y="4967"/>
                    </a:lnTo>
                    <a:lnTo>
                      <a:pt x="30521" y="4768"/>
                    </a:lnTo>
                    <a:lnTo>
                      <a:pt x="30454" y="4527"/>
                    </a:lnTo>
                    <a:lnTo>
                      <a:pt x="30380" y="4286"/>
                    </a:lnTo>
                    <a:lnTo>
                      <a:pt x="30346" y="4161"/>
                    </a:lnTo>
                    <a:lnTo>
                      <a:pt x="30297" y="4045"/>
                    </a:lnTo>
                    <a:lnTo>
                      <a:pt x="30247" y="3929"/>
                    </a:lnTo>
                    <a:lnTo>
                      <a:pt x="30189" y="3821"/>
                    </a:lnTo>
                    <a:lnTo>
                      <a:pt x="30089" y="3671"/>
                    </a:lnTo>
                    <a:lnTo>
                      <a:pt x="29973" y="3530"/>
                    </a:lnTo>
                    <a:lnTo>
                      <a:pt x="29848" y="3397"/>
                    </a:lnTo>
                    <a:lnTo>
                      <a:pt x="29715" y="3273"/>
                    </a:lnTo>
                    <a:lnTo>
                      <a:pt x="29566" y="3165"/>
                    </a:lnTo>
                    <a:lnTo>
                      <a:pt x="29416" y="3057"/>
                    </a:lnTo>
                    <a:lnTo>
                      <a:pt x="29258" y="2957"/>
                    </a:lnTo>
                    <a:lnTo>
                      <a:pt x="29101" y="2866"/>
                    </a:lnTo>
                    <a:lnTo>
                      <a:pt x="28827" y="2708"/>
                    </a:lnTo>
                    <a:lnTo>
                      <a:pt x="28685" y="2642"/>
                    </a:lnTo>
                    <a:lnTo>
                      <a:pt x="28536" y="2575"/>
                    </a:lnTo>
                    <a:lnTo>
                      <a:pt x="28386" y="2517"/>
                    </a:lnTo>
                    <a:lnTo>
                      <a:pt x="28237" y="2475"/>
                    </a:lnTo>
                    <a:lnTo>
                      <a:pt x="28087" y="2434"/>
                    </a:lnTo>
                    <a:lnTo>
                      <a:pt x="27930" y="2401"/>
                    </a:lnTo>
                    <a:lnTo>
                      <a:pt x="27672" y="2368"/>
                    </a:lnTo>
                    <a:lnTo>
                      <a:pt x="27548" y="2351"/>
                    </a:lnTo>
                    <a:lnTo>
                      <a:pt x="27415" y="2334"/>
                    </a:lnTo>
                    <a:lnTo>
                      <a:pt x="27282" y="2309"/>
                    </a:lnTo>
                    <a:lnTo>
                      <a:pt x="27141" y="2276"/>
                    </a:lnTo>
                    <a:lnTo>
                      <a:pt x="26875" y="2193"/>
                    </a:lnTo>
                    <a:lnTo>
                      <a:pt x="26659" y="2135"/>
                    </a:lnTo>
                    <a:lnTo>
                      <a:pt x="26443" y="2085"/>
                    </a:lnTo>
                    <a:lnTo>
                      <a:pt x="26227" y="2044"/>
                    </a:lnTo>
                    <a:lnTo>
                      <a:pt x="26011" y="2010"/>
                    </a:lnTo>
                    <a:lnTo>
                      <a:pt x="25787" y="1977"/>
                    </a:lnTo>
                    <a:lnTo>
                      <a:pt x="25571" y="1961"/>
                    </a:lnTo>
                    <a:lnTo>
                      <a:pt x="25347" y="1944"/>
                    </a:lnTo>
                    <a:lnTo>
                      <a:pt x="25123" y="1936"/>
                    </a:lnTo>
                    <a:lnTo>
                      <a:pt x="24682" y="1936"/>
                    </a:lnTo>
                    <a:lnTo>
                      <a:pt x="24466" y="1952"/>
                    </a:lnTo>
                    <a:lnTo>
                      <a:pt x="24242" y="1969"/>
                    </a:lnTo>
                    <a:lnTo>
                      <a:pt x="24026" y="1994"/>
                    </a:lnTo>
                    <a:lnTo>
                      <a:pt x="23802" y="2027"/>
                    </a:lnTo>
                    <a:lnTo>
                      <a:pt x="23586" y="2060"/>
                    </a:lnTo>
                    <a:lnTo>
                      <a:pt x="23370" y="2110"/>
                    </a:lnTo>
                    <a:lnTo>
                      <a:pt x="23138" y="2168"/>
                    </a:lnTo>
                    <a:lnTo>
                      <a:pt x="23030" y="2201"/>
                    </a:lnTo>
                    <a:lnTo>
                      <a:pt x="22913" y="2243"/>
                    </a:lnTo>
                    <a:lnTo>
                      <a:pt x="22805" y="2293"/>
                    </a:lnTo>
                    <a:lnTo>
                      <a:pt x="22706" y="2351"/>
                    </a:lnTo>
                    <a:lnTo>
                      <a:pt x="22606" y="2409"/>
                    </a:lnTo>
                    <a:lnTo>
                      <a:pt x="22515" y="2484"/>
                    </a:lnTo>
                    <a:lnTo>
                      <a:pt x="22432" y="2567"/>
                    </a:lnTo>
                    <a:lnTo>
                      <a:pt x="22357" y="2667"/>
                    </a:lnTo>
                    <a:lnTo>
                      <a:pt x="22299" y="2766"/>
                    </a:lnTo>
                    <a:lnTo>
                      <a:pt x="22257" y="2882"/>
                    </a:lnTo>
                    <a:lnTo>
                      <a:pt x="22232" y="2990"/>
                    </a:lnTo>
                    <a:lnTo>
                      <a:pt x="22224" y="3107"/>
                    </a:lnTo>
                    <a:lnTo>
                      <a:pt x="22224" y="3165"/>
                    </a:lnTo>
                    <a:lnTo>
                      <a:pt x="22232" y="3223"/>
                    </a:lnTo>
                    <a:lnTo>
                      <a:pt x="22249" y="3281"/>
                    </a:lnTo>
                    <a:lnTo>
                      <a:pt x="22266" y="3331"/>
                    </a:lnTo>
                    <a:lnTo>
                      <a:pt x="22299" y="3406"/>
                    </a:lnTo>
                    <a:lnTo>
                      <a:pt x="22307" y="3447"/>
                    </a:lnTo>
                    <a:lnTo>
                      <a:pt x="22307" y="3489"/>
                    </a:lnTo>
                    <a:lnTo>
                      <a:pt x="22291" y="3514"/>
                    </a:lnTo>
                    <a:lnTo>
                      <a:pt x="22282" y="3530"/>
                    </a:lnTo>
                    <a:lnTo>
                      <a:pt x="22241" y="3563"/>
                    </a:lnTo>
                    <a:lnTo>
                      <a:pt x="22191" y="3588"/>
                    </a:lnTo>
                    <a:lnTo>
                      <a:pt x="22141" y="3613"/>
                    </a:lnTo>
                    <a:lnTo>
                      <a:pt x="21958" y="3671"/>
                    </a:lnTo>
                    <a:lnTo>
                      <a:pt x="21784" y="3754"/>
                    </a:lnTo>
                    <a:lnTo>
                      <a:pt x="21618" y="3838"/>
                    </a:lnTo>
                    <a:lnTo>
                      <a:pt x="21452" y="3937"/>
                    </a:lnTo>
                    <a:lnTo>
                      <a:pt x="21294" y="4045"/>
                    </a:lnTo>
                    <a:lnTo>
                      <a:pt x="21144" y="4161"/>
                    </a:lnTo>
                    <a:lnTo>
                      <a:pt x="21012" y="4294"/>
                    </a:lnTo>
                    <a:lnTo>
                      <a:pt x="20879" y="4427"/>
                    </a:lnTo>
                    <a:lnTo>
                      <a:pt x="20812" y="4502"/>
                    </a:lnTo>
                    <a:lnTo>
                      <a:pt x="20762" y="4585"/>
                    </a:lnTo>
                    <a:lnTo>
                      <a:pt x="20721" y="4668"/>
                    </a:lnTo>
                    <a:lnTo>
                      <a:pt x="20704" y="4710"/>
                    </a:lnTo>
                    <a:lnTo>
                      <a:pt x="20696" y="4759"/>
                    </a:lnTo>
                    <a:lnTo>
                      <a:pt x="20696" y="4834"/>
                    </a:lnTo>
                    <a:lnTo>
                      <a:pt x="20704" y="4909"/>
                    </a:lnTo>
                    <a:lnTo>
                      <a:pt x="20729" y="5050"/>
                    </a:lnTo>
                    <a:lnTo>
                      <a:pt x="20729" y="5125"/>
                    </a:lnTo>
                    <a:lnTo>
                      <a:pt x="20729" y="5191"/>
                    </a:lnTo>
                    <a:lnTo>
                      <a:pt x="20713" y="5249"/>
                    </a:lnTo>
                    <a:lnTo>
                      <a:pt x="20696" y="5283"/>
                    </a:lnTo>
                    <a:lnTo>
                      <a:pt x="20671" y="5307"/>
                    </a:lnTo>
                    <a:lnTo>
                      <a:pt x="20630" y="5341"/>
                    </a:lnTo>
                    <a:lnTo>
                      <a:pt x="20571" y="5357"/>
                    </a:lnTo>
                    <a:lnTo>
                      <a:pt x="20463" y="5357"/>
                    </a:lnTo>
                    <a:lnTo>
                      <a:pt x="20405" y="5341"/>
                    </a:lnTo>
                    <a:lnTo>
                      <a:pt x="20347" y="5316"/>
                    </a:lnTo>
                    <a:lnTo>
                      <a:pt x="20297" y="5283"/>
                    </a:lnTo>
                    <a:lnTo>
                      <a:pt x="20248" y="5241"/>
                    </a:lnTo>
                    <a:lnTo>
                      <a:pt x="20148" y="5158"/>
                    </a:lnTo>
                    <a:lnTo>
                      <a:pt x="20040" y="5083"/>
                    </a:lnTo>
                    <a:lnTo>
                      <a:pt x="19982" y="5050"/>
                    </a:lnTo>
                    <a:lnTo>
                      <a:pt x="19924" y="5017"/>
                    </a:lnTo>
                    <a:lnTo>
                      <a:pt x="19866" y="5000"/>
                    </a:lnTo>
                    <a:lnTo>
                      <a:pt x="19807" y="4984"/>
                    </a:lnTo>
                    <a:lnTo>
                      <a:pt x="19782" y="4959"/>
                    </a:lnTo>
                    <a:lnTo>
                      <a:pt x="19758" y="4942"/>
                    </a:lnTo>
                    <a:lnTo>
                      <a:pt x="19708" y="4917"/>
                    </a:lnTo>
                    <a:lnTo>
                      <a:pt x="19583" y="4917"/>
                    </a:lnTo>
                    <a:lnTo>
                      <a:pt x="19517" y="4934"/>
                    </a:lnTo>
                    <a:lnTo>
                      <a:pt x="19450" y="4959"/>
                    </a:lnTo>
                    <a:lnTo>
                      <a:pt x="19317" y="5017"/>
                    </a:lnTo>
                    <a:lnTo>
                      <a:pt x="19126" y="5100"/>
                    </a:lnTo>
                    <a:lnTo>
                      <a:pt x="18927" y="5166"/>
                    </a:lnTo>
                    <a:lnTo>
                      <a:pt x="18728" y="5224"/>
                    </a:lnTo>
                    <a:lnTo>
                      <a:pt x="18520" y="5258"/>
                    </a:lnTo>
                    <a:lnTo>
                      <a:pt x="18304" y="5274"/>
                    </a:lnTo>
                    <a:lnTo>
                      <a:pt x="18097" y="5274"/>
                    </a:lnTo>
                    <a:lnTo>
                      <a:pt x="17889" y="5249"/>
                    </a:lnTo>
                    <a:lnTo>
                      <a:pt x="17681" y="5216"/>
                    </a:lnTo>
                    <a:lnTo>
                      <a:pt x="17490" y="5175"/>
                    </a:lnTo>
                    <a:lnTo>
                      <a:pt x="17391" y="5158"/>
                    </a:lnTo>
                    <a:lnTo>
                      <a:pt x="17299" y="5141"/>
                    </a:lnTo>
                    <a:lnTo>
                      <a:pt x="17200" y="5141"/>
                    </a:lnTo>
                    <a:lnTo>
                      <a:pt x="17108" y="5158"/>
                    </a:lnTo>
                    <a:lnTo>
                      <a:pt x="17025" y="5183"/>
                    </a:lnTo>
                    <a:lnTo>
                      <a:pt x="16984" y="5208"/>
                    </a:lnTo>
                    <a:lnTo>
                      <a:pt x="16942" y="5233"/>
                    </a:lnTo>
                    <a:lnTo>
                      <a:pt x="16909" y="5266"/>
                    </a:lnTo>
                    <a:lnTo>
                      <a:pt x="16859" y="5283"/>
                    </a:lnTo>
                    <a:lnTo>
                      <a:pt x="16826" y="5291"/>
                    </a:lnTo>
                    <a:lnTo>
                      <a:pt x="16801" y="5283"/>
                    </a:lnTo>
                    <a:lnTo>
                      <a:pt x="16768" y="5274"/>
                    </a:lnTo>
                    <a:lnTo>
                      <a:pt x="16743" y="5258"/>
                    </a:lnTo>
                    <a:lnTo>
                      <a:pt x="16685" y="5200"/>
                    </a:lnTo>
                    <a:lnTo>
                      <a:pt x="16643" y="5150"/>
                    </a:lnTo>
                    <a:lnTo>
                      <a:pt x="16568" y="5067"/>
                    </a:lnTo>
                    <a:lnTo>
                      <a:pt x="16485" y="5000"/>
                    </a:lnTo>
                    <a:lnTo>
                      <a:pt x="16394" y="4942"/>
                    </a:lnTo>
                    <a:lnTo>
                      <a:pt x="16303" y="4892"/>
                    </a:lnTo>
                    <a:lnTo>
                      <a:pt x="16203" y="4851"/>
                    </a:lnTo>
                    <a:lnTo>
                      <a:pt x="16103" y="4809"/>
                    </a:lnTo>
                    <a:lnTo>
                      <a:pt x="15904" y="4734"/>
                    </a:lnTo>
                    <a:lnTo>
                      <a:pt x="15713" y="4660"/>
                    </a:lnTo>
                    <a:lnTo>
                      <a:pt x="15522" y="4577"/>
                    </a:lnTo>
                    <a:lnTo>
                      <a:pt x="15339" y="4494"/>
                    </a:lnTo>
                    <a:lnTo>
                      <a:pt x="15157" y="4402"/>
                    </a:lnTo>
                    <a:lnTo>
                      <a:pt x="14800" y="4211"/>
                    </a:lnTo>
                    <a:lnTo>
                      <a:pt x="14442" y="4012"/>
                    </a:lnTo>
                    <a:lnTo>
                      <a:pt x="14094" y="3796"/>
                    </a:lnTo>
                    <a:lnTo>
                      <a:pt x="13753" y="3572"/>
                    </a:lnTo>
                    <a:lnTo>
                      <a:pt x="13080" y="3115"/>
                    </a:lnTo>
                    <a:lnTo>
                      <a:pt x="12906" y="2990"/>
                    </a:lnTo>
                    <a:lnTo>
                      <a:pt x="12740" y="2866"/>
                    </a:lnTo>
                    <a:lnTo>
                      <a:pt x="12582" y="2733"/>
                    </a:lnTo>
                    <a:lnTo>
                      <a:pt x="12507" y="2658"/>
                    </a:lnTo>
                    <a:lnTo>
                      <a:pt x="12441" y="2583"/>
                    </a:lnTo>
                    <a:lnTo>
                      <a:pt x="12341" y="2451"/>
                    </a:lnTo>
                    <a:lnTo>
                      <a:pt x="12250" y="2301"/>
                    </a:lnTo>
                    <a:lnTo>
                      <a:pt x="12084" y="2010"/>
                    </a:lnTo>
                    <a:lnTo>
                      <a:pt x="11959" y="1803"/>
                    </a:lnTo>
                    <a:lnTo>
                      <a:pt x="11835" y="1595"/>
                    </a:lnTo>
                    <a:lnTo>
                      <a:pt x="11702" y="1388"/>
                    </a:lnTo>
                    <a:lnTo>
                      <a:pt x="11561" y="1188"/>
                    </a:lnTo>
                    <a:lnTo>
                      <a:pt x="11411" y="997"/>
                    </a:lnTo>
                    <a:lnTo>
                      <a:pt x="11262" y="806"/>
                    </a:lnTo>
                    <a:lnTo>
                      <a:pt x="11104" y="615"/>
                    </a:lnTo>
                    <a:lnTo>
                      <a:pt x="10946" y="432"/>
                    </a:lnTo>
                    <a:lnTo>
                      <a:pt x="10863" y="349"/>
                    </a:lnTo>
                    <a:lnTo>
                      <a:pt x="10780" y="266"/>
                    </a:lnTo>
                    <a:lnTo>
                      <a:pt x="10697" y="192"/>
                    </a:lnTo>
                    <a:lnTo>
                      <a:pt x="10606" y="125"/>
                    </a:lnTo>
                    <a:lnTo>
                      <a:pt x="10506" y="67"/>
                    </a:lnTo>
                    <a:lnTo>
                      <a:pt x="10406" y="26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56"/>
              <p:cNvSpPr/>
              <p:nvPr/>
            </p:nvSpPr>
            <p:spPr>
              <a:xfrm>
                <a:off x="6359714" y="1786005"/>
                <a:ext cx="946982" cy="762211"/>
              </a:xfrm>
              <a:custGeom>
                <a:avLst/>
                <a:gdLst/>
                <a:ahLst/>
                <a:cxnLst/>
                <a:rect l="l" t="t" r="r" b="b"/>
                <a:pathLst>
                  <a:path w="31120" h="25048" extrusionOk="0">
                    <a:moveTo>
                      <a:pt x="14642" y="0"/>
                    </a:moveTo>
                    <a:lnTo>
                      <a:pt x="14526" y="8"/>
                    </a:lnTo>
                    <a:lnTo>
                      <a:pt x="14410" y="17"/>
                    </a:lnTo>
                    <a:lnTo>
                      <a:pt x="14294" y="25"/>
                    </a:lnTo>
                    <a:lnTo>
                      <a:pt x="14069" y="67"/>
                    </a:lnTo>
                    <a:lnTo>
                      <a:pt x="13837" y="125"/>
                    </a:lnTo>
                    <a:lnTo>
                      <a:pt x="13621" y="191"/>
                    </a:lnTo>
                    <a:lnTo>
                      <a:pt x="13530" y="515"/>
                    </a:lnTo>
                    <a:lnTo>
                      <a:pt x="13430" y="831"/>
                    </a:lnTo>
                    <a:lnTo>
                      <a:pt x="13330" y="1146"/>
                    </a:lnTo>
                    <a:lnTo>
                      <a:pt x="13214" y="1462"/>
                    </a:lnTo>
                    <a:lnTo>
                      <a:pt x="13089" y="1769"/>
                    </a:lnTo>
                    <a:lnTo>
                      <a:pt x="12948" y="2068"/>
                    </a:lnTo>
                    <a:lnTo>
                      <a:pt x="12790" y="2359"/>
                    </a:lnTo>
                    <a:lnTo>
                      <a:pt x="12707" y="2500"/>
                    </a:lnTo>
                    <a:lnTo>
                      <a:pt x="12624" y="2641"/>
                    </a:lnTo>
                    <a:lnTo>
                      <a:pt x="12483" y="2840"/>
                    </a:lnTo>
                    <a:lnTo>
                      <a:pt x="12359" y="3040"/>
                    </a:lnTo>
                    <a:lnTo>
                      <a:pt x="12300" y="3148"/>
                    </a:lnTo>
                    <a:lnTo>
                      <a:pt x="12251" y="3256"/>
                    </a:lnTo>
                    <a:lnTo>
                      <a:pt x="12201" y="3364"/>
                    </a:lnTo>
                    <a:lnTo>
                      <a:pt x="12176" y="3480"/>
                    </a:lnTo>
                    <a:lnTo>
                      <a:pt x="12143" y="3646"/>
                    </a:lnTo>
                    <a:lnTo>
                      <a:pt x="12118" y="3820"/>
                    </a:lnTo>
                    <a:lnTo>
                      <a:pt x="12093" y="3962"/>
                    </a:lnTo>
                    <a:lnTo>
                      <a:pt x="12051" y="4103"/>
                    </a:lnTo>
                    <a:lnTo>
                      <a:pt x="11943" y="4369"/>
                    </a:lnTo>
                    <a:lnTo>
                      <a:pt x="11802" y="4742"/>
                    </a:lnTo>
                    <a:lnTo>
                      <a:pt x="11719" y="4917"/>
                    </a:lnTo>
                    <a:lnTo>
                      <a:pt x="11628" y="5099"/>
                    </a:lnTo>
                    <a:lnTo>
                      <a:pt x="11536" y="5265"/>
                    </a:lnTo>
                    <a:lnTo>
                      <a:pt x="11428" y="5423"/>
                    </a:lnTo>
                    <a:lnTo>
                      <a:pt x="11304" y="5581"/>
                    </a:lnTo>
                    <a:lnTo>
                      <a:pt x="11237" y="5647"/>
                    </a:lnTo>
                    <a:lnTo>
                      <a:pt x="11171" y="5714"/>
                    </a:lnTo>
                    <a:lnTo>
                      <a:pt x="11021" y="5838"/>
                    </a:lnTo>
                    <a:lnTo>
                      <a:pt x="10955" y="5905"/>
                    </a:lnTo>
                    <a:lnTo>
                      <a:pt x="10889" y="5971"/>
                    </a:lnTo>
                    <a:lnTo>
                      <a:pt x="10830" y="6046"/>
                    </a:lnTo>
                    <a:lnTo>
                      <a:pt x="10781" y="6121"/>
                    </a:lnTo>
                    <a:lnTo>
                      <a:pt x="10756" y="6204"/>
                    </a:lnTo>
                    <a:lnTo>
                      <a:pt x="10747" y="6245"/>
                    </a:lnTo>
                    <a:lnTo>
                      <a:pt x="10739" y="6295"/>
                    </a:lnTo>
                    <a:lnTo>
                      <a:pt x="10747" y="6345"/>
                    </a:lnTo>
                    <a:lnTo>
                      <a:pt x="10756" y="6403"/>
                    </a:lnTo>
                    <a:lnTo>
                      <a:pt x="10789" y="6503"/>
                    </a:lnTo>
                    <a:lnTo>
                      <a:pt x="10830" y="6611"/>
                    </a:lnTo>
                    <a:lnTo>
                      <a:pt x="10880" y="6719"/>
                    </a:lnTo>
                    <a:lnTo>
                      <a:pt x="10913" y="6818"/>
                    </a:lnTo>
                    <a:lnTo>
                      <a:pt x="10930" y="6868"/>
                    </a:lnTo>
                    <a:lnTo>
                      <a:pt x="10938" y="6910"/>
                    </a:lnTo>
                    <a:lnTo>
                      <a:pt x="10938" y="6960"/>
                    </a:lnTo>
                    <a:lnTo>
                      <a:pt x="10930" y="7009"/>
                    </a:lnTo>
                    <a:lnTo>
                      <a:pt x="10913" y="7051"/>
                    </a:lnTo>
                    <a:lnTo>
                      <a:pt x="10889" y="7093"/>
                    </a:lnTo>
                    <a:lnTo>
                      <a:pt x="9909" y="7408"/>
                    </a:lnTo>
                    <a:lnTo>
                      <a:pt x="8929" y="7724"/>
                    </a:lnTo>
                    <a:lnTo>
                      <a:pt x="8447" y="7890"/>
                    </a:lnTo>
                    <a:lnTo>
                      <a:pt x="7957" y="8064"/>
                    </a:lnTo>
                    <a:lnTo>
                      <a:pt x="7484" y="8247"/>
                    </a:lnTo>
                    <a:lnTo>
                      <a:pt x="7002" y="8438"/>
                    </a:lnTo>
                    <a:lnTo>
                      <a:pt x="6620" y="8604"/>
                    </a:lnTo>
                    <a:lnTo>
                      <a:pt x="6421" y="8695"/>
                    </a:lnTo>
                    <a:lnTo>
                      <a:pt x="6238" y="8787"/>
                    </a:lnTo>
                    <a:lnTo>
                      <a:pt x="6038" y="8886"/>
                    </a:lnTo>
                    <a:lnTo>
                      <a:pt x="5931" y="8936"/>
                    </a:lnTo>
                    <a:lnTo>
                      <a:pt x="5831" y="8969"/>
                    </a:lnTo>
                    <a:lnTo>
                      <a:pt x="5756" y="8986"/>
                    </a:lnTo>
                    <a:lnTo>
                      <a:pt x="5681" y="8994"/>
                    </a:lnTo>
                    <a:lnTo>
                      <a:pt x="5524" y="9003"/>
                    </a:lnTo>
                    <a:lnTo>
                      <a:pt x="5374" y="8994"/>
                    </a:lnTo>
                    <a:lnTo>
                      <a:pt x="5225" y="8986"/>
                    </a:lnTo>
                    <a:lnTo>
                      <a:pt x="4726" y="8936"/>
                    </a:lnTo>
                    <a:lnTo>
                      <a:pt x="4236" y="8878"/>
                    </a:lnTo>
                    <a:lnTo>
                      <a:pt x="3987" y="8845"/>
                    </a:lnTo>
                    <a:lnTo>
                      <a:pt x="3746" y="8803"/>
                    </a:lnTo>
                    <a:lnTo>
                      <a:pt x="3505" y="8762"/>
                    </a:lnTo>
                    <a:lnTo>
                      <a:pt x="3256" y="8712"/>
                    </a:lnTo>
                    <a:lnTo>
                      <a:pt x="3040" y="8654"/>
                    </a:lnTo>
                    <a:lnTo>
                      <a:pt x="2816" y="8596"/>
                    </a:lnTo>
                    <a:lnTo>
                      <a:pt x="2376" y="8471"/>
                    </a:lnTo>
                    <a:lnTo>
                      <a:pt x="1238" y="8139"/>
                    </a:lnTo>
                    <a:lnTo>
                      <a:pt x="1180" y="8305"/>
                    </a:lnTo>
                    <a:lnTo>
                      <a:pt x="1105" y="8463"/>
                    </a:lnTo>
                    <a:lnTo>
                      <a:pt x="1031" y="8629"/>
                    </a:lnTo>
                    <a:lnTo>
                      <a:pt x="939" y="8778"/>
                    </a:lnTo>
                    <a:lnTo>
                      <a:pt x="881" y="8870"/>
                    </a:lnTo>
                    <a:lnTo>
                      <a:pt x="815" y="8961"/>
                    </a:lnTo>
                    <a:lnTo>
                      <a:pt x="674" y="9144"/>
                    </a:lnTo>
                    <a:lnTo>
                      <a:pt x="524" y="9318"/>
                    </a:lnTo>
                    <a:lnTo>
                      <a:pt x="383" y="9493"/>
                    </a:lnTo>
                    <a:lnTo>
                      <a:pt x="250" y="9675"/>
                    </a:lnTo>
                    <a:lnTo>
                      <a:pt x="192" y="9767"/>
                    </a:lnTo>
                    <a:lnTo>
                      <a:pt x="142" y="9858"/>
                    </a:lnTo>
                    <a:lnTo>
                      <a:pt x="92" y="9958"/>
                    </a:lnTo>
                    <a:lnTo>
                      <a:pt x="59" y="10057"/>
                    </a:lnTo>
                    <a:lnTo>
                      <a:pt x="26" y="10165"/>
                    </a:lnTo>
                    <a:lnTo>
                      <a:pt x="9" y="10273"/>
                    </a:lnTo>
                    <a:lnTo>
                      <a:pt x="1" y="10365"/>
                    </a:lnTo>
                    <a:lnTo>
                      <a:pt x="9" y="10415"/>
                    </a:lnTo>
                    <a:lnTo>
                      <a:pt x="17" y="10456"/>
                    </a:lnTo>
                    <a:lnTo>
                      <a:pt x="34" y="10498"/>
                    </a:lnTo>
                    <a:lnTo>
                      <a:pt x="59" y="10539"/>
                    </a:lnTo>
                    <a:lnTo>
                      <a:pt x="84" y="10572"/>
                    </a:lnTo>
                    <a:lnTo>
                      <a:pt x="117" y="10597"/>
                    </a:lnTo>
                    <a:lnTo>
                      <a:pt x="150" y="10614"/>
                    </a:lnTo>
                    <a:lnTo>
                      <a:pt x="184" y="10622"/>
                    </a:lnTo>
                    <a:lnTo>
                      <a:pt x="250" y="10630"/>
                    </a:lnTo>
                    <a:lnTo>
                      <a:pt x="458" y="10630"/>
                    </a:lnTo>
                    <a:lnTo>
                      <a:pt x="507" y="10647"/>
                    </a:lnTo>
                    <a:lnTo>
                      <a:pt x="557" y="10664"/>
                    </a:lnTo>
                    <a:lnTo>
                      <a:pt x="607" y="10689"/>
                    </a:lnTo>
                    <a:lnTo>
                      <a:pt x="698" y="10747"/>
                    </a:lnTo>
                    <a:lnTo>
                      <a:pt x="773" y="10830"/>
                    </a:lnTo>
                    <a:lnTo>
                      <a:pt x="848" y="10913"/>
                    </a:lnTo>
                    <a:lnTo>
                      <a:pt x="923" y="11012"/>
                    </a:lnTo>
                    <a:lnTo>
                      <a:pt x="981" y="11112"/>
                    </a:lnTo>
                    <a:lnTo>
                      <a:pt x="1039" y="11212"/>
                    </a:lnTo>
                    <a:lnTo>
                      <a:pt x="1006" y="11262"/>
                    </a:lnTo>
                    <a:lnTo>
                      <a:pt x="964" y="11303"/>
                    </a:lnTo>
                    <a:lnTo>
                      <a:pt x="881" y="11378"/>
                    </a:lnTo>
                    <a:lnTo>
                      <a:pt x="790" y="11453"/>
                    </a:lnTo>
                    <a:lnTo>
                      <a:pt x="698" y="11527"/>
                    </a:lnTo>
                    <a:lnTo>
                      <a:pt x="640" y="11586"/>
                    </a:lnTo>
                    <a:lnTo>
                      <a:pt x="590" y="11660"/>
                    </a:lnTo>
                    <a:lnTo>
                      <a:pt x="549" y="11743"/>
                    </a:lnTo>
                    <a:lnTo>
                      <a:pt x="516" y="11826"/>
                    </a:lnTo>
                    <a:lnTo>
                      <a:pt x="491" y="11909"/>
                    </a:lnTo>
                    <a:lnTo>
                      <a:pt x="483" y="11992"/>
                    </a:lnTo>
                    <a:lnTo>
                      <a:pt x="483" y="12084"/>
                    </a:lnTo>
                    <a:lnTo>
                      <a:pt x="491" y="12175"/>
                    </a:lnTo>
                    <a:lnTo>
                      <a:pt x="516" y="12258"/>
                    </a:lnTo>
                    <a:lnTo>
                      <a:pt x="532" y="12308"/>
                    </a:lnTo>
                    <a:lnTo>
                      <a:pt x="557" y="12341"/>
                    </a:lnTo>
                    <a:lnTo>
                      <a:pt x="607" y="12399"/>
                    </a:lnTo>
                    <a:lnTo>
                      <a:pt x="657" y="12433"/>
                    </a:lnTo>
                    <a:lnTo>
                      <a:pt x="723" y="12466"/>
                    </a:lnTo>
                    <a:lnTo>
                      <a:pt x="790" y="12491"/>
                    </a:lnTo>
                    <a:lnTo>
                      <a:pt x="856" y="12507"/>
                    </a:lnTo>
                    <a:lnTo>
                      <a:pt x="931" y="12516"/>
                    </a:lnTo>
                    <a:lnTo>
                      <a:pt x="1072" y="12524"/>
                    </a:lnTo>
                    <a:lnTo>
                      <a:pt x="1919" y="12549"/>
                    </a:lnTo>
                    <a:lnTo>
                      <a:pt x="2085" y="12557"/>
                    </a:lnTo>
                    <a:lnTo>
                      <a:pt x="2251" y="12574"/>
                    </a:lnTo>
                    <a:lnTo>
                      <a:pt x="2335" y="12590"/>
                    </a:lnTo>
                    <a:lnTo>
                      <a:pt x="2418" y="12615"/>
                    </a:lnTo>
                    <a:lnTo>
                      <a:pt x="2492" y="12640"/>
                    </a:lnTo>
                    <a:lnTo>
                      <a:pt x="2567" y="12673"/>
                    </a:lnTo>
                    <a:lnTo>
                      <a:pt x="2633" y="12723"/>
                    </a:lnTo>
                    <a:lnTo>
                      <a:pt x="2700" y="12781"/>
                    </a:lnTo>
                    <a:lnTo>
                      <a:pt x="2750" y="12840"/>
                    </a:lnTo>
                    <a:lnTo>
                      <a:pt x="2791" y="12914"/>
                    </a:lnTo>
                    <a:lnTo>
                      <a:pt x="2824" y="12989"/>
                    </a:lnTo>
                    <a:lnTo>
                      <a:pt x="2841" y="13064"/>
                    </a:lnTo>
                    <a:lnTo>
                      <a:pt x="2841" y="13147"/>
                    </a:lnTo>
                    <a:lnTo>
                      <a:pt x="2824" y="13222"/>
                    </a:lnTo>
                    <a:lnTo>
                      <a:pt x="2800" y="13280"/>
                    </a:lnTo>
                    <a:lnTo>
                      <a:pt x="2766" y="13330"/>
                    </a:lnTo>
                    <a:lnTo>
                      <a:pt x="2692" y="13421"/>
                    </a:lnTo>
                    <a:lnTo>
                      <a:pt x="2625" y="13521"/>
                    </a:lnTo>
                    <a:lnTo>
                      <a:pt x="2592" y="13570"/>
                    </a:lnTo>
                    <a:lnTo>
                      <a:pt x="2575" y="13629"/>
                    </a:lnTo>
                    <a:lnTo>
                      <a:pt x="2559" y="13678"/>
                    </a:lnTo>
                    <a:lnTo>
                      <a:pt x="2559" y="13728"/>
                    </a:lnTo>
                    <a:lnTo>
                      <a:pt x="2559" y="13786"/>
                    </a:lnTo>
                    <a:lnTo>
                      <a:pt x="2567" y="13836"/>
                    </a:lnTo>
                    <a:lnTo>
                      <a:pt x="2600" y="13944"/>
                    </a:lnTo>
                    <a:lnTo>
                      <a:pt x="2633" y="14044"/>
                    </a:lnTo>
                    <a:lnTo>
                      <a:pt x="2824" y="14550"/>
                    </a:lnTo>
                    <a:lnTo>
                      <a:pt x="2883" y="14700"/>
                    </a:lnTo>
                    <a:lnTo>
                      <a:pt x="2924" y="14858"/>
                    </a:lnTo>
                    <a:lnTo>
                      <a:pt x="2966" y="15007"/>
                    </a:lnTo>
                    <a:lnTo>
                      <a:pt x="2999" y="15165"/>
                    </a:lnTo>
                    <a:lnTo>
                      <a:pt x="3016" y="15314"/>
                    </a:lnTo>
                    <a:lnTo>
                      <a:pt x="3016" y="15389"/>
                    </a:lnTo>
                    <a:lnTo>
                      <a:pt x="3016" y="15472"/>
                    </a:lnTo>
                    <a:lnTo>
                      <a:pt x="2999" y="15547"/>
                    </a:lnTo>
                    <a:lnTo>
                      <a:pt x="2991" y="15622"/>
                    </a:lnTo>
                    <a:lnTo>
                      <a:pt x="2966" y="15696"/>
                    </a:lnTo>
                    <a:lnTo>
                      <a:pt x="2932" y="15763"/>
                    </a:lnTo>
                    <a:lnTo>
                      <a:pt x="2932" y="15771"/>
                    </a:lnTo>
                    <a:lnTo>
                      <a:pt x="3331" y="15804"/>
                    </a:lnTo>
                    <a:lnTo>
                      <a:pt x="3572" y="15829"/>
                    </a:lnTo>
                    <a:lnTo>
                      <a:pt x="3804" y="15863"/>
                    </a:lnTo>
                    <a:lnTo>
                      <a:pt x="4270" y="15946"/>
                    </a:lnTo>
                    <a:lnTo>
                      <a:pt x="5582" y="16195"/>
                    </a:lnTo>
                    <a:lnTo>
                      <a:pt x="6329" y="16336"/>
                    </a:lnTo>
                    <a:lnTo>
                      <a:pt x="6695" y="16419"/>
                    </a:lnTo>
                    <a:lnTo>
                      <a:pt x="7068" y="16502"/>
                    </a:lnTo>
                    <a:lnTo>
                      <a:pt x="7417" y="16602"/>
                    </a:lnTo>
                    <a:lnTo>
                      <a:pt x="7766" y="16710"/>
                    </a:lnTo>
                    <a:lnTo>
                      <a:pt x="8106" y="16834"/>
                    </a:lnTo>
                    <a:lnTo>
                      <a:pt x="8447" y="16975"/>
                    </a:lnTo>
                    <a:lnTo>
                      <a:pt x="8779" y="17125"/>
                    </a:lnTo>
                    <a:lnTo>
                      <a:pt x="9111" y="17291"/>
                    </a:lnTo>
                    <a:lnTo>
                      <a:pt x="9427" y="17474"/>
                    </a:lnTo>
                    <a:lnTo>
                      <a:pt x="9734" y="17665"/>
                    </a:lnTo>
                    <a:lnTo>
                      <a:pt x="10025" y="17881"/>
                    </a:lnTo>
                    <a:lnTo>
                      <a:pt x="10307" y="18097"/>
                    </a:lnTo>
                    <a:lnTo>
                      <a:pt x="10448" y="18221"/>
                    </a:lnTo>
                    <a:lnTo>
                      <a:pt x="10581" y="18337"/>
                    </a:lnTo>
                    <a:lnTo>
                      <a:pt x="10706" y="18462"/>
                    </a:lnTo>
                    <a:lnTo>
                      <a:pt x="10830" y="18587"/>
                    </a:lnTo>
                    <a:lnTo>
                      <a:pt x="10955" y="18719"/>
                    </a:lnTo>
                    <a:lnTo>
                      <a:pt x="11071" y="18861"/>
                    </a:lnTo>
                    <a:lnTo>
                      <a:pt x="11188" y="18994"/>
                    </a:lnTo>
                    <a:lnTo>
                      <a:pt x="11296" y="19135"/>
                    </a:lnTo>
                    <a:lnTo>
                      <a:pt x="11395" y="19284"/>
                    </a:lnTo>
                    <a:lnTo>
                      <a:pt x="11495" y="19434"/>
                    </a:lnTo>
                    <a:lnTo>
                      <a:pt x="11586" y="19591"/>
                    </a:lnTo>
                    <a:lnTo>
                      <a:pt x="11678" y="19749"/>
                    </a:lnTo>
                    <a:lnTo>
                      <a:pt x="11761" y="19899"/>
                    </a:lnTo>
                    <a:lnTo>
                      <a:pt x="11835" y="20057"/>
                    </a:lnTo>
                    <a:lnTo>
                      <a:pt x="11968" y="20372"/>
                    </a:lnTo>
                    <a:lnTo>
                      <a:pt x="12093" y="20688"/>
                    </a:lnTo>
                    <a:lnTo>
                      <a:pt x="12209" y="21020"/>
                    </a:lnTo>
                    <a:lnTo>
                      <a:pt x="12425" y="21676"/>
                    </a:lnTo>
                    <a:lnTo>
                      <a:pt x="12533" y="22000"/>
                    </a:lnTo>
                    <a:lnTo>
                      <a:pt x="12649" y="22324"/>
                    </a:lnTo>
                    <a:lnTo>
                      <a:pt x="12674" y="22382"/>
                    </a:lnTo>
                    <a:lnTo>
                      <a:pt x="12691" y="22415"/>
                    </a:lnTo>
                    <a:lnTo>
                      <a:pt x="12716" y="22432"/>
                    </a:lnTo>
                    <a:lnTo>
                      <a:pt x="12749" y="22448"/>
                    </a:lnTo>
                    <a:lnTo>
                      <a:pt x="12790" y="22457"/>
                    </a:lnTo>
                    <a:lnTo>
                      <a:pt x="12865" y="22457"/>
                    </a:lnTo>
                    <a:lnTo>
                      <a:pt x="13779" y="22382"/>
                    </a:lnTo>
                    <a:lnTo>
                      <a:pt x="14078" y="22357"/>
                    </a:lnTo>
                    <a:lnTo>
                      <a:pt x="14377" y="22349"/>
                    </a:lnTo>
                    <a:lnTo>
                      <a:pt x="14667" y="22340"/>
                    </a:lnTo>
                    <a:lnTo>
                      <a:pt x="14966" y="22340"/>
                    </a:lnTo>
                    <a:lnTo>
                      <a:pt x="15564" y="22349"/>
                    </a:lnTo>
                    <a:lnTo>
                      <a:pt x="16162" y="22365"/>
                    </a:lnTo>
                    <a:lnTo>
                      <a:pt x="16644" y="22382"/>
                    </a:lnTo>
                    <a:lnTo>
                      <a:pt x="16885" y="22390"/>
                    </a:lnTo>
                    <a:lnTo>
                      <a:pt x="17117" y="22423"/>
                    </a:lnTo>
                    <a:lnTo>
                      <a:pt x="17383" y="22465"/>
                    </a:lnTo>
                    <a:lnTo>
                      <a:pt x="17649" y="22531"/>
                    </a:lnTo>
                    <a:lnTo>
                      <a:pt x="17906" y="22606"/>
                    </a:lnTo>
                    <a:lnTo>
                      <a:pt x="18164" y="22706"/>
                    </a:lnTo>
                    <a:lnTo>
                      <a:pt x="18405" y="22814"/>
                    </a:lnTo>
                    <a:lnTo>
                      <a:pt x="18645" y="22938"/>
                    </a:lnTo>
                    <a:lnTo>
                      <a:pt x="18886" y="23080"/>
                    </a:lnTo>
                    <a:lnTo>
                      <a:pt x="19110" y="23229"/>
                    </a:lnTo>
                    <a:lnTo>
                      <a:pt x="19326" y="23395"/>
                    </a:lnTo>
                    <a:lnTo>
                      <a:pt x="19534" y="23570"/>
                    </a:lnTo>
                    <a:lnTo>
                      <a:pt x="19733" y="23752"/>
                    </a:lnTo>
                    <a:lnTo>
                      <a:pt x="19924" y="23952"/>
                    </a:lnTo>
                    <a:lnTo>
                      <a:pt x="20107" y="24159"/>
                    </a:lnTo>
                    <a:lnTo>
                      <a:pt x="20281" y="24367"/>
                    </a:lnTo>
                    <a:lnTo>
                      <a:pt x="20439" y="24591"/>
                    </a:lnTo>
                    <a:lnTo>
                      <a:pt x="20589" y="24815"/>
                    </a:lnTo>
                    <a:lnTo>
                      <a:pt x="20647" y="24907"/>
                    </a:lnTo>
                    <a:lnTo>
                      <a:pt x="20680" y="24948"/>
                    </a:lnTo>
                    <a:lnTo>
                      <a:pt x="20722" y="24981"/>
                    </a:lnTo>
                    <a:lnTo>
                      <a:pt x="20755" y="25015"/>
                    </a:lnTo>
                    <a:lnTo>
                      <a:pt x="20796" y="25039"/>
                    </a:lnTo>
                    <a:lnTo>
                      <a:pt x="20846" y="25048"/>
                    </a:lnTo>
                    <a:lnTo>
                      <a:pt x="20896" y="25048"/>
                    </a:lnTo>
                    <a:lnTo>
                      <a:pt x="20946" y="25031"/>
                    </a:lnTo>
                    <a:lnTo>
                      <a:pt x="20996" y="25006"/>
                    </a:lnTo>
                    <a:lnTo>
                      <a:pt x="21519" y="24749"/>
                    </a:lnTo>
                    <a:lnTo>
                      <a:pt x="21826" y="24583"/>
                    </a:lnTo>
                    <a:lnTo>
                      <a:pt x="21976" y="24500"/>
                    </a:lnTo>
                    <a:lnTo>
                      <a:pt x="22125" y="24400"/>
                    </a:lnTo>
                    <a:lnTo>
                      <a:pt x="22225" y="24325"/>
                    </a:lnTo>
                    <a:lnTo>
                      <a:pt x="22316" y="24251"/>
                    </a:lnTo>
                    <a:lnTo>
                      <a:pt x="22407" y="24159"/>
                    </a:lnTo>
                    <a:lnTo>
                      <a:pt x="22499" y="24068"/>
                    </a:lnTo>
                    <a:lnTo>
                      <a:pt x="22574" y="23976"/>
                    </a:lnTo>
                    <a:lnTo>
                      <a:pt x="22648" y="23877"/>
                    </a:lnTo>
                    <a:lnTo>
                      <a:pt x="22723" y="23769"/>
                    </a:lnTo>
                    <a:lnTo>
                      <a:pt x="22789" y="23661"/>
                    </a:lnTo>
                    <a:lnTo>
                      <a:pt x="22848" y="23553"/>
                    </a:lnTo>
                    <a:lnTo>
                      <a:pt x="22897" y="23437"/>
                    </a:lnTo>
                    <a:lnTo>
                      <a:pt x="22947" y="23320"/>
                    </a:lnTo>
                    <a:lnTo>
                      <a:pt x="22989" y="23204"/>
                    </a:lnTo>
                    <a:lnTo>
                      <a:pt x="23022" y="23080"/>
                    </a:lnTo>
                    <a:lnTo>
                      <a:pt x="23047" y="22963"/>
                    </a:lnTo>
                    <a:lnTo>
                      <a:pt x="23064" y="22839"/>
                    </a:lnTo>
                    <a:lnTo>
                      <a:pt x="23080" y="22714"/>
                    </a:lnTo>
                    <a:lnTo>
                      <a:pt x="23080" y="22590"/>
                    </a:lnTo>
                    <a:lnTo>
                      <a:pt x="23080" y="22465"/>
                    </a:lnTo>
                    <a:lnTo>
                      <a:pt x="23072" y="22340"/>
                    </a:lnTo>
                    <a:lnTo>
                      <a:pt x="23055" y="22216"/>
                    </a:lnTo>
                    <a:lnTo>
                      <a:pt x="23039" y="22091"/>
                    </a:lnTo>
                    <a:lnTo>
                      <a:pt x="23005" y="21967"/>
                    </a:lnTo>
                    <a:lnTo>
                      <a:pt x="22972" y="21850"/>
                    </a:lnTo>
                    <a:lnTo>
                      <a:pt x="22931" y="21726"/>
                    </a:lnTo>
                    <a:lnTo>
                      <a:pt x="22881" y="21610"/>
                    </a:lnTo>
                    <a:lnTo>
                      <a:pt x="22831" y="21502"/>
                    </a:lnTo>
                    <a:lnTo>
                      <a:pt x="22773" y="21385"/>
                    </a:lnTo>
                    <a:lnTo>
                      <a:pt x="22706" y="21286"/>
                    </a:lnTo>
                    <a:lnTo>
                      <a:pt x="22632" y="21178"/>
                    </a:lnTo>
                    <a:lnTo>
                      <a:pt x="22557" y="21078"/>
                    </a:lnTo>
                    <a:lnTo>
                      <a:pt x="22474" y="20987"/>
                    </a:lnTo>
                    <a:lnTo>
                      <a:pt x="22383" y="20895"/>
                    </a:lnTo>
                    <a:lnTo>
                      <a:pt x="22349" y="20862"/>
                    </a:lnTo>
                    <a:lnTo>
                      <a:pt x="22316" y="20829"/>
                    </a:lnTo>
                    <a:lnTo>
                      <a:pt x="22300" y="20787"/>
                    </a:lnTo>
                    <a:lnTo>
                      <a:pt x="22291" y="20738"/>
                    </a:lnTo>
                    <a:lnTo>
                      <a:pt x="22300" y="20696"/>
                    </a:lnTo>
                    <a:lnTo>
                      <a:pt x="22316" y="20654"/>
                    </a:lnTo>
                    <a:lnTo>
                      <a:pt x="22349" y="20621"/>
                    </a:lnTo>
                    <a:lnTo>
                      <a:pt x="22383" y="20588"/>
                    </a:lnTo>
                    <a:lnTo>
                      <a:pt x="22939" y="20081"/>
                    </a:lnTo>
                    <a:lnTo>
                      <a:pt x="23080" y="19949"/>
                    </a:lnTo>
                    <a:lnTo>
                      <a:pt x="23213" y="19807"/>
                    </a:lnTo>
                    <a:lnTo>
                      <a:pt x="23338" y="19658"/>
                    </a:lnTo>
                    <a:lnTo>
                      <a:pt x="23462" y="19500"/>
                    </a:lnTo>
                    <a:lnTo>
                      <a:pt x="23578" y="19342"/>
                    </a:lnTo>
                    <a:lnTo>
                      <a:pt x="23686" y="19176"/>
                    </a:lnTo>
                    <a:lnTo>
                      <a:pt x="23786" y="19002"/>
                    </a:lnTo>
                    <a:lnTo>
                      <a:pt x="23877" y="18827"/>
                    </a:lnTo>
                    <a:lnTo>
                      <a:pt x="23969" y="18653"/>
                    </a:lnTo>
                    <a:lnTo>
                      <a:pt x="24052" y="18470"/>
                    </a:lnTo>
                    <a:lnTo>
                      <a:pt x="24135" y="18288"/>
                    </a:lnTo>
                    <a:lnTo>
                      <a:pt x="24201" y="18105"/>
                    </a:lnTo>
                    <a:lnTo>
                      <a:pt x="24276" y="17914"/>
                    </a:lnTo>
                    <a:lnTo>
                      <a:pt x="24334" y="17723"/>
                    </a:lnTo>
                    <a:lnTo>
                      <a:pt x="24392" y="17540"/>
                    </a:lnTo>
                    <a:lnTo>
                      <a:pt x="24442" y="17349"/>
                    </a:lnTo>
                    <a:lnTo>
                      <a:pt x="24492" y="17142"/>
                    </a:lnTo>
                    <a:lnTo>
                      <a:pt x="24525" y="17042"/>
                    </a:lnTo>
                    <a:lnTo>
                      <a:pt x="24567" y="16942"/>
                    </a:lnTo>
                    <a:lnTo>
                      <a:pt x="24600" y="16867"/>
                    </a:lnTo>
                    <a:lnTo>
                      <a:pt x="24641" y="16793"/>
                    </a:lnTo>
                    <a:lnTo>
                      <a:pt x="24733" y="16652"/>
                    </a:lnTo>
                    <a:lnTo>
                      <a:pt x="24940" y="16386"/>
                    </a:lnTo>
                    <a:lnTo>
                      <a:pt x="25098" y="16162"/>
                    </a:lnTo>
                    <a:lnTo>
                      <a:pt x="25248" y="15921"/>
                    </a:lnTo>
                    <a:lnTo>
                      <a:pt x="25381" y="15680"/>
                    </a:lnTo>
                    <a:lnTo>
                      <a:pt x="25505" y="15431"/>
                    </a:lnTo>
                    <a:lnTo>
                      <a:pt x="25621" y="15182"/>
                    </a:lnTo>
                    <a:lnTo>
                      <a:pt x="25738" y="14924"/>
                    </a:lnTo>
                    <a:lnTo>
                      <a:pt x="25954" y="14409"/>
                    </a:lnTo>
                    <a:lnTo>
                      <a:pt x="26211" y="13786"/>
                    </a:lnTo>
                    <a:lnTo>
                      <a:pt x="26336" y="13471"/>
                    </a:lnTo>
                    <a:lnTo>
                      <a:pt x="26460" y="13163"/>
                    </a:lnTo>
                    <a:lnTo>
                      <a:pt x="26577" y="12856"/>
                    </a:lnTo>
                    <a:lnTo>
                      <a:pt x="26701" y="12541"/>
                    </a:lnTo>
                    <a:lnTo>
                      <a:pt x="26834" y="12225"/>
                    </a:lnTo>
                    <a:lnTo>
                      <a:pt x="26983" y="11918"/>
                    </a:lnTo>
                    <a:lnTo>
                      <a:pt x="27141" y="11619"/>
                    </a:lnTo>
                    <a:lnTo>
                      <a:pt x="27307" y="11320"/>
                    </a:lnTo>
                    <a:lnTo>
                      <a:pt x="27282" y="11320"/>
                    </a:lnTo>
                    <a:lnTo>
                      <a:pt x="27291" y="11203"/>
                    </a:lnTo>
                    <a:lnTo>
                      <a:pt x="27307" y="11087"/>
                    </a:lnTo>
                    <a:lnTo>
                      <a:pt x="27324" y="10979"/>
                    </a:lnTo>
                    <a:lnTo>
                      <a:pt x="27357" y="10863"/>
                    </a:lnTo>
                    <a:lnTo>
                      <a:pt x="27390" y="10755"/>
                    </a:lnTo>
                    <a:lnTo>
                      <a:pt x="27432" y="10647"/>
                    </a:lnTo>
                    <a:lnTo>
                      <a:pt x="27532" y="10431"/>
                    </a:lnTo>
                    <a:lnTo>
                      <a:pt x="27640" y="10224"/>
                    </a:lnTo>
                    <a:lnTo>
                      <a:pt x="27764" y="10024"/>
                    </a:lnTo>
                    <a:lnTo>
                      <a:pt x="27897" y="9825"/>
                    </a:lnTo>
                    <a:lnTo>
                      <a:pt x="28030" y="9634"/>
                    </a:lnTo>
                    <a:lnTo>
                      <a:pt x="28254" y="9310"/>
                    </a:lnTo>
                    <a:lnTo>
                      <a:pt x="28487" y="8994"/>
                    </a:lnTo>
                    <a:lnTo>
                      <a:pt x="28728" y="8687"/>
                    </a:lnTo>
                    <a:lnTo>
                      <a:pt x="28852" y="8538"/>
                    </a:lnTo>
                    <a:lnTo>
                      <a:pt x="28985" y="8396"/>
                    </a:lnTo>
                    <a:lnTo>
                      <a:pt x="29118" y="8247"/>
                    </a:lnTo>
                    <a:lnTo>
                      <a:pt x="29251" y="8114"/>
                    </a:lnTo>
                    <a:lnTo>
                      <a:pt x="29392" y="7981"/>
                    </a:lnTo>
                    <a:lnTo>
                      <a:pt x="29541" y="7857"/>
                    </a:lnTo>
                    <a:lnTo>
                      <a:pt x="29691" y="7740"/>
                    </a:lnTo>
                    <a:lnTo>
                      <a:pt x="29849" y="7632"/>
                    </a:lnTo>
                    <a:lnTo>
                      <a:pt x="30006" y="7533"/>
                    </a:lnTo>
                    <a:lnTo>
                      <a:pt x="30181" y="7441"/>
                    </a:lnTo>
                    <a:lnTo>
                      <a:pt x="30397" y="7333"/>
                    </a:lnTo>
                    <a:lnTo>
                      <a:pt x="30505" y="7275"/>
                    </a:lnTo>
                    <a:lnTo>
                      <a:pt x="30613" y="7217"/>
                    </a:lnTo>
                    <a:lnTo>
                      <a:pt x="30721" y="7159"/>
                    </a:lnTo>
                    <a:lnTo>
                      <a:pt x="30812" y="7093"/>
                    </a:lnTo>
                    <a:lnTo>
                      <a:pt x="30903" y="7009"/>
                    </a:lnTo>
                    <a:lnTo>
                      <a:pt x="30978" y="6918"/>
                    </a:lnTo>
                    <a:lnTo>
                      <a:pt x="31045" y="6818"/>
                    </a:lnTo>
                    <a:lnTo>
                      <a:pt x="31086" y="6719"/>
                    </a:lnTo>
                    <a:lnTo>
                      <a:pt x="31111" y="6619"/>
                    </a:lnTo>
                    <a:lnTo>
                      <a:pt x="31119" y="6569"/>
                    </a:lnTo>
                    <a:lnTo>
                      <a:pt x="31119" y="6520"/>
                    </a:lnTo>
                    <a:lnTo>
                      <a:pt x="31111" y="6478"/>
                    </a:lnTo>
                    <a:lnTo>
                      <a:pt x="31103" y="6428"/>
                    </a:lnTo>
                    <a:lnTo>
                      <a:pt x="31086" y="6387"/>
                    </a:lnTo>
                    <a:lnTo>
                      <a:pt x="31061" y="6345"/>
                    </a:lnTo>
                    <a:lnTo>
                      <a:pt x="31036" y="6304"/>
                    </a:lnTo>
                    <a:lnTo>
                      <a:pt x="30995" y="6270"/>
                    </a:lnTo>
                    <a:lnTo>
                      <a:pt x="30953" y="6237"/>
                    </a:lnTo>
                    <a:lnTo>
                      <a:pt x="30903" y="6204"/>
                    </a:lnTo>
                    <a:lnTo>
                      <a:pt x="30472" y="5980"/>
                    </a:lnTo>
                    <a:lnTo>
                      <a:pt x="30040" y="5739"/>
                    </a:lnTo>
                    <a:lnTo>
                      <a:pt x="29824" y="5614"/>
                    </a:lnTo>
                    <a:lnTo>
                      <a:pt x="29616" y="5481"/>
                    </a:lnTo>
                    <a:lnTo>
                      <a:pt x="29417" y="5349"/>
                    </a:lnTo>
                    <a:lnTo>
                      <a:pt x="29217" y="5199"/>
                    </a:lnTo>
                    <a:lnTo>
                      <a:pt x="29026" y="5050"/>
                    </a:lnTo>
                    <a:lnTo>
                      <a:pt x="28844" y="4883"/>
                    </a:lnTo>
                    <a:lnTo>
                      <a:pt x="28669" y="4709"/>
                    </a:lnTo>
                    <a:lnTo>
                      <a:pt x="28512" y="4518"/>
                    </a:lnTo>
                    <a:lnTo>
                      <a:pt x="28362" y="4327"/>
                    </a:lnTo>
                    <a:lnTo>
                      <a:pt x="28229" y="4119"/>
                    </a:lnTo>
                    <a:lnTo>
                      <a:pt x="28163" y="4011"/>
                    </a:lnTo>
                    <a:lnTo>
                      <a:pt x="28113" y="3903"/>
                    </a:lnTo>
                    <a:lnTo>
                      <a:pt x="28055" y="3795"/>
                    </a:lnTo>
                    <a:lnTo>
                      <a:pt x="28013" y="3679"/>
                    </a:lnTo>
                    <a:lnTo>
                      <a:pt x="27947" y="3513"/>
                    </a:lnTo>
                    <a:lnTo>
                      <a:pt x="27897" y="3339"/>
                    </a:lnTo>
                    <a:lnTo>
                      <a:pt x="27855" y="3164"/>
                    </a:lnTo>
                    <a:lnTo>
                      <a:pt x="27814" y="2990"/>
                    </a:lnTo>
                    <a:lnTo>
                      <a:pt x="27748" y="2633"/>
                    </a:lnTo>
                    <a:lnTo>
                      <a:pt x="27681" y="2276"/>
                    </a:lnTo>
                    <a:lnTo>
                      <a:pt x="27648" y="2101"/>
                    </a:lnTo>
                    <a:lnTo>
                      <a:pt x="27606" y="1927"/>
                    </a:lnTo>
                    <a:lnTo>
                      <a:pt x="27557" y="1761"/>
                    </a:lnTo>
                    <a:lnTo>
                      <a:pt x="27507" y="1595"/>
                    </a:lnTo>
                    <a:lnTo>
                      <a:pt x="27440" y="1429"/>
                    </a:lnTo>
                    <a:lnTo>
                      <a:pt x="27366" y="1279"/>
                    </a:lnTo>
                    <a:lnTo>
                      <a:pt x="27274" y="1130"/>
                    </a:lnTo>
                    <a:lnTo>
                      <a:pt x="27166" y="988"/>
                    </a:lnTo>
                    <a:lnTo>
                      <a:pt x="27133" y="939"/>
                    </a:lnTo>
                    <a:lnTo>
                      <a:pt x="27091" y="897"/>
                    </a:lnTo>
                    <a:lnTo>
                      <a:pt x="27042" y="864"/>
                    </a:lnTo>
                    <a:lnTo>
                      <a:pt x="26992" y="839"/>
                    </a:lnTo>
                    <a:lnTo>
                      <a:pt x="26942" y="814"/>
                    </a:lnTo>
                    <a:lnTo>
                      <a:pt x="26884" y="806"/>
                    </a:lnTo>
                    <a:lnTo>
                      <a:pt x="26834" y="806"/>
                    </a:lnTo>
                    <a:lnTo>
                      <a:pt x="26784" y="822"/>
                    </a:lnTo>
                    <a:lnTo>
                      <a:pt x="26726" y="831"/>
                    </a:lnTo>
                    <a:lnTo>
                      <a:pt x="26676" y="856"/>
                    </a:lnTo>
                    <a:lnTo>
                      <a:pt x="26577" y="914"/>
                    </a:lnTo>
                    <a:lnTo>
                      <a:pt x="26369" y="1055"/>
                    </a:lnTo>
                    <a:lnTo>
                      <a:pt x="26269" y="1130"/>
                    </a:lnTo>
                    <a:lnTo>
                      <a:pt x="26161" y="1188"/>
                    </a:lnTo>
                    <a:lnTo>
                      <a:pt x="26095" y="1204"/>
                    </a:lnTo>
                    <a:lnTo>
                      <a:pt x="26020" y="1229"/>
                    </a:lnTo>
                    <a:lnTo>
                      <a:pt x="25954" y="1238"/>
                    </a:lnTo>
                    <a:lnTo>
                      <a:pt x="25879" y="1246"/>
                    </a:lnTo>
                    <a:lnTo>
                      <a:pt x="25588" y="1246"/>
                    </a:lnTo>
                    <a:lnTo>
                      <a:pt x="25389" y="1254"/>
                    </a:lnTo>
                    <a:lnTo>
                      <a:pt x="25190" y="1271"/>
                    </a:lnTo>
                    <a:lnTo>
                      <a:pt x="24990" y="1296"/>
                    </a:lnTo>
                    <a:lnTo>
                      <a:pt x="24791" y="1346"/>
                    </a:lnTo>
                    <a:lnTo>
                      <a:pt x="24600" y="1404"/>
                    </a:lnTo>
                    <a:lnTo>
                      <a:pt x="24509" y="1445"/>
                    </a:lnTo>
                    <a:lnTo>
                      <a:pt x="24426" y="1487"/>
                    </a:lnTo>
                    <a:lnTo>
                      <a:pt x="24334" y="1537"/>
                    </a:lnTo>
                    <a:lnTo>
                      <a:pt x="24251" y="1586"/>
                    </a:lnTo>
                    <a:lnTo>
                      <a:pt x="24176" y="1645"/>
                    </a:lnTo>
                    <a:lnTo>
                      <a:pt x="24102" y="1711"/>
                    </a:lnTo>
                    <a:lnTo>
                      <a:pt x="24019" y="1786"/>
                    </a:lnTo>
                    <a:lnTo>
                      <a:pt x="23944" y="1869"/>
                    </a:lnTo>
                    <a:lnTo>
                      <a:pt x="23877" y="1952"/>
                    </a:lnTo>
                    <a:lnTo>
                      <a:pt x="23811" y="2043"/>
                    </a:lnTo>
                    <a:lnTo>
                      <a:pt x="23695" y="2234"/>
                    </a:lnTo>
                    <a:lnTo>
                      <a:pt x="23578" y="2425"/>
                    </a:lnTo>
                    <a:lnTo>
                      <a:pt x="22441" y="4377"/>
                    </a:lnTo>
                    <a:lnTo>
                      <a:pt x="22349" y="4535"/>
                    </a:lnTo>
                    <a:lnTo>
                      <a:pt x="22250" y="4692"/>
                    </a:lnTo>
                    <a:lnTo>
                      <a:pt x="22142" y="4842"/>
                    </a:lnTo>
                    <a:lnTo>
                      <a:pt x="22084" y="4908"/>
                    </a:lnTo>
                    <a:lnTo>
                      <a:pt x="22025" y="4975"/>
                    </a:lnTo>
                    <a:lnTo>
                      <a:pt x="21951" y="5050"/>
                    </a:lnTo>
                    <a:lnTo>
                      <a:pt x="21876" y="5108"/>
                    </a:lnTo>
                    <a:lnTo>
                      <a:pt x="21710" y="5224"/>
                    </a:lnTo>
                    <a:lnTo>
                      <a:pt x="21544" y="5324"/>
                    </a:lnTo>
                    <a:lnTo>
                      <a:pt x="21361" y="5423"/>
                    </a:lnTo>
                    <a:lnTo>
                      <a:pt x="21004" y="5606"/>
                    </a:lnTo>
                    <a:lnTo>
                      <a:pt x="20838" y="5714"/>
                    </a:lnTo>
                    <a:lnTo>
                      <a:pt x="20672" y="5822"/>
                    </a:lnTo>
                    <a:lnTo>
                      <a:pt x="20597" y="5888"/>
                    </a:lnTo>
                    <a:lnTo>
                      <a:pt x="20531" y="5955"/>
                    </a:lnTo>
                    <a:lnTo>
                      <a:pt x="20464" y="6021"/>
                    </a:lnTo>
                    <a:lnTo>
                      <a:pt x="20406" y="6104"/>
                    </a:lnTo>
                    <a:lnTo>
                      <a:pt x="20364" y="6179"/>
                    </a:lnTo>
                    <a:lnTo>
                      <a:pt x="20331" y="6270"/>
                    </a:lnTo>
                    <a:lnTo>
                      <a:pt x="20306" y="6353"/>
                    </a:lnTo>
                    <a:lnTo>
                      <a:pt x="20298" y="6453"/>
                    </a:lnTo>
                    <a:lnTo>
                      <a:pt x="20298" y="6553"/>
                    </a:lnTo>
                    <a:lnTo>
                      <a:pt x="20298" y="6611"/>
                    </a:lnTo>
                    <a:lnTo>
                      <a:pt x="20281" y="6661"/>
                    </a:lnTo>
                    <a:lnTo>
                      <a:pt x="20240" y="6702"/>
                    </a:lnTo>
                    <a:lnTo>
                      <a:pt x="20198" y="6735"/>
                    </a:lnTo>
                    <a:lnTo>
                      <a:pt x="20149" y="6769"/>
                    </a:lnTo>
                    <a:lnTo>
                      <a:pt x="20107" y="6802"/>
                    </a:lnTo>
                    <a:lnTo>
                      <a:pt x="20065" y="6852"/>
                    </a:lnTo>
                    <a:lnTo>
                      <a:pt x="20041" y="6902"/>
                    </a:lnTo>
                    <a:lnTo>
                      <a:pt x="20024" y="6951"/>
                    </a:lnTo>
                    <a:lnTo>
                      <a:pt x="20016" y="7009"/>
                    </a:lnTo>
                    <a:lnTo>
                      <a:pt x="20016" y="7076"/>
                    </a:lnTo>
                    <a:lnTo>
                      <a:pt x="20016" y="7142"/>
                    </a:lnTo>
                    <a:lnTo>
                      <a:pt x="20032" y="7275"/>
                    </a:lnTo>
                    <a:lnTo>
                      <a:pt x="20057" y="7408"/>
                    </a:lnTo>
                    <a:lnTo>
                      <a:pt x="20057" y="7475"/>
                    </a:lnTo>
                    <a:lnTo>
                      <a:pt x="20065" y="7533"/>
                    </a:lnTo>
                    <a:lnTo>
                      <a:pt x="20057" y="7599"/>
                    </a:lnTo>
                    <a:lnTo>
                      <a:pt x="20041" y="7657"/>
                    </a:lnTo>
                    <a:lnTo>
                      <a:pt x="20024" y="7707"/>
                    </a:lnTo>
                    <a:lnTo>
                      <a:pt x="19982" y="7757"/>
                    </a:lnTo>
                    <a:lnTo>
                      <a:pt x="19949" y="7798"/>
                    </a:lnTo>
                    <a:lnTo>
                      <a:pt x="19908" y="7832"/>
                    </a:lnTo>
                    <a:lnTo>
                      <a:pt x="19866" y="7873"/>
                    </a:lnTo>
                    <a:lnTo>
                      <a:pt x="19841" y="7915"/>
                    </a:lnTo>
                    <a:lnTo>
                      <a:pt x="19825" y="7948"/>
                    </a:lnTo>
                    <a:lnTo>
                      <a:pt x="19825" y="7973"/>
                    </a:lnTo>
                    <a:lnTo>
                      <a:pt x="19825" y="8039"/>
                    </a:lnTo>
                    <a:lnTo>
                      <a:pt x="19841" y="8106"/>
                    </a:lnTo>
                    <a:lnTo>
                      <a:pt x="19858" y="8164"/>
                    </a:lnTo>
                    <a:lnTo>
                      <a:pt x="19874" y="8230"/>
                    </a:lnTo>
                    <a:lnTo>
                      <a:pt x="19883" y="8288"/>
                    </a:lnTo>
                    <a:lnTo>
                      <a:pt x="19883" y="8355"/>
                    </a:lnTo>
                    <a:lnTo>
                      <a:pt x="19874" y="8380"/>
                    </a:lnTo>
                    <a:lnTo>
                      <a:pt x="19858" y="8405"/>
                    </a:lnTo>
                    <a:lnTo>
                      <a:pt x="19833" y="8438"/>
                    </a:lnTo>
                    <a:lnTo>
                      <a:pt x="19800" y="8463"/>
                    </a:lnTo>
                    <a:lnTo>
                      <a:pt x="19758" y="8479"/>
                    </a:lnTo>
                    <a:lnTo>
                      <a:pt x="19717" y="8488"/>
                    </a:lnTo>
                    <a:lnTo>
                      <a:pt x="19534" y="8488"/>
                    </a:lnTo>
                    <a:lnTo>
                      <a:pt x="19434" y="8479"/>
                    </a:lnTo>
                    <a:lnTo>
                      <a:pt x="19326" y="8488"/>
                    </a:lnTo>
                    <a:lnTo>
                      <a:pt x="19218" y="8504"/>
                    </a:lnTo>
                    <a:lnTo>
                      <a:pt x="19119" y="8529"/>
                    </a:lnTo>
                    <a:lnTo>
                      <a:pt x="19019" y="8563"/>
                    </a:lnTo>
                    <a:lnTo>
                      <a:pt x="18919" y="8612"/>
                    </a:lnTo>
                    <a:lnTo>
                      <a:pt x="18828" y="8662"/>
                    </a:lnTo>
                    <a:lnTo>
                      <a:pt x="18745" y="8720"/>
                    </a:lnTo>
                    <a:lnTo>
                      <a:pt x="19102" y="8172"/>
                    </a:lnTo>
                    <a:lnTo>
                      <a:pt x="19177" y="8056"/>
                    </a:lnTo>
                    <a:lnTo>
                      <a:pt x="19252" y="7931"/>
                    </a:lnTo>
                    <a:lnTo>
                      <a:pt x="19310" y="7807"/>
                    </a:lnTo>
                    <a:lnTo>
                      <a:pt x="19360" y="7674"/>
                    </a:lnTo>
                    <a:lnTo>
                      <a:pt x="19384" y="7591"/>
                    </a:lnTo>
                    <a:lnTo>
                      <a:pt x="19401" y="7508"/>
                    </a:lnTo>
                    <a:lnTo>
                      <a:pt x="19401" y="7425"/>
                    </a:lnTo>
                    <a:lnTo>
                      <a:pt x="19401" y="7342"/>
                    </a:lnTo>
                    <a:lnTo>
                      <a:pt x="19393" y="7250"/>
                    </a:lnTo>
                    <a:lnTo>
                      <a:pt x="19376" y="7167"/>
                    </a:lnTo>
                    <a:lnTo>
                      <a:pt x="19351" y="7084"/>
                    </a:lnTo>
                    <a:lnTo>
                      <a:pt x="19318" y="7009"/>
                    </a:lnTo>
                    <a:lnTo>
                      <a:pt x="19285" y="6935"/>
                    </a:lnTo>
                    <a:lnTo>
                      <a:pt x="19243" y="6860"/>
                    </a:lnTo>
                    <a:lnTo>
                      <a:pt x="19193" y="6794"/>
                    </a:lnTo>
                    <a:lnTo>
                      <a:pt x="19135" y="6727"/>
                    </a:lnTo>
                    <a:lnTo>
                      <a:pt x="19077" y="6669"/>
                    </a:lnTo>
                    <a:lnTo>
                      <a:pt x="19002" y="6619"/>
                    </a:lnTo>
                    <a:lnTo>
                      <a:pt x="18936" y="6578"/>
                    </a:lnTo>
                    <a:lnTo>
                      <a:pt x="18853" y="6544"/>
                    </a:lnTo>
                    <a:lnTo>
                      <a:pt x="18778" y="6520"/>
                    </a:lnTo>
                    <a:lnTo>
                      <a:pt x="18695" y="6495"/>
                    </a:lnTo>
                    <a:lnTo>
                      <a:pt x="18521" y="6461"/>
                    </a:lnTo>
                    <a:lnTo>
                      <a:pt x="18438" y="6436"/>
                    </a:lnTo>
                    <a:lnTo>
                      <a:pt x="18363" y="6403"/>
                    </a:lnTo>
                    <a:lnTo>
                      <a:pt x="18288" y="6370"/>
                    </a:lnTo>
                    <a:lnTo>
                      <a:pt x="18222" y="6320"/>
                    </a:lnTo>
                    <a:lnTo>
                      <a:pt x="18213" y="6279"/>
                    </a:lnTo>
                    <a:lnTo>
                      <a:pt x="18222" y="6237"/>
                    </a:lnTo>
                    <a:lnTo>
                      <a:pt x="18247" y="6204"/>
                    </a:lnTo>
                    <a:lnTo>
                      <a:pt x="18280" y="6179"/>
                    </a:lnTo>
                    <a:lnTo>
                      <a:pt x="18321" y="6154"/>
                    </a:lnTo>
                    <a:lnTo>
                      <a:pt x="18371" y="6137"/>
                    </a:lnTo>
                    <a:lnTo>
                      <a:pt x="18421" y="6121"/>
                    </a:lnTo>
                    <a:lnTo>
                      <a:pt x="18471" y="6113"/>
                    </a:lnTo>
                    <a:lnTo>
                      <a:pt x="18986" y="6113"/>
                    </a:lnTo>
                    <a:lnTo>
                      <a:pt x="19235" y="6121"/>
                    </a:lnTo>
                    <a:lnTo>
                      <a:pt x="19492" y="6146"/>
                    </a:lnTo>
                    <a:lnTo>
                      <a:pt x="19600" y="6013"/>
                    </a:lnTo>
                    <a:lnTo>
                      <a:pt x="19717" y="5897"/>
                    </a:lnTo>
                    <a:lnTo>
                      <a:pt x="19833" y="5780"/>
                    </a:lnTo>
                    <a:lnTo>
                      <a:pt x="19949" y="5672"/>
                    </a:lnTo>
                    <a:lnTo>
                      <a:pt x="20207" y="5456"/>
                    </a:lnTo>
                    <a:lnTo>
                      <a:pt x="20464" y="5257"/>
                    </a:lnTo>
                    <a:lnTo>
                      <a:pt x="21652" y="4335"/>
                    </a:lnTo>
                    <a:lnTo>
                      <a:pt x="21776" y="4236"/>
                    </a:lnTo>
                    <a:lnTo>
                      <a:pt x="21893" y="4136"/>
                    </a:lnTo>
                    <a:lnTo>
                      <a:pt x="22001" y="4028"/>
                    </a:lnTo>
                    <a:lnTo>
                      <a:pt x="22042" y="3970"/>
                    </a:lnTo>
                    <a:lnTo>
                      <a:pt x="22084" y="3903"/>
                    </a:lnTo>
                    <a:lnTo>
                      <a:pt x="22125" y="3837"/>
                    </a:lnTo>
                    <a:lnTo>
                      <a:pt x="22158" y="3771"/>
                    </a:lnTo>
                    <a:lnTo>
                      <a:pt x="22175" y="3696"/>
                    </a:lnTo>
                    <a:lnTo>
                      <a:pt x="22192" y="3621"/>
                    </a:lnTo>
                    <a:lnTo>
                      <a:pt x="22200" y="3546"/>
                    </a:lnTo>
                    <a:lnTo>
                      <a:pt x="22192" y="3472"/>
                    </a:lnTo>
                    <a:lnTo>
                      <a:pt x="22175" y="3397"/>
                    </a:lnTo>
                    <a:lnTo>
                      <a:pt x="22150" y="3322"/>
                    </a:lnTo>
                    <a:lnTo>
                      <a:pt x="22108" y="3272"/>
                    </a:lnTo>
                    <a:lnTo>
                      <a:pt x="22067" y="3222"/>
                    </a:lnTo>
                    <a:lnTo>
                      <a:pt x="22025" y="3173"/>
                    </a:lnTo>
                    <a:lnTo>
                      <a:pt x="21976" y="3139"/>
                    </a:lnTo>
                    <a:lnTo>
                      <a:pt x="21917" y="3106"/>
                    </a:lnTo>
                    <a:lnTo>
                      <a:pt x="21859" y="3081"/>
                    </a:lnTo>
                    <a:lnTo>
                      <a:pt x="21726" y="3048"/>
                    </a:lnTo>
                    <a:lnTo>
                      <a:pt x="21585" y="3023"/>
                    </a:lnTo>
                    <a:lnTo>
                      <a:pt x="21444" y="3007"/>
                    </a:lnTo>
                    <a:lnTo>
                      <a:pt x="21162" y="2990"/>
                    </a:lnTo>
                    <a:lnTo>
                      <a:pt x="20979" y="2973"/>
                    </a:lnTo>
                    <a:lnTo>
                      <a:pt x="20805" y="2948"/>
                    </a:lnTo>
                    <a:lnTo>
                      <a:pt x="20622" y="2907"/>
                    </a:lnTo>
                    <a:lnTo>
                      <a:pt x="20448" y="2857"/>
                    </a:lnTo>
                    <a:lnTo>
                      <a:pt x="20281" y="2791"/>
                    </a:lnTo>
                    <a:lnTo>
                      <a:pt x="20115" y="2716"/>
                    </a:lnTo>
                    <a:lnTo>
                      <a:pt x="19958" y="2633"/>
                    </a:lnTo>
                    <a:lnTo>
                      <a:pt x="19800" y="2533"/>
                    </a:lnTo>
                    <a:lnTo>
                      <a:pt x="19717" y="2483"/>
                    </a:lnTo>
                    <a:lnTo>
                      <a:pt x="19625" y="2433"/>
                    </a:lnTo>
                    <a:lnTo>
                      <a:pt x="19526" y="2400"/>
                    </a:lnTo>
                    <a:lnTo>
                      <a:pt x="19434" y="2367"/>
                    </a:lnTo>
                    <a:lnTo>
                      <a:pt x="19235" y="2317"/>
                    </a:lnTo>
                    <a:lnTo>
                      <a:pt x="19027" y="2259"/>
                    </a:lnTo>
                    <a:lnTo>
                      <a:pt x="18978" y="2251"/>
                    </a:lnTo>
                    <a:lnTo>
                      <a:pt x="18878" y="2251"/>
                    </a:lnTo>
                    <a:lnTo>
                      <a:pt x="18828" y="2259"/>
                    </a:lnTo>
                    <a:lnTo>
                      <a:pt x="18778" y="2267"/>
                    </a:lnTo>
                    <a:lnTo>
                      <a:pt x="18728" y="2284"/>
                    </a:lnTo>
                    <a:lnTo>
                      <a:pt x="18629" y="2334"/>
                    </a:lnTo>
                    <a:lnTo>
                      <a:pt x="18546" y="2392"/>
                    </a:lnTo>
                    <a:lnTo>
                      <a:pt x="18463" y="2467"/>
                    </a:lnTo>
                    <a:lnTo>
                      <a:pt x="18396" y="2550"/>
                    </a:lnTo>
                    <a:lnTo>
                      <a:pt x="18346" y="2649"/>
                    </a:lnTo>
                    <a:lnTo>
                      <a:pt x="18305" y="2741"/>
                    </a:lnTo>
                    <a:lnTo>
                      <a:pt x="18272" y="2849"/>
                    </a:lnTo>
                    <a:lnTo>
                      <a:pt x="18247" y="2948"/>
                    </a:lnTo>
                    <a:lnTo>
                      <a:pt x="18230" y="3056"/>
                    </a:lnTo>
                    <a:lnTo>
                      <a:pt x="18222" y="3164"/>
                    </a:lnTo>
                    <a:lnTo>
                      <a:pt x="18222" y="3272"/>
                    </a:lnTo>
                    <a:lnTo>
                      <a:pt x="18222" y="3480"/>
                    </a:lnTo>
                    <a:lnTo>
                      <a:pt x="18180" y="3513"/>
                    </a:lnTo>
                    <a:lnTo>
                      <a:pt x="18130" y="3521"/>
                    </a:lnTo>
                    <a:lnTo>
                      <a:pt x="18081" y="3530"/>
                    </a:lnTo>
                    <a:lnTo>
                      <a:pt x="18022" y="3513"/>
                    </a:lnTo>
                    <a:lnTo>
                      <a:pt x="17973" y="3497"/>
                    </a:lnTo>
                    <a:lnTo>
                      <a:pt x="17931" y="3463"/>
                    </a:lnTo>
                    <a:lnTo>
                      <a:pt x="17890" y="3430"/>
                    </a:lnTo>
                    <a:lnTo>
                      <a:pt x="17865" y="3389"/>
                    </a:lnTo>
                    <a:lnTo>
                      <a:pt x="17840" y="3339"/>
                    </a:lnTo>
                    <a:lnTo>
                      <a:pt x="17831" y="3289"/>
                    </a:lnTo>
                    <a:lnTo>
                      <a:pt x="17831" y="3231"/>
                    </a:lnTo>
                    <a:lnTo>
                      <a:pt x="17840" y="3181"/>
                    </a:lnTo>
                    <a:lnTo>
                      <a:pt x="17848" y="3131"/>
                    </a:lnTo>
                    <a:lnTo>
                      <a:pt x="17865" y="3081"/>
                    </a:lnTo>
                    <a:lnTo>
                      <a:pt x="17890" y="3031"/>
                    </a:lnTo>
                    <a:lnTo>
                      <a:pt x="17923" y="2982"/>
                    </a:lnTo>
                    <a:lnTo>
                      <a:pt x="18014" y="2874"/>
                    </a:lnTo>
                    <a:lnTo>
                      <a:pt x="18056" y="2807"/>
                    </a:lnTo>
                    <a:lnTo>
                      <a:pt x="18072" y="2774"/>
                    </a:lnTo>
                    <a:lnTo>
                      <a:pt x="18081" y="2741"/>
                    </a:lnTo>
                    <a:lnTo>
                      <a:pt x="18089" y="2699"/>
                    </a:lnTo>
                    <a:lnTo>
                      <a:pt x="18081" y="2649"/>
                    </a:lnTo>
                    <a:lnTo>
                      <a:pt x="18072" y="2600"/>
                    </a:lnTo>
                    <a:lnTo>
                      <a:pt x="18047" y="2558"/>
                    </a:lnTo>
                    <a:lnTo>
                      <a:pt x="18022" y="2517"/>
                    </a:lnTo>
                    <a:lnTo>
                      <a:pt x="17989" y="2483"/>
                    </a:lnTo>
                    <a:lnTo>
                      <a:pt x="17948" y="2450"/>
                    </a:lnTo>
                    <a:lnTo>
                      <a:pt x="17906" y="2425"/>
                    </a:lnTo>
                    <a:lnTo>
                      <a:pt x="17823" y="2384"/>
                    </a:lnTo>
                    <a:lnTo>
                      <a:pt x="17732" y="2350"/>
                    </a:lnTo>
                    <a:lnTo>
                      <a:pt x="17541" y="2292"/>
                    </a:lnTo>
                    <a:lnTo>
                      <a:pt x="17449" y="2259"/>
                    </a:lnTo>
                    <a:lnTo>
                      <a:pt x="17366" y="2226"/>
                    </a:lnTo>
                    <a:lnTo>
                      <a:pt x="17283" y="2184"/>
                    </a:lnTo>
                    <a:lnTo>
                      <a:pt x="17209" y="2134"/>
                    </a:lnTo>
                    <a:lnTo>
                      <a:pt x="17134" y="2076"/>
                    </a:lnTo>
                    <a:lnTo>
                      <a:pt x="17059" y="2027"/>
                    </a:lnTo>
                    <a:lnTo>
                      <a:pt x="16926" y="1894"/>
                    </a:lnTo>
                    <a:lnTo>
                      <a:pt x="16793" y="1761"/>
                    </a:lnTo>
                    <a:lnTo>
                      <a:pt x="16677" y="1611"/>
                    </a:lnTo>
                    <a:lnTo>
                      <a:pt x="16561" y="1453"/>
                    </a:lnTo>
                    <a:lnTo>
                      <a:pt x="16445" y="1296"/>
                    </a:lnTo>
                    <a:lnTo>
                      <a:pt x="16220" y="972"/>
                    </a:lnTo>
                    <a:lnTo>
                      <a:pt x="16104" y="814"/>
                    </a:lnTo>
                    <a:lnTo>
                      <a:pt x="15979" y="665"/>
                    </a:lnTo>
                    <a:lnTo>
                      <a:pt x="15855" y="523"/>
                    </a:lnTo>
                    <a:lnTo>
                      <a:pt x="15714" y="390"/>
                    </a:lnTo>
                    <a:lnTo>
                      <a:pt x="15639" y="332"/>
                    </a:lnTo>
                    <a:lnTo>
                      <a:pt x="15564" y="274"/>
                    </a:lnTo>
                    <a:lnTo>
                      <a:pt x="15489" y="224"/>
                    </a:lnTo>
                    <a:lnTo>
                      <a:pt x="15406" y="183"/>
                    </a:lnTo>
                    <a:lnTo>
                      <a:pt x="15298" y="133"/>
                    </a:lnTo>
                    <a:lnTo>
                      <a:pt x="15191" y="91"/>
                    </a:lnTo>
                    <a:lnTo>
                      <a:pt x="15083" y="58"/>
                    </a:lnTo>
                    <a:lnTo>
                      <a:pt x="14975" y="33"/>
                    </a:lnTo>
                    <a:lnTo>
                      <a:pt x="14867" y="17"/>
                    </a:lnTo>
                    <a:lnTo>
                      <a:pt x="14750" y="8"/>
                    </a:lnTo>
                    <a:lnTo>
                      <a:pt x="14642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56"/>
              <p:cNvSpPr/>
              <p:nvPr/>
            </p:nvSpPr>
            <p:spPr>
              <a:xfrm>
                <a:off x="6817656" y="1750858"/>
                <a:ext cx="134227" cy="92294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3033" extrusionOk="0">
                    <a:moveTo>
                      <a:pt x="1570" y="1"/>
                    </a:moveTo>
                    <a:lnTo>
                      <a:pt x="1437" y="17"/>
                    </a:lnTo>
                    <a:lnTo>
                      <a:pt x="1296" y="34"/>
                    </a:lnTo>
                    <a:lnTo>
                      <a:pt x="1155" y="59"/>
                    </a:lnTo>
                    <a:lnTo>
                      <a:pt x="1022" y="100"/>
                    </a:lnTo>
                    <a:lnTo>
                      <a:pt x="889" y="142"/>
                    </a:lnTo>
                    <a:lnTo>
                      <a:pt x="756" y="192"/>
                    </a:lnTo>
                    <a:lnTo>
                      <a:pt x="631" y="258"/>
                    </a:lnTo>
                    <a:lnTo>
                      <a:pt x="507" y="325"/>
                    </a:lnTo>
                    <a:lnTo>
                      <a:pt x="391" y="399"/>
                    </a:lnTo>
                    <a:lnTo>
                      <a:pt x="274" y="482"/>
                    </a:lnTo>
                    <a:lnTo>
                      <a:pt x="166" y="565"/>
                    </a:lnTo>
                    <a:lnTo>
                      <a:pt x="67" y="665"/>
                    </a:lnTo>
                    <a:lnTo>
                      <a:pt x="25" y="707"/>
                    </a:lnTo>
                    <a:lnTo>
                      <a:pt x="0" y="756"/>
                    </a:lnTo>
                    <a:lnTo>
                      <a:pt x="117" y="840"/>
                    </a:lnTo>
                    <a:lnTo>
                      <a:pt x="241" y="914"/>
                    </a:lnTo>
                    <a:lnTo>
                      <a:pt x="366" y="981"/>
                    </a:lnTo>
                    <a:lnTo>
                      <a:pt x="499" y="1047"/>
                    </a:lnTo>
                    <a:lnTo>
                      <a:pt x="764" y="1163"/>
                    </a:lnTo>
                    <a:lnTo>
                      <a:pt x="897" y="1222"/>
                    </a:lnTo>
                    <a:lnTo>
                      <a:pt x="1022" y="1288"/>
                    </a:lnTo>
                    <a:lnTo>
                      <a:pt x="1188" y="1396"/>
                    </a:lnTo>
                    <a:lnTo>
                      <a:pt x="1346" y="1512"/>
                    </a:lnTo>
                    <a:lnTo>
                      <a:pt x="1495" y="1645"/>
                    </a:lnTo>
                    <a:lnTo>
                      <a:pt x="1628" y="1786"/>
                    </a:lnTo>
                    <a:lnTo>
                      <a:pt x="1753" y="1944"/>
                    </a:lnTo>
                    <a:lnTo>
                      <a:pt x="1861" y="2102"/>
                    </a:lnTo>
                    <a:lnTo>
                      <a:pt x="1960" y="2276"/>
                    </a:lnTo>
                    <a:lnTo>
                      <a:pt x="2035" y="2459"/>
                    </a:lnTo>
                    <a:lnTo>
                      <a:pt x="2101" y="2608"/>
                    </a:lnTo>
                    <a:lnTo>
                      <a:pt x="2135" y="2683"/>
                    </a:lnTo>
                    <a:lnTo>
                      <a:pt x="2176" y="2758"/>
                    </a:lnTo>
                    <a:lnTo>
                      <a:pt x="2201" y="2800"/>
                    </a:lnTo>
                    <a:lnTo>
                      <a:pt x="2234" y="2841"/>
                    </a:lnTo>
                    <a:lnTo>
                      <a:pt x="2317" y="2907"/>
                    </a:lnTo>
                    <a:lnTo>
                      <a:pt x="2400" y="2957"/>
                    </a:lnTo>
                    <a:lnTo>
                      <a:pt x="2500" y="2999"/>
                    </a:lnTo>
                    <a:lnTo>
                      <a:pt x="2600" y="3024"/>
                    </a:lnTo>
                    <a:lnTo>
                      <a:pt x="2708" y="3032"/>
                    </a:lnTo>
                    <a:lnTo>
                      <a:pt x="2807" y="3015"/>
                    </a:lnTo>
                    <a:lnTo>
                      <a:pt x="2857" y="3007"/>
                    </a:lnTo>
                    <a:lnTo>
                      <a:pt x="2907" y="2982"/>
                    </a:lnTo>
                    <a:lnTo>
                      <a:pt x="2982" y="2949"/>
                    </a:lnTo>
                    <a:lnTo>
                      <a:pt x="3057" y="2907"/>
                    </a:lnTo>
                    <a:lnTo>
                      <a:pt x="3189" y="2808"/>
                    </a:lnTo>
                    <a:lnTo>
                      <a:pt x="4311" y="1919"/>
                    </a:lnTo>
                    <a:lnTo>
                      <a:pt x="4360" y="1878"/>
                    </a:lnTo>
                    <a:lnTo>
                      <a:pt x="4385" y="1853"/>
                    </a:lnTo>
                    <a:lnTo>
                      <a:pt x="4402" y="1820"/>
                    </a:lnTo>
                    <a:lnTo>
                      <a:pt x="4410" y="1786"/>
                    </a:lnTo>
                    <a:lnTo>
                      <a:pt x="4402" y="1761"/>
                    </a:lnTo>
                    <a:lnTo>
                      <a:pt x="4402" y="1728"/>
                    </a:lnTo>
                    <a:lnTo>
                      <a:pt x="4385" y="1695"/>
                    </a:lnTo>
                    <a:lnTo>
                      <a:pt x="4352" y="1645"/>
                    </a:lnTo>
                    <a:lnTo>
                      <a:pt x="4302" y="1587"/>
                    </a:lnTo>
                    <a:lnTo>
                      <a:pt x="4070" y="1338"/>
                    </a:lnTo>
                    <a:lnTo>
                      <a:pt x="3829" y="1097"/>
                    </a:lnTo>
                    <a:lnTo>
                      <a:pt x="3580" y="864"/>
                    </a:lnTo>
                    <a:lnTo>
                      <a:pt x="3447" y="748"/>
                    </a:lnTo>
                    <a:lnTo>
                      <a:pt x="3314" y="640"/>
                    </a:lnTo>
                    <a:lnTo>
                      <a:pt x="3181" y="541"/>
                    </a:lnTo>
                    <a:lnTo>
                      <a:pt x="3048" y="449"/>
                    </a:lnTo>
                    <a:lnTo>
                      <a:pt x="2899" y="358"/>
                    </a:lnTo>
                    <a:lnTo>
                      <a:pt x="2758" y="275"/>
                    </a:lnTo>
                    <a:lnTo>
                      <a:pt x="2608" y="208"/>
                    </a:lnTo>
                    <a:lnTo>
                      <a:pt x="2450" y="142"/>
                    </a:lnTo>
                    <a:lnTo>
                      <a:pt x="2292" y="92"/>
                    </a:lnTo>
                    <a:lnTo>
                      <a:pt x="2126" y="51"/>
                    </a:lnTo>
                    <a:lnTo>
                      <a:pt x="1993" y="26"/>
                    </a:lnTo>
                    <a:lnTo>
                      <a:pt x="1852" y="9"/>
                    </a:lnTo>
                    <a:lnTo>
                      <a:pt x="1711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56"/>
              <p:cNvSpPr/>
              <p:nvPr/>
            </p:nvSpPr>
            <p:spPr>
              <a:xfrm>
                <a:off x="6932652" y="1809253"/>
                <a:ext cx="105410" cy="60434"/>
              </a:xfrm>
              <a:custGeom>
                <a:avLst/>
                <a:gdLst/>
                <a:ahLst/>
                <a:cxnLst/>
                <a:rect l="l" t="t" r="r" b="b"/>
                <a:pathLst>
                  <a:path w="3464" h="1986" extrusionOk="0">
                    <a:moveTo>
                      <a:pt x="1080" y="0"/>
                    </a:moveTo>
                    <a:lnTo>
                      <a:pt x="1055" y="8"/>
                    </a:lnTo>
                    <a:lnTo>
                      <a:pt x="1038" y="8"/>
                    </a:lnTo>
                    <a:lnTo>
                      <a:pt x="1022" y="25"/>
                    </a:lnTo>
                    <a:lnTo>
                      <a:pt x="988" y="50"/>
                    </a:lnTo>
                    <a:lnTo>
                      <a:pt x="125" y="922"/>
                    </a:lnTo>
                    <a:lnTo>
                      <a:pt x="75" y="972"/>
                    </a:lnTo>
                    <a:lnTo>
                      <a:pt x="25" y="1038"/>
                    </a:lnTo>
                    <a:lnTo>
                      <a:pt x="8" y="1072"/>
                    </a:lnTo>
                    <a:lnTo>
                      <a:pt x="0" y="1105"/>
                    </a:lnTo>
                    <a:lnTo>
                      <a:pt x="0" y="1138"/>
                    </a:lnTo>
                    <a:lnTo>
                      <a:pt x="0" y="1171"/>
                    </a:lnTo>
                    <a:lnTo>
                      <a:pt x="116" y="1188"/>
                    </a:lnTo>
                    <a:lnTo>
                      <a:pt x="224" y="1188"/>
                    </a:lnTo>
                    <a:lnTo>
                      <a:pt x="449" y="1163"/>
                    </a:lnTo>
                    <a:lnTo>
                      <a:pt x="556" y="1146"/>
                    </a:lnTo>
                    <a:lnTo>
                      <a:pt x="664" y="1155"/>
                    </a:lnTo>
                    <a:lnTo>
                      <a:pt x="723" y="1155"/>
                    </a:lnTo>
                    <a:lnTo>
                      <a:pt x="772" y="1171"/>
                    </a:lnTo>
                    <a:lnTo>
                      <a:pt x="822" y="1188"/>
                    </a:lnTo>
                    <a:lnTo>
                      <a:pt x="872" y="1204"/>
                    </a:lnTo>
                    <a:lnTo>
                      <a:pt x="914" y="1238"/>
                    </a:lnTo>
                    <a:lnTo>
                      <a:pt x="955" y="1271"/>
                    </a:lnTo>
                    <a:lnTo>
                      <a:pt x="1030" y="1346"/>
                    </a:lnTo>
                    <a:lnTo>
                      <a:pt x="1105" y="1429"/>
                    </a:lnTo>
                    <a:lnTo>
                      <a:pt x="1179" y="1503"/>
                    </a:lnTo>
                    <a:lnTo>
                      <a:pt x="1271" y="1578"/>
                    </a:lnTo>
                    <a:lnTo>
                      <a:pt x="1370" y="1645"/>
                    </a:lnTo>
                    <a:lnTo>
                      <a:pt x="1478" y="1703"/>
                    </a:lnTo>
                    <a:lnTo>
                      <a:pt x="1595" y="1744"/>
                    </a:lnTo>
                    <a:lnTo>
                      <a:pt x="1711" y="1777"/>
                    </a:lnTo>
                    <a:lnTo>
                      <a:pt x="1827" y="1811"/>
                    </a:lnTo>
                    <a:lnTo>
                      <a:pt x="2076" y="1852"/>
                    </a:lnTo>
                    <a:lnTo>
                      <a:pt x="2641" y="1960"/>
                    </a:lnTo>
                    <a:lnTo>
                      <a:pt x="2757" y="1977"/>
                    </a:lnTo>
                    <a:lnTo>
                      <a:pt x="2865" y="1985"/>
                    </a:lnTo>
                    <a:lnTo>
                      <a:pt x="2940" y="1985"/>
                    </a:lnTo>
                    <a:lnTo>
                      <a:pt x="3015" y="1977"/>
                    </a:lnTo>
                    <a:lnTo>
                      <a:pt x="3089" y="1968"/>
                    </a:lnTo>
                    <a:lnTo>
                      <a:pt x="3156" y="1952"/>
                    </a:lnTo>
                    <a:lnTo>
                      <a:pt x="3231" y="1927"/>
                    </a:lnTo>
                    <a:lnTo>
                      <a:pt x="3297" y="1894"/>
                    </a:lnTo>
                    <a:lnTo>
                      <a:pt x="3355" y="1852"/>
                    </a:lnTo>
                    <a:lnTo>
                      <a:pt x="3413" y="1811"/>
                    </a:lnTo>
                    <a:lnTo>
                      <a:pt x="3438" y="1794"/>
                    </a:lnTo>
                    <a:lnTo>
                      <a:pt x="3455" y="1769"/>
                    </a:lnTo>
                    <a:lnTo>
                      <a:pt x="3463" y="1728"/>
                    </a:lnTo>
                    <a:lnTo>
                      <a:pt x="3455" y="1694"/>
                    </a:lnTo>
                    <a:lnTo>
                      <a:pt x="3380" y="1387"/>
                    </a:lnTo>
                    <a:lnTo>
                      <a:pt x="3289" y="1088"/>
                    </a:lnTo>
                    <a:lnTo>
                      <a:pt x="3256" y="997"/>
                    </a:lnTo>
                    <a:lnTo>
                      <a:pt x="3231" y="947"/>
                    </a:lnTo>
                    <a:lnTo>
                      <a:pt x="3197" y="914"/>
                    </a:lnTo>
                    <a:lnTo>
                      <a:pt x="3164" y="889"/>
                    </a:lnTo>
                    <a:lnTo>
                      <a:pt x="3131" y="864"/>
                    </a:lnTo>
                    <a:lnTo>
                      <a:pt x="3056" y="839"/>
                    </a:lnTo>
                    <a:lnTo>
                      <a:pt x="1138" y="25"/>
                    </a:lnTo>
                    <a:lnTo>
                      <a:pt x="1096" y="8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56"/>
              <p:cNvSpPr/>
              <p:nvPr/>
            </p:nvSpPr>
            <p:spPr>
              <a:xfrm>
                <a:off x="7211634" y="1851947"/>
                <a:ext cx="135748" cy="125889"/>
              </a:xfrm>
              <a:custGeom>
                <a:avLst/>
                <a:gdLst/>
                <a:ahLst/>
                <a:cxnLst/>
                <a:rect l="l" t="t" r="r" b="b"/>
                <a:pathLst>
                  <a:path w="4461" h="4137" extrusionOk="0">
                    <a:moveTo>
                      <a:pt x="208" y="1"/>
                    </a:moveTo>
                    <a:lnTo>
                      <a:pt x="167" y="9"/>
                    </a:lnTo>
                    <a:lnTo>
                      <a:pt x="125" y="17"/>
                    </a:lnTo>
                    <a:lnTo>
                      <a:pt x="92" y="34"/>
                    </a:lnTo>
                    <a:lnTo>
                      <a:pt x="67" y="59"/>
                    </a:lnTo>
                    <a:lnTo>
                      <a:pt x="34" y="84"/>
                    </a:lnTo>
                    <a:lnTo>
                      <a:pt x="17" y="117"/>
                    </a:lnTo>
                    <a:lnTo>
                      <a:pt x="1" y="150"/>
                    </a:lnTo>
                    <a:lnTo>
                      <a:pt x="1" y="183"/>
                    </a:lnTo>
                    <a:lnTo>
                      <a:pt x="1" y="217"/>
                    </a:lnTo>
                    <a:lnTo>
                      <a:pt x="17" y="275"/>
                    </a:lnTo>
                    <a:lnTo>
                      <a:pt x="51" y="333"/>
                    </a:lnTo>
                    <a:lnTo>
                      <a:pt x="84" y="391"/>
                    </a:lnTo>
                    <a:lnTo>
                      <a:pt x="200" y="557"/>
                    </a:lnTo>
                    <a:lnTo>
                      <a:pt x="333" y="723"/>
                    </a:lnTo>
                    <a:lnTo>
                      <a:pt x="399" y="798"/>
                    </a:lnTo>
                    <a:lnTo>
                      <a:pt x="466" y="873"/>
                    </a:lnTo>
                    <a:lnTo>
                      <a:pt x="549" y="939"/>
                    </a:lnTo>
                    <a:lnTo>
                      <a:pt x="632" y="997"/>
                    </a:lnTo>
                    <a:lnTo>
                      <a:pt x="732" y="1047"/>
                    </a:lnTo>
                    <a:lnTo>
                      <a:pt x="839" y="1097"/>
                    </a:lnTo>
                    <a:lnTo>
                      <a:pt x="1055" y="1197"/>
                    </a:lnTo>
                    <a:lnTo>
                      <a:pt x="1155" y="1255"/>
                    </a:lnTo>
                    <a:lnTo>
                      <a:pt x="1246" y="1313"/>
                    </a:lnTo>
                    <a:lnTo>
                      <a:pt x="1280" y="1354"/>
                    </a:lnTo>
                    <a:lnTo>
                      <a:pt x="1321" y="1396"/>
                    </a:lnTo>
                    <a:lnTo>
                      <a:pt x="1354" y="1437"/>
                    </a:lnTo>
                    <a:lnTo>
                      <a:pt x="1379" y="1487"/>
                    </a:lnTo>
                    <a:lnTo>
                      <a:pt x="1413" y="1562"/>
                    </a:lnTo>
                    <a:lnTo>
                      <a:pt x="1437" y="1645"/>
                    </a:lnTo>
                    <a:lnTo>
                      <a:pt x="1454" y="1728"/>
                    </a:lnTo>
                    <a:lnTo>
                      <a:pt x="1479" y="1811"/>
                    </a:lnTo>
                    <a:lnTo>
                      <a:pt x="1529" y="1911"/>
                    </a:lnTo>
                    <a:lnTo>
                      <a:pt x="1587" y="2002"/>
                    </a:lnTo>
                    <a:lnTo>
                      <a:pt x="1653" y="2077"/>
                    </a:lnTo>
                    <a:lnTo>
                      <a:pt x="1728" y="2152"/>
                    </a:lnTo>
                    <a:lnTo>
                      <a:pt x="1819" y="2226"/>
                    </a:lnTo>
                    <a:lnTo>
                      <a:pt x="1911" y="2285"/>
                    </a:lnTo>
                    <a:lnTo>
                      <a:pt x="2085" y="2409"/>
                    </a:lnTo>
                    <a:lnTo>
                      <a:pt x="2185" y="2484"/>
                    </a:lnTo>
                    <a:lnTo>
                      <a:pt x="2276" y="2567"/>
                    </a:lnTo>
                    <a:lnTo>
                      <a:pt x="2318" y="2608"/>
                    </a:lnTo>
                    <a:lnTo>
                      <a:pt x="2351" y="2658"/>
                    </a:lnTo>
                    <a:lnTo>
                      <a:pt x="2376" y="2716"/>
                    </a:lnTo>
                    <a:lnTo>
                      <a:pt x="2401" y="2775"/>
                    </a:lnTo>
                    <a:lnTo>
                      <a:pt x="2401" y="2824"/>
                    </a:lnTo>
                    <a:lnTo>
                      <a:pt x="2401" y="2874"/>
                    </a:lnTo>
                    <a:lnTo>
                      <a:pt x="2392" y="2982"/>
                    </a:lnTo>
                    <a:lnTo>
                      <a:pt x="2376" y="3090"/>
                    </a:lnTo>
                    <a:lnTo>
                      <a:pt x="2368" y="3198"/>
                    </a:lnTo>
                    <a:lnTo>
                      <a:pt x="2368" y="3248"/>
                    </a:lnTo>
                    <a:lnTo>
                      <a:pt x="2384" y="3306"/>
                    </a:lnTo>
                    <a:lnTo>
                      <a:pt x="2401" y="3356"/>
                    </a:lnTo>
                    <a:lnTo>
                      <a:pt x="2434" y="3406"/>
                    </a:lnTo>
                    <a:lnTo>
                      <a:pt x="2467" y="3439"/>
                    </a:lnTo>
                    <a:lnTo>
                      <a:pt x="2509" y="3472"/>
                    </a:lnTo>
                    <a:lnTo>
                      <a:pt x="2559" y="3480"/>
                    </a:lnTo>
                    <a:lnTo>
                      <a:pt x="2608" y="3480"/>
                    </a:lnTo>
                    <a:lnTo>
                      <a:pt x="2642" y="3464"/>
                    </a:lnTo>
                    <a:lnTo>
                      <a:pt x="2675" y="3447"/>
                    </a:lnTo>
                    <a:lnTo>
                      <a:pt x="2725" y="3397"/>
                    </a:lnTo>
                    <a:lnTo>
                      <a:pt x="2775" y="3339"/>
                    </a:lnTo>
                    <a:lnTo>
                      <a:pt x="2824" y="3289"/>
                    </a:lnTo>
                    <a:lnTo>
                      <a:pt x="2874" y="3256"/>
                    </a:lnTo>
                    <a:lnTo>
                      <a:pt x="2924" y="3240"/>
                    </a:lnTo>
                    <a:lnTo>
                      <a:pt x="2982" y="3231"/>
                    </a:lnTo>
                    <a:lnTo>
                      <a:pt x="3032" y="3231"/>
                    </a:lnTo>
                    <a:lnTo>
                      <a:pt x="3090" y="3240"/>
                    </a:lnTo>
                    <a:lnTo>
                      <a:pt x="3140" y="3256"/>
                    </a:lnTo>
                    <a:lnTo>
                      <a:pt x="3198" y="3281"/>
                    </a:lnTo>
                    <a:lnTo>
                      <a:pt x="3240" y="3306"/>
                    </a:lnTo>
                    <a:lnTo>
                      <a:pt x="3331" y="3381"/>
                    </a:lnTo>
                    <a:lnTo>
                      <a:pt x="3406" y="3464"/>
                    </a:lnTo>
                    <a:lnTo>
                      <a:pt x="3539" y="3638"/>
                    </a:lnTo>
                    <a:lnTo>
                      <a:pt x="3630" y="3738"/>
                    </a:lnTo>
                    <a:lnTo>
                      <a:pt x="3721" y="3838"/>
                    </a:lnTo>
                    <a:lnTo>
                      <a:pt x="3821" y="3929"/>
                    </a:lnTo>
                    <a:lnTo>
                      <a:pt x="3929" y="4012"/>
                    </a:lnTo>
                    <a:lnTo>
                      <a:pt x="4045" y="4070"/>
                    </a:lnTo>
                    <a:lnTo>
                      <a:pt x="4103" y="4095"/>
                    </a:lnTo>
                    <a:lnTo>
                      <a:pt x="4170" y="4120"/>
                    </a:lnTo>
                    <a:lnTo>
                      <a:pt x="4228" y="4128"/>
                    </a:lnTo>
                    <a:lnTo>
                      <a:pt x="4294" y="4137"/>
                    </a:lnTo>
                    <a:lnTo>
                      <a:pt x="4427" y="4137"/>
                    </a:lnTo>
                    <a:lnTo>
                      <a:pt x="4444" y="4078"/>
                    </a:lnTo>
                    <a:lnTo>
                      <a:pt x="4460" y="4029"/>
                    </a:lnTo>
                    <a:lnTo>
                      <a:pt x="4460" y="3970"/>
                    </a:lnTo>
                    <a:lnTo>
                      <a:pt x="4460" y="3912"/>
                    </a:lnTo>
                    <a:lnTo>
                      <a:pt x="4444" y="3854"/>
                    </a:lnTo>
                    <a:lnTo>
                      <a:pt x="4427" y="3796"/>
                    </a:lnTo>
                    <a:lnTo>
                      <a:pt x="4402" y="3746"/>
                    </a:lnTo>
                    <a:lnTo>
                      <a:pt x="4377" y="3696"/>
                    </a:lnTo>
                    <a:lnTo>
                      <a:pt x="4303" y="3597"/>
                    </a:lnTo>
                    <a:lnTo>
                      <a:pt x="4228" y="3514"/>
                    </a:lnTo>
                    <a:lnTo>
                      <a:pt x="4137" y="3439"/>
                    </a:lnTo>
                    <a:lnTo>
                      <a:pt x="4045" y="3364"/>
                    </a:lnTo>
                    <a:lnTo>
                      <a:pt x="3854" y="3206"/>
                    </a:lnTo>
                    <a:lnTo>
                      <a:pt x="3663" y="3040"/>
                    </a:lnTo>
                    <a:lnTo>
                      <a:pt x="3281" y="2692"/>
                    </a:lnTo>
                    <a:lnTo>
                      <a:pt x="2916" y="2343"/>
                    </a:lnTo>
                    <a:lnTo>
                      <a:pt x="2559" y="1986"/>
                    </a:lnTo>
                    <a:lnTo>
                      <a:pt x="2467" y="1894"/>
                    </a:lnTo>
                    <a:lnTo>
                      <a:pt x="2434" y="1844"/>
                    </a:lnTo>
                    <a:lnTo>
                      <a:pt x="2401" y="1795"/>
                    </a:lnTo>
                    <a:lnTo>
                      <a:pt x="2368" y="1736"/>
                    </a:lnTo>
                    <a:lnTo>
                      <a:pt x="2343" y="1678"/>
                    </a:lnTo>
                    <a:lnTo>
                      <a:pt x="2318" y="1620"/>
                    </a:lnTo>
                    <a:lnTo>
                      <a:pt x="2293" y="1562"/>
                    </a:lnTo>
                    <a:lnTo>
                      <a:pt x="2251" y="1496"/>
                    </a:lnTo>
                    <a:lnTo>
                      <a:pt x="2201" y="1429"/>
                    </a:lnTo>
                    <a:lnTo>
                      <a:pt x="2143" y="1371"/>
                    </a:lnTo>
                    <a:lnTo>
                      <a:pt x="2077" y="1321"/>
                    </a:lnTo>
                    <a:lnTo>
                      <a:pt x="1969" y="1238"/>
                    </a:lnTo>
                    <a:lnTo>
                      <a:pt x="1853" y="1163"/>
                    </a:lnTo>
                    <a:lnTo>
                      <a:pt x="1736" y="1097"/>
                    </a:lnTo>
                    <a:lnTo>
                      <a:pt x="1620" y="1039"/>
                    </a:lnTo>
                    <a:lnTo>
                      <a:pt x="1496" y="981"/>
                    </a:lnTo>
                    <a:lnTo>
                      <a:pt x="1363" y="931"/>
                    </a:lnTo>
                    <a:lnTo>
                      <a:pt x="1238" y="898"/>
                    </a:lnTo>
                    <a:lnTo>
                      <a:pt x="1105" y="864"/>
                    </a:lnTo>
                    <a:lnTo>
                      <a:pt x="1105" y="798"/>
                    </a:lnTo>
                    <a:lnTo>
                      <a:pt x="1097" y="740"/>
                    </a:lnTo>
                    <a:lnTo>
                      <a:pt x="1080" y="682"/>
                    </a:lnTo>
                    <a:lnTo>
                      <a:pt x="1064" y="624"/>
                    </a:lnTo>
                    <a:lnTo>
                      <a:pt x="1039" y="565"/>
                    </a:lnTo>
                    <a:lnTo>
                      <a:pt x="1006" y="507"/>
                    </a:lnTo>
                    <a:lnTo>
                      <a:pt x="964" y="457"/>
                    </a:lnTo>
                    <a:lnTo>
                      <a:pt x="923" y="408"/>
                    </a:lnTo>
                    <a:lnTo>
                      <a:pt x="831" y="325"/>
                    </a:lnTo>
                    <a:lnTo>
                      <a:pt x="732" y="250"/>
                    </a:lnTo>
                    <a:lnTo>
                      <a:pt x="632" y="183"/>
                    </a:lnTo>
                    <a:lnTo>
                      <a:pt x="524" y="117"/>
                    </a:lnTo>
                    <a:lnTo>
                      <a:pt x="457" y="75"/>
                    </a:lnTo>
                    <a:lnTo>
                      <a:pt x="391" y="42"/>
                    </a:lnTo>
                    <a:lnTo>
                      <a:pt x="316" y="17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00" name="Google Shape;2100;p56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2101" name="Google Shape;2101;p56"/>
          <p:cNvSpPr txBox="1"/>
          <p:nvPr/>
        </p:nvSpPr>
        <p:spPr>
          <a:xfrm>
            <a:off x="2803438" y="229828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2" name="Google Shape;2102;p56"/>
          <p:cNvSpPr txBox="1"/>
          <p:nvPr/>
        </p:nvSpPr>
        <p:spPr>
          <a:xfrm>
            <a:off x="2803450" y="2073900"/>
            <a:ext cx="1564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Choa Chu Kang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3" name="Google Shape;2103;p56"/>
          <p:cNvSpPr txBox="1"/>
          <p:nvPr/>
        </p:nvSpPr>
        <p:spPr>
          <a:xfrm>
            <a:off x="457200" y="4241525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4" name="Google Shape;2104;p56"/>
          <p:cNvSpPr txBox="1"/>
          <p:nvPr/>
        </p:nvSpPr>
        <p:spPr>
          <a:xfrm>
            <a:off x="457230" y="4017125"/>
            <a:ext cx="11142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Jurong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5" name="Google Shape;2105;p56"/>
          <p:cNvSpPr txBox="1"/>
          <p:nvPr/>
        </p:nvSpPr>
        <p:spPr>
          <a:xfrm>
            <a:off x="4650650" y="229828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6" name="Google Shape;2106;p56"/>
          <p:cNvSpPr txBox="1"/>
          <p:nvPr/>
        </p:nvSpPr>
        <p:spPr>
          <a:xfrm>
            <a:off x="5226350" y="2073888"/>
            <a:ext cx="11142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Tekong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7" name="Google Shape;2107;p56"/>
          <p:cNvSpPr txBox="1"/>
          <p:nvPr/>
        </p:nvSpPr>
        <p:spPr>
          <a:xfrm>
            <a:off x="6996900" y="4241525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8" name="Google Shape;2108;p56"/>
          <p:cNvSpPr txBox="1"/>
          <p:nvPr/>
        </p:nvSpPr>
        <p:spPr>
          <a:xfrm>
            <a:off x="7572600" y="4017125"/>
            <a:ext cx="11142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Sentosa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09" name="Google Shape;2109;p56"/>
          <p:cNvSpPr/>
          <p:nvPr/>
        </p:nvSpPr>
        <p:spPr>
          <a:xfrm>
            <a:off x="457231" y="3190627"/>
            <a:ext cx="744600" cy="750300"/>
          </a:xfrm>
          <a:prstGeom prst="blockArc">
            <a:avLst>
              <a:gd name="adj1" fmla="val 21599983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0" name="Google Shape;2110;p56"/>
          <p:cNvSpPr txBox="1"/>
          <p:nvPr/>
        </p:nvSpPr>
        <p:spPr>
          <a:xfrm>
            <a:off x="457225" y="3421025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1" name="Google Shape;2111;p56"/>
          <p:cNvSpPr/>
          <p:nvPr/>
        </p:nvSpPr>
        <p:spPr>
          <a:xfrm>
            <a:off x="457231" y="3190627"/>
            <a:ext cx="744600" cy="750300"/>
          </a:xfrm>
          <a:prstGeom prst="blockArc">
            <a:avLst>
              <a:gd name="adj1" fmla="val 10800017"/>
              <a:gd name="adj2" fmla="val 1788810"/>
              <a:gd name="adj3" fmla="val 12635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2" name="Google Shape;2112;p56"/>
          <p:cNvSpPr/>
          <p:nvPr/>
        </p:nvSpPr>
        <p:spPr>
          <a:xfrm>
            <a:off x="2803443" y="1187714"/>
            <a:ext cx="744600" cy="750300"/>
          </a:xfrm>
          <a:prstGeom prst="blockArc">
            <a:avLst>
              <a:gd name="adj1" fmla="val 13349177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56"/>
          <p:cNvSpPr txBox="1"/>
          <p:nvPr/>
        </p:nvSpPr>
        <p:spPr>
          <a:xfrm>
            <a:off x="2803438" y="1418113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4" name="Google Shape;2114;p56"/>
          <p:cNvSpPr/>
          <p:nvPr/>
        </p:nvSpPr>
        <p:spPr>
          <a:xfrm>
            <a:off x="5595943" y="1187714"/>
            <a:ext cx="744600" cy="750300"/>
          </a:xfrm>
          <a:prstGeom prst="blockArc">
            <a:avLst>
              <a:gd name="adj1" fmla="val 12865108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56"/>
          <p:cNvSpPr txBox="1"/>
          <p:nvPr/>
        </p:nvSpPr>
        <p:spPr>
          <a:xfrm>
            <a:off x="5595938" y="1418113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6" name="Google Shape;2116;p56"/>
          <p:cNvSpPr/>
          <p:nvPr/>
        </p:nvSpPr>
        <p:spPr>
          <a:xfrm>
            <a:off x="5595943" y="1187714"/>
            <a:ext cx="744600" cy="750300"/>
          </a:xfrm>
          <a:prstGeom prst="blockArc">
            <a:avLst>
              <a:gd name="adj1" fmla="val 10800017"/>
              <a:gd name="adj2" fmla="val 13059070"/>
              <a:gd name="adj3" fmla="val 13060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56"/>
          <p:cNvSpPr/>
          <p:nvPr/>
        </p:nvSpPr>
        <p:spPr>
          <a:xfrm>
            <a:off x="7942506" y="3190627"/>
            <a:ext cx="744600" cy="750300"/>
          </a:xfrm>
          <a:prstGeom prst="blockArc">
            <a:avLst>
              <a:gd name="adj1" fmla="val 12502859"/>
              <a:gd name="adj2" fmla="val 10829581"/>
              <a:gd name="adj3" fmla="val 12898"/>
            </a:avLst>
          </a:prstGeom>
          <a:solidFill>
            <a:srgbClr val="FFFFFF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56"/>
          <p:cNvSpPr txBox="1"/>
          <p:nvPr/>
        </p:nvSpPr>
        <p:spPr>
          <a:xfrm>
            <a:off x="7942500" y="3421025"/>
            <a:ext cx="744600" cy="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r>
              <a:rPr lang="en" sz="16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%</a:t>
            </a:r>
            <a:endParaRPr sz="16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19" name="Google Shape;2119;p56"/>
          <p:cNvSpPr/>
          <p:nvPr/>
        </p:nvSpPr>
        <p:spPr>
          <a:xfrm>
            <a:off x="7942506" y="3190627"/>
            <a:ext cx="744600" cy="750300"/>
          </a:xfrm>
          <a:prstGeom prst="blockArc">
            <a:avLst>
              <a:gd name="adj1" fmla="val 10800017"/>
              <a:gd name="adj2" fmla="val 13041969"/>
              <a:gd name="adj3" fmla="val 12895"/>
            </a:avLst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56"/>
          <p:cNvSpPr/>
          <p:nvPr/>
        </p:nvSpPr>
        <p:spPr>
          <a:xfrm>
            <a:off x="2803443" y="1187714"/>
            <a:ext cx="744600" cy="750300"/>
          </a:xfrm>
          <a:prstGeom prst="blockArc">
            <a:avLst>
              <a:gd name="adj1" fmla="val 10800017"/>
              <a:gd name="adj2" fmla="val 15504423"/>
              <a:gd name="adj3" fmla="val 13331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21" name="Google Shape;2121;p56"/>
          <p:cNvCxnSpPr/>
          <p:nvPr/>
        </p:nvCxnSpPr>
        <p:spPr>
          <a:xfrm>
            <a:off x="1175875" y="3536400"/>
            <a:ext cx="1851900" cy="196500"/>
          </a:xfrm>
          <a:prstGeom prst="bentConnector3">
            <a:avLst>
              <a:gd name="adj1" fmla="val 100459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22" name="Google Shape;2122;p56"/>
          <p:cNvCxnSpPr>
            <a:stCxn id="2113" idx="1"/>
          </p:cNvCxnSpPr>
          <p:nvPr/>
        </p:nvCxnSpPr>
        <p:spPr>
          <a:xfrm flipH="1">
            <a:off x="2542738" y="1562863"/>
            <a:ext cx="260700" cy="1791900"/>
          </a:xfrm>
          <a:prstGeom prst="bentConnector2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23" name="Google Shape;2123;p56"/>
          <p:cNvCxnSpPr>
            <a:stCxn id="2115" idx="3"/>
          </p:cNvCxnSpPr>
          <p:nvPr/>
        </p:nvCxnSpPr>
        <p:spPr>
          <a:xfrm>
            <a:off x="6340538" y="1562863"/>
            <a:ext cx="389700" cy="1638900"/>
          </a:xfrm>
          <a:prstGeom prst="bentConnector2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24" name="Google Shape;2124;p56"/>
          <p:cNvCxnSpPr>
            <a:stCxn id="2118" idx="1"/>
          </p:cNvCxnSpPr>
          <p:nvPr/>
        </p:nvCxnSpPr>
        <p:spPr>
          <a:xfrm flipH="1">
            <a:off x="4318200" y="3565775"/>
            <a:ext cx="3624300" cy="538200"/>
          </a:xfrm>
          <a:prstGeom prst="bentConnector3">
            <a:avLst>
              <a:gd name="adj1" fmla="val 27712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9" name="Google Shape;2129;p57"/>
          <p:cNvGrpSpPr/>
          <p:nvPr/>
        </p:nvGrpSpPr>
        <p:grpSpPr>
          <a:xfrm>
            <a:off x="4752605" y="1842610"/>
            <a:ext cx="4027890" cy="2757683"/>
            <a:chOff x="4913950" y="4026150"/>
            <a:chExt cx="2119050" cy="1450725"/>
          </a:xfrm>
        </p:grpSpPr>
        <p:sp>
          <p:nvSpPr>
            <p:cNvPr id="2130" name="Google Shape;2130;p57"/>
            <p:cNvSpPr/>
            <p:nvPr/>
          </p:nvSpPr>
          <p:spPr>
            <a:xfrm>
              <a:off x="4913950" y="4026150"/>
              <a:ext cx="1728475" cy="997825"/>
            </a:xfrm>
            <a:custGeom>
              <a:avLst/>
              <a:gdLst/>
              <a:ahLst/>
              <a:cxnLst/>
              <a:rect l="l" t="t" r="r" b="b"/>
              <a:pathLst>
                <a:path w="69139" h="39913" extrusionOk="0">
                  <a:moveTo>
                    <a:pt x="34737" y="1"/>
                  </a:moveTo>
                  <a:lnTo>
                    <a:pt x="33470" y="254"/>
                  </a:lnTo>
                  <a:lnTo>
                    <a:pt x="33241" y="303"/>
                  </a:lnTo>
                  <a:lnTo>
                    <a:pt x="33012" y="352"/>
                  </a:lnTo>
                  <a:lnTo>
                    <a:pt x="32783" y="409"/>
                  </a:lnTo>
                  <a:lnTo>
                    <a:pt x="32554" y="475"/>
                  </a:lnTo>
                  <a:lnTo>
                    <a:pt x="32334" y="540"/>
                  </a:lnTo>
                  <a:lnTo>
                    <a:pt x="32113" y="622"/>
                  </a:lnTo>
                  <a:lnTo>
                    <a:pt x="31900" y="704"/>
                  </a:lnTo>
                  <a:lnTo>
                    <a:pt x="31688" y="785"/>
                  </a:lnTo>
                  <a:lnTo>
                    <a:pt x="31475" y="883"/>
                  </a:lnTo>
                  <a:lnTo>
                    <a:pt x="31263" y="982"/>
                  </a:lnTo>
                  <a:lnTo>
                    <a:pt x="31058" y="1088"/>
                  </a:lnTo>
                  <a:lnTo>
                    <a:pt x="30846" y="1210"/>
                  </a:lnTo>
                  <a:lnTo>
                    <a:pt x="30641" y="1333"/>
                  </a:lnTo>
                  <a:lnTo>
                    <a:pt x="30437" y="1472"/>
                  </a:lnTo>
                  <a:lnTo>
                    <a:pt x="30233" y="1611"/>
                  </a:lnTo>
                  <a:lnTo>
                    <a:pt x="30028" y="1766"/>
                  </a:lnTo>
                  <a:lnTo>
                    <a:pt x="29791" y="1938"/>
                  </a:lnTo>
                  <a:lnTo>
                    <a:pt x="29505" y="2151"/>
                  </a:lnTo>
                  <a:lnTo>
                    <a:pt x="28802" y="2633"/>
                  </a:lnTo>
                  <a:lnTo>
                    <a:pt x="28001" y="3173"/>
                  </a:lnTo>
                  <a:lnTo>
                    <a:pt x="27175" y="3720"/>
                  </a:lnTo>
                  <a:lnTo>
                    <a:pt x="25753" y="4652"/>
                  </a:lnTo>
                  <a:lnTo>
                    <a:pt x="25148" y="5045"/>
                  </a:lnTo>
                  <a:lnTo>
                    <a:pt x="23717" y="6729"/>
                  </a:lnTo>
                  <a:lnTo>
                    <a:pt x="21191" y="6394"/>
                  </a:lnTo>
                  <a:lnTo>
                    <a:pt x="21281" y="8070"/>
                  </a:lnTo>
                  <a:lnTo>
                    <a:pt x="18248" y="11356"/>
                  </a:lnTo>
                  <a:lnTo>
                    <a:pt x="18248" y="12868"/>
                  </a:lnTo>
                  <a:lnTo>
                    <a:pt x="18174" y="13007"/>
                  </a:lnTo>
                  <a:lnTo>
                    <a:pt x="17978" y="13392"/>
                  </a:lnTo>
                  <a:lnTo>
                    <a:pt x="17692" y="13915"/>
                  </a:lnTo>
                  <a:lnTo>
                    <a:pt x="17520" y="14217"/>
                  </a:lnTo>
                  <a:lnTo>
                    <a:pt x="17348" y="14520"/>
                  </a:lnTo>
                  <a:lnTo>
                    <a:pt x="17160" y="14814"/>
                  </a:lnTo>
                  <a:lnTo>
                    <a:pt x="16981" y="15109"/>
                  </a:lnTo>
                  <a:lnTo>
                    <a:pt x="16793" y="15370"/>
                  </a:lnTo>
                  <a:lnTo>
                    <a:pt x="16621" y="15599"/>
                  </a:lnTo>
                  <a:lnTo>
                    <a:pt x="16531" y="15697"/>
                  </a:lnTo>
                  <a:lnTo>
                    <a:pt x="16449" y="15787"/>
                  </a:lnTo>
                  <a:lnTo>
                    <a:pt x="16376" y="15861"/>
                  </a:lnTo>
                  <a:lnTo>
                    <a:pt x="16302" y="15918"/>
                  </a:lnTo>
                  <a:lnTo>
                    <a:pt x="16237" y="15959"/>
                  </a:lnTo>
                  <a:lnTo>
                    <a:pt x="16171" y="15983"/>
                  </a:lnTo>
                  <a:lnTo>
                    <a:pt x="16114" y="15991"/>
                  </a:lnTo>
                  <a:lnTo>
                    <a:pt x="16089" y="15991"/>
                  </a:lnTo>
                  <a:lnTo>
                    <a:pt x="16065" y="15975"/>
                  </a:lnTo>
                  <a:lnTo>
                    <a:pt x="16016" y="15951"/>
                  </a:lnTo>
                  <a:lnTo>
                    <a:pt x="15975" y="15918"/>
                  </a:lnTo>
                  <a:lnTo>
                    <a:pt x="15942" y="15885"/>
                  </a:lnTo>
                  <a:lnTo>
                    <a:pt x="15910" y="15844"/>
                  </a:lnTo>
                  <a:lnTo>
                    <a:pt x="15885" y="15803"/>
                  </a:lnTo>
                  <a:lnTo>
                    <a:pt x="15861" y="15754"/>
                  </a:lnTo>
                  <a:lnTo>
                    <a:pt x="15828" y="15648"/>
                  </a:lnTo>
                  <a:lnTo>
                    <a:pt x="15803" y="15534"/>
                  </a:lnTo>
                  <a:lnTo>
                    <a:pt x="15787" y="15419"/>
                  </a:lnTo>
                  <a:lnTo>
                    <a:pt x="15787" y="15288"/>
                  </a:lnTo>
                  <a:lnTo>
                    <a:pt x="15787" y="15166"/>
                  </a:lnTo>
                  <a:lnTo>
                    <a:pt x="15803" y="15051"/>
                  </a:lnTo>
                  <a:lnTo>
                    <a:pt x="15820" y="14937"/>
                  </a:lnTo>
                  <a:lnTo>
                    <a:pt x="15852" y="14741"/>
                  </a:lnTo>
                  <a:lnTo>
                    <a:pt x="15885" y="14602"/>
                  </a:lnTo>
                  <a:lnTo>
                    <a:pt x="15893" y="14553"/>
                  </a:lnTo>
                  <a:lnTo>
                    <a:pt x="17070" y="12443"/>
                  </a:lnTo>
                  <a:lnTo>
                    <a:pt x="15640" y="11855"/>
                  </a:lnTo>
                  <a:lnTo>
                    <a:pt x="15811" y="11103"/>
                  </a:lnTo>
                  <a:lnTo>
                    <a:pt x="16040" y="11070"/>
                  </a:lnTo>
                  <a:lnTo>
                    <a:pt x="16294" y="11029"/>
                  </a:lnTo>
                  <a:lnTo>
                    <a:pt x="16596" y="10972"/>
                  </a:lnTo>
                  <a:lnTo>
                    <a:pt x="16931" y="10906"/>
                  </a:lnTo>
                  <a:lnTo>
                    <a:pt x="17267" y="10816"/>
                  </a:lnTo>
                  <a:lnTo>
                    <a:pt x="17422" y="10767"/>
                  </a:lnTo>
                  <a:lnTo>
                    <a:pt x="17577" y="10710"/>
                  </a:lnTo>
                  <a:lnTo>
                    <a:pt x="17708" y="10653"/>
                  </a:lnTo>
                  <a:lnTo>
                    <a:pt x="17831" y="10596"/>
                  </a:lnTo>
                  <a:lnTo>
                    <a:pt x="17945" y="10514"/>
                  </a:lnTo>
                  <a:lnTo>
                    <a:pt x="18084" y="10408"/>
                  </a:lnTo>
                  <a:lnTo>
                    <a:pt x="18223" y="10277"/>
                  </a:lnTo>
                  <a:lnTo>
                    <a:pt x="18379" y="10122"/>
                  </a:lnTo>
                  <a:lnTo>
                    <a:pt x="18542" y="9958"/>
                  </a:lnTo>
                  <a:lnTo>
                    <a:pt x="18697" y="9786"/>
                  </a:lnTo>
                  <a:lnTo>
                    <a:pt x="19016" y="9419"/>
                  </a:lnTo>
                  <a:lnTo>
                    <a:pt x="19311" y="9067"/>
                  </a:lnTo>
                  <a:lnTo>
                    <a:pt x="19548" y="8773"/>
                  </a:lnTo>
                  <a:lnTo>
                    <a:pt x="19768" y="8495"/>
                  </a:lnTo>
                  <a:lnTo>
                    <a:pt x="19531" y="7424"/>
                  </a:lnTo>
                  <a:lnTo>
                    <a:pt x="19335" y="6508"/>
                  </a:lnTo>
                  <a:lnTo>
                    <a:pt x="19180" y="5715"/>
                  </a:lnTo>
                  <a:lnTo>
                    <a:pt x="19139" y="5560"/>
                  </a:lnTo>
                  <a:lnTo>
                    <a:pt x="19082" y="5404"/>
                  </a:lnTo>
                  <a:lnTo>
                    <a:pt x="19016" y="5257"/>
                  </a:lnTo>
                  <a:lnTo>
                    <a:pt x="18934" y="5110"/>
                  </a:lnTo>
                  <a:lnTo>
                    <a:pt x="18836" y="4963"/>
                  </a:lnTo>
                  <a:lnTo>
                    <a:pt x="18730" y="4832"/>
                  </a:lnTo>
                  <a:lnTo>
                    <a:pt x="18616" y="4693"/>
                  </a:lnTo>
                  <a:lnTo>
                    <a:pt x="18493" y="4571"/>
                  </a:lnTo>
                  <a:lnTo>
                    <a:pt x="18354" y="4456"/>
                  </a:lnTo>
                  <a:lnTo>
                    <a:pt x="18215" y="4342"/>
                  </a:lnTo>
                  <a:lnTo>
                    <a:pt x="18068" y="4235"/>
                  </a:lnTo>
                  <a:lnTo>
                    <a:pt x="17913" y="4145"/>
                  </a:lnTo>
                  <a:lnTo>
                    <a:pt x="17749" y="4064"/>
                  </a:lnTo>
                  <a:lnTo>
                    <a:pt x="17586" y="3982"/>
                  </a:lnTo>
                  <a:lnTo>
                    <a:pt x="17414" y="3917"/>
                  </a:lnTo>
                  <a:lnTo>
                    <a:pt x="17242" y="3867"/>
                  </a:lnTo>
                  <a:lnTo>
                    <a:pt x="17152" y="3843"/>
                  </a:lnTo>
                  <a:lnTo>
                    <a:pt x="17062" y="3827"/>
                  </a:lnTo>
                  <a:lnTo>
                    <a:pt x="16874" y="3810"/>
                  </a:lnTo>
                  <a:lnTo>
                    <a:pt x="16686" y="3810"/>
                  </a:lnTo>
                  <a:lnTo>
                    <a:pt x="16498" y="3827"/>
                  </a:lnTo>
                  <a:lnTo>
                    <a:pt x="16302" y="3851"/>
                  </a:lnTo>
                  <a:lnTo>
                    <a:pt x="16114" y="3892"/>
                  </a:lnTo>
                  <a:lnTo>
                    <a:pt x="15934" y="3933"/>
                  </a:lnTo>
                  <a:lnTo>
                    <a:pt x="15762" y="3982"/>
                  </a:lnTo>
                  <a:lnTo>
                    <a:pt x="15599" y="4039"/>
                  </a:lnTo>
                  <a:lnTo>
                    <a:pt x="15444" y="4088"/>
                  </a:lnTo>
                  <a:lnTo>
                    <a:pt x="15198" y="4186"/>
                  </a:lnTo>
                  <a:lnTo>
                    <a:pt x="15027" y="4260"/>
                  </a:lnTo>
                  <a:lnTo>
                    <a:pt x="14969" y="4284"/>
                  </a:lnTo>
                  <a:lnTo>
                    <a:pt x="11609" y="7146"/>
                  </a:lnTo>
                  <a:lnTo>
                    <a:pt x="8323" y="8413"/>
                  </a:lnTo>
                  <a:lnTo>
                    <a:pt x="8225" y="8454"/>
                  </a:lnTo>
                  <a:lnTo>
                    <a:pt x="8135" y="8511"/>
                  </a:lnTo>
                  <a:lnTo>
                    <a:pt x="8045" y="8585"/>
                  </a:lnTo>
                  <a:lnTo>
                    <a:pt x="7963" y="8666"/>
                  </a:lnTo>
                  <a:lnTo>
                    <a:pt x="7890" y="8756"/>
                  </a:lnTo>
                  <a:lnTo>
                    <a:pt x="7816" y="8854"/>
                  </a:lnTo>
                  <a:lnTo>
                    <a:pt x="7742" y="8969"/>
                  </a:lnTo>
                  <a:lnTo>
                    <a:pt x="7677" y="9083"/>
                  </a:lnTo>
                  <a:lnTo>
                    <a:pt x="7620" y="9206"/>
                  </a:lnTo>
                  <a:lnTo>
                    <a:pt x="7563" y="9337"/>
                  </a:lnTo>
                  <a:lnTo>
                    <a:pt x="7448" y="9607"/>
                  </a:lnTo>
                  <a:lnTo>
                    <a:pt x="7350" y="9901"/>
                  </a:lnTo>
                  <a:lnTo>
                    <a:pt x="7252" y="10195"/>
                  </a:lnTo>
                  <a:lnTo>
                    <a:pt x="7064" y="10792"/>
                  </a:lnTo>
                  <a:lnTo>
                    <a:pt x="6966" y="11078"/>
                  </a:lnTo>
                  <a:lnTo>
                    <a:pt x="6860" y="11340"/>
                  </a:lnTo>
                  <a:lnTo>
                    <a:pt x="6802" y="11471"/>
                  </a:lnTo>
                  <a:lnTo>
                    <a:pt x="6745" y="11585"/>
                  </a:lnTo>
                  <a:lnTo>
                    <a:pt x="6680" y="11699"/>
                  </a:lnTo>
                  <a:lnTo>
                    <a:pt x="6614" y="11798"/>
                  </a:lnTo>
                  <a:lnTo>
                    <a:pt x="6549" y="11896"/>
                  </a:lnTo>
                  <a:lnTo>
                    <a:pt x="6467" y="11977"/>
                  </a:lnTo>
                  <a:lnTo>
                    <a:pt x="6394" y="12051"/>
                  </a:lnTo>
                  <a:lnTo>
                    <a:pt x="6304" y="12108"/>
                  </a:lnTo>
                  <a:lnTo>
                    <a:pt x="6222" y="12174"/>
                  </a:lnTo>
                  <a:lnTo>
                    <a:pt x="6140" y="12239"/>
                  </a:lnTo>
                  <a:lnTo>
                    <a:pt x="6058" y="12313"/>
                  </a:lnTo>
                  <a:lnTo>
                    <a:pt x="5985" y="12403"/>
                  </a:lnTo>
                  <a:lnTo>
                    <a:pt x="5911" y="12492"/>
                  </a:lnTo>
                  <a:lnTo>
                    <a:pt x="5838" y="12591"/>
                  </a:lnTo>
                  <a:lnTo>
                    <a:pt x="5772" y="12697"/>
                  </a:lnTo>
                  <a:lnTo>
                    <a:pt x="5707" y="12803"/>
                  </a:lnTo>
                  <a:lnTo>
                    <a:pt x="5584" y="13040"/>
                  </a:lnTo>
                  <a:lnTo>
                    <a:pt x="5470" y="13285"/>
                  </a:lnTo>
                  <a:lnTo>
                    <a:pt x="5372" y="13547"/>
                  </a:lnTo>
                  <a:lnTo>
                    <a:pt x="5274" y="13817"/>
                  </a:lnTo>
                  <a:lnTo>
                    <a:pt x="5192" y="14078"/>
                  </a:lnTo>
                  <a:lnTo>
                    <a:pt x="5126" y="14348"/>
                  </a:lnTo>
                  <a:lnTo>
                    <a:pt x="5061" y="14610"/>
                  </a:lnTo>
                  <a:lnTo>
                    <a:pt x="5004" y="14855"/>
                  </a:lnTo>
                  <a:lnTo>
                    <a:pt x="4963" y="15084"/>
                  </a:lnTo>
                  <a:lnTo>
                    <a:pt x="4922" y="15297"/>
                  </a:lnTo>
                  <a:lnTo>
                    <a:pt x="4881" y="15640"/>
                  </a:lnTo>
                  <a:lnTo>
                    <a:pt x="4873" y="15779"/>
                  </a:lnTo>
                  <a:lnTo>
                    <a:pt x="4881" y="15902"/>
                  </a:lnTo>
                  <a:lnTo>
                    <a:pt x="4914" y="16016"/>
                  </a:lnTo>
                  <a:lnTo>
                    <a:pt x="4955" y="16122"/>
                  </a:lnTo>
                  <a:lnTo>
                    <a:pt x="5012" y="16220"/>
                  </a:lnTo>
                  <a:lnTo>
                    <a:pt x="5077" y="16310"/>
                  </a:lnTo>
                  <a:lnTo>
                    <a:pt x="5159" y="16392"/>
                  </a:lnTo>
                  <a:lnTo>
                    <a:pt x="5249" y="16466"/>
                  </a:lnTo>
                  <a:lnTo>
                    <a:pt x="5339" y="16531"/>
                  </a:lnTo>
                  <a:lnTo>
                    <a:pt x="5437" y="16596"/>
                  </a:lnTo>
                  <a:lnTo>
                    <a:pt x="5650" y="16703"/>
                  </a:lnTo>
                  <a:lnTo>
                    <a:pt x="6058" y="16907"/>
                  </a:lnTo>
                  <a:lnTo>
                    <a:pt x="6148" y="16956"/>
                  </a:lnTo>
                  <a:lnTo>
                    <a:pt x="6222" y="17005"/>
                  </a:lnTo>
                  <a:lnTo>
                    <a:pt x="6295" y="17062"/>
                  </a:lnTo>
                  <a:lnTo>
                    <a:pt x="6361" y="17111"/>
                  </a:lnTo>
                  <a:lnTo>
                    <a:pt x="6418" y="17169"/>
                  </a:lnTo>
                  <a:lnTo>
                    <a:pt x="6467" y="17226"/>
                  </a:lnTo>
                  <a:lnTo>
                    <a:pt x="6541" y="17332"/>
                  </a:lnTo>
                  <a:lnTo>
                    <a:pt x="6590" y="17430"/>
                  </a:lnTo>
                  <a:lnTo>
                    <a:pt x="6622" y="17504"/>
                  </a:lnTo>
                  <a:lnTo>
                    <a:pt x="6647" y="17577"/>
                  </a:lnTo>
                  <a:lnTo>
                    <a:pt x="4963" y="18501"/>
                  </a:lnTo>
                  <a:lnTo>
                    <a:pt x="1930" y="22033"/>
                  </a:lnTo>
                  <a:lnTo>
                    <a:pt x="2772" y="23799"/>
                  </a:lnTo>
                  <a:lnTo>
                    <a:pt x="1930" y="24477"/>
                  </a:lnTo>
                  <a:lnTo>
                    <a:pt x="1341" y="23717"/>
                  </a:lnTo>
                  <a:lnTo>
                    <a:pt x="164" y="23635"/>
                  </a:lnTo>
                  <a:lnTo>
                    <a:pt x="164" y="23635"/>
                  </a:lnTo>
                  <a:lnTo>
                    <a:pt x="753" y="24976"/>
                  </a:lnTo>
                  <a:lnTo>
                    <a:pt x="0" y="25990"/>
                  </a:lnTo>
                  <a:lnTo>
                    <a:pt x="0" y="27167"/>
                  </a:lnTo>
                  <a:lnTo>
                    <a:pt x="4456" y="33470"/>
                  </a:lnTo>
                  <a:lnTo>
                    <a:pt x="5380" y="33560"/>
                  </a:lnTo>
                  <a:lnTo>
                    <a:pt x="6475" y="32718"/>
                  </a:lnTo>
                  <a:lnTo>
                    <a:pt x="5633" y="31623"/>
                  </a:lnTo>
                  <a:lnTo>
                    <a:pt x="6304" y="31288"/>
                  </a:lnTo>
                  <a:lnTo>
                    <a:pt x="7317" y="32628"/>
                  </a:lnTo>
                  <a:lnTo>
                    <a:pt x="8078" y="32383"/>
                  </a:lnTo>
                  <a:lnTo>
                    <a:pt x="8413" y="30699"/>
                  </a:lnTo>
                  <a:lnTo>
                    <a:pt x="9672" y="32383"/>
                  </a:lnTo>
                  <a:lnTo>
                    <a:pt x="12950" y="32211"/>
                  </a:lnTo>
                  <a:lnTo>
                    <a:pt x="14806" y="31116"/>
                  </a:lnTo>
                  <a:lnTo>
                    <a:pt x="16318" y="30952"/>
                  </a:lnTo>
                  <a:lnTo>
                    <a:pt x="16735" y="32130"/>
                  </a:lnTo>
                  <a:lnTo>
                    <a:pt x="18755" y="32465"/>
                  </a:lnTo>
                  <a:lnTo>
                    <a:pt x="19400" y="32702"/>
                  </a:lnTo>
                  <a:lnTo>
                    <a:pt x="19997" y="32923"/>
                  </a:lnTo>
                  <a:lnTo>
                    <a:pt x="20602" y="33135"/>
                  </a:lnTo>
                  <a:lnTo>
                    <a:pt x="20676" y="33160"/>
                  </a:lnTo>
                  <a:lnTo>
                    <a:pt x="20749" y="33176"/>
                  </a:lnTo>
                  <a:lnTo>
                    <a:pt x="20815" y="33184"/>
                  </a:lnTo>
                  <a:lnTo>
                    <a:pt x="21019" y="33184"/>
                  </a:lnTo>
                  <a:lnTo>
                    <a:pt x="21150" y="33168"/>
                  </a:lnTo>
                  <a:lnTo>
                    <a:pt x="21273" y="33135"/>
                  </a:lnTo>
                  <a:lnTo>
                    <a:pt x="21387" y="33086"/>
                  </a:lnTo>
                  <a:lnTo>
                    <a:pt x="21501" y="33037"/>
                  </a:lnTo>
                  <a:lnTo>
                    <a:pt x="21608" y="32980"/>
                  </a:lnTo>
                  <a:lnTo>
                    <a:pt x="21698" y="32923"/>
                  </a:lnTo>
                  <a:lnTo>
                    <a:pt x="21779" y="32857"/>
                  </a:lnTo>
                  <a:lnTo>
                    <a:pt x="21918" y="32743"/>
                  </a:lnTo>
                  <a:lnTo>
                    <a:pt x="22008" y="32661"/>
                  </a:lnTo>
                  <a:lnTo>
                    <a:pt x="22033" y="32628"/>
                  </a:lnTo>
                  <a:lnTo>
                    <a:pt x="21976" y="32579"/>
                  </a:lnTo>
                  <a:lnTo>
                    <a:pt x="21828" y="32432"/>
                  </a:lnTo>
                  <a:lnTo>
                    <a:pt x="21730" y="32326"/>
                  </a:lnTo>
                  <a:lnTo>
                    <a:pt x="21624" y="32211"/>
                  </a:lnTo>
                  <a:lnTo>
                    <a:pt x="21526" y="32081"/>
                  </a:lnTo>
                  <a:lnTo>
                    <a:pt x="21428" y="31950"/>
                  </a:lnTo>
                  <a:lnTo>
                    <a:pt x="21338" y="31811"/>
                  </a:lnTo>
                  <a:lnTo>
                    <a:pt x="21264" y="31664"/>
                  </a:lnTo>
                  <a:lnTo>
                    <a:pt x="21232" y="31598"/>
                  </a:lnTo>
                  <a:lnTo>
                    <a:pt x="21207" y="31525"/>
                  </a:lnTo>
                  <a:lnTo>
                    <a:pt x="21191" y="31459"/>
                  </a:lnTo>
                  <a:lnTo>
                    <a:pt x="21183" y="31394"/>
                  </a:lnTo>
                  <a:lnTo>
                    <a:pt x="21183" y="31328"/>
                  </a:lnTo>
                  <a:lnTo>
                    <a:pt x="21191" y="31263"/>
                  </a:lnTo>
                  <a:lnTo>
                    <a:pt x="21207" y="31198"/>
                  </a:lnTo>
                  <a:lnTo>
                    <a:pt x="21232" y="31140"/>
                  </a:lnTo>
                  <a:lnTo>
                    <a:pt x="21264" y="31091"/>
                  </a:lnTo>
                  <a:lnTo>
                    <a:pt x="21313" y="31034"/>
                  </a:lnTo>
                  <a:lnTo>
                    <a:pt x="21371" y="30993"/>
                  </a:lnTo>
                  <a:lnTo>
                    <a:pt x="21444" y="30952"/>
                  </a:lnTo>
                  <a:lnTo>
                    <a:pt x="21526" y="30911"/>
                  </a:lnTo>
                  <a:lnTo>
                    <a:pt x="21600" y="30887"/>
                  </a:lnTo>
                  <a:lnTo>
                    <a:pt x="21681" y="30871"/>
                  </a:lnTo>
                  <a:lnTo>
                    <a:pt x="21755" y="30862"/>
                  </a:lnTo>
                  <a:lnTo>
                    <a:pt x="21828" y="30862"/>
                  </a:lnTo>
                  <a:lnTo>
                    <a:pt x="21902" y="30871"/>
                  </a:lnTo>
                  <a:lnTo>
                    <a:pt x="21976" y="30887"/>
                  </a:lnTo>
                  <a:lnTo>
                    <a:pt x="22049" y="30911"/>
                  </a:lnTo>
                  <a:lnTo>
                    <a:pt x="22123" y="30936"/>
                  </a:lnTo>
                  <a:lnTo>
                    <a:pt x="22188" y="30969"/>
                  </a:lnTo>
                  <a:lnTo>
                    <a:pt x="22327" y="31050"/>
                  </a:lnTo>
                  <a:lnTo>
                    <a:pt x="22466" y="31149"/>
                  </a:lnTo>
                  <a:lnTo>
                    <a:pt x="22605" y="31263"/>
                  </a:lnTo>
                  <a:lnTo>
                    <a:pt x="22736" y="31386"/>
                  </a:lnTo>
                  <a:lnTo>
                    <a:pt x="22867" y="31516"/>
                  </a:lnTo>
                  <a:lnTo>
                    <a:pt x="23128" y="31778"/>
                  </a:lnTo>
                  <a:lnTo>
                    <a:pt x="23251" y="31901"/>
                  </a:lnTo>
                  <a:lnTo>
                    <a:pt x="23382" y="32015"/>
                  </a:lnTo>
                  <a:lnTo>
                    <a:pt x="23504" y="32121"/>
                  </a:lnTo>
                  <a:lnTo>
                    <a:pt x="23635" y="32211"/>
                  </a:lnTo>
                  <a:lnTo>
                    <a:pt x="23758" y="32301"/>
                  </a:lnTo>
                  <a:lnTo>
                    <a:pt x="23872" y="32408"/>
                  </a:lnTo>
                  <a:lnTo>
                    <a:pt x="23987" y="32522"/>
                  </a:lnTo>
                  <a:lnTo>
                    <a:pt x="24085" y="32653"/>
                  </a:lnTo>
                  <a:lnTo>
                    <a:pt x="24183" y="32792"/>
                  </a:lnTo>
                  <a:lnTo>
                    <a:pt x="24273" y="32931"/>
                  </a:lnTo>
                  <a:lnTo>
                    <a:pt x="24355" y="33070"/>
                  </a:lnTo>
                  <a:lnTo>
                    <a:pt x="24436" y="33209"/>
                  </a:lnTo>
                  <a:lnTo>
                    <a:pt x="24559" y="33470"/>
                  </a:lnTo>
                  <a:lnTo>
                    <a:pt x="24649" y="33691"/>
                  </a:lnTo>
                  <a:lnTo>
                    <a:pt x="24731" y="33895"/>
                  </a:lnTo>
                  <a:lnTo>
                    <a:pt x="26578" y="34737"/>
                  </a:lnTo>
                  <a:lnTo>
                    <a:pt x="26693" y="34926"/>
                  </a:lnTo>
                  <a:lnTo>
                    <a:pt x="26815" y="35130"/>
                  </a:lnTo>
                  <a:lnTo>
                    <a:pt x="26979" y="35375"/>
                  </a:lnTo>
                  <a:lnTo>
                    <a:pt x="27159" y="35645"/>
                  </a:lnTo>
                  <a:lnTo>
                    <a:pt x="27355" y="35907"/>
                  </a:lnTo>
                  <a:lnTo>
                    <a:pt x="27461" y="36029"/>
                  </a:lnTo>
                  <a:lnTo>
                    <a:pt x="27559" y="36144"/>
                  </a:lnTo>
                  <a:lnTo>
                    <a:pt x="27657" y="36242"/>
                  </a:lnTo>
                  <a:lnTo>
                    <a:pt x="27756" y="36332"/>
                  </a:lnTo>
                  <a:lnTo>
                    <a:pt x="27862" y="36413"/>
                  </a:lnTo>
                  <a:lnTo>
                    <a:pt x="27976" y="36503"/>
                  </a:lnTo>
                  <a:lnTo>
                    <a:pt x="28254" y="36691"/>
                  </a:lnTo>
                  <a:lnTo>
                    <a:pt x="28565" y="36888"/>
                  </a:lnTo>
                  <a:lnTo>
                    <a:pt x="28867" y="37076"/>
                  </a:lnTo>
                  <a:lnTo>
                    <a:pt x="29391" y="37386"/>
                  </a:lnTo>
                  <a:lnTo>
                    <a:pt x="29603" y="37509"/>
                  </a:lnTo>
                  <a:lnTo>
                    <a:pt x="29734" y="37721"/>
                  </a:lnTo>
                  <a:lnTo>
                    <a:pt x="29889" y="37950"/>
                  </a:lnTo>
                  <a:lnTo>
                    <a:pt x="30086" y="38245"/>
                  </a:lnTo>
                  <a:lnTo>
                    <a:pt x="30331" y="38580"/>
                  </a:lnTo>
                  <a:lnTo>
                    <a:pt x="30601" y="38931"/>
                  </a:lnTo>
                  <a:lnTo>
                    <a:pt x="30740" y="39103"/>
                  </a:lnTo>
                  <a:lnTo>
                    <a:pt x="30895" y="39283"/>
                  </a:lnTo>
                  <a:lnTo>
                    <a:pt x="31050" y="39446"/>
                  </a:lnTo>
                  <a:lnTo>
                    <a:pt x="31206" y="39610"/>
                  </a:lnTo>
                  <a:lnTo>
                    <a:pt x="31279" y="39684"/>
                  </a:lnTo>
                  <a:lnTo>
                    <a:pt x="31361" y="39749"/>
                  </a:lnTo>
                  <a:lnTo>
                    <a:pt x="31443" y="39798"/>
                  </a:lnTo>
                  <a:lnTo>
                    <a:pt x="31524" y="39839"/>
                  </a:lnTo>
                  <a:lnTo>
                    <a:pt x="31606" y="39872"/>
                  </a:lnTo>
                  <a:lnTo>
                    <a:pt x="31688" y="39896"/>
                  </a:lnTo>
                  <a:lnTo>
                    <a:pt x="31770" y="39904"/>
                  </a:lnTo>
                  <a:lnTo>
                    <a:pt x="31843" y="39912"/>
                  </a:lnTo>
                  <a:lnTo>
                    <a:pt x="31925" y="39912"/>
                  </a:lnTo>
                  <a:lnTo>
                    <a:pt x="32007" y="39904"/>
                  </a:lnTo>
                  <a:lnTo>
                    <a:pt x="32080" y="39896"/>
                  </a:lnTo>
                  <a:lnTo>
                    <a:pt x="32162" y="39880"/>
                  </a:lnTo>
                  <a:lnTo>
                    <a:pt x="32301" y="39823"/>
                  </a:lnTo>
                  <a:lnTo>
                    <a:pt x="32440" y="39757"/>
                  </a:lnTo>
                  <a:lnTo>
                    <a:pt x="32571" y="39684"/>
                  </a:lnTo>
                  <a:lnTo>
                    <a:pt x="32693" y="39602"/>
                  </a:lnTo>
                  <a:lnTo>
                    <a:pt x="32792" y="39520"/>
                  </a:lnTo>
                  <a:lnTo>
                    <a:pt x="32882" y="39446"/>
                  </a:lnTo>
                  <a:lnTo>
                    <a:pt x="33012" y="39324"/>
                  </a:lnTo>
                  <a:lnTo>
                    <a:pt x="33053" y="39275"/>
                  </a:lnTo>
                  <a:lnTo>
                    <a:pt x="35661" y="39610"/>
                  </a:lnTo>
                  <a:lnTo>
                    <a:pt x="37680" y="38604"/>
                  </a:lnTo>
                  <a:lnTo>
                    <a:pt x="37713" y="38645"/>
                  </a:lnTo>
                  <a:lnTo>
                    <a:pt x="37828" y="38743"/>
                  </a:lnTo>
                  <a:lnTo>
                    <a:pt x="37991" y="38891"/>
                  </a:lnTo>
                  <a:lnTo>
                    <a:pt x="38089" y="38964"/>
                  </a:lnTo>
                  <a:lnTo>
                    <a:pt x="38204" y="39046"/>
                  </a:lnTo>
                  <a:lnTo>
                    <a:pt x="38326" y="39119"/>
                  </a:lnTo>
                  <a:lnTo>
                    <a:pt x="38457" y="39193"/>
                  </a:lnTo>
                  <a:lnTo>
                    <a:pt x="38596" y="39258"/>
                  </a:lnTo>
                  <a:lnTo>
                    <a:pt x="38743" y="39316"/>
                  </a:lnTo>
                  <a:lnTo>
                    <a:pt x="38890" y="39357"/>
                  </a:lnTo>
                  <a:lnTo>
                    <a:pt x="39046" y="39373"/>
                  </a:lnTo>
                  <a:lnTo>
                    <a:pt x="39127" y="39381"/>
                  </a:lnTo>
                  <a:lnTo>
                    <a:pt x="39201" y="39381"/>
                  </a:lnTo>
                  <a:lnTo>
                    <a:pt x="39283" y="39373"/>
                  </a:lnTo>
                  <a:lnTo>
                    <a:pt x="39365" y="39357"/>
                  </a:lnTo>
                  <a:lnTo>
                    <a:pt x="39438" y="39340"/>
                  </a:lnTo>
                  <a:lnTo>
                    <a:pt x="39512" y="39324"/>
                  </a:lnTo>
                  <a:lnTo>
                    <a:pt x="39577" y="39299"/>
                  </a:lnTo>
                  <a:lnTo>
                    <a:pt x="39642" y="39267"/>
                  </a:lnTo>
                  <a:lnTo>
                    <a:pt x="39700" y="39234"/>
                  </a:lnTo>
                  <a:lnTo>
                    <a:pt x="39757" y="39201"/>
                  </a:lnTo>
                  <a:lnTo>
                    <a:pt x="39855" y="39119"/>
                  </a:lnTo>
                  <a:lnTo>
                    <a:pt x="39945" y="39021"/>
                  </a:lnTo>
                  <a:lnTo>
                    <a:pt x="40019" y="38915"/>
                  </a:lnTo>
                  <a:lnTo>
                    <a:pt x="40084" y="38792"/>
                  </a:lnTo>
                  <a:lnTo>
                    <a:pt x="40149" y="38670"/>
                  </a:lnTo>
                  <a:lnTo>
                    <a:pt x="40207" y="38531"/>
                  </a:lnTo>
                  <a:lnTo>
                    <a:pt x="40264" y="38384"/>
                  </a:lnTo>
                  <a:lnTo>
                    <a:pt x="40370" y="38057"/>
                  </a:lnTo>
                  <a:lnTo>
                    <a:pt x="40485" y="37713"/>
                  </a:lnTo>
                  <a:lnTo>
                    <a:pt x="40550" y="37525"/>
                  </a:lnTo>
                  <a:lnTo>
                    <a:pt x="40624" y="37345"/>
                  </a:lnTo>
                  <a:lnTo>
                    <a:pt x="40656" y="37247"/>
                  </a:lnTo>
                  <a:lnTo>
                    <a:pt x="40689" y="37149"/>
                  </a:lnTo>
                  <a:lnTo>
                    <a:pt x="40738" y="36953"/>
                  </a:lnTo>
                  <a:lnTo>
                    <a:pt x="40779" y="36765"/>
                  </a:lnTo>
                  <a:lnTo>
                    <a:pt x="40803" y="36569"/>
                  </a:lnTo>
                  <a:lnTo>
                    <a:pt x="40836" y="36176"/>
                  </a:lnTo>
                  <a:lnTo>
                    <a:pt x="40869" y="35800"/>
                  </a:lnTo>
                  <a:lnTo>
                    <a:pt x="40885" y="35612"/>
                  </a:lnTo>
                  <a:lnTo>
                    <a:pt x="40926" y="35441"/>
                  </a:lnTo>
                  <a:lnTo>
                    <a:pt x="40975" y="35269"/>
                  </a:lnTo>
                  <a:lnTo>
                    <a:pt x="41000" y="35187"/>
                  </a:lnTo>
                  <a:lnTo>
                    <a:pt x="41040" y="35105"/>
                  </a:lnTo>
                  <a:lnTo>
                    <a:pt x="41081" y="35032"/>
                  </a:lnTo>
                  <a:lnTo>
                    <a:pt x="41122" y="34958"/>
                  </a:lnTo>
                  <a:lnTo>
                    <a:pt x="41179" y="34885"/>
                  </a:lnTo>
                  <a:lnTo>
                    <a:pt x="41237" y="34811"/>
                  </a:lnTo>
                  <a:lnTo>
                    <a:pt x="41302" y="34746"/>
                  </a:lnTo>
                  <a:lnTo>
                    <a:pt x="41376" y="34680"/>
                  </a:lnTo>
                  <a:lnTo>
                    <a:pt x="41457" y="34623"/>
                  </a:lnTo>
                  <a:lnTo>
                    <a:pt x="41547" y="34566"/>
                  </a:lnTo>
                  <a:lnTo>
                    <a:pt x="41637" y="34509"/>
                  </a:lnTo>
                  <a:lnTo>
                    <a:pt x="41727" y="34451"/>
                  </a:lnTo>
                  <a:lnTo>
                    <a:pt x="41874" y="34329"/>
                  </a:lnTo>
                  <a:lnTo>
                    <a:pt x="42005" y="34206"/>
                  </a:lnTo>
                  <a:lnTo>
                    <a:pt x="42120" y="34083"/>
                  </a:lnTo>
                  <a:lnTo>
                    <a:pt x="42210" y="33953"/>
                  </a:lnTo>
                  <a:lnTo>
                    <a:pt x="42283" y="33830"/>
                  </a:lnTo>
                  <a:lnTo>
                    <a:pt x="42340" y="33707"/>
                  </a:lnTo>
                  <a:lnTo>
                    <a:pt x="42389" y="33585"/>
                  </a:lnTo>
                  <a:lnTo>
                    <a:pt x="42422" y="33478"/>
                  </a:lnTo>
                  <a:lnTo>
                    <a:pt x="42447" y="33372"/>
                  </a:lnTo>
                  <a:lnTo>
                    <a:pt x="42463" y="33282"/>
                  </a:lnTo>
                  <a:lnTo>
                    <a:pt x="42471" y="33209"/>
                  </a:lnTo>
                  <a:lnTo>
                    <a:pt x="42471" y="33094"/>
                  </a:lnTo>
                  <a:lnTo>
                    <a:pt x="42471" y="33053"/>
                  </a:lnTo>
                  <a:lnTo>
                    <a:pt x="43395" y="32383"/>
                  </a:lnTo>
                  <a:lnTo>
                    <a:pt x="43984" y="33895"/>
                  </a:lnTo>
                  <a:lnTo>
                    <a:pt x="47180" y="33977"/>
                  </a:lnTo>
                  <a:lnTo>
                    <a:pt x="51717" y="32906"/>
                  </a:lnTo>
                  <a:lnTo>
                    <a:pt x="55241" y="32064"/>
                  </a:lnTo>
                  <a:lnTo>
                    <a:pt x="56688" y="31704"/>
                  </a:lnTo>
                  <a:lnTo>
                    <a:pt x="57694" y="31451"/>
                  </a:lnTo>
                  <a:lnTo>
                    <a:pt x="58037" y="31361"/>
                  </a:lnTo>
                  <a:lnTo>
                    <a:pt x="58348" y="31271"/>
                  </a:lnTo>
                  <a:lnTo>
                    <a:pt x="58617" y="31181"/>
                  </a:lnTo>
                  <a:lnTo>
                    <a:pt x="58863" y="31091"/>
                  </a:lnTo>
                  <a:lnTo>
                    <a:pt x="59083" y="31001"/>
                  </a:lnTo>
                  <a:lnTo>
                    <a:pt x="59271" y="30911"/>
                  </a:lnTo>
                  <a:lnTo>
                    <a:pt x="59443" y="30813"/>
                  </a:lnTo>
                  <a:lnTo>
                    <a:pt x="59598" y="30707"/>
                  </a:lnTo>
                  <a:lnTo>
                    <a:pt x="59737" y="30601"/>
                  </a:lnTo>
                  <a:lnTo>
                    <a:pt x="59868" y="30478"/>
                  </a:lnTo>
                  <a:lnTo>
                    <a:pt x="59983" y="30347"/>
                  </a:lnTo>
                  <a:lnTo>
                    <a:pt x="60097" y="30217"/>
                  </a:lnTo>
                  <a:lnTo>
                    <a:pt x="60212" y="30061"/>
                  </a:lnTo>
                  <a:lnTo>
                    <a:pt x="60318" y="29898"/>
                  </a:lnTo>
                  <a:lnTo>
                    <a:pt x="60555" y="29522"/>
                  </a:lnTo>
                  <a:lnTo>
                    <a:pt x="60694" y="29317"/>
                  </a:lnTo>
                  <a:lnTo>
                    <a:pt x="60833" y="29137"/>
                  </a:lnTo>
                  <a:lnTo>
                    <a:pt x="60996" y="28958"/>
                  </a:lnTo>
                  <a:lnTo>
                    <a:pt x="61152" y="28794"/>
                  </a:lnTo>
                  <a:lnTo>
                    <a:pt x="61323" y="28647"/>
                  </a:lnTo>
                  <a:lnTo>
                    <a:pt x="61487" y="28508"/>
                  </a:lnTo>
                  <a:lnTo>
                    <a:pt x="61659" y="28385"/>
                  </a:lnTo>
                  <a:lnTo>
                    <a:pt x="61814" y="28271"/>
                  </a:lnTo>
                  <a:lnTo>
                    <a:pt x="61969" y="28173"/>
                  </a:lnTo>
                  <a:lnTo>
                    <a:pt x="62116" y="28083"/>
                  </a:lnTo>
                  <a:lnTo>
                    <a:pt x="62353" y="27944"/>
                  </a:lnTo>
                  <a:lnTo>
                    <a:pt x="62517" y="27862"/>
                  </a:lnTo>
                  <a:lnTo>
                    <a:pt x="62574" y="27838"/>
                  </a:lnTo>
                  <a:lnTo>
                    <a:pt x="65010" y="24134"/>
                  </a:lnTo>
                  <a:lnTo>
                    <a:pt x="67283" y="20185"/>
                  </a:lnTo>
                  <a:lnTo>
                    <a:pt x="67463" y="20022"/>
                  </a:lnTo>
                  <a:lnTo>
                    <a:pt x="67651" y="19842"/>
                  </a:lnTo>
                  <a:lnTo>
                    <a:pt x="67888" y="19597"/>
                  </a:lnTo>
                  <a:lnTo>
                    <a:pt x="68011" y="19458"/>
                  </a:lnTo>
                  <a:lnTo>
                    <a:pt x="68133" y="19302"/>
                  </a:lnTo>
                  <a:lnTo>
                    <a:pt x="68264" y="19147"/>
                  </a:lnTo>
                  <a:lnTo>
                    <a:pt x="68387" y="18975"/>
                  </a:lnTo>
                  <a:lnTo>
                    <a:pt x="68501" y="18804"/>
                  </a:lnTo>
                  <a:lnTo>
                    <a:pt x="68616" y="18624"/>
                  </a:lnTo>
                  <a:lnTo>
                    <a:pt x="68714" y="18436"/>
                  </a:lnTo>
                  <a:lnTo>
                    <a:pt x="68796" y="18248"/>
                  </a:lnTo>
                  <a:lnTo>
                    <a:pt x="68869" y="18060"/>
                  </a:lnTo>
                  <a:lnTo>
                    <a:pt x="68935" y="17864"/>
                  </a:lnTo>
                  <a:lnTo>
                    <a:pt x="68984" y="17676"/>
                  </a:lnTo>
                  <a:lnTo>
                    <a:pt x="69033" y="17479"/>
                  </a:lnTo>
                  <a:lnTo>
                    <a:pt x="69065" y="17291"/>
                  </a:lnTo>
                  <a:lnTo>
                    <a:pt x="69090" y="17111"/>
                  </a:lnTo>
                  <a:lnTo>
                    <a:pt x="69106" y="16940"/>
                  </a:lnTo>
                  <a:lnTo>
                    <a:pt x="69123" y="16776"/>
                  </a:lnTo>
                  <a:lnTo>
                    <a:pt x="69139" y="16490"/>
                  </a:lnTo>
                  <a:lnTo>
                    <a:pt x="69139" y="16261"/>
                  </a:lnTo>
                  <a:lnTo>
                    <a:pt x="69139" y="16065"/>
                  </a:lnTo>
                  <a:lnTo>
                    <a:pt x="67365" y="14970"/>
                  </a:lnTo>
                  <a:lnTo>
                    <a:pt x="65182" y="15051"/>
                  </a:lnTo>
                  <a:lnTo>
                    <a:pt x="64087" y="15386"/>
                  </a:lnTo>
                  <a:lnTo>
                    <a:pt x="64029" y="15493"/>
                  </a:lnTo>
                  <a:lnTo>
                    <a:pt x="63850" y="15787"/>
                  </a:lnTo>
                  <a:lnTo>
                    <a:pt x="63555" y="16245"/>
                  </a:lnTo>
                  <a:lnTo>
                    <a:pt x="63375" y="16515"/>
                  </a:lnTo>
                  <a:lnTo>
                    <a:pt x="63163" y="16817"/>
                  </a:lnTo>
                  <a:lnTo>
                    <a:pt x="63106" y="16899"/>
                  </a:lnTo>
                  <a:lnTo>
                    <a:pt x="63040" y="16973"/>
                  </a:lnTo>
                  <a:lnTo>
                    <a:pt x="62958" y="17038"/>
                  </a:lnTo>
                  <a:lnTo>
                    <a:pt x="62877" y="17103"/>
                  </a:lnTo>
                  <a:lnTo>
                    <a:pt x="62787" y="17169"/>
                  </a:lnTo>
                  <a:lnTo>
                    <a:pt x="62697" y="17226"/>
                  </a:lnTo>
                  <a:lnTo>
                    <a:pt x="62599" y="17283"/>
                  </a:lnTo>
                  <a:lnTo>
                    <a:pt x="62492" y="17332"/>
                  </a:lnTo>
                  <a:lnTo>
                    <a:pt x="62280" y="17430"/>
                  </a:lnTo>
                  <a:lnTo>
                    <a:pt x="62051" y="17512"/>
                  </a:lnTo>
                  <a:lnTo>
                    <a:pt x="61822" y="17577"/>
                  </a:lnTo>
                  <a:lnTo>
                    <a:pt x="61593" y="17643"/>
                  </a:lnTo>
                  <a:lnTo>
                    <a:pt x="61381" y="17692"/>
                  </a:lnTo>
                  <a:lnTo>
                    <a:pt x="61168" y="17733"/>
                  </a:lnTo>
                  <a:lnTo>
                    <a:pt x="60808" y="17790"/>
                  </a:lnTo>
                  <a:lnTo>
                    <a:pt x="60563" y="17823"/>
                  </a:lnTo>
                  <a:lnTo>
                    <a:pt x="60473" y="17831"/>
                  </a:lnTo>
                  <a:lnTo>
                    <a:pt x="55257" y="15051"/>
                  </a:lnTo>
                  <a:lnTo>
                    <a:pt x="55192" y="15076"/>
                  </a:lnTo>
                  <a:lnTo>
                    <a:pt x="55012" y="15117"/>
                  </a:lnTo>
                  <a:lnTo>
                    <a:pt x="54889" y="15141"/>
                  </a:lnTo>
                  <a:lnTo>
                    <a:pt x="54759" y="15158"/>
                  </a:lnTo>
                  <a:lnTo>
                    <a:pt x="54611" y="15174"/>
                  </a:lnTo>
                  <a:lnTo>
                    <a:pt x="54472" y="15182"/>
                  </a:lnTo>
                  <a:lnTo>
                    <a:pt x="54325" y="15174"/>
                  </a:lnTo>
                  <a:lnTo>
                    <a:pt x="54186" y="15149"/>
                  </a:lnTo>
                  <a:lnTo>
                    <a:pt x="54121" y="15133"/>
                  </a:lnTo>
                  <a:lnTo>
                    <a:pt x="54056" y="15117"/>
                  </a:lnTo>
                  <a:lnTo>
                    <a:pt x="53998" y="15084"/>
                  </a:lnTo>
                  <a:lnTo>
                    <a:pt x="53941" y="15051"/>
                  </a:lnTo>
                  <a:lnTo>
                    <a:pt x="53892" y="15019"/>
                  </a:lnTo>
                  <a:lnTo>
                    <a:pt x="53851" y="14970"/>
                  </a:lnTo>
                  <a:lnTo>
                    <a:pt x="53818" y="14921"/>
                  </a:lnTo>
                  <a:lnTo>
                    <a:pt x="53786" y="14863"/>
                  </a:lnTo>
                  <a:lnTo>
                    <a:pt x="53761" y="14798"/>
                  </a:lnTo>
                  <a:lnTo>
                    <a:pt x="53745" y="14724"/>
                  </a:lnTo>
                  <a:lnTo>
                    <a:pt x="53737" y="14643"/>
                  </a:lnTo>
                  <a:lnTo>
                    <a:pt x="53745" y="14553"/>
                  </a:lnTo>
                  <a:lnTo>
                    <a:pt x="53769" y="14193"/>
                  </a:lnTo>
                  <a:lnTo>
                    <a:pt x="53778" y="13874"/>
                  </a:lnTo>
                  <a:lnTo>
                    <a:pt x="53778" y="13596"/>
                  </a:lnTo>
                  <a:lnTo>
                    <a:pt x="53778" y="13375"/>
                  </a:lnTo>
                  <a:lnTo>
                    <a:pt x="53769" y="13187"/>
                  </a:lnTo>
                  <a:lnTo>
                    <a:pt x="53753" y="13057"/>
                  </a:lnTo>
                  <a:lnTo>
                    <a:pt x="53745" y="12950"/>
                  </a:lnTo>
                  <a:lnTo>
                    <a:pt x="53451" y="12517"/>
                  </a:lnTo>
                  <a:lnTo>
                    <a:pt x="53132" y="12067"/>
                  </a:lnTo>
                  <a:lnTo>
                    <a:pt x="52756" y="11544"/>
                  </a:lnTo>
                  <a:lnTo>
                    <a:pt x="52355" y="11013"/>
                  </a:lnTo>
                  <a:lnTo>
                    <a:pt x="52159" y="10767"/>
                  </a:lnTo>
                  <a:lnTo>
                    <a:pt x="51971" y="10539"/>
                  </a:lnTo>
                  <a:lnTo>
                    <a:pt x="51791" y="10342"/>
                  </a:lnTo>
                  <a:lnTo>
                    <a:pt x="51636" y="10179"/>
                  </a:lnTo>
                  <a:lnTo>
                    <a:pt x="51562" y="10122"/>
                  </a:lnTo>
                  <a:lnTo>
                    <a:pt x="51497" y="10064"/>
                  </a:lnTo>
                  <a:lnTo>
                    <a:pt x="51439" y="10032"/>
                  </a:lnTo>
                  <a:lnTo>
                    <a:pt x="51390" y="10007"/>
                  </a:lnTo>
                  <a:lnTo>
                    <a:pt x="51292" y="9983"/>
                  </a:lnTo>
                  <a:lnTo>
                    <a:pt x="51211" y="9983"/>
                  </a:lnTo>
                  <a:lnTo>
                    <a:pt x="51121" y="9991"/>
                  </a:lnTo>
                  <a:lnTo>
                    <a:pt x="51047" y="10015"/>
                  </a:lnTo>
                  <a:lnTo>
                    <a:pt x="50973" y="10048"/>
                  </a:lnTo>
                  <a:lnTo>
                    <a:pt x="50900" y="10089"/>
                  </a:lnTo>
                  <a:lnTo>
                    <a:pt x="50834" y="10146"/>
                  </a:lnTo>
                  <a:lnTo>
                    <a:pt x="50777" y="10195"/>
                  </a:lnTo>
                  <a:lnTo>
                    <a:pt x="50679" y="10310"/>
                  </a:lnTo>
                  <a:lnTo>
                    <a:pt x="50606" y="10408"/>
                  </a:lnTo>
                  <a:lnTo>
                    <a:pt x="50548" y="10514"/>
                  </a:lnTo>
                  <a:lnTo>
                    <a:pt x="50548" y="10563"/>
                  </a:lnTo>
                  <a:lnTo>
                    <a:pt x="50532" y="10702"/>
                  </a:lnTo>
                  <a:lnTo>
                    <a:pt x="50499" y="10915"/>
                  </a:lnTo>
                  <a:lnTo>
                    <a:pt x="50475" y="11029"/>
                  </a:lnTo>
                  <a:lnTo>
                    <a:pt x="50442" y="11160"/>
                  </a:lnTo>
                  <a:lnTo>
                    <a:pt x="50401" y="11299"/>
                  </a:lnTo>
                  <a:lnTo>
                    <a:pt x="50344" y="11438"/>
                  </a:lnTo>
                  <a:lnTo>
                    <a:pt x="50270" y="11577"/>
                  </a:lnTo>
                  <a:lnTo>
                    <a:pt x="50197" y="11716"/>
                  </a:lnTo>
                  <a:lnTo>
                    <a:pt x="50099" y="11855"/>
                  </a:lnTo>
                  <a:lnTo>
                    <a:pt x="49984" y="11977"/>
                  </a:lnTo>
                  <a:lnTo>
                    <a:pt x="49919" y="12035"/>
                  </a:lnTo>
                  <a:lnTo>
                    <a:pt x="49853" y="12092"/>
                  </a:lnTo>
                  <a:lnTo>
                    <a:pt x="49780" y="12141"/>
                  </a:lnTo>
                  <a:lnTo>
                    <a:pt x="49706" y="12190"/>
                  </a:lnTo>
                  <a:lnTo>
                    <a:pt x="49633" y="12239"/>
                  </a:lnTo>
                  <a:lnTo>
                    <a:pt x="49559" y="12272"/>
                  </a:lnTo>
                  <a:lnTo>
                    <a:pt x="49486" y="12296"/>
                  </a:lnTo>
                  <a:lnTo>
                    <a:pt x="49428" y="12313"/>
                  </a:lnTo>
                  <a:lnTo>
                    <a:pt x="49363" y="12329"/>
                  </a:lnTo>
                  <a:lnTo>
                    <a:pt x="49257" y="12329"/>
                  </a:lnTo>
                  <a:lnTo>
                    <a:pt x="49199" y="12321"/>
                  </a:lnTo>
                  <a:lnTo>
                    <a:pt x="49159" y="12313"/>
                  </a:lnTo>
                  <a:lnTo>
                    <a:pt x="49109" y="12288"/>
                  </a:lnTo>
                  <a:lnTo>
                    <a:pt x="49069" y="12264"/>
                  </a:lnTo>
                  <a:lnTo>
                    <a:pt x="49028" y="12239"/>
                  </a:lnTo>
                  <a:lnTo>
                    <a:pt x="48962" y="12174"/>
                  </a:lnTo>
                  <a:lnTo>
                    <a:pt x="48897" y="12092"/>
                  </a:lnTo>
                  <a:lnTo>
                    <a:pt x="48840" y="11994"/>
                  </a:lnTo>
                  <a:lnTo>
                    <a:pt x="48791" y="11904"/>
                  </a:lnTo>
                  <a:lnTo>
                    <a:pt x="48701" y="11699"/>
                  </a:lnTo>
                  <a:lnTo>
                    <a:pt x="48619" y="11503"/>
                  </a:lnTo>
                  <a:lnTo>
                    <a:pt x="48578" y="11421"/>
                  </a:lnTo>
                  <a:lnTo>
                    <a:pt x="48529" y="11356"/>
                  </a:lnTo>
                  <a:lnTo>
                    <a:pt x="48357" y="11119"/>
                  </a:lnTo>
                  <a:lnTo>
                    <a:pt x="48276" y="11013"/>
                  </a:lnTo>
                  <a:lnTo>
                    <a:pt x="48227" y="10955"/>
                  </a:lnTo>
                  <a:lnTo>
                    <a:pt x="48169" y="10915"/>
                  </a:lnTo>
                  <a:lnTo>
                    <a:pt x="48112" y="10866"/>
                  </a:lnTo>
                  <a:lnTo>
                    <a:pt x="48047" y="10816"/>
                  </a:lnTo>
                  <a:lnTo>
                    <a:pt x="47973" y="10776"/>
                  </a:lnTo>
                  <a:lnTo>
                    <a:pt x="47891" y="10735"/>
                  </a:lnTo>
                  <a:lnTo>
                    <a:pt x="47793" y="10702"/>
                  </a:lnTo>
                  <a:lnTo>
                    <a:pt x="47687" y="10661"/>
                  </a:lnTo>
                  <a:lnTo>
                    <a:pt x="47573" y="10628"/>
                  </a:lnTo>
                  <a:lnTo>
                    <a:pt x="47434" y="10596"/>
                  </a:lnTo>
                  <a:lnTo>
                    <a:pt x="47278" y="10555"/>
                  </a:lnTo>
                  <a:lnTo>
                    <a:pt x="47098" y="10489"/>
                  </a:lnTo>
                  <a:lnTo>
                    <a:pt x="46894" y="10408"/>
                  </a:lnTo>
                  <a:lnTo>
                    <a:pt x="46673" y="10318"/>
                  </a:lnTo>
                  <a:lnTo>
                    <a:pt x="46199" y="10097"/>
                  </a:lnTo>
                  <a:lnTo>
                    <a:pt x="45725" y="9860"/>
                  </a:lnTo>
                  <a:lnTo>
                    <a:pt x="45283" y="9631"/>
                  </a:lnTo>
                  <a:lnTo>
                    <a:pt x="44916" y="9435"/>
                  </a:lnTo>
                  <a:lnTo>
                    <a:pt x="44572" y="9247"/>
                  </a:lnTo>
                  <a:lnTo>
                    <a:pt x="43313" y="9247"/>
                  </a:lnTo>
                  <a:lnTo>
                    <a:pt x="43125" y="9443"/>
                  </a:lnTo>
                  <a:lnTo>
                    <a:pt x="42929" y="9647"/>
                  </a:lnTo>
                  <a:lnTo>
                    <a:pt x="42708" y="9901"/>
                  </a:lnTo>
                  <a:lnTo>
                    <a:pt x="42471" y="10179"/>
                  </a:lnTo>
                  <a:lnTo>
                    <a:pt x="42357" y="10318"/>
                  </a:lnTo>
                  <a:lnTo>
                    <a:pt x="42250" y="10457"/>
                  </a:lnTo>
                  <a:lnTo>
                    <a:pt x="42152" y="10588"/>
                  </a:lnTo>
                  <a:lnTo>
                    <a:pt x="42079" y="10718"/>
                  </a:lnTo>
                  <a:lnTo>
                    <a:pt x="42013" y="10833"/>
                  </a:lnTo>
                  <a:lnTo>
                    <a:pt x="41972" y="10931"/>
                  </a:lnTo>
                  <a:lnTo>
                    <a:pt x="41932" y="11029"/>
                  </a:lnTo>
                  <a:lnTo>
                    <a:pt x="41891" y="11135"/>
                  </a:lnTo>
                  <a:lnTo>
                    <a:pt x="41842" y="11242"/>
                  </a:lnTo>
                  <a:lnTo>
                    <a:pt x="41784" y="11356"/>
                  </a:lnTo>
                  <a:lnTo>
                    <a:pt x="41719" y="11471"/>
                  </a:lnTo>
                  <a:lnTo>
                    <a:pt x="41645" y="11585"/>
                  </a:lnTo>
                  <a:lnTo>
                    <a:pt x="41572" y="11699"/>
                  </a:lnTo>
                  <a:lnTo>
                    <a:pt x="41482" y="11814"/>
                  </a:lnTo>
                  <a:lnTo>
                    <a:pt x="41392" y="11920"/>
                  </a:lnTo>
                  <a:lnTo>
                    <a:pt x="41302" y="12026"/>
                  </a:lnTo>
                  <a:lnTo>
                    <a:pt x="41196" y="12125"/>
                  </a:lnTo>
                  <a:lnTo>
                    <a:pt x="41090" y="12206"/>
                  </a:lnTo>
                  <a:lnTo>
                    <a:pt x="40983" y="12288"/>
                  </a:lnTo>
                  <a:lnTo>
                    <a:pt x="40869" y="12353"/>
                  </a:lnTo>
                  <a:lnTo>
                    <a:pt x="40746" y="12411"/>
                  </a:lnTo>
                  <a:lnTo>
                    <a:pt x="40624" y="12443"/>
                  </a:lnTo>
                  <a:lnTo>
                    <a:pt x="40501" y="12484"/>
                  </a:lnTo>
                  <a:lnTo>
                    <a:pt x="40378" y="12533"/>
                  </a:lnTo>
                  <a:lnTo>
                    <a:pt x="40264" y="12591"/>
                  </a:lnTo>
                  <a:lnTo>
                    <a:pt x="40158" y="12664"/>
                  </a:lnTo>
                  <a:lnTo>
                    <a:pt x="40051" y="12738"/>
                  </a:lnTo>
                  <a:lnTo>
                    <a:pt x="39953" y="12811"/>
                  </a:lnTo>
                  <a:lnTo>
                    <a:pt x="39863" y="12893"/>
                  </a:lnTo>
                  <a:lnTo>
                    <a:pt x="39781" y="12975"/>
                  </a:lnTo>
                  <a:lnTo>
                    <a:pt x="39642" y="13122"/>
                  </a:lnTo>
                  <a:lnTo>
                    <a:pt x="39536" y="13253"/>
                  </a:lnTo>
                  <a:lnTo>
                    <a:pt x="39446" y="13375"/>
                  </a:lnTo>
                  <a:lnTo>
                    <a:pt x="38269" y="13792"/>
                  </a:lnTo>
                  <a:lnTo>
                    <a:pt x="37844" y="12615"/>
                  </a:lnTo>
                  <a:lnTo>
                    <a:pt x="37092" y="11691"/>
                  </a:lnTo>
                  <a:lnTo>
                    <a:pt x="37353" y="11675"/>
                  </a:lnTo>
                  <a:lnTo>
                    <a:pt x="37623" y="11675"/>
                  </a:lnTo>
                  <a:lnTo>
                    <a:pt x="37967" y="11667"/>
                  </a:lnTo>
                  <a:lnTo>
                    <a:pt x="38326" y="11675"/>
                  </a:lnTo>
                  <a:lnTo>
                    <a:pt x="38686" y="11691"/>
                  </a:lnTo>
                  <a:lnTo>
                    <a:pt x="38858" y="11699"/>
                  </a:lnTo>
                  <a:lnTo>
                    <a:pt x="39013" y="11724"/>
                  </a:lnTo>
                  <a:lnTo>
                    <a:pt x="39152" y="11748"/>
                  </a:lnTo>
                  <a:lnTo>
                    <a:pt x="39275" y="11773"/>
                  </a:lnTo>
                  <a:lnTo>
                    <a:pt x="39381" y="11798"/>
                  </a:lnTo>
                  <a:lnTo>
                    <a:pt x="39487" y="11814"/>
                  </a:lnTo>
                  <a:lnTo>
                    <a:pt x="39585" y="11822"/>
                  </a:lnTo>
                  <a:lnTo>
                    <a:pt x="39773" y="11822"/>
                  </a:lnTo>
                  <a:lnTo>
                    <a:pt x="39863" y="11806"/>
                  </a:lnTo>
                  <a:lnTo>
                    <a:pt x="39945" y="11781"/>
                  </a:lnTo>
                  <a:lnTo>
                    <a:pt x="40035" y="11748"/>
                  </a:lnTo>
                  <a:lnTo>
                    <a:pt x="40125" y="11716"/>
                  </a:lnTo>
                  <a:lnTo>
                    <a:pt x="40207" y="11675"/>
                  </a:lnTo>
                  <a:lnTo>
                    <a:pt x="40386" y="11585"/>
                  </a:lnTo>
                  <a:lnTo>
                    <a:pt x="40795" y="11356"/>
                  </a:lnTo>
                  <a:lnTo>
                    <a:pt x="40844" y="11315"/>
                  </a:lnTo>
                  <a:lnTo>
                    <a:pt x="40910" y="11250"/>
                  </a:lnTo>
                  <a:lnTo>
                    <a:pt x="40967" y="11168"/>
                  </a:lnTo>
                  <a:lnTo>
                    <a:pt x="41032" y="11078"/>
                  </a:lnTo>
                  <a:lnTo>
                    <a:pt x="41106" y="10964"/>
                  </a:lnTo>
                  <a:lnTo>
                    <a:pt x="41171" y="10841"/>
                  </a:lnTo>
                  <a:lnTo>
                    <a:pt x="41318" y="10555"/>
                  </a:lnTo>
                  <a:lnTo>
                    <a:pt x="41466" y="10228"/>
                  </a:lnTo>
                  <a:lnTo>
                    <a:pt x="41613" y="9876"/>
                  </a:lnTo>
                  <a:lnTo>
                    <a:pt x="41752" y="9500"/>
                  </a:lnTo>
                  <a:lnTo>
                    <a:pt x="41899" y="9124"/>
                  </a:lnTo>
                  <a:lnTo>
                    <a:pt x="42152" y="8388"/>
                  </a:lnTo>
                  <a:lnTo>
                    <a:pt x="42365" y="7759"/>
                  </a:lnTo>
                  <a:lnTo>
                    <a:pt x="42561" y="7146"/>
                  </a:lnTo>
                  <a:lnTo>
                    <a:pt x="42054" y="6394"/>
                  </a:lnTo>
                  <a:lnTo>
                    <a:pt x="41130" y="6557"/>
                  </a:lnTo>
                  <a:lnTo>
                    <a:pt x="41547" y="5805"/>
                  </a:lnTo>
                  <a:lnTo>
                    <a:pt x="41212" y="4791"/>
                  </a:lnTo>
                  <a:lnTo>
                    <a:pt x="39781" y="4538"/>
                  </a:lnTo>
                  <a:lnTo>
                    <a:pt x="39610" y="3786"/>
                  </a:lnTo>
                  <a:lnTo>
                    <a:pt x="40624" y="3532"/>
                  </a:lnTo>
                  <a:lnTo>
                    <a:pt x="40534" y="3352"/>
                  </a:lnTo>
                  <a:lnTo>
                    <a:pt x="40419" y="3156"/>
                  </a:lnTo>
                  <a:lnTo>
                    <a:pt x="40264" y="2919"/>
                  </a:lnTo>
                  <a:lnTo>
                    <a:pt x="40174" y="2788"/>
                  </a:lnTo>
                  <a:lnTo>
                    <a:pt x="40076" y="2658"/>
                  </a:lnTo>
                  <a:lnTo>
                    <a:pt x="39961" y="2527"/>
                  </a:lnTo>
                  <a:lnTo>
                    <a:pt x="39839" y="2396"/>
                  </a:lnTo>
                  <a:lnTo>
                    <a:pt x="39716" y="2265"/>
                  </a:lnTo>
                  <a:lnTo>
                    <a:pt x="39577" y="2142"/>
                  </a:lnTo>
                  <a:lnTo>
                    <a:pt x="39430" y="2036"/>
                  </a:lnTo>
                  <a:lnTo>
                    <a:pt x="39275" y="1930"/>
                  </a:lnTo>
                  <a:lnTo>
                    <a:pt x="39103" y="1840"/>
                  </a:lnTo>
                  <a:lnTo>
                    <a:pt x="38882" y="1742"/>
                  </a:lnTo>
                  <a:lnTo>
                    <a:pt x="38637" y="1652"/>
                  </a:lnTo>
                  <a:lnTo>
                    <a:pt x="38367" y="1562"/>
                  </a:lnTo>
                  <a:lnTo>
                    <a:pt x="38089" y="1472"/>
                  </a:lnTo>
                  <a:lnTo>
                    <a:pt x="37787" y="1390"/>
                  </a:lnTo>
                  <a:lnTo>
                    <a:pt x="37198" y="1235"/>
                  </a:lnTo>
                  <a:lnTo>
                    <a:pt x="36642" y="1112"/>
                  </a:lnTo>
                  <a:lnTo>
                    <a:pt x="36176" y="1014"/>
                  </a:lnTo>
                  <a:lnTo>
                    <a:pt x="35743" y="924"/>
                  </a:lnTo>
                  <a:lnTo>
                    <a:pt x="34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7"/>
            <p:cNvSpPr/>
            <p:nvPr/>
          </p:nvSpPr>
          <p:spPr>
            <a:xfrm>
              <a:off x="6283925" y="4242600"/>
              <a:ext cx="321325" cy="126325"/>
            </a:xfrm>
            <a:custGeom>
              <a:avLst/>
              <a:gdLst/>
              <a:ahLst/>
              <a:cxnLst/>
              <a:rect l="l" t="t" r="r" b="b"/>
              <a:pathLst>
                <a:path w="12853" h="5053" extrusionOk="0">
                  <a:moveTo>
                    <a:pt x="875" y="0"/>
                  </a:moveTo>
                  <a:lnTo>
                    <a:pt x="834" y="8"/>
                  </a:lnTo>
                  <a:lnTo>
                    <a:pt x="712" y="17"/>
                  </a:lnTo>
                  <a:lnTo>
                    <a:pt x="548" y="41"/>
                  </a:lnTo>
                  <a:lnTo>
                    <a:pt x="458" y="66"/>
                  </a:lnTo>
                  <a:lnTo>
                    <a:pt x="360" y="98"/>
                  </a:lnTo>
                  <a:lnTo>
                    <a:pt x="278" y="139"/>
                  </a:lnTo>
                  <a:lnTo>
                    <a:pt x="197" y="188"/>
                  </a:lnTo>
                  <a:lnTo>
                    <a:pt x="123" y="245"/>
                  </a:lnTo>
                  <a:lnTo>
                    <a:pt x="90" y="286"/>
                  </a:lnTo>
                  <a:lnTo>
                    <a:pt x="66" y="319"/>
                  </a:lnTo>
                  <a:lnTo>
                    <a:pt x="41" y="368"/>
                  </a:lnTo>
                  <a:lnTo>
                    <a:pt x="25" y="409"/>
                  </a:lnTo>
                  <a:lnTo>
                    <a:pt x="9" y="458"/>
                  </a:lnTo>
                  <a:lnTo>
                    <a:pt x="1" y="507"/>
                  </a:lnTo>
                  <a:lnTo>
                    <a:pt x="1" y="564"/>
                  </a:lnTo>
                  <a:lnTo>
                    <a:pt x="9" y="630"/>
                  </a:lnTo>
                  <a:lnTo>
                    <a:pt x="17" y="695"/>
                  </a:lnTo>
                  <a:lnTo>
                    <a:pt x="41" y="761"/>
                  </a:lnTo>
                  <a:lnTo>
                    <a:pt x="90" y="899"/>
                  </a:lnTo>
                  <a:lnTo>
                    <a:pt x="164" y="1030"/>
                  </a:lnTo>
                  <a:lnTo>
                    <a:pt x="246" y="1153"/>
                  </a:lnTo>
                  <a:lnTo>
                    <a:pt x="344" y="1267"/>
                  </a:lnTo>
                  <a:lnTo>
                    <a:pt x="442" y="1365"/>
                  </a:lnTo>
                  <a:lnTo>
                    <a:pt x="548" y="1464"/>
                  </a:lnTo>
                  <a:lnTo>
                    <a:pt x="655" y="1554"/>
                  </a:lnTo>
                  <a:lnTo>
                    <a:pt x="761" y="1635"/>
                  </a:lnTo>
                  <a:lnTo>
                    <a:pt x="867" y="1701"/>
                  </a:lnTo>
                  <a:lnTo>
                    <a:pt x="965" y="1766"/>
                  </a:lnTo>
                  <a:lnTo>
                    <a:pt x="1137" y="1864"/>
                  </a:lnTo>
                  <a:lnTo>
                    <a:pt x="1260" y="1921"/>
                  </a:lnTo>
                  <a:lnTo>
                    <a:pt x="1300" y="1938"/>
                  </a:lnTo>
                  <a:lnTo>
                    <a:pt x="4497" y="3197"/>
                  </a:lnTo>
                  <a:lnTo>
                    <a:pt x="6009" y="4963"/>
                  </a:lnTo>
                  <a:lnTo>
                    <a:pt x="7612" y="5053"/>
                  </a:lnTo>
                  <a:lnTo>
                    <a:pt x="7947" y="4856"/>
                  </a:lnTo>
                  <a:lnTo>
                    <a:pt x="8307" y="4652"/>
                  </a:lnTo>
                  <a:lnTo>
                    <a:pt x="8732" y="4423"/>
                  </a:lnTo>
                  <a:lnTo>
                    <a:pt x="9190" y="4186"/>
                  </a:lnTo>
                  <a:lnTo>
                    <a:pt x="9410" y="4080"/>
                  </a:lnTo>
                  <a:lnTo>
                    <a:pt x="9631" y="3982"/>
                  </a:lnTo>
                  <a:lnTo>
                    <a:pt x="9835" y="3908"/>
                  </a:lnTo>
                  <a:lnTo>
                    <a:pt x="10015" y="3843"/>
                  </a:lnTo>
                  <a:lnTo>
                    <a:pt x="10171" y="3802"/>
                  </a:lnTo>
                  <a:lnTo>
                    <a:pt x="10236" y="3794"/>
                  </a:lnTo>
                  <a:lnTo>
                    <a:pt x="10301" y="3785"/>
                  </a:lnTo>
                  <a:lnTo>
                    <a:pt x="10416" y="3785"/>
                  </a:lnTo>
                  <a:lnTo>
                    <a:pt x="10547" y="3769"/>
                  </a:lnTo>
                  <a:lnTo>
                    <a:pt x="10677" y="3753"/>
                  </a:lnTo>
                  <a:lnTo>
                    <a:pt x="10825" y="3720"/>
                  </a:lnTo>
                  <a:lnTo>
                    <a:pt x="11119" y="3655"/>
                  </a:lnTo>
                  <a:lnTo>
                    <a:pt x="11405" y="3581"/>
                  </a:lnTo>
                  <a:lnTo>
                    <a:pt x="11659" y="3499"/>
                  </a:lnTo>
                  <a:lnTo>
                    <a:pt x="11871" y="3434"/>
                  </a:lnTo>
                  <a:lnTo>
                    <a:pt x="12067" y="3368"/>
                  </a:lnTo>
                  <a:lnTo>
                    <a:pt x="12133" y="3328"/>
                  </a:lnTo>
                  <a:lnTo>
                    <a:pt x="12296" y="3221"/>
                  </a:lnTo>
                  <a:lnTo>
                    <a:pt x="12394" y="3140"/>
                  </a:lnTo>
                  <a:lnTo>
                    <a:pt x="12501" y="3058"/>
                  </a:lnTo>
                  <a:lnTo>
                    <a:pt x="12599" y="2960"/>
                  </a:lnTo>
                  <a:lnTo>
                    <a:pt x="12697" y="2862"/>
                  </a:lnTo>
                  <a:lnTo>
                    <a:pt x="12770" y="2755"/>
                  </a:lnTo>
                  <a:lnTo>
                    <a:pt x="12803" y="2706"/>
                  </a:lnTo>
                  <a:lnTo>
                    <a:pt x="12828" y="2649"/>
                  </a:lnTo>
                  <a:lnTo>
                    <a:pt x="12844" y="2600"/>
                  </a:lnTo>
                  <a:lnTo>
                    <a:pt x="12852" y="2551"/>
                  </a:lnTo>
                  <a:lnTo>
                    <a:pt x="12852" y="2494"/>
                  </a:lnTo>
                  <a:lnTo>
                    <a:pt x="12844" y="2445"/>
                  </a:lnTo>
                  <a:lnTo>
                    <a:pt x="12828" y="2396"/>
                  </a:lnTo>
                  <a:lnTo>
                    <a:pt x="12795" y="2347"/>
                  </a:lnTo>
                  <a:lnTo>
                    <a:pt x="12754" y="2297"/>
                  </a:lnTo>
                  <a:lnTo>
                    <a:pt x="12697" y="2257"/>
                  </a:lnTo>
                  <a:lnTo>
                    <a:pt x="12623" y="2216"/>
                  </a:lnTo>
                  <a:lnTo>
                    <a:pt x="12533" y="2175"/>
                  </a:lnTo>
                  <a:lnTo>
                    <a:pt x="12435" y="2142"/>
                  </a:lnTo>
                  <a:lnTo>
                    <a:pt x="12321" y="2109"/>
                  </a:lnTo>
                  <a:lnTo>
                    <a:pt x="12059" y="2052"/>
                  </a:lnTo>
                  <a:lnTo>
                    <a:pt x="11789" y="2003"/>
                  </a:lnTo>
                  <a:lnTo>
                    <a:pt x="11511" y="1962"/>
                  </a:lnTo>
                  <a:lnTo>
                    <a:pt x="11225" y="1938"/>
                  </a:lnTo>
                  <a:lnTo>
                    <a:pt x="10939" y="1921"/>
                  </a:lnTo>
                  <a:lnTo>
                    <a:pt x="10661" y="1905"/>
                  </a:lnTo>
                  <a:lnTo>
                    <a:pt x="10391" y="1897"/>
                  </a:lnTo>
                  <a:lnTo>
                    <a:pt x="10130" y="1897"/>
                  </a:lnTo>
                  <a:lnTo>
                    <a:pt x="9664" y="1905"/>
                  </a:lnTo>
                  <a:lnTo>
                    <a:pt x="9288" y="1913"/>
                  </a:lnTo>
                  <a:lnTo>
                    <a:pt x="8952" y="1938"/>
                  </a:lnTo>
                  <a:lnTo>
                    <a:pt x="7693" y="2862"/>
                  </a:lnTo>
                  <a:lnTo>
                    <a:pt x="6598" y="2526"/>
                  </a:lnTo>
                  <a:lnTo>
                    <a:pt x="6851" y="1349"/>
                  </a:lnTo>
                  <a:lnTo>
                    <a:pt x="5339" y="1267"/>
                  </a:lnTo>
                  <a:lnTo>
                    <a:pt x="4865" y="1079"/>
                  </a:lnTo>
                  <a:lnTo>
                    <a:pt x="4350" y="891"/>
                  </a:lnTo>
                  <a:lnTo>
                    <a:pt x="3704" y="662"/>
                  </a:lnTo>
                  <a:lnTo>
                    <a:pt x="3352" y="548"/>
                  </a:lnTo>
                  <a:lnTo>
                    <a:pt x="2993" y="442"/>
                  </a:lnTo>
                  <a:lnTo>
                    <a:pt x="2625" y="335"/>
                  </a:lnTo>
                  <a:lnTo>
                    <a:pt x="2249" y="237"/>
                  </a:lnTo>
                  <a:lnTo>
                    <a:pt x="1881" y="147"/>
                  </a:lnTo>
                  <a:lnTo>
                    <a:pt x="1529" y="82"/>
                  </a:lnTo>
                  <a:lnTo>
                    <a:pt x="1194" y="33"/>
                  </a:lnTo>
                  <a:lnTo>
                    <a:pt x="1031" y="17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7"/>
            <p:cNvSpPr/>
            <p:nvPr/>
          </p:nvSpPr>
          <p:spPr>
            <a:xfrm>
              <a:off x="6703325" y="4259550"/>
              <a:ext cx="46425" cy="53575"/>
            </a:xfrm>
            <a:custGeom>
              <a:avLst/>
              <a:gdLst/>
              <a:ahLst/>
              <a:cxnLst/>
              <a:rect l="l" t="t" r="r" b="b"/>
              <a:pathLst>
                <a:path w="1857" h="2143" extrusionOk="0">
                  <a:moveTo>
                    <a:pt x="752" y="1"/>
                  </a:moveTo>
                  <a:lnTo>
                    <a:pt x="0" y="1431"/>
                  </a:lnTo>
                  <a:lnTo>
                    <a:pt x="33" y="1464"/>
                  </a:lnTo>
                  <a:lnTo>
                    <a:pt x="115" y="1570"/>
                  </a:lnTo>
                  <a:lnTo>
                    <a:pt x="237" y="1709"/>
                  </a:lnTo>
                  <a:lnTo>
                    <a:pt x="319" y="1783"/>
                  </a:lnTo>
                  <a:lnTo>
                    <a:pt x="401" y="1857"/>
                  </a:lnTo>
                  <a:lnTo>
                    <a:pt x="491" y="1930"/>
                  </a:lnTo>
                  <a:lnTo>
                    <a:pt x="581" y="1996"/>
                  </a:lnTo>
                  <a:lnTo>
                    <a:pt x="679" y="2053"/>
                  </a:lnTo>
                  <a:lnTo>
                    <a:pt x="777" y="2102"/>
                  </a:lnTo>
                  <a:lnTo>
                    <a:pt x="883" y="2135"/>
                  </a:lnTo>
                  <a:lnTo>
                    <a:pt x="932" y="2143"/>
                  </a:lnTo>
                  <a:lnTo>
                    <a:pt x="1030" y="2143"/>
                  </a:lnTo>
                  <a:lnTo>
                    <a:pt x="1079" y="2135"/>
                  </a:lnTo>
                  <a:lnTo>
                    <a:pt x="1128" y="2118"/>
                  </a:lnTo>
                  <a:lnTo>
                    <a:pt x="1177" y="2102"/>
                  </a:lnTo>
                  <a:lnTo>
                    <a:pt x="1267" y="2045"/>
                  </a:lnTo>
                  <a:lnTo>
                    <a:pt x="1357" y="1979"/>
                  </a:lnTo>
                  <a:lnTo>
                    <a:pt x="1447" y="1906"/>
                  </a:lnTo>
                  <a:lnTo>
                    <a:pt x="1529" y="1816"/>
                  </a:lnTo>
                  <a:lnTo>
                    <a:pt x="1603" y="1726"/>
                  </a:lnTo>
                  <a:lnTo>
                    <a:pt x="1668" y="1628"/>
                  </a:lnTo>
                  <a:lnTo>
                    <a:pt x="1725" y="1521"/>
                  </a:lnTo>
                  <a:lnTo>
                    <a:pt x="1774" y="1415"/>
                  </a:lnTo>
                  <a:lnTo>
                    <a:pt x="1815" y="1309"/>
                  </a:lnTo>
                  <a:lnTo>
                    <a:pt x="1840" y="1203"/>
                  </a:lnTo>
                  <a:lnTo>
                    <a:pt x="1856" y="1104"/>
                  </a:lnTo>
                  <a:lnTo>
                    <a:pt x="1848" y="998"/>
                  </a:lnTo>
                  <a:lnTo>
                    <a:pt x="1832" y="908"/>
                  </a:lnTo>
                  <a:lnTo>
                    <a:pt x="1799" y="818"/>
                  </a:lnTo>
                  <a:lnTo>
                    <a:pt x="1774" y="777"/>
                  </a:lnTo>
                  <a:lnTo>
                    <a:pt x="1750" y="737"/>
                  </a:lnTo>
                  <a:lnTo>
                    <a:pt x="1717" y="704"/>
                  </a:lnTo>
                  <a:lnTo>
                    <a:pt x="1684" y="671"/>
                  </a:lnTo>
                  <a:lnTo>
                    <a:pt x="1357" y="426"/>
                  </a:lnTo>
                  <a:lnTo>
                    <a:pt x="1063" y="205"/>
                  </a:lnTo>
                  <a:lnTo>
                    <a:pt x="7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7"/>
            <p:cNvSpPr/>
            <p:nvPr/>
          </p:nvSpPr>
          <p:spPr>
            <a:xfrm>
              <a:off x="6772600" y="4217450"/>
              <a:ext cx="260400" cy="168225"/>
            </a:xfrm>
            <a:custGeom>
              <a:avLst/>
              <a:gdLst/>
              <a:ahLst/>
              <a:cxnLst/>
              <a:rect l="l" t="t" r="r" b="b"/>
              <a:pathLst>
                <a:path w="10416" h="6729" extrusionOk="0">
                  <a:moveTo>
                    <a:pt x="2527" y="1"/>
                  </a:moveTo>
                  <a:lnTo>
                    <a:pt x="1431" y="1006"/>
                  </a:lnTo>
                  <a:lnTo>
                    <a:pt x="1235" y="949"/>
                  </a:lnTo>
                  <a:lnTo>
                    <a:pt x="1023" y="884"/>
                  </a:lnTo>
                  <a:lnTo>
                    <a:pt x="786" y="818"/>
                  </a:lnTo>
                  <a:lnTo>
                    <a:pt x="532" y="761"/>
                  </a:lnTo>
                  <a:lnTo>
                    <a:pt x="409" y="745"/>
                  </a:lnTo>
                  <a:lnTo>
                    <a:pt x="295" y="728"/>
                  </a:lnTo>
                  <a:lnTo>
                    <a:pt x="197" y="720"/>
                  </a:lnTo>
                  <a:lnTo>
                    <a:pt x="115" y="720"/>
                  </a:lnTo>
                  <a:lnTo>
                    <a:pt x="50" y="728"/>
                  </a:lnTo>
                  <a:lnTo>
                    <a:pt x="25" y="745"/>
                  </a:lnTo>
                  <a:lnTo>
                    <a:pt x="1" y="761"/>
                  </a:lnTo>
                  <a:lnTo>
                    <a:pt x="91" y="1088"/>
                  </a:lnTo>
                  <a:lnTo>
                    <a:pt x="181" y="1439"/>
                  </a:lnTo>
                  <a:lnTo>
                    <a:pt x="270" y="1873"/>
                  </a:lnTo>
                  <a:lnTo>
                    <a:pt x="311" y="2102"/>
                  </a:lnTo>
                  <a:lnTo>
                    <a:pt x="344" y="2339"/>
                  </a:lnTo>
                  <a:lnTo>
                    <a:pt x="377" y="2584"/>
                  </a:lnTo>
                  <a:lnTo>
                    <a:pt x="393" y="2813"/>
                  </a:lnTo>
                  <a:lnTo>
                    <a:pt x="401" y="3042"/>
                  </a:lnTo>
                  <a:lnTo>
                    <a:pt x="401" y="3254"/>
                  </a:lnTo>
                  <a:lnTo>
                    <a:pt x="377" y="3442"/>
                  </a:lnTo>
                  <a:lnTo>
                    <a:pt x="360" y="3532"/>
                  </a:lnTo>
                  <a:lnTo>
                    <a:pt x="344" y="3614"/>
                  </a:lnTo>
                  <a:lnTo>
                    <a:pt x="295" y="3769"/>
                  </a:lnTo>
                  <a:lnTo>
                    <a:pt x="262" y="3908"/>
                  </a:lnTo>
                  <a:lnTo>
                    <a:pt x="238" y="4047"/>
                  </a:lnTo>
                  <a:lnTo>
                    <a:pt x="221" y="4170"/>
                  </a:lnTo>
                  <a:lnTo>
                    <a:pt x="205" y="4285"/>
                  </a:lnTo>
                  <a:lnTo>
                    <a:pt x="205" y="4383"/>
                  </a:lnTo>
                  <a:lnTo>
                    <a:pt x="205" y="4562"/>
                  </a:lnTo>
                  <a:lnTo>
                    <a:pt x="213" y="4701"/>
                  </a:lnTo>
                  <a:lnTo>
                    <a:pt x="238" y="4800"/>
                  </a:lnTo>
                  <a:lnTo>
                    <a:pt x="254" y="4881"/>
                  </a:lnTo>
                  <a:lnTo>
                    <a:pt x="1685" y="6729"/>
                  </a:lnTo>
                  <a:lnTo>
                    <a:pt x="6230" y="6222"/>
                  </a:lnTo>
                  <a:lnTo>
                    <a:pt x="9255" y="5045"/>
                  </a:lnTo>
                  <a:lnTo>
                    <a:pt x="10179" y="4791"/>
                  </a:lnTo>
                  <a:lnTo>
                    <a:pt x="10212" y="4734"/>
                  </a:lnTo>
                  <a:lnTo>
                    <a:pt x="10269" y="4579"/>
                  </a:lnTo>
                  <a:lnTo>
                    <a:pt x="10310" y="4464"/>
                  </a:lnTo>
                  <a:lnTo>
                    <a:pt x="10342" y="4342"/>
                  </a:lnTo>
                  <a:lnTo>
                    <a:pt x="10375" y="4203"/>
                  </a:lnTo>
                  <a:lnTo>
                    <a:pt x="10400" y="4056"/>
                  </a:lnTo>
                  <a:lnTo>
                    <a:pt x="10416" y="3908"/>
                  </a:lnTo>
                  <a:lnTo>
                    <a:pt x="10416" y="3753"/>
                  </a:lnTo>
                  <a:lnTo>
                    <a:pt x="10408" y="3671"/>
                  </a:lnTo>
                  <a:lnTo>
                    <a:pt x="10400" y="3598"/>
                  </a:lnTo>
                  <a:lnTo>
                    <a:pt x="10383" y="3524"/>
                  </a:lnTo>
                  <a:lnTo>
                    <a:pt x="10359" y="3442"/>
                  </a:lnTo>
                  <a:lnTo>
                    <a:pt x="10326" y="3369"/>
                  </a:lnTo>
                  <a:lnTo>
                    <a:pt x="10293" y="3303"/>
                  </a:lnTo>
                  <a:lnTo>
                    <a:pt x="10253" y="3230"/>
                  </a:lnTo>
                  <a:lnTo>
                    <a:pt x="10203" y="3164"/>
                  </a:lnTo>
                  <a:lnTo>
                    <a:pt x="10146" y="3107"/>
                  </a:lnTo>
                  <a:lnTo>
                    <a:pt x="10081" y="3050"/>
                  </a:lnTo>
                  <a:lnTo>
                    <a:pt x="10007" y="2993"/>
                  </a:lnTo>
                  <a:lnTo>
                    <a:pt x="9925" y="2944"/>
                  </a:lnTo>
                  <a:lnTo>
                    <a:pt x="9746" y="2829"/>
                  </a:lnTo>
                  <a:lnTo>
                    <a:pt x="9558" y="2690"/>
                  </a:lnTo>
                  <a:lnTo>
                    <a:pt x="9353" y="2535"/>
                  </a:lnTo>
                  <a:lnTo>
                    <a:pt x="9141" y="2347"/>
                  </a:lnTo>
                  <a:lnTo>
                    <a:pt x="8936" y="2151"/>
                  </a:lnTo>
                  <a:lnTo>
                    <a:pt x="8724" y="1946"/>
                  </a:lnTo>
                  <a:lnTo>
                    <a:pt x="8519" y="1742"/>
                  </a:lnTo>
                  <a:lnTo>
                    <a:pt x="8323" y="1538"/>
                  </a:lnTo>
                  <a:lnTo>
                    <a:pt x="7963" y="1145"/>
                  </a:lnTo>
                  <a:lnTo>
                    <a:pt x="7669" y="818"/>
                  </a:lnTo>
                  <a:lnTo>
                    <a:pt x="7408" y="508"/>
                  </a:lnTo>
                  <a:lnTo>
                    <a:pt x="4628" y="82"/>
                  </a:lnTo>
                  <a:lnTo>
                    <a:pt x="2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7"/>
            <p:cNvSpPr/>
            <p:nvPr/>
          </p:nvSpPr>
          <p:spPr>
            <a:xfrm>
              <a:off x="5729650" y="5035400"/>
              <a:ext cx="147375" cy="84025"/>
            </a:xfrm>
            <a:custGeom>
              <a:avLst/>
              <a:gdLst/>
              <a:ahLst/>
              <a:cxnLst/>
              <a:rect l="l" t="t" r="r" b="b"/>
              <a:pathLst>
                <a:path w="5895" h="3361" extrusionOk="0">
                  <a:moveTo>
                    <a:pt x="90" y="0"/>
                  </a:moveTo>
                  <a:lnTo>
                    <a:pt x="57" y="41"/>
                  </a:lnTo>
                  <a:lnTo>
                    <a:pt x="33" y="82"/>
                  </a:lnTo>
                  <a:lnTo>
                    <a:pt x="16" y="131"/>
                  </a:lnTo>
                  <a:lnTo>
                    <a:pt x="8" y="180"/>
                  </a:lnTo>
                  <a:lnTo>
                    <a:pt x="0" y="229"/>
                  </a:lnTo>
                  <a:lnTo>
                    <a:pt x="8" y="278"/>
                  </a:lnTo>
                  <a:lnTo>
                    <a:pt x="25" y="335"/>
                  </a:lnTo>
                  <a:lnTo>
                    <a:pt x="41" y="385"/>
                  </a:lnTo>
                  <a:lnTo>
                    <a:pt x="98" y="499"/>
                  </a:lnTo>
                  <a:lnTo>
                    <a:pt x="172" y="613"/>
                  </a:lnTo>
                  <a:lnTo>
                    <a:pt x="254" y="720"/>
                  </a:lnTo>
                  <a:lnTo>
                    <a:pt x="352" y="834"/>
                  </a:lnTo>
                  <a:lnTo>
                    <a:pt x="450" y="932"/>
                  </a:lnTo>
                  <a:lnTo>
                    <a:pt x="556" y="1030"/>
                  </a:lnTo>
                  <a:lnTo>
                    <a:pt x="736" y="1194"/>
                  </a:lnTo>
                  <a:lnTo>
                    <a:pt x="875" y="1308"/>
                  </a:lnTo>
                  <a:lnTo>
                    <a:pt x="932" y="1349"/>
                  </a:lnTo>
                  <a:lnTo>
                    <a:pt x="2698" y="2020"/>
                  </a:lnTo>
                  <a:lnTo>
                    <a:pt x="3368" y="3115"/>
                  </a:lnTo>
                  <a:lnTo>
                    <a:pt x="4717" y="3360"/>
                  </a:lnTo>
                  <a:lnTo>
                    <a:pt x="5894" y="2608"/>
                  </a:lnTo>
                  <a:lnTo>
                    <a:pt x="5388" y="1259"/>
                  </a:lnTo>
                  <a:lnTo>
                    <a:pt x="3875" y="1006"/>
                  </a:lnTo>
                  <a:lnTo>
                    <a:pt x="2109" y="25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7"/>
            <p:cNvSpPr/>
            <p:nvPr/>
          </p:nvSpPr>
          <p:spPr>
            <a:xfrm>
              <a:off x="5497875" y="5123700"/>
              <a:ext cx="76875" cy="69500"/>
            </a:xfrm>
            <a:custGeom>
              <a:avLst/>
              <a:gdLst/>
              <a:ahLst/>
              <a:cxnLst/>
              <a:rect l="l" t="t" r="r" b="b"/>
              <a:pathLst>
                <a:path w="3075" h="2780" extrusionOk="0">
                  <a:moveTo>
                    <a:pt x="695" y="0"/>
                  </a:moveTo>
                  <a:lnTo>
                    <a:pt x="662" y="16"/>
                  </a:lnTo>
                  <a:lnTo>
                    <a:pt x="564" y="74"/>
                  </a:lnTo>
                  <a:lnTo>
                    <a:pt x="442" y="172"/>
                  </a:lnTo>
                  <a:lnTo>
                    <a:pt x="368" y="229"/>
                  </a:lnTo>
                  <a:lnTo>
                    <a:pt x="295" y="294"/>
                  </a:lnTo>
                  <a:lnTo>
                    <a:pt x="229" y="368"/>
                  </a:lnTo>
                  <a:lnTo>
                    <a:pt x="164" y="450"/>
                  </a:lnTo>
                  <a:lnTo>
                    <a:pt x="107" y="540"/>
                  </a:lnTo>
                  <a:lnTo>
                    <a:pt x="58" y="638"/>
                  </a:lnTo>
                  <a:lnTo>
                    <a:pt x="25" y="744"/>
                  </a:lnTo>
                  <a:lnTo>
                    <a:pt x="8" y="850"/>
                  </a:lnTo>
                  <a:lnTo>
                    <a:pt x="0" y="908"/>
                  </a:lnTo>
                  <a:lnTo>
                    <a:pt x="0" y="973"/>
                  </a:lnTo>
                  <a:lnTo>
                    <a:pt x="8" y="1030"/>
                  </a:lnTo>
                  <a:lnTo>
                    <a:pt x="25" y="1096"/>
                  </a:lnTo>
                  <a:lnTo>
                    <a:pt x="82" y="1357"/>
                  </a:lnTo>
                  <a:lnTo>
                    <a:pt x="131" y="1627"/>
                  </a:lnTo>
                  <a:lnTo>
                    <a:pt x="180" y="1897"/>
                  </a:lnTo>
                  <a:lnTo>
                    <a:pt x="213" y="2142"/>
                  </a:lnTo>
                  <a:lnTo>
                    <a:pt x="262" y="2534"/>
                  </a:lnTo>
                  <a:lnTo>
                    <a:pt x="278" y="2690"/>
                  </a:lnTo>
                  <a:lnTo>
                    <a:pt x="1709" y="2191"/>
                  </a:lnTo>
                  <a:lnTo>
                    <a:pt x="3050" y="2780"/>
                  </a:lnTo>
                  <a:lnTo>
                    <a:pt x="3058" y="2722"/>
                  </a:lnTo>
                  <a:lnTo>
                    <a:pt x="3066" y="2583"/>
                  </a:lnTo>
                  <a:lnTo>
                    <a:pt x="3074" y="2379"/>
                  </a:lnTo>
                  <a:lnTo>
                    <a:pt x="3074" y="2265"/>
                  </a:lnTo>
                  <a:lnTo>
                    <a:pt x="3066" y="2134"/>
                  </a:lnTo>
                  <a:lnTo>
                    <a:pt x="3050" y="2003"/>
                  </a:lnTo>
                  <a:lnTo>
                    <a:pt x="3025" y="1872"/>
                  </a:lnTo>
                  <a:lnTo>
                    <a:pt x="2992" y="1733"/>
                  </a:lnTo>
                  <a:lnTo>
                    <a:pt x="2943" y="1602"/>
                  </a:lnTo>
                  <a:lnTo>
                    <a:pt x="2886" y="1480"/>
                  </a:lnTo>
                  <a:lnTo>
                    <a:pt x="2821" y="1365"/>
                  </a:lnTo>
                  <a:lnTo>
                    <a:pt x="2780" y="1316"/>
                  </a:lnTo>
                  <a:lnTo>
                    <a:pt x="2731" y="1267"/>
                  </a:lnTo>
                  <a:lnTo>
                    <a:pt x="2682" y="1218"/>
                  </a:lnTo>
                  <a:lnTo>
                    <a:pt x="2633" y="1177"/>
                  </a:lnTo>
                  <a:lnTo>
                    <a:pt x="2379" y="1006"/>
                  </a:lnTo>
                  <a:lnTo>
                    <a:pt x="2077" y="818"/>
                  </a:lnTo>
                  <a:lnTo>
                    <a:pt x="1758" y="621"/>
                  </a:lnTo>
                  <a:lnTo>
                    <a:pt x="1447" y="433"/>
                  </a:lnTo>
                  <a:lnTo>
                    <a:pt x="916" y="12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7"/>
            <p:cNvSpPr/>
            <p:nvPr/>
          </p:nvSpPr>
          <p:spPr>
            <a:xfrm>
              <a:off x="5479475" y="5237325"/>
              <a:ext cx="52750" cy="73600"/>
            </a:xfrm>
            <a:custGeom>
              <a:avLst/>
              <a:gdLst/>
              <a:ahLst/>
              <a:cxnLst/>
              <a:rect l="l" t="t" r="r" b="b"/>
              <a:pathLst>
                <a:path w="2110" h="2944" extrusionOk="0">
                  <a:moveTo>
                    <a:pt x="1513" y="1"/>
                  </a:moveTo>
                  <a:lnTo>
                    <a:pt x="336" y="164"/>
                  </a:lnTo>
                  <a:lnTo>
                    <a:pt x="205" y="1039"/>
                  </a:lnTo>
                  <a:lnTo>
                    <a:pt x="90" y="1693"/>
                  </a:lnTo>
                  <a:lnTo>
                    <a:pt x="41" y="1946"/>
                  </a:lnTo>
                  <a:lnTo>
                    <a:pt x="1" y="2102"/>
                  </a:lnTo>
                  <a:lnTo>
                    <a:pt x="1" y="2126"/>
                  </a:lnTo>
                  <a:lnTo>
                    <a:pt x="1" y="2151"/>
                  </a:lnTo>
                  <a:lnTo>
                    <a:pt x="17" y="2208"/>
                  </a:lnTo>
                  <a:lnTo>
                    <a:pt x="58" y="2273"/>
                  </a:lnTo>
                  <a:lnTo>
                    <a:pt x="115" y="2339"/>
                  </a:lnTo>
                  <a:lnTo>
                    <a:pt x="180" y="2404"/>
                  </a:lnTo>
                  <a:lnTo>
                    <a:pt x="262" y="2478"/>
                  </a:lnTo>
                  <a:lnTo>
                    <a:pt x="434" y="2617"/>
                  </a:lnTo>
                  <a:lnTo>
                    <a:pt x="614" y="2739"/>
                  </a:lnTo>
                  <a:lnTo>
                    <a:pt x="769" y="2846"/>
                  </a:lnTo>
                  <a:lnTo>
                    <a:pt x="924" y="2944"/>
                  </a:lnTo>
                  <a:lnTo>
                    <a:pt x="2110" y="2183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7"/>
            <p:cNvSpPr/>
            <p:nvPr/>
          </p:nvSpPr>
          <p:spPr>
            <a:xfrm>
              <a:off x="5357675" y="5422300"/>
              <a:ext cx="50500" cy="54575"/>
            </a:xfrm>
            <a:custGeom>
              <a:avLst/>
              <a:gdLst/>
              <a:ahLst/>
              <a:cxnLst/>
              <a:rect l="l" t="t" r="r" b="b"/>
              <a:pathLst>
                <a:path w="2020" h="2183" extrusionOk="0">
                  <a:moveTo>
                    <a:pt x="2019" y="0"/>
                  </a:moveTo>
                  <a:lnTo>
                    <a:pt x="589" y="82"/>
                  </a:lnTo>
                  <a:lnTo>
                    <a:pt x="0" y="752"/>
                  </a:lnTo>
                  <a:lnTo>
                    <a:pt x="1766" y="2183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7"/>
            <p:cNvSpPr/>
            <p:nvPr/>
          </p:nvSpPr>
          <p:spPr>
            <a:xfrm>
              <a:off x="5302900" y="5344425"/>
              <a:ext cx="67250" cy="63175"/>
            </a:xfrm>
            <a:custGeom>
              <a:avLst/>
              <a:gdLst/>
              <a:ahLst/>
              <a:cxnLst/>
              <a:rect l="l" t="t" r="r" b="b"/>
              <a:pathLst>
                <a:path w="2690" h="2527" extrusionOk="0">
                  <a:moveTo>
                    <a:pt x="1848" y="0"/>
                  </a:moveTo>
                  <a:lnTo>
                    <a:pt x="0" y="1014"/>
                  </a:lnTo>
                  <a:lnTo>
                    <a:pt x="0" y="2191"/>
                  </a:lnTo>
                  <a:lnTo>
                    <a:pt x="1177" y="2527"/>
                  </a:lnTo>
                  <a:lnTo>
                    <a:pt x="2101" y="2020"/>
                  </a:lnTo>
                  <a:lnTo>
                    <a:pt x="2690" y="679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7"/>
            <p:cNvSpPr/>
            <p:nvPr/>
          </p:nvSpPr>
          <p:spPr>
            <a:xfrm>
              <a:off x="5195600" y="4997575"/>
              <a:ext cx="68675" cy="54800"/>
            </a:xfrm>
            <a:custGeom>
              <a:avLst/>
              <a:gdLst/>
              <a:ahLst/>
              <a:cxnLst/>
              <a:rect l="l" t="t" r="r" b="b"/>
              <a:pathLst>
                <a:path w="2747" h="2192" extrusionOk="0">
                  <a:moveTo>
                    <a:pt x="932" y="1"/>
                  </a:moveTo>
                  <a:lnTo>
                    <a:pt x="0" y="671"/>
                  </a:lnTo>
                  <a:lnTo>
                    <a:pt x="49" y="737"/>
                  </a:lnTo>
                  <a:lnTo>
                    <a:pt x="180" y="900"/>
                  </a:lnTo>
                  <a:lnTo>
                    <a:pt x="376" y="1129"/>
                  </a:lnTo>
                  <a:lnTo>
                    <a:pt x="499" y="1260"/>
                  </a:lnTo>
                  <a:lnTo>
                    <a:pt x="638" y="1399"/>
                  </a:lnTo>
                  <a:lnTo>
                    <a:pt x="785" y="1538"/>
                  </a:lnTo>
                  <a:lnTo>
                    <a:pt x="940" y="1669"/>
                  </a:lnTo>
                  <a:lnTo>
                    <a:pt x="1104" y="1799"/>
                  </a:lnTo>
                  <a:lnTo>
                    <a:pt x="1284" y="1914"/>
                  </a:lnTo>
                  <a:lnTo>
                    <a:pt x="1463" y="2012"/>
                  </a:lnTo>
                  <a:lnTo>
                    <a:pt x="1553" y="2061"/>
                  </a:lnTo>
                  <a:lnTo>
                    <a:pt x="1643" y="2094"/>
                  </a:lnTo>
                  <a:lnTo>
                    <a:pt x="1741" y="2126"/>
                  </a:lnTo>
                  <a:lnTo>
                    <a:pt x="1831" y="2151"/>
                  </a:lnTo>
                  <a:lnTo>
                    <a:pt x="1929" y="2176"/>
                  </a:lnTo>
                  <a:lnTo>
                    <a:pt x="2019" y="2184"/>
                  </a:lnTo>
                  <a:lnTo>
                    <a:pt x="2109" y="2192"/>
                  </a:lnTo>
                  <a:lnTo>
                    <a:pt x="2199" y="2184"/>
                  </a:lnTo>
                  <a:lnTo>
                    <a:pt x="2273" y="2176"/>
                  </a:lnTo>
                  <a:lnTo>
                    <a:pt x="2338" y="2159"/>
                  </a:lnTo>
                  <a:lnTo>
                    <a:pt x="2404" y="2135"/>
                  </a:lnTo>
                  <a:lnTo>
                    <a:pt x="2461" y="2110"/>
                  </a:lnTo>
                  <a:lnTo>
                    <a:pt x="2510" y="2077"/>
                  </a:lnTo>
                  <a:lnTo>
                    <a:pt x="2551" y="2037"/>
                  </a:lnTo>
                  <a:lnTo>
                    <a:pt x="2592" y="1996"/>
                  </a:lnTo>
                  <a:lnTo>
                    <a:pt x="2624" y="1947"/>
                  </a:lnTo>
                  <a:lnTo>
                    <a:pt x="2657" y="1898"/>
                  </a:lnTo>
                  <a:lnTo>
                    <a:pt x="2682" y="1848"/>
                  </a:lnTo>
                  <a:lnTo>
                    <a:pt x="2714" y="1742"/>
                  </a:lnTo>
                  <a:lnTo>
                    <a:pt x="2739" y="1628"/>
                  </a:lnTo>
                  <a:lnTo>
                    <a:pt x="2747" y="1513"/>
                  </a:lnTo>
                  <a:lnTo>
                    <a:pt x="2747" y="1399"/>
                  </a:lnTo>
                  <a:lnTo>
                    <a:pt x="2739" y="1301"/>
                  </a:lnTo>
                  <a:lnTo>
                    <a:pt x="2731" y="1203"/>
                  </a:lnTo>
                  <a:lnTo>
                    <a:pt x="2706" y="1064"/>
                  </a:lnTo>
                  <a:lnTo>
                    <a:pt x="2698" y="1006"/>
                  </a:lnTo>
                  <a:lnTo>
                    <a:pt x="2019" y="16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7"/>
            <p:cNvSpPr/>
            <p:nvPr/>
          </p:nvSpPr>
          <p:spPr>
            <a:xfrm>
              <a:off x="5176775" y="4921750"/>
              <a:ext cx="73600" cy="61150"/>
            </a:xfrm>
            <a:custGeom>
              <a:avLst/>
              <a:gdLst/>
              <a:ahLst/>
              <a:cxnLst/>
              <a:rect l="l" t="t" r="r" b="b"/>
              <a:pathLst>
                <a:path w="2944" h="2446" extrusionOk="0">
                  <a:moveTo>
                    <a:pt x="1685" y="1"/>
                  </a:moveTo>
                  <a:lnTo>
                    <a:pt x="1432" y="262"/>
                  </a:lnTo>
                  <a:lnTo>
                    <a:pt x="1170" y="549"/>
                  </a:lnTo>
                  <a:lnTo>
                    <a:pt x="876" y="900"/>
                  </a:lnTo>
                  <a:lnTo>
                    <a:pt x="720" y="1088"/>
                  </a:lnTo>
                  <a:lnTo>
                    <a:pt x="565" y="1284"/>
                  </a:lnTo>
                  <a:lnTo>
                    <a:pt x="426" y="1481"/>
                  </a:lnTo>
                  <a:lnTo>
                    <a:pt x="295" y="1669"/>
                  </a:lnTo>
                  <a:lnTo>
                    <a:pt x="189" y="1857"/>
                  </a:lnTo>
                  <a:lnTo>
                    <a:pt x="99" y="2036"/>
                  </a:lnTo>
                  <a:lnTo>
                    <a:pt x="58" y="2126"/>
                  </a:lnTo>
                  <a:lnTo>
                    <a:pt x="34" y="2208"/>
                  </a:lnTo>
                  <a:lnTo>
                    <a:pt x="9" y="2282"/>
                  </a:lnTo>
                  <a:lnTo>
                    <a:pt x="1" y="2355"/>
                  </a:lnTo>
                  <a:lnTo>
                    <a:pt x="2944" y="2445"/>
                  </a:lnTo>
                  <a:lnTo>
                    <a:pt x="2862" y="1432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7"/>
            <p:cNvSpPr/>
            <p:nvPr/>
          </p:nvSpPr>
          <p:spPr>
            <a:xfrm>
              <a:off x="5241975" y="4869225"/>
              <a:ext cx="58900" cy="67475"/>
            </a:xfrm>
            <a:custGeom>
              <a:avLst/>
              <a:gdLst/>
              <a:ahLst/>
              <a:cxnLst/>
              <a:rect l="l" t="t" r="r" b="b"/>
              <a:pathLst>
                <a:path w="2356" h="2699" extrusionOk="0">
                  <a:moveTo>
                    <a:pt x="753" y="1"/>
                  </a:moveTo>
                  <a:lnTo>
                    <a:pt x="1" y="508"/>
                  </a:lnTo>
                  <a:lnTo>
                    <a:pt x="17" y="606"/>
                  </a:lnTo>
                  <a:lnTo>
                    <a:pt x="74" y="859"/>
                  </a:lnTo>
                  <a:lnTo>
                    <a:pt x="164" y="1219"/>
                  </a:lnTo>
                  <a:lnTo>
                    <a:pt x="222" y="1423"/>
                  </a:lnTo>
                  <a:lnTo>
                    <a:pt x="287" y="1636"/>
                  </a:lnTo>
                  <a:lnTo>
                    <a:pt x="352" y="1840"/>
                  </a:lnTo>
                  <a:lnTo>
                    <a:pt x="434" y="2036"/>
                  </a:lnTo>
                  <a:lnTo>
                    <a:pt x="516" y="2224"/>
                  </a:lnTo>
                  <a:lnTo>
                    <a:pt x="606" y="2388"/>
                  </a:lnTo>
                  <a:lnTo>
                    <a:pt x="647" y="2462"/>
                  </a:lnTo>
                  <a:lnTo>
                    <a:pt x="696" y="2527"/>
                  </a:lnTo>
                  <a:lnTo>
                    <a:pt x="745" y="2576"/>
                  </a:lnTo>
                  <a:lnTo>
                    <a:pt x="794" y="2625"/>
                  </a:lnTo>
                  <a:lnTo>
                    <a:pt x="851" y="2658"/>
                  </a:lnTo>
                  <a:lnTo>
                    <a:pt x="900" y="2682"/>
                  </a:lnTo>
                  <a:lnTo>
                    <a:pt x="957" y="2699"/>
                  </a:lnTo>
                  <a:lnTo>
                    <a:pt x="1006" y="2690"/>
                  </a:lnTo>
                  <a:lnTo>
                    <a:pt x="1064" y="2682"/>
                  </a:lnTo>
                  <a:lnTo>
                    <a:pt x="1121" y="2666"/>
                  </a:lnTo>
                  <a:lnTo>
                    <a:pt x="1235" y="2617"/>
                  </a:lnTo>
                  <a:lnTo>
                    <a:pt x="1350" y="2551"/>
                  </a:lnTo>
                  <a:lnTo>
                    <a:pt x="1464" y="2478"/>
                  </a:lnTo>
                  <a:lnTo>
                    <a:pt x="1579" y="2380"/>
                  </a:lnTo>
                  <a:lnTo>
                    <a:pt x="1693" y="2282"/>
                  </a:lnTo>
                  <a:lnTo>
                    <a:pt x="1799" y="2184"/>
                  </a:lnTo>
                  <a:lnTo>
                    <a:pt x="1906" y="2077"/>
                  </a:lnTo>
                  <a:lnTo>
                    <a:pt x="2085" y="1865"/>
                  </a:lnTo>
                  <a:lnTo>
                    <a:pt x="2224" y="1685"/>
                  </a:lnTo>
                  <a:lnTo>
                    <a:pt x="2355" y="1513"/>
                  </a:lnTo>
                  <a:lnTo>
                    <a:pt x="2274" y="761"/>
                  </a:lnTo>
                  <a:lnTo>
                    <a:pt x="1178" y="76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7"/>
            <p:cNvSpPr/>
            <p:nvPr/>
          </p:nvSpPr>
          <p:spPr>
            <a:xfrm>
              <a:off x="5286125" y="4968150"/>
              <a:ext cx="51525" cy="54600"/>
            </a:xfrm>
            <a:custGeom>
              <a:avLst/>
              <a:gdLst/>
              <a:ahLst/>
              <a:cxnLst/>
              <a:rect l="l" t="t" r="r" b="b"/>
              <a:pathLst>
                <a:path w="2061" h="2184" extrusionOk="0">
                  <a:moveTo>
                    <a:pt x="1" y="1"/>
                  </a:moveTo>
                  <a:lnTo>
                    <a:pt x="9" y="123"/>
                  </a:lnTo>
                  <a:lnTo>
                    <a:pt x="25" y="270"/>
                  </a:lnTo>
                  <a:lnTo>
                    <a:pt x="50" y="450"/>
                  </a:lnTo>
                  <a:lnTo>
                    <a:pt x="99" y="663"/>
                  </a:lnTo>
                  <a:lnTo>
                    <a:pt x="140" y="769"/>
                  </a:lnTo>
                  <a:lnTo>
                    <a:pt x="181" y="884"/>
                  </a:lnTo>
                  <a:lnTo>
                    <a:pt x="221" y="998"/>
                  </a:lnTo>
                  <a:lnTo>
                    <a:pt x="279" y="1121"/>
                  </a:lnTo>
                  <a:lnTo>
                    <a:pt x="344" y="1235"/>
                  </a:lnTo>
                  <a:lnTo>
                    <a:pt x="418" y="1341"/>
                  </a:lnTo>
                  <a:lnTo>
                    <a:pt x="508" y="1448"/>
                  </a:lnTo>
                  <a:lnTo>
                    <a:pt x="597" y="1546"/>
                  </a:lnTo>
                  <a:lnTo>
                    <a:pt x="704" y="1644"/>
                  </a:lnTo>
                  <a:lnTo>
                    <a:pt x="810" y="1726"/>
                  </a:lnTo>
                  <a:lnTo>
                    <a:pt x="916" y="1799"/>
                  </a:lnTo>
                  <a:lnTo>
                    <a:pt x="1031" y="1873"/>
                  </a:lnTo>
                  <a:lnTo>
                    <a:pt x="1145" y="1930"/>
                  </a:lnTo>
                  <a:lnTo>
                    <a:pt x="1251" y="1987"/>
                  </a:lnTo>
                  <a:lnTo>
                    <a:pt x="1448" y="2077"/>
                  </a:lnTo>
                  <a:lnTo>
                    <a:pt x="1611" y="2134"/>
                  </a:lnTo>
                  <a:lnTo>
                    <a:pt x="1767" y="2183"/>
                  </a:lnTo>
                  <a:lnTo>
                    <a:pt x="1791" y="2143"/>
                  </a:lnTo>
                  <a:lnTo>
                    <a:pt x="1856" y="2020"/>
                  </a:lnTo>
                  <a:lnTo>
                    <a:pt x="1946" y="1840"/>
                  </a:lnTo>
                  <a:lnTo>
                    <a:pt x="1979" y="1742"/>
                  </a:lnTo>
                  <a:lnTo>
                    <a:pt x="2020" y="1628"/>
                  </a:lnTo>
                  <a:lnTo>
                    <a:pt x="2044" y="1513"/>
                  </a:lnTo>
                  <a:lnTo>
                    <a:pt x="2061" y="1390"/>
                  </a:lnTo>
                  <a:lnTo>
                    <a:pt x="2061" y="1276"/>
                  </a:lnTo>
                  <a:lnTo>
                    <a:pt x="2053" y="1153"/>
                  </a:lnTo>
                  <a:lnTo>
                    <a:pt x="2036" y="1096"/>
                  </a:lnTo>
                  <a:lnTo>
                    <a:pt x="2012" y="1047"/>
                  </a:lnTo>
                  <a:lnTo>
                    <a:pt x="1987" y="990"/>
                  </a:lnTo>
                  <a:lnTo>
                    <a:pt x="1963" y="941"/>
                  </a:lnTo>
                  <a:lnTo>
                    <a:pt x="1922" y="892"/>
                  </a:lnTo>
                  <a:lnTo>
                    <a:pt x="1873" y="843"/>
                  </a:lnTo>
                  <a:lnTo>
                    <a:pt x="1824" y="794"/>
                  </a:lnTo>
                  <a:lnTo>
                    <a:pt x="1767" y="753"/>
                  </a:lnTo>
                  <a:lnTo>
                    <a:pt x="1636" y="679"/>
                  </a:lnTo>
                  <a:lnTo>
                    <a:pt x="1497" y="606"/>
                  </a:lnTo>
                  <a:lnTo>
                    <a:pt x="1202" y="458"/>
                  </a:lnTo>
                  <a:lnTo>
                    <a:pt x="908" y="328"/>
                  </a:lnTo>
                  <a:lnTo>
                    <a:pt x="630" y="221"/>
                  </a:lnTo>
                  <a:lnTo>
                    <a:pt x="377" y="123"/>
                  </a:lnTo>
                  <a:lnTo>
                    <a:pt x="181" y="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57"/>
          <p:cNvSpPr/>
          <p:nvPr/>
        </p:nvSpPr>
        <p:spPr>
          <a:xfrm>
            <a:off x="6103677" y="2636140"/>
            <a:ext cx="743400" cy="74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7"/>
          <p:cNvSpPr/>
          <p:nvPr/>
        </p:nvSpPr>
        <p:spPr>
          <a:xfrm>
            <a:off x="6232138" y="2759336"/>
            <a:ext cx="486300" cy="486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5" name="Google Shape;2145;p57"/>
          <p:cNvCxnSpPr>
            <a:stCxn id="2144" idx="2"/>
          </p:cNvCxnSpPr>
          <p:nvPr/>
        </p:nvCxnSpPr>
        <p:spPr>
          <a:xfrm rot="10800000">
            <a:off x="3287038" y="3002486"/>
            <a:ext cx="2945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146" name="Google Shape;2146;p57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2147" name="Google Shape;2147;p57"/>
          <p:cNvSpPr/>
          <p:nvPr/>
        </p:nvSpPr>
        <p:spPr>
          <a:xfrm>
            <a:off x="454625" y="1267250"/>
            <a:ext cx="4003200" cy="3481200"/>
          </a:xfrm>
          <a:prstGeom prst="roundRect">
            <a:avLst>
              <a:gd name="adj" fmla="val 6176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57"/>
          <p:cNvSpPr txBox="1"/>
          <p:nvPr/>
        </p:nvSpPr>
        <p:spPr>
          <a:xfrm>
            <a:off x="752475" y="411956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9" name="Google Shape;2149;p57"/>
          <p:cNvSpPr txBox="1"/>
          <p:nvPr/>
        </p:nvSpPr>
        <p:spPr>
          <a:xfrm>
            <a:off x="3424359" y="3335088"/>
            <a:ext cx="8172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50" name="Google Shape;2150;p57"/>
          <p:cNvSpPr txBox="1"/>
          <p:nvPr/>
        </p:nvSpPr>
        <p:spPr>
          <a:xfrm>
            <a:off x="3424359" y="3783032"/>
            <a:ext cx="8172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51" name="Google Shape;2151;p57"/>
          <p:cNvSpPr txBox="1"/>
          <p:nvPr/>
        </p:nvSpPr>
        <p:spPr>
          <a:xfrm>
            <a:off x="1229125" y="20718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2" name="Google Shape;2152;p57"/>
          <p:cNvSpPr txBox="1"/>
          <p:nvPr/>
        </p:nvSpPr>
        <p:spPr>
          <a:xfrm>
            <a:off x="752475" y="292451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Gender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53" name="Google Shape;2153;p57"/>
          <p:cNvSpPr txBox="1"/>
          <p:nvPr/>
        </p:nvSpPr>
        <p:spPr>
          <a:xfrm>
            <a:off x="752475" y="1399663"/>
            <a:ext cx="28674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Jobs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154" name="Google Shape;2154;p57"/>
          <p:cNvGrpSpPr/>
          <p:nvPr/>
        </p:nvGrpSpPr>
        <p:grpSpPr>
          <a:xfrm>
            <a:off x="829549" y="3358138"/>
            <a:ext cx="2457506" cy="291951"/>
            <a:chOff x="829549" y="3358138"/>
            <a:chExt cx="2457506" cy="291951"/>
          </a:xfrm>
        </p:grpSpPr>
        <p:sp>
          <p:nvSpPr>
            <p:cNvPr id="2155" name="Google Shape;2155;p57"/>
            <p:cNvSpPr/>
            <p:nvPr/>
          </p:nvSpPr>
          <p:spPr>
            <a:xfrm>
              <a:off x="8295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7"/>
            <p:cNvSpPr/>
            <p:nvPr/>
          </p:nvSpPr>
          <p:spPr>
            <a:xfrm>
              <a:off x="8795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7"/>
            <p:cNvSpPr/>
            <p:nvPr/>
          </p:nvSpPr>
          <p:spPr>
            <a:xfrm>
              <a:off x="121449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7"/>
            <p:cNvSpPr/>
            <p:nvPr/>
          </p:nvSpPr>
          <p:spPr>
            <a:xfrm>
              <a:off x="126448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7"/>
            <p:cNvSpPr/>
            <p:nvPr/>
          </p:nvSpPr>
          <p:spPr>
            <a:xfrm>
              <a:off x="15994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7"/>
            <p:cNvSpPr/>
            <p:nvPr/>
          </p:nvSpPr>
          <p:spPr>
            <a:xfrm>
              <a:off x="16494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7"/>
            <p:cNvSpPr/>
            <p:nvPr/>
          </p:nvSpPr>
          <p:spPr>
            <a:xfrm>
              <a:off x="198439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7"/>
            <p:cNvSpPr/>
            <p:nvPr/>
          </p:nvSpPr>
          <p:spPr>
            <a:xfrm>
              <a:off x="203438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7"/>
            <p:cNvSpPr/>
            <p:nvPr/>
          </p:nvSpPr>
          <p:spPr>
            <a:xfrm>
              <a:off x="23693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7"/>
            <p:cNvSpPr/>
            <p:nvPr/>
          </p:nvSpPr>
          <p:spPr>
            <a:xfrm>
              <a:off x="24193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7"/>
            <p:cNvSpPr/>
            <p:nvPr/>
          </p:nvSpPr>
          <p:spPr>
            <a:xfrm>
              <a:off x="275429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7"/>
            <p:cNvSpPr/>
            <p:nvPr/>
          </p:nvSpPr>
          <p:spPr>
            <a:xfrm>
              <a:off x="280428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7"/>
            <p:cNvSpPr/>
            <p:nvPr/>
          </p:nvSpPr>
          <p:spPr>
            <a:xfrm>
              <a:off x="3139249" y="3413878"/>
              <a:ext cx="147806" cy="236211"/>
            </a:xfrm>
            <a:custGeom>
              <a:avLst/>
              <a:gdLst/>
              <a:ahLst/>
              <a:cxnLst/>
              <a:rect l="l" t="t" r="r" b="b"/>
              <a:pathLst>
                <a:path w="97241" h="155402" extrusionOk="0">
                  <a:moveTo>
                    <a:pt x="35360" y="0"/>
                  </a:moveTo>
                  <a:cubicBezTo>
                    <a:pt x="27173" y="0"/>
                    <a:pt x="21268" y="5220"/>
                    <a:pt x="17713" y="15527"/>
                  </a:cubicBezTo>
                  <a:cubicBezTo>
                    <a:pt x="15527" y="21921"/>
                    <a:pt x="1533" y="61750"/>
                    <a:pt x="1403" y="62174"/>
                  </a:cubicBezTo>
                  <a:cubicBezTo>
                    <a:pt x="0" y="66121"/>
                    <a:pt x="2088" y="70492"/>
                    <a:pt x="6068" y="71895"/>
                  </a:cubicBezTo>
                  <a:cubicBezTo>
                    <a:pt x="6895" y="72179"/>
                    <a:pt x="7739" y="72315"/>
                    <a:pt x="8570" y="72315"/>
                  </a:cubicBezTo>
                  <a:cubicBezTo>
                    <a:pt x="11735" y="72315"/>
                    <a:pt x="14703" y="70350"/>
                    <a:pt x="15788" y="67197"/>
                  </a:cubicBezTo>
                  <a:cubicBezTo>
                    <a:pt x="16245" y="65925"/>
                    <a:pt x="24661" y="42569"/>
                    <a:pt x="29358" y="29130"/>
                  </a:cubicBezTo>
                  <a:lnTo>
                    <a:pt x="29358" y="29130"/>
                  </a:lnTo>
                  <a:cubicBezTo>
                    <a:pt x="28869" y="33142"/>
                    <a:pt x="30272" y="24824"/>
                    <a:pt x="18431" y="85856"/>
                  </a:cubicBezTo>
                  <a:cubicBezTo>
                    <a:pt x="17941" y="88498"/>
                    <a:pt x="19964" y="90912"/>
                    <a:pt x="22606" y="90912"/>
                  </a:cubicBezTo>
                  <a:lnTo>
                    <a:pt x="28412" y="90912"/>
                  </a:lnTo>
                  <a:lnTo>
                    <a:pt x="28412" y="146235"/>
                  </a:lnTo>
                  <a:cubicBezTo>
                    <a:pt x="28412" y="151291"/>
                    <a:pt x="32522" y="155401"/>
                    <a:pt x="37578" y="155401"/>
                  </a:cubicBezTo>
                  <a:cubicBezTo>
                    <a:pt x="42634" y="155401"/>
                    <a:pt x="46745" y="151291"/>
                    <a:pt x="46745" y="146235"/>
                  </a:cubicBezTo>
                  <a:lnTo>
                    <a:pt x="46745" y="90912"/>
                  </a:lnTo>
                  <a:lnTo>
                    <a:pt x="50692" y="90912"/>
                  </a:lnTo>
                  <a:lnTo>
                    <a:pt x="50692" y="146235"/>
                  </a:lnTo>
                  <a:cubicBezTo>
                    <a:pt x="50692" y="151291"/>
                    <a:pt x="54769" y="155401"/>
                    <a:pt x="59825" y="155401"/>
                  </a:cubicBezTo>
                  <a:cubicBezTo>
                    <a:pt x="64881" y="155401"/>
                    <a:pt x="68991" y="151291"/>
                    <a:pt x="68991" y="146235"/>
                  </a:cubicBezTo>
                  <a:lnTo>
                    <a:pt x="68991" y="90912"/>
                  </a:lnTo>
                  <a:lnTo>
                    <a:pt x="74798" y="90912"/>
                  </a:lnTo>
                  <a:cubicBezTo>
                    <a:pt x="77472" y="90912"/>
                    <a:pt x="79462" y="88498"/>
                    <a:pt x="78973" y="85856"/>
                  </a:cubicBezTo>
                  <a:cubicBezTo>
                    <a:pt x="67262" y="25379"/>
                    <a:pt x="68535" y="32392"/>
                    <a:pt x="68143" y="29130"/>
                  </a:cubicBezTo>
                  <a:lnTo>
                    <a:pt x="68143" y="29130"/>
                  </a:lnTo>
                  <a:cubicBezTo>
                    <a:pt x="72873" y="42667"/>
                    <a:pt x="81028" y="65958"/>
                    <a:pt x="81485" y="67197"/>
                  </a:cubicBezTo>
                  <a:cubicBezTo>
                    <a:pt x="82570" y="70350"/>
                    <a:pt x="85538" y="72315"/>
                    <a:pt x="88687" y="72315"/>
                  </a:cubicBezTo>
                  <a:cubicBezTo>
                    <a:pt x="89513" y="72315"/>
                    <a:pt x="90352" y="72179"/>
                    <a:pt x="91173" y="71895"/>
                  </a:cubicBezTo>
                  <a:cubicBezTo>
                    <a:pt x="95152" y="70492"/>
                    <a:pt x="97240" y="66121"/>
                    <a:pt x="95870" y="62174"/>
                  </a:cubicBezTo>
                  <a:cubicBezTo>
                    <a:pt x="95707" y="61750"/>
                    <a:pt x="81746" y="21921"/>
                    <a:pt x="79560" y="15527"/>
                  </a:cubicBezTo>
                  <a:cubicBezTo>
                    <a:pt x="76005" y="5220"/>
                    <a:pt x="70068" y="0"/>
                    <a:pt x="619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7"/>
            <p:cNvSpPr/>
            <p:nvPr/>
          </p:nvSpPr>
          <p:spPr>
            <a:xfrm>
              <a:off x="3189236" y="3358138"/>
              <a:ext cx="48096" cy="48047"/>
            </a:xfrm>
            <a:custGeom>
              <a:avLst/>
              <a:gdLst/>
              <a:ahLst/>
              <a:cxnLst/>
              <a:rect l="l" t="t" r="r" b="b"/>
              <a:pathLst>
                <a:path w="31642" h="31610" extrusionOk="0">
                  <a:moveTo>
                    <a:pt x="15821" y="1"/>
                  </a:moveTo>
                  <a:cubicBezTo>
                    <a:pt x="7079" y="1"/>
                    <a:pt x="0" y="7079"/>
                    <a:pt x="0" y="15821"/>
                  </a:cubicBezTo>
                  <a:cubicBezTo>
                    <a:pt x="0" y="24531"/>
                    <a:pt x="7079" y="31609"/>
                    <a:pt x="15821" y="31609"/>
                  </a:cubicBezTo>
                  <a:cubicBezTo>
                    <a:pt x="24563" y="31609"/>
                    <a:pt x="31641" y="24531"/>
                    <a:pt x="31641" y="15821"/>
                  </a:cubicBezTo>
                  <a:cubicBezTo>
                    <a:pt x="31641" y="7079"/>
                    <a:pt x="24563" y="1"/>
                    <a:pt x="1582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9" name="Google Shape;2169;p57"/>
          <p:cNvGrpSpPr/>
          <p:nvPr/>
        </p:nvGrpSpPr>
        <p:grpSpPr>
          <a:xfrm>
            <a:off x="844180" y="3805047"/>
            <a:ext cx="2428252" cy="294034"/>
            <a:chOff x="844180" y="3805047"/>
            <a:chExt cx="2428252" cy="294034"/>
          </a:xfrm>
        </p:grpSpPr>
        <p:sp>
          <p:nvSpPr>
            <p:cNvPr id="2170" name="Google Shape;2170;p57"/>
            <p:cNvSpPr/>
            <p:nvPr/>
          </p:nvSpPr>
          <p:spPr>
            <a:xfrm>
              <a:off x="8441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7"/>
            <p:cNvSpPr/>
            <p:nvPr/>
          </p:nvSpPr>
          <p:spPr>
            <a:xfrm>
              <a:off x="8794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7"/>
            <p:cNvSpPr/>
            <p:nvPr/>
          </p:nvSpPr>
          <p:spPr>
            <a:xfrm>
              <a:off x="122913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7"/>
            <p:cNvSpPr/>
            <p:nvPr/>
          </p:nvSpPr>
          <p:spPr>
            <a:xfrm>
              <a:off x="126443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7"/>
            <p:cNvSpPr/>
            <p:nvPr/>
          </p:nvSpPr>
          <p:spPr>
            <a:xfrm>
              <a:off x="16140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7"/>
            <p:cNvSpPr/>
            <p:nvPr/>
          </p:nvSpPr>
          <p:spPr>
            <a:xfrm>
              <a:off x="16493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7"/>
            <p:cNvSpPr/>
            <p:nvPr/>
          </p:nvSpPr>
          <p:spPr>
            <a:xfrm>
              <a:off x="199903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7"/>
            <p:cNvSpPr/>
            <p:nvPr/>
          </p:nvSpPr>
          <p:spPr>
            <a:xfrm>
              <a:off x="203433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7"/>
            <p:cNvSpPr/>
            <p:nvPr/>
          </p:nvSpPr>
          <p:spPr>
            <a:xfrm>
              <a:off x="23839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7"/>
            <p:cNvSpPr/>
            <p:nvPr/>
          </p:nvSpPr>
          <p:spPr>
            <a:xfrm>
              <a:off x="24192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7"/>
            <p:cNvSpPr/>
            <p:nvPr/>
          </p:nvSpPr>
          <p:spPr>
            <a:xfrm>
              <a:off x="276893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7"/>
            <p:cNvSpPr/>
            <p:nvPr/>
          </p:nvSpPr>
          <p:spPr>
            <a:xfrm>
              <a:off x="280423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7"/>
            <p:cNvSpPr/>
            <p:nvPr/>
          </p:nvSpPr>
          <p:spPr>
            <a:xfrm>
              <a:off x="3153880" y="3861134"/>
              <a:ext cx="118552" cy="237947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7"/>
            <p:cNvSpPr/>
            <p:nvPr/>
          </p:nvSpPr>
          <p:spPr>
            <a:xfrm>
              <a:off x="3189188" y="3805047"/>
              <a:ext cx="48444" cy="48394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4" name="Google Shape;2184;p57"/>
          <p:cNvGrpSpPr/>
          <p:nvPr/>
        </p:nvGrpSpPr>
        <p:grpSpPr>
          <a:xfrm>
            <a:off x="2311668" y="2369252"/>
            <a:ext cx="279513" cy="356083"/>
            <a:chOff x="5790556" y="4261252"/>
            <a:chExt cx="279513" cy="356083"/>
          </a:xfrm>
        </p:grpSpPr>
        <p:sp>
          <p:nvSpPr>
            <p:cNvPr id="2185" name="Google Shape;2185;p57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7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7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7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7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7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7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2" name="Google Shape;2192;p57"/>
          <p:cNvGrpSpPr/>
          <p:nvPr/>
        </p:nvGrpSpPr>
        <p:grpSpPr>
          <a:xfrm>
            <a:off x="2312600" y="1876214"/>
            <a:ext cx="277644" cy="354594"/>
            <a:chOff x="5800725" y="3785989"/>
            <a:chExt cx="277644" cy="354594"/>
          </a:xfrm>
        </p:grpSpPr>
        <p:sp>
          <p:nvSpPr>
            <p:cNvPr id="2193" name="Google Shape;2193;p57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7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7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7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7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7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7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0" name="Google Shape;2200;p57"/>
          <p:cNvGrpSpPr/>
          <p:nvPr/>
        </p:nvGrpSpPr>
        <p:grpSpPr>
          <a:xfrm>
            <a:off x="874928" y="2365684"/>
            <a:ext cx="277992" cy="354974"/>
            <a:chOff x="5353403" y="3785609"/>
            <a:chExt cx="277992" cy="354974"/>
          </a:xfrm>
        </p:grpSpPr>
        <p:sp>
          <p:nvSpPr>
            <p:cNvPr id="2201" name="Google Shape;2201;p57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7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7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7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7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7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7" name="Google Shape;2207;p57"/>
          <p:cNvGrpSpPr/>
          <p:nvPr/>
        </p:nvGrpSpPr>
        <p:grpSpPr>
          <a:xfrm>
            <a:off x="874362" y="1873542"/>
            <a:ext cx="279132" cy="358364"/>
            <a:chOff x="4897750" y="1968317"/>
            <a:chExt cx="279132" cy="358364"/>
          </a:xfrm>
        </p:grpSpPr>
        <p:sp>
          <p:nvSpPr>
            <p:cNvPr id="2208" name="Google Shape;2208;p57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7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7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7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7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7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7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7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7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7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7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7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7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1" name="Google Shape;2221;p57"/>
          <p:cNvSpPr txBox="1"/>
          <p:nvPr/>
        </p:nvSpPr>
        <p:spPr>
          <a:xfrm>
            <a:off x="1229125" y="18529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2" name="Google Shape;2222;p57"/>
          <p:cNvSpPr txBox="1"/>
          <p:nvPr/>
        </p:nvSpPr>
        <p:spPr>
          <a:xfrm>
            <a:off x="1229125" y="25450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3" name="Google Shape;2223;p57"/>
          <p:cNvSpPr txBox="1"/>
          <p:nvPr/>
        </p:nvSpPr>
        <p:spPr>
          <a:xfrm>
            <a:off x="1229125" y="23261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4" name="Google Shape;2224;p57"/>
          <p:cNvSpPr txBox="1"/>
          <p:nvPr/>
        </p:nvSpPr>
        <p:spPr>
          <a:xfrm>
            <a:off x="2660550" y="20718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5" name="Google Shape;2225;p57"/>
          <p:cNvSpPr txBox="1"/>
          <p:nvPr/>
        </p:nvSpPr>
        <p:spPr>
          <a:xfrm>
            <a:off x="2660550" y="18529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6" name="Google Shape;2226;p57"/>
          <p:cNvSpPr txBox="1"/>
          <p:nvPr/>
        </p:nvSpPr>
        <p:spPr>
          <a:xfrm>
            <a:off x="2660550" y="2545075"/>
            <a:ext cx="9096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7" name="Google Shape;2227;p57"/>
          <p:cNvSpPr txBox="1"/>
          <p:nvPr/>
        </p:nvSpPr>
        <p:spPr>
          <a:xfrm>
            <a:off x="2660550" y="2326150"/>
            <a:ext cx="5850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p58"/>
          <p:cNvSpPr txBox="1"/>
          <p:nvPr/>
        </p:nvSpPr>
        <p:spPr>
          <a:xfrm>
            <a:off x="1068100" y="53652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233" name="Google Shape;2233;p58"/>
          <p:cNvSpPr txBox="1"/>
          <p:nvPr/>
        </p:nvSpPr>
        <p:spPr>
          <a:xfrm>
            <a:off x="1132925" y="1087200"/>
            <a:ext cx="7047300" cy="28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In order to use this template, you must credit </a:t>
            </a:r>
            <a:r>
              <a:rPr lang="en" sz="1100" b="1" u="sng">
                <a:solidFill>
                  <a:srgbClr val="869FB2"/>
                </a:solidFill>
              </a:rPr>
              <a:t>S</a:t>
            </a:r>
            <a:r>
              <a:rPr lang="en" sz="12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 b="1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in your final presentation and include links to both websites.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not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Acquire the copyright of Slidesgo Content.</a:t>
            </a:r>
            <a:endParaRPr sz="11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234" name="Google Shape;2234;p58"/>
          <p:cNvSpPr txBox="1"/>
          <p:nvPr/>
        </p:nvSpPr>
        <p:spPr>
          <a:xfrm>
            <a:off x="960767" y="402775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1100">
                <a:solidFill>
                  <a:srgbClr val="FFFFFF"/>
                </a:solidFill>
              </a:rPr>
              <a:t>read </a:t>
            </a:r>
            <a:r>
              <a:rPr lang="en" sz="1200">
                <a:solidFill>
                  <a:srgbClr val="FFFFFF"/>
                </a:solidFill>
              </a:rPr>
              <a:t>our FAQs or visit Slidesgo School:</a:t>
            </a:r>
            <a:endParaRPr sz="12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 u="sng">
                <a:solidFill>
                  <a:srgbClr val="869FB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p59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0" name="Google Shape;2240;p59"/>
          <p:cNvSpPr txBox="1">
            <a:spLocks noGrp="1"/>
          </p:cNvSpPr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1" name="Google Shape;2241;p59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2242" name="Google Shape;2242;p59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2243" name="Google Shape;2243;p5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244" name="Google Shape;2244;p5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245" name="Google Shape;2245;p5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5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47" name="Google Shape;2247;p5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8" name="Google Shape;2248;p5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249" name="Google Shape;2249;p5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250" name="Google Shape;2250;p5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5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52" name="Google Shape;2252;p5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253" name="Google Shape;2253;p5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" name="Google Shape;2254;p5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5" name="Google Shape;2255;p5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5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7" name="Google Shape;2257;p5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258" name="Google Shape;2258;p5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259" name="Google Shape;2259;p5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5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61" name="Google Shape;2261;p5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262" name="Google Shape;2262;p5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5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5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5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66" name="Google Shape;2266;p5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267" name="Google Shape;2267;p5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268" name="Google Shape;2268;p5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5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70" name="Google Shape;2270;p5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271" name="Google Shape;2271;p5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2" name="Google Shape;2272;p5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73" name="Google Shape;2273;p5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274" name="Google Shape;2274;p5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275" name="Google Shape;2275;p5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6" name="Google Shape;2276;p5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77" name="Google Shape;2277;p5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278" name="Google Shape;2278;p5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5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5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5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5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EFC7C-AC52-533C-DBEF-F6D5ADC5F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61803"/>
            <a:ext cx="8520600" cy="572700"/>
          </a:xfrm>
        </p:spPr>
        <p:txBody>
          <a:bodyPr/>
          <a:lstStyle/>
          <a:p>
            <a:pPr algn="ctr"/>
            <a:r>
              <a:rPr lang="en-US" dirty="0"/>
              <a:t>Structure of Singapore’s Economy</a:t>
            </a:r>
          </a:p>
        </p:txBody>
      </p:sp>
    </p:spTree>
    <p:extLst>
      <p:ext uri="{BB962C8B-B14F-4D97-AF65-F5344CB8AC3E}">
        <p14:creationId xmlns:p14="http://schemas.microsoft.com/office/powerpoint/2010/main" val="2226707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9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 of Singapore Infographics</a:t>
            </a:r>
            <a:endParaRPr dirty="0"/>
          </a:p>
        </p:txBody>
      </p:sp>
      <p:grpSp>
        <p:nvGrpSpPr>
          <p:cNvPr id="443" name="Google Shape;443;p29"/>
          <p:cNvGrpSpPr/>
          <p:nvPr/>
        </p:nvGrpSpPr>
        <p:grpSpPr>
          <a:xfrm>
            <a:off x="2298543" y="1694849"/>
            <a:ext cx="4605408" cy="2800347"/>
            <a:chOff x="1389162" y="1639075"/>
            <a:chExt cx="4288090" cy="2607399"/>
          </a:xfrm>
        </p:grpSpPr>
        <p:sp>
          <p:nvSpPr>
            <p:cNvPr id="444" name="Google Shape;444;p29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9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9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9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Google Shape;467;p29"/>
          <p:cNvSpPr txBox="1"/>
          <p:nvPr/>
        </p:nvSpPr>
        <p:spPr>
          <a:xfrm>
            <a:off x="756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Singapore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8" name="Google Shape;468;p29"/>
          <p:cNvSpPr txBox="1"/>
          <p:nvPr/>
        </p:nvSpPr>
        <p:spPr>
          <a:xfrm>
            <a:off x="756203" y="1490700"/>
            <a:ext cx="1728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72727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29"/>
          <p:cNvSpPr txBox="1"/>
          <p:nvPr/>
        </p:nvSpPr>
        <p:spPr>
          <a:xfrm>
            <a:off x="756209" y="3975557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Tuas</a:t>
            </a:r>
            <a:endParaRPr sz="18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0" name="Google Shape;470;p29"/>
          <p:cNvSpPr txBox="1"/>
          <p:nvPr/>
        </p:nvSpPr>
        <p:spPr>
          <a:xfrm>
            <a:off x="756200" y="4262325"/>
            <a:ext cx="17280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1" name="Google Shape;471;p29"/>
          <p:cNvSpPr txBox="1"/>
          <p:nvPr/>
        </p:nvSpPr>
        <p:spPr>
          <a:xfrm>
            <a:off x="6794209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Changi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2" name="Google Shape;472;p29"/>
          <p:cNvSpPr txBox="1"/>
          <p:nvPr/>
        </p:nvSpPr>
        <p:spPr>
          <a:xfrm>
            <a:off x="6659803" y="1490700"/>
            <a:ext cx="1728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3" name="Google Shape;473;p29"/>
          <p:cNvSpPr txBox="1"/>
          <p:nvPr/>
        </p:nvSpPr>
        <p:spPr>
          <a:xfrm>
            <a:off x="6659811" y="3957243"/>
            <a:ext cx="17280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Bedok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4" name="Google Shape;474;p29"/>
          <p:cNvSpPr txBox="1"/>
          <p:nvPr/>
        </p:nvSpPr>
        <p:spPr>
          <a:xfrm>
            <a:off x="6659803" y="4262323"/>
            <a:ext cx="17280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5" name="Google Shape;475;p29"/>
          <p:cNvSpPr/>
          <p:nvPr/>
        </p:nvSpPr>
        <p:spPr>
          <a:xfrm>
            <a:off x="476234" y="1162372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6" name="Google Shape;476;p29"/>
          <p:cNvSpPr/>
          <p:nvPr/>
        </p:nvSpPr>
        <p:spPr>
          <a:xfrm>
            <a:off x="4494322" y="3121459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7" name="Google Shape;477;p29"/>
          <p:cNvSpPr/>
          <p:nvPr/>
        </p:nvSpPr>
        <p:spPr>
          <a:xfrm>
            <a:off x="5578059" y="2402597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3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8" name="Google Shape;478;p29"/>
          <p:cNvSpPr/>
          <p:nvPr/>
        </p:nvSpPr>
        <p:spPr>
          <a:xfrm>
            <a:off x="8413234" y="11623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9" name="Google Shape;479;p29"/>
          <p:cNvSpPr/>
          <p:nvPr/>
        </p:nvSpPr>
        <p:spPr>
          <a:xfrm>
            <a:off x="476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0" name="Google Shape;480;p29"/>
          <p:cNvSpPr/>
          <p:nvPr/>
        </p:nvSpPr>
        <p:spPr>
          <a:xfrm>
            <a:off x="8413234" y="39326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1" name="Google Shape;481;p29"/>
          <p:cNvSpPr/>
          <p:nvPr/>
        </p:nvSpPr>
        <p:spPr>
          <a:xfrm>
            <a:off x="2641722" y="2615884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2" name="Google Shape;482;p29"/>
          <p:cNvSpPr/>
          <p:nvPr/>
        </p:nvSpPr>
        <p:spPr>
          <a:xfrm>
            <a:off x="5329922" y="2925759"/>
            <a:ext cx="248116" cy="338326"/>
          </a:xfrm>
          <a:custGeom>
            <a:avLst/>
            <a:gdLst/>
            <a:ahLst/>
            <a:cxnLst/>
            <a:rect l="l" t="t" r="r" b="b"/>
            <a:pathLst>
              <a:path w="12426" h="17222" extrusionOk="0">
                <a:moveTo>
                  <a:pt x="6213" y="3388"/>
                </a:moveTo>
                <a:cubicBezTo>
                  <a:pt x="7354" y="3388"/>
                  <a:pt x="8384" y="4074"/>
                  <a:pt x="8821" y="5131"/>
                </a:cubicBezTo>
                <a:cubicBezTo>
                  <a:pt x="9257" y="6185"/>
                  <a:pt x="9016" y="7399"/>
                  <a:pt x="8206" y="8206"/>
                </a:cubicBezTo>
                <a:cubicBezTo>
                  <a:pt x="7666" y="8748"/>
                  <a:pt x="6945" y="9035"/>
                  <a:pt x="6210" y="9035"/>
                </a:cubicBezTo>
                <a:cubicBezTo>
                  <a:pt x="5847" y="9035"/>
                  <a:pt x="5481" y="8965"/>
                  <a:pt x="5132" y="8820"/>
                </a:cubicBezTo>
                <a:cubicBezTo>
                  <a:pt x="4075" y="8383"/>
                  <a:pt x="3388" y="7354"/>
                  <a:pt x="3388" y="6212"/>
                </a:cubicBezTo>
                <a:cubicBezTo>
                  <a:pt x="3391" y="4652"/>
                  <a:pt x="4653" y="3391"/>
                  <a:pt x="6213" y="3388"/>
                </a:cubicBezTo>
                <a:close/>
                <a:moveTo>
                  <a:pt x="6213" y="0"/>
                </a:moveTo>
                <a:cubicBezTo>
                  <a:pt x="2825" y="0"/>
                  <a:pt x="1" y="2728"/>
                  <a:pt x="1" y="6212"/>
                </a:cubicBezTo>
                <a:cubicBezTo>
                  <a:pt x="1" y="7537"/>
                  <a:pt x="398" y="8718"/>
                  <a:pt x="1163" y="9826"/>
                </a:cubicBezTo>
                <a:lnTo>
                  <a:pt x="5737" y="16959"/>
                </a:lnTo>
                <a:cubicBezTo>
                  <a:pt x="5847" y="17134"/>
                  <a:pt x="6029" y="17221"/>
                  <a:pt x="6211" y="17221"/>
                </a:cubicBezTo>
                <a:cubicBezTo>
                  <a:pt x="6394" y="17221"/>
                  <a:pt x="6576" y="17134"/>
                  <a:pt x="6686" y="16959"/>
                </a:cubicBezTo>
                <a:lnTo>
                  <a:pt x="11278" y="9802"/>
                </a:lnTo>
                <a:cubicBezTo>
                  <a:pt x="12025" y="8751"/>
                  <a:pt x="12425" y="7498"/>
                  <a:pt x="12422" y="6212"/>
                </a:cubicBezTo>
                <a:cubicBezTo>
                  <a:pt x="12422" y="2786"/>
                  <a:pt x="9637" y="0"/>
                  <a:pt x="6213" y="0"/>
                </a:cubicBezTo>
                <a:close/>
              </a:path>
            </a:pathLst>
          </a:custGeom>
          <a:solidFill>
            <a:schemeClr val="accent5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30"/>
          <p:cNvGrpSpPr/>
          <p:nvPr/>
        </p:nvGrpSpPr>
        <p:grpSpPr>
          <a:xfrm>
            <a:off x="2750377" y="1290113"/>
            <a:ext cx="5936431" cy="3609683"/>
            <a:chOff x="1389162" y="1639075"/>
            <a:chExt cx="4288090" cy="2607399"/>
          </a:xfrm>
        </p:grpSpPr>
        <p:sp>
          <p:nvSpPr>
            <p:cNvPr id="488" name="Google Shape;488;p30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30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512" name="Google Shape;512;p30"/>
          <p:cNvSpPr txBox="1"/>
          <p:nvPr/>
        </p:nvSpPr>
        <p:spPr>
          <a:xfrm>
            <a:off x="505800" y="1692258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also the biggest planet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3" name="Google Shape;513;p30"/>
          <p:cNvSpPr txBox="1"/>
          <p:nvPr/>
        </p:nvSpPr>
        <p:spPr>
          <a:xfrm>
            <a:off x="505788" y="134539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Jungle flame</a:t>
            </a:r>
            <a:endParaRPr sz="18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4" name="Google Shape;514;p30"/>
          <p:cNvSpPr txBox="1"/>
          <p:nvPr/>
        </p:nvSpPr>
        <p:spPr>
          <a:xfrm>
            <a:off x="505788" y="2513086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Bougainvillea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5" name="Google Shape;515;p30"/>
          <p:cNvSpPr txBox="1"/>
          <p:nvPr/>
        </p:nvSpPr>
        <p:spPr>
          <a:xfrm>
            <a:off x="505800" y="2859914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6" name="Google Shape;516;p30"/>
          <p:cNvSpPr txBox="1"/>
          <p:nvPr/>
        </p:nvSpPr>
        <p:spPr>
          <a:xfrm>
            <a:off x="505788" y="367379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Butterfly pea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7" name="Google Shape;517;p30"/>
          <p:cNvSpPr txBox="1"/>
          <p:nvPr/>
        </p:nvSpPr>
        <p:spPr>
          <a:xfrm>
            <a:off x="505800" y="4020626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8" name="Google Shape;518;p30"/>
          <p:cNvSpPr/>
          <p:nvPr/>
        </p:nvSpPr>
        <p:spPr>
          <a:xfrm>
            <a:off x="3997088" y="2086950"/>
            <a:ext cx="429600" cy="429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0"/>
          <p:cNvSpPr/>
          <p:nvPr/>
        </p:nvSpPr>
        <p:spPr>
          <a:xfrm>
            <a:off x="5165550" y="3680750"/>
            <a:ext cx="429600" cy="429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0"/>
          <p:cNvSpPr/>
          <p:nvPr/>
        </p:nvSpPr>
        <p:spPr>
          <a:xfrm>
            <a:off x="7536988" y="2513063"/>
            <a:ext cx="429600" cy="42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1" name="Google Shape;521;p30"/>
          <p:cNvGrpSpPr/>
          <p:nvPr/>
        </p:nvGrpSpPr>
        <p:grpSpPr>
          <a:xfrm>
            <a:off x="4071024" y="2157648"/>
            <a:ext cx="281726" cy="274314"/>
            <a:chOff x="-17170750" y="4058800"/>
            <a:chExt cx="308775" cy="304050"/>
          </a:xfrm>
        </p:grpSpPr>
        <p:sp>
          <p:nvSpPr>
            <p:cNvPr id="522" name="Google Shape;522;p30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30"/>
          <p:cNvGrpSpPr/>
          <p:nvPr/>
        </p:nvGrpSpPr>
        <p:grpSpPr>
          <a:xfrm>
            <a:off x="5265430" y="3758388"/>
            <a:ext cx="229841" cy="274316"/>
            <a:chOff x="-16018450" y="4058400"/>
            <a:chExt cx="252850" cy="303850"/>
          </a:xfrm>
        </p:grpSpPr>
        <p:sp>
          <p:nvSpPr>
            <p:cNvPr id="540" name="Google Shape;540;p30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30"/>
          <p:cNvGrpSpPr/>
          <p:nvPr/>
        </p:nvGrpSpPr>
        <p:grpSpPr>
          <a:xfrm>
            <a:off x="7614631" y="2590700"/>
            <a:ext cx="274314" cy="274312"/>
            <a:chOff x="-16419350" y="3308400"/>
            <a:chExt cx="304050" cy="304825"/>
          </a:xfrm>
        </p:grpSpPr>
        <p:sp>
          <p:nvSpPr>
            <p:cNvPr id="545" name="Google Shape;545;p30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1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557" name="Google Shape;557;p31"/>
          <p:cNvSpPr/>
          <p:nvPr/>
        </p:nvSpPr>
        <p:spPr>
          <a:xfrm>
            <a:off x="2803475" y="1128875"/>
            <a:ext cx="3589800" cy="3589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1"/>
          <p:cNvSpPr/>
          <p:nvPr/>
        </p:nvSpPr>
        <p:spPr>
          <a:xfrm>
            <a:off x="4305250" y="3890913"/>
            <a:ext cx="586200" cy="586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1"/>
          <p:cNvSpPr/>
          <p:nvPr/>
        </p:nvSpPr>
        <p:spPr>
          <a:xfrm>
            <a:off x="4305250" y="1395975"/>
            <a:ext cx="586200" cy="586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31"/>
          <p:cNvSpPr/>
          <p:nvPr/>
        </p:nvSpPr>
        <p:spPr>
          <a:xfrm rot="-5066262">
            <a:off x="614442" y="1168797"/>
            <a:ext cx="1095659" cy="1095659"/>
          </a:xfrm>
          <a:prstGeom prst="blockArc">
            <a:avLst>
              <a:gd name="adj1" fmla="val 20164173"/>
              <a:gd name="adj2" fmla="val 20042181"/>
              <a:gd name="adj3" fmla="val 17448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31"/>
          <p:cNvSpPr/>
          <p:nvPr/>
        </p:nvSpPr>
        <p:spPr>
          <a:xfrm>
            <a:off x="614446" y="1168698"/>
            <a:ext cx="1095900" cy="1095900"/>
          </a:xfrm>
          <a:prstGeom prst="blockArc">
            <a:avLst>
              <a:gd name="adj1" fmla="val 5344536"/>
              <a:gd name="adj2" fmla="val 16871683"/>
              <a:gd name="adj3" fmla="val 1703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1"/>
          <p:cNvSpPr txBox="1"/>
          <p:nvPr/>
        </p:nvSpPr>
        <p:spPr>
          <a:xfrm>
            <a:off x="860392" y="1475775"/>
            <a:ext cx="679200" cy="4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53%</a:t>
            </a:r>
            <a:endParaRPr sz="22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3" name="Google Shape;563;p31"/>
          <p:cNvSpPr txBox="1"/>
          <p:nvPr/>
        </p:nvSpPr>
        <p:spPr>
          <a:xfrm>
            <a:off x="7614335" y="3943250"/>
            <a:ext cx="679200" cy="4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47%</a:t>
            </a:r>
            <a:endParaRPr sz="22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4" name="Google Shape;564;p31"/>
          <p:cNvSpPr/>
          <p:nvPr/>
        </p:nvSpPr>
        <p:spPr>
          <a:xfrm rot="-5400000">
            <a:off x="7390807" y="3636055"/>
            <a:ext cx="1095900" cy="1095900"/>
          </a:xfrm>
          <a:prstGeom prst="blockArc">
            <a:avLst>
              <a:gd name="adj1" fmla="val 20164173"/>
              <a:gd name="adj2" fmla="val 20042181"/>
              <a:gd name="adj3" fmla="val 1744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565" name="Google Shape;565;p31"/>
          <p:cNvSpPr/>
          <p:nvPr/>
        </p:nvSpPr>
        <p:spPr>
          <a:xfrm>
            <a:off x="7390796" y="3636180"/>
            <a:ext cx="1095900" cy="1095900"/>
          </a:xfrm>
          <a:prstGeom prst="blockArc">
            <a:avLst>
              <a:gd name="adj1" fmla="val 5376784"/>
              <a:gd name="adj2" fmla="val 15311102"/>
              <a:gd name="adj3" fmla="val 18035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1"/>
          <p:cNvSpPr txBox="1"/>
          <p:nvPr/>
        </p:nvSpPr>
        <p:spPr>
          <a:xfrm>
            <a:off x="6517449" y="2703575"/>
            <a:ext cx="20121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rings. It is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7" name="Google Shape;567;p31"/>
          <p:cNvSpPr txBox="1"/>
          <p:nvPr/>
        </p:nvSpPr>
        <p:spPr>
          <a:xfrm>
            <a:off x="6712525" y="2342800"/>
            <a:ext cx="1816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Female population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68" name="Google Shape;568;p31"/>
          <p:cNvSpPr txBox="1"/>
          <p:nvPr/>
        </p:nvSpPr>
        <p:spPr>
          <a:xfrm>
            <a:off x="614900" y="2703549"/>
            <a:ext cx="2012100" cy="9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smallest one in the entire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9" name="Google Shape;569;p31"/>
          <p:cNvSpPr txBox="1"/>
          <p:nvPr/>
        </p:nvSpPr>
        <p:spPr>
          <a:xfrm>
            <a:off x="614450" y="2342775"/>
            <a:ext cx="1816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Male population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570" name="Google Shape;570;p31"/>
          <p:cNvCxnSpPr>
            <a:stCxn id="559" idx="2"/>
          </p:cNvCxnSpPr>
          <p:nvPr/>
        </p:nvCxnSpPr>
        <p:spPr>
          <a:xfrm rot="10800000">
            <a:off x="1808650" y="1689075"/>
            <a:ext cx="2496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1" name="Google Shape;571;p31"/>
          <p:cNvCxnSpPr>
            <a:stCxn id="558" idx="6"/>
          </p:cNvCxnSpPr>
          <p:nvPr/>
        </p:nvCxnSpPr>
        <p:spPr>
          <a:xfrm>
            <a:off x="4891450" y="4184013"/>
            <a:ext cx="2393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572" name="Google Shape;572;p31"/>
          <p:cNvGrpSpPr/>
          <p:nvPr/>
        </p:nvGrpSpPr>
        <p:grpSpPr>
          <a:xfrm>
            <a:off x="4460822" y="1519443"/>
            <a:ext cx="275057" cy="339271"/>
            <a:chOff x="3330525" y="4399275"/>
            <a:chExt cx="390650" cy="481850"/>
          </a:xfrm>
        </p:grpSpPr>
        <p:sp>
          <p:nvSpPr>
            <p:cNvPr id="573" name="Google Shape;573;p31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0" name="Google Shape;580;p31"/>
          <p:cNvGrpSpPr/>
          <p:nvPr/>
        </p:nvGrpSpPr>
        <p:grpSpPr>
          <a:xfrm>
            <a:off x="4471718" y="4014490"/>
            <a:ext cx="253265" cy="339253"/>
            <a:chOff x="3938800" y="4399275"/>
            <a:chExt cx="359700" cy="481825"/>
          </a:xfrm>
        </p:grpSpPr>
        <p:sp>
          <p:nvSpPr>
            <p:cNvPr id="581" name="Google Shape;581;p31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6" name="Google Shape;586;p31"/>
          <p:cNvGrpSpPr/>
          <p:nvPr/>
        </p:nvGrpSpPr>
        <p:grpSpPr>
          <a:xfrm>
            <a:off x="3168069" y="2050554"/>
            <a:ext cx="3003378" cy="1895840"/>
            <a:chOff x="1389162" y="1639075"/>
            <a:chExt cx="4288090" cy="2607399"/>
          </a:xfrm>
        </p:grpSpPr>
        <p:sp>
          <p:nvSpPr>
            <p:cNvPr id="587" name="Google Shape;587;p31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2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615" name="Google Shape;615;p32"/>
          <p:cNvSpPr/>
          <p:nvPr/>
        </p:nvSpPr>
        <p:spPr>
          <a:xfrm flipH="1">
            <a:off x="5093620" y="1549973"/>
            <a:ext cx="1196100" cy="1196100"/>
          </a:xfrm>
          <a:prstGeom prst="blockArc">
            <a:avLst>
              <a:gd name="adj1" fmla="val 11504575"/>
              <a:gd name="adj2" fmla="val 15596808"/>
              <a:gd name="adj3" fmla="val 566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16" name="Google Shape;616;p32"/>
          <p:cNvSpPr/>
          <p:nvPr/>
        </p:nvSpPr>
        <p:spPr>
          <a:xfrm>
            <a:off x="2891678" y="3282267"/>
            <a:ext cx="1196100" cy="1196100"/>
          </a:xfrm>
          <a:prstGeom prst="blockArc">
            <a:avLst>
              <a:gd name="adj1" fmla="val 21428845"/>
              <a:gd name="adj2" fmla="val 5405375"/>
              <a:gd name="adj3" fmla="val 570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17" name="Google Shape;617;p32"/>
          <p:cNvSpPr/>
          <p:nvPr/>
        </p:nvSpPr>
        <p:spPr>
          <a:xfrm>
            <a:off x="2891667" y="1549973"/>
            <a:ext cx="1196100" cy="1196100"/>
          </a:xfrm>
          <a:prstGeom prst="blockArc">
            <a:avLst>
              <a:gd name="adj1" fmla="val 5189526"/>
              <a:gd name="adj2" fmla="val 15596808"/>
              <a:gd name="adj3" fmla="val 56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18" name="Google Shape;618;p32"/>
          <p:cNvSpPr txBox="1"/>
          <p:nvPr/>
        </p:nvSpPr>
        <p:spPr>
          <a:xfrm>
            <a:off x="6807009" y="3839413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9" name="Google Shape;619;p32"/>
          <p:cNvSpPr txBox="1"/>
          <p:nvPr/>
        </p:nvSpPr>
        <p:spPr>
          <a:xfrm>
            <a:off x="6807000" y="3194925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24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0" name="Google Shape;620;p32"/>
          <p:cNvSpPr txBox="1"/>
          <p:nvPr/>
        </p:nvSpPr>
        <p:spPr>
          <a:xfrm>
            <a:off x="6807022" y="3599972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Tamil</a:t>
            </a:r>
            <a:endParaRPr sz="2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1" name="Google Shape;621;p32"/>
          <p:cNvSpPr txBox="1"/>
          <p:nvPr/>
        </p:nvSpPr>
        <p:spPr>
          <a:xfrm>
            <a:off x="6807009" y="2110350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Saturn, the ringed planet, is composed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2" name="Google Shape;622;p32"/>
          <p:cNvSpPr txBox="1"/>
          <p:nvPr/>
        </p:nvSpPr>
        <p:spPr>
          <a:xfrm>
            <a:off x="6807025" y="1459388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15%</a:t>
            </a:r>
            <a:endParaRPr sz="24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3" name="Google Shape;623;p32"/>
          <p:cNvSpPr txBox="1"/>
          <p:nvPr/>
        </p:nvSpPr>
        <p:spPr>
          <a:xfrm>
            <a:off x="6807047" y="1864435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Malay</a:t>
            </a:r>
            <a:endParaRPr sz="2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4" name="Google Shape;624;p32"/>
          <p:cNvSpPr txBox="1"/>
          <p:nvPr/>
        </p:nvSpPr>
        <p:spPr>
          <a:xfrm>
            <a:off x="457259" y="3839413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entire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5" name="Google Shape;625;p32"/>
          <p:cNvSpPr txBox="1"/>
          <p:nvPr/>
        </p:nvSpPr>
        <p:spPr>
          <a:xfrm>
            <a:off x="1556459" y="3194925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25%</a:t>
            </a:r>
            <a:endParaRPr sz="24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6" name="Google Shape;626;p32"/>
          <p:cNvSpPr txBox="1"/>
          <p:nvPr/>
        </p:nvSpPr>
        <p:spPr>
          <a:xfrm>
            <a:off x="744359" y="3599972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Chinese</a:t>
            </a:r>
            <a:endParaRPr sz="22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7" name="Google Shape;627;p32"/>
          <p:cNvSpPr txBox="1"/>
          <p:nvPr/>
        </p:nvSpPr>
        <p:spPr>
          <a:xfrm>
            <a:off x="457259" y="2110350"/>
            <a:ext cx="18798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" name="Google Shape;628;p32"/>
          <p:cNvSpPr txBox="1"/>
          <p:nvPr/>
        </p:nvSpPr>
        <p:spPr>
          <a:xfrm>
            <a:off x="1556459" y="1459388"/>
            <a:ext cx="7806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24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9" name="Google Shape;629;p32"/>
          <p:cNvSpPr txBox="1"/>
          <p:nvPr/>
        </p:nvSpPr>
        <p:spPr>
          <a:xfrm>
            <a:off x="744359" y="1864435"/>
            <a:ext cx="15927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English</a:t>
            </a:r>
            <a:endParaRPr sz="20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0" name="Google Shape;630;p32"/>
          <p:cNvSpPr/>
          <p:nvPr/>
        </p:nvSpPr>
        <p:spPr>
          <a:xfrm flipH="1">
            <a:off x="5093620" y="3236510"/>
            <a:ext cx="1196100" cy="1196100"/>
          </a:xfrm>
          <a:prstGeom prst="blockArc">
            <a:avLst>
              <a:gd name="adj1" fmla="val 11504575"/>
              <a:gd name="adj2" fmla="val 15596808"/>
              <a:gd name="adj3" fmla="val 566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631" name="Google Shape;631;p32"/>
          <p:cNvGrpSpPr/>
          <p:nvPr/>
        </p:nvGrpSpPr>
        <p:grpSpPr>
          <a:xfrm>
            <a:off x="3078204" y="1897724"/>
            <a:ext cx="823313" cy="500621"/>
            <a:chOff x="1389162" y="1639075"/>
            <a:chExt cx="4288090" cy="2607399"/>
          </a:xfrm>
        </p:grpSpPr>
        <p:sp>
          <p:nvSpPr>
            <p:cNvPr id="632" name="Google Shape;632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32"/>
          <p:cNvGrpSpPr/>
          <p:nvPr/>
        </p:nvGrpSpPr>
        <p:grpSpPr>
          <a:xfrm>
            <a:off x="5280016" y="1897724"/>
            <a:ext cx="823313" cy="500621"/>
            <a:chOff x="1389162" y="1639075"/>
            <a:chExt cx="4288090" cy="2607399"/>
          </a:xfrm>
        </p:grpSpPr>
        <p:sp>
          <p:nvSpPr>
            <p:cNvPr id="656" name="Google Shape;656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32"/>
          <p:cNvGrpSpPr/>
          <p:nvPr/>
        </p:nvGrpSpPr>
        <p:grpSpPr>
          <a:xfrm>
            <a:off x="3078204" y="3630012"/>
            <a:ext cx="823313" cy="500621"/>
            <a:chOff x="1389162" y="1639075"/>
            <a:chExt cx="4288090" cy="2607399"/>
          </a:xfrm>
        </p:grpSpPr>
        <p:sp>
          <p:nvSpPr>
            <p:cNvPr id="680" name="Google Shape;680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32"/>
          <p:cNvGrpSpPr/>
          <p:nvPr/>
        </p:nvGrpSpPr>
        <p:grpSpPr>
          <a:xfrm>
            <a:off x="5280016" y="3630012"/>
            <a:ext cx="823313" cy="500621"/>
            <a:chOff x="1389162" y="1639075"/>
            <a:chExt cx="4288090" cy="2607399"/>
          </a:xfrm>
        </p:grpSpPr>
        <p:sp>
          <p:nvSpPr>
            <p:cNvPr id="704" name="Google Shape;704;p32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2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2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2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2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2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2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2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2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2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2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2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2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2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2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2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3"/>
          <p:cNvSpPr txBox="1">
            <a:spLocks noGrp="1"/>
          </p:cNvSpPr>
          <p:nvPr>
            <p:ph type="title"/>
          </p:nvPr>
        </p:nvSpPr>
        <p:spPr>
          <a:xfrm>
            <a:off x="2001150" y="411475"/>
            <a:ext cx="5141700" cy="3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Singapore Infographics</a:t>
            </a:r>
            <a:endParaRPr/>
          </a:p>
        </p:txBody>
      </p:sp>
      <p:sp>
        <p:nvSpPr>
          <p:cNvPr id="732" name="Google Shape;732;p33"/>
          <p:cNvSpPr txBox="1"/>
          <p:nvPr/>
        </p:nvSpPr>
        <p:spPr>
          <a:xfrm>
            <a:off x="485752" y="1412645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Agriculture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3" name="Google Shape;733;p33"/>
          <p:cNvSpPr txBox="1"/>
          <p:nvPr/>
        </p:nvSpPr>
        <p:spPr>
          <a:xfrm>
            <a:off x="485750" y="1702226"/>
            <a:ext cx="19416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isn’t the only planet to have rings, but it definitely has the most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4" name="Google Shape;734;p33"/>
          <p:cNvSpPr txBox="1"/>
          <p:nvPr/>
        </p:nvSpPr>
        <p:spPr>
          <a:xfrm>
            <a:off x="485752" y="3274288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Export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5" name="Google Shape;735;p33"/>
          <p:cNvSpPr txBox="1"/>
          <p:nvPr/>
        </p:nvSpPr>
        <p:spPr>
          <a:xfrm>
            <a:off x="485750" y="3563879"/>
            <a:ext cx="19416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6" name="Google Shape;736;p33"/>
          <p:cNvSpPr txBox="1"/>
          <p:nvPr/>
        </p:nvSpPr>
        <p:spPr>
          <a:xfrm>
            <a:off x="6745155" y="1412652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Services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7" name="Google Shape;737;p33"/>
          <p:cNvSpPr txBox="1"/>
          <p:nvPr/>
        </p:nvSpPr>
        <p:spPr>
          <a:xfrm>
            <a:off x="6745150" y="1702224"/>
            <a:ext cx="1941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Even though Venus isn't the closest planet to the sun, it is still the hottest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8" name="Google Shape;738;p33"/>
          <p:cNvSpPr txBox="1"/>
          <p:nvPr/>
        </p:nvSpPr>
        <p:spPr>
          <a:xfrm>
            <a:off x="6745155" y="3287504"/>
            <a:ext cx="194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Industry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9" name="Google Shape;739;p33"/>
          <p:cNvSpPr txBox="1"/>
          <p:nvPr/>
        </p:nvSpPr>
        <p:spPr>
          <a:xfrm>
            <a:off x="6745150" y="3577074"/>
            <a:ext cx="19416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cold desert world. It is half the size of Earth. Mars is cold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0" name="Google Shape;740;p33"/>
          <p:cNvSpPr/>
          <p:nvPr/>
        </p:nvSpPr>
        <p:spPr>
          <a:xfrm>
            <a:off x="2875288" y="1200150"/>
            <a:ext cx="3407700" cy="3407700"/>
          </a:xfrm>
          <a:prstGeom prst="donut">
            <a:avLst>
              <a:gd name="adj" fmla="val 1654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33"/>
          <p:cNvSpPr/>
          <p:nvPr/>
        </p:nvSpPr>
        <p:spPr>
          <a:xfrm>
            <a:off x="2875288" y="1200150"/>
            <a:ext cx="3407700" cy="3407700"/>
          </a:xfrm>
          <a:prstGeom prst="blockArc">
            <a:avLst>
              <a:gd name="adj1" fmla="val 18540266"/>
              <a:gd name="adj2" fmla="val 7900972"/>
              <a:gd name="adj3" fmla="val 1649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3"/>
          <p:cNvSpPr/>
          <p:nvPr/>
        </p:nvSpPr>
        <p:spPr>
          <a:xfrm>
            <a:off x="2875288" y="1200150"/>
            <a:ext cx="3407700" cy="3407700"/>
          </a:xfrm>
          <a:prstGeom prst="blockArc">
            <a:avLst>
              <a:gd name="adj1" fmla="val 9963639"/>
              <a:gd name="adj2" fmla="val 18174564"/>
              <a:gd name="adj3" fmla="val 16794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3"/>
          <p:cNvSpPr/>
          <p:nvPr/>
        </p:nvSpPr>
        <p:spPr>
          <a:xfrm>
            <a:off x="2875288" y="1200150"/>
            <a:ext cx="3407700" cy="3407700"/>
          </a:xfrm>
          <a:prstGeom prst="blockArc">
            <a:avLst>
              <a:gd name="adj1" fmla="val 13490338"/>
              <a:gd name="adj2" fmla="val 19424987"/>
              <a:gd name="adj3" fmla="val 1661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3"/>
          <p:cNvSpPr txBox="1"/>
          <p:nvPr/>
        </p:nvSpPr>
        <p:spPr>
          <a:xfrm>
            <a:off x="5355825" y="3577063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5" name="Google Shape;745;p33"/>
          <p:cNvSpPr txBox="1"/>
          <p:nvPr/>
        </p:nvSpPr>
        <p:spPr>
          <a:xfrm>
            <a:off x="4330425" y="1273525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6" name="Google Shape;746;p33"/>
          <p:cNvSpPr txBox="1"/>
          <p:nvPr/>
        </p:nvSpPr>
        <p:spPr>
          <a:xfrm>
            <a:off x="3036975" y="3338525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7" name="Google Shape;747;p33"/>
          <p:cNvSpPr txBox="1"/>
          <p:nvPr/>
        </p:nvSpPr>
        <p:spPr>
          <a:xfrm>
            <a:off x="2875300" y="2357400"/>
            <a:ext cx="6273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25%</a:t>
            </a: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748" name="Google Shape;748;p33"/>
          <p:cNvGrpSpPr/>
          <p:nvPr/>
        </p:nvGrpSpPr>
        <p:grpSpPr>
          <a:xfrm>
            <a:off x="3570615" y="2262967"/>
            <a:ext cx="2031268" cy="1282058"/>
            <a:chOff x="1389162" y="1639075"/>
            <a:chExt cx="4288090" cy="2607399"/>
          </a:xfrm>
        </p:grpSpPr>
        <p:sp>
          <p:nvSpPr>
            <p:cNvPr id="749" name="Google Shape;749;p33"/>
            <p:cNvSpPr/>
            <p:nvPr/>
          </p:nvSpPr>
          <p:spPr>
            <a:xfrm flipH="1">
              <a:off x="1389162" y="1639075"/>
              <a:ext cx="3908028" cy="1976119"/>
            </a:xfrm>
            <a:custGeom>
              <a:avLst/>
              <a:gdLst/>
              <a:ahLst/>
              <a:cxnLst/>
              <a:rect l="l" t="t" r="r" b="b"/>
              <a:pathLst>
                <a:path w="42519" h="21500" extrusionOk="0">
                  <a:moveTo>
                    <a:pt x="21969" y="1"/>
                  </a:moveTo>
                  <a:lnTo>
                    <a:pt x="21951" y="53"/>
                  </a:lnTo>
                  <a:lnTo>
                    <a:pt x="21934" y="105"/>
                  </a:lnTo>
                  <a:lnTo>
                    <a:pt x="21872" y="217"/>
                  </a:lnTo>
                  <a:lnTo>
                    <a:pt x="21863" y="260"/>
                  </a:lnTo>
                  <a:lnTo>
                    <a:pt x="21863" y="286"/>
                  </a:lnTo>
                  <a:lnTo>
                    <a:pt x="21872" y="320"/>
                  </a:lnTo>
                  <a:lnTo>
                    <a:pt x="21898" y="337"/>
                  </a:lnTo>
                  <a:lnTo>
                    <a:pt x="21995" y="398"/>
                  </a:lnTo>
                  <a:lnTo>
                    <a:pt x="21907" y="864"/>
                  </a:lnTo>
                  <a:lnTo>
                    <a:pt x="21634" y="734"/>
                  </a:lnTo>
                  <a:lnTo>
                    <a:pt x="21546" y="536"/>
                  </a:lnTo>
                  <a:lnTo>
                    <a:pt x="21493" y="441"/>
                  </a:lnTo>
                  <a:lnTo>
                    <a:pt x="21449" y="355"/>
                  </a:lnTo>
                  <a:lnTo>
                    <a:pt x="21414" y="320"/>
                  </a:lnTo>
                  <a:lnTo>
                    <a:pt x="21387" y="303"/>
                  </a:lnTo>
                  <a:lnTo>
                    <a:pt x="21317" y="303"/>
                  </a:lnTo>
                  <a:lnTo>
                    <a:pt x="21281" y="312"/>
                  </a:lnTo>
                  <a:lnTo>
                    <a:pt x="21255" y="329"/>
                  </a:lnTo>
                  <a:lnTo>
                    <a:pt x="21193" y="363"/>
                  </a:lnTo>
                  <a:lnTo>
                    <a:pt x="21079" y="450"/>
                  </a:lnTo>
                  <a:lnTo>
                    <a:pt x="20973" y="536"/>
                  </a:lnTo>
                  <a:lnTo>
                    <a:pt x="20858" y="622"/>
                  </a:lnTo>
                  <a:lnTo>
                    <a:pt x="20744" y="708"/>
                  </a:lnTo>
                  <a:lnTo>
                    <a:pt x="20726" y="717"/>
                  </a:lnTo>
                  <a:lnTo>
                    <a:pt x="20708" y="726"/>
                  </a:lnTo>
                  <a:lnTo>
                    <a:pt x="20655" y="726"/>
                  </a:lnTo>
                  <a:lnTo>
                    <a:pt x="20603" y="734"/>
                  </a:lnTo>
                  <a:lnTo>
                    <a:pt x="20559" y="743"/>
                  </a:lnTo>
                  <a:lnTo>
                    <a:pt x="20250" y="872"/>
                  </a:lnTo>
                  <a:lnTo>
                    <a:pt x="19941" y="1002"/>
                  </a:lnTo>
                  <a:lnTo>
                    <a:pt x="19747" y="1071"/>
                  </a:lnTo>
                  <a:lnTo>
                    <a:pt x="19659" y="1105"/>
                  </a:lnTo>
                  <a:lnTo>
                    <a:pt x="19571" y="1148"/>
                  </a:lnTo>
                  <a:lnTo>
                    <a:pt x="19395" y="1278"/>
                  </a:lnTo>
                  <a:lnTo>
                    <a:pt x="19219" y="1399"/>
                  </a:lnTo>
                  <a:lnTo>
                    <a:pt x="18875" y="1666"/>
                  </a:lnTo>
                  <a:lnTo>
                    <a:pt x="18839" y="1709"/>
                  </a:lnTo>
                  <a:lnTo>
                    <a:pt x="18813" y="1761"/>
                  </a:lnTo>
                  <a:lnTo>
                    <a:pt x="18804" y="1813"/>
                  </a:lnTo>
                  <a:lnTo>
                    <a:pt x="18804" y="1864"/>
                  </a:lnTo>
                  <a:lnTo>
                    <a:pt x="18813" y="1925"/>
                  </a:lnTo>
                  <a:lnTo>
                    <a:pt x="18831" y="1977"/>
                  </a:lnTo>
                  <a:lnTo>
                    <a:pt x="18866" y="2028"/>
                  </a:lnTo>
                  <a:lnTo>
                    <a:pt x="18901" y="2072"/>
                  </a:lnTo>
                  <a:lnTo>
                    <a:pt x="18998" y="2166"/>
                  </a:lnTo>
                  <a:lnTo>
                    <a:pt x="19042" y="2201"/>
                  </a:lnTo>
                  <a:lnTo>
                    <a:pt x="19095" y="2227"/>
                  </a:lnTo>
                  <a:lnTo>
                    <a:pt x="19157" y="2244"/>
                  </a:lnTo>
                  <a:lnTo>
                    <a:pt x="19219" y="2244"/>
                  </a:lnTo>
                  <a:lnTo>
                    <a:pt x="19289" y="2227"/>
                  </a:lnTo>
                  <a:lnTo>
                    <a:pt x="19368" y="2184"/>
                  </a:lnTo>
                  <a:lnTo>
                    <a:pt x="19324" y="2244"/>
                  </a:lnTo>
                  <a:lnTo>
                    <a:pt x="19280" y="2296"/>
                  </a:lnTo>
                  <a:lnTo>
                    <a:pt x="19227" y="2322"/>
                  </a:lnTo>
                  <a:lnTo>
                    <a:pt x="19166" y="2348"/>
                  </a:lnTo>
                  <a:lnTo>
                    <a:pt x="19060" y="2348"/>
                  </a:lnTo>
                  <a:lnTo>
                    <a:pt x="19007" y="2322"/>
                  </a:lnTo>
                  <a:lnTo>
                    <a:pt x="18963" y="2296"/>
                  </a:lnTo>
                  <a:lnTo>
                    <a:pt x="18928" y="2270"/>
                  </a:lnTo>
                  <a:lnTo>
                    <a:pt x="18892" y="2244"/>
                  </a:lnTo>
                  <a:lnTo>
                    <a:pt x="18848" y="2227"/>
                  </a:lnTo>
                  <a:lnTo>
                    <a:pt x="18813" y="2218"/>
                  </a:lnTo>
                  <a:lnTo>
                    <a:pt x="18734" y="2218"/>
                  </a:lnTo>
                  <a:lnTo>
                    <a:pt x="18654" y="2235"/>
                  </a:lnTo>
                  <a:lnTo>
                    <a:pt x="18575" y="2261"/>
                  </a:lnTo>
                  <a:lnTo>
                    <a:pt x="18513" y="2313"/>
                  </a:lnTo>
                  <a:lnTo>
                    <a:pt x="18460" y="2382"/>
                  </a:lnTo>
                  <a:lnTo>
                    <a:pt x="18416" y="2460"/>
                  </a:lnTo>
                  <a:lnTo>
                    <a:pt x="18399" y="2520"/>
                  </a:lnTo>
                  <a:lnTo>
                    <a:pt x="18390" y="2581"/>
                  </a:lnTo>
                  <a:lnTo>
                    <a:pt x="18390" y="2641"/>
                  </a:lnTo>
                  <a:lnTo>
                    <a:pt x="18390" y="2701"/>
                  </a:lnTo>
                  <a:lnTo>
                    <a:pt x="18407" y="2822"/>
                  </a:lnTo>
                  <a:lnTo>
                    <a:pt x="18425" y="2943"/>
                  </a:lnTo>
                  <a:lnTo>
                    <a:pt x="18434" y="2977"/>
                  </a:lnTo>
                  <a:lnTo>
                    <a:pt x="18460" y="3003"/>
                  </a:lnTo>
                  <a:lnTo>
                    <a:pt x="18522" y="3064"/>
                  </a:lnTo>
                  <a:lnTo>
                    <a:pt x="17887" y="3469"/>
                  </a:lnTo>
                  <a:lnTo>
                    <a:pt x="17914" y="3573"/>
                  </a:lnTo>
                  <a:lnTo>
                    <a:pt x="17931" y="3676"/>
                  </a:lnTo>
                  <a:lnTo>
                    <a:pt x="17949" y="3788"/>
                  </a:lnTo>
                  <a:lnTo>
                    <a:pt x="17976" y="3900"/>
                  </a:lnTo>
                  <a:lnTo>
                    <a:pt x="18002" y="4013"/>
                  </a:lnTo>
                  <a:lnTo>
                    <a:pt x="18055" y="4125"/>
                  </a:lnTo>
                  <a:lnTo>
                    <a:pt x="18081" y="4177"/>
                  </a:lnTo>
                  <a:lnTo>
                    <a:pt x="18117" y="4228"/>
                  </a:lnTo>
                  <a:lnTo>
                    <a:pt x="18161" y="4271"/>
                  </a:lnTo>
                  <a:lnTo>
                    <a:pt x="18205" y="4323"/>
                  </a:lnTo>
                  <a:lnTo>
                    <a:pt x="18390" y="4478"/>
                  </a:lnTo>
                  <a:lnTo>
                    <a:pt x="18566" y="4634"/>
                  </a:lnTo>
                  <a:lnTo>
                    <a:pt x="18610" y="4686"/>
                  </a:lnTo>
                  <a:lnTo>
                    <a:pt x="18628" y="4720"/>
                  </a:lnTo>
                  <a:lnTo>
                    <a:pt x="18637" y="4746"/>
                  </a:lnTo>
                  <a:lnTo>
                    <a:pt x="18698" y="5091"/>
                  </a:lnTo>
                  <a:lnTo>
                    <a:pt x="18769" y="5427"/>
                  </a:lnTo>
                  <a:lnTo>
                    <a:pt x="18787" y="5479"/>
                  </a:lnTo>
                  <a:lnTo>
                    <a:pt x="18813" y="5522"/>
                  </a:lnTo>
                  <a:lnTo>
                    <a:pt x="18839" y="5574"/>
                  </a:lnTo>
                  <a:lnTo>
                    <a:pt x="18884" y="5609"/>
                  </a:lnTo>
                  <a:lnTo>
                    <a:pt x="19130" y="5859"/>
                  </a:lnTo>
                  <a:lnTo>
                    <a:pt x="19263" y="5988"/>
                  </a:lnTo>
                  <a:lnTo>
                    <a:pt x="19386" y="6109"/>
                  </a:lnTo>
                  <a:lnTo>
                    <a:pt x="19457" y="6178"/>
                  </a:lnTo>
                  <a:lnTo>
                    <a:pt x="19527" y="6230"/>
                  </a:lnTo>
                  <a:lnTo>
                    <a:pt x="19598" y="6273"/>
                  </a:lnTo>
                  <a:lnTo>
                    <a:pt x="19686" y="6307"/>
                  </a:lnTo>
                  <a:lnTo>
                    <a:pt x="19844" y="6368"/>
                  </a:lnTo>
                  <a:lnTo>
                    <a:pt x="20021" y="6420"/>
                  </a:lnTo>
                  <a:lnTo>
                    <a:pt x="20365" y="6506"/>
                  </a:lnTo>
                  <a:lnTo>
                    <a:pt x="20708" y="6584"/>
                  </a:lnTo>
                  <a:lnTo>
                    <a:pt x="20946" y="6618"/>
                  </a:lnTo>
                  <a:lnTo>
                    <a:pt x="21220" y="6661"/>
                  </a:lnTo>
                  <a:lnTo>
                    <a:pt x="20876" y="7067"/>
                  </a:lnTo>
                  <a:lnTo>
                    <a:pt x="20744" y="6920"/>
                  </a:lnTo>
                  <a:lnTo>
                    <a:pt x="20673" y="6834"/>
                  </a:lnTo>
                  <a:lnTo>
                    <a:pt x="20611" y="6739"/>
                  </a:lnTo>
                  <a:lnTo>
                    <a:pt x="20576" y="6704"/>
                  </a:lnTo>
                  <a:lnTo>
                    <a:pt x="20550" y="6678"/>
                  </a:lnTo>
                  <a:lnTo>
                    <a:pt x="20514" y="6670"/>
                  </a:lnTo>
                  <a:lnTo>
                    <a:pt x="20470" y="6670"/>
                  </a:lnTo>
                  <a:lnTo>
                    <a:pt x="20224" y="6661"/>
                  </a:lnTo>
                  <a:lnTo>
                    <a:pt x="20109" y="6661"/>
                  </a:lnTo>
                  <a:lnTo>
                    <a:pt x="19985" y="6670"/>
                  </a:lnTo>
                  <a:lnTo>
                    <a:pt x="19897" y="6678"/>
                  </a:lnTo>
                  <a:lnTo>
                    <a:pt x="19809" y="6678"/>
                  </a:lnTo>
                  <a:lnTo>
                    <a:pt x="19721" y="6661"/>
                  </a:lnTo>
                  <a:lnTo>
                    <a:pt x="19642" y="6635"/>
                  </a:lnTo>
                  <a:lnTo>
                    <a:pt x="19474" y="6575"/>
                  </a:lnTo>
                  <a:lnTo>
                    <a:pt x="19315" y="6506"/>
                  </a:lnTo>
                  <a:lnTo>
                    <a:pt x="19219" y="6463"/>
                  </a:lnTo>
                  <a:lnTo>
                    <a:pt x="19130" y="6411"/>
                  </a:lnTo>
                  <a:lnTo>
                    <a:pt x="19051" y="6351"/>
                  </a:lnTo>
                  <a:lnTo>
                    <a:pt x="18981" y="6282"/>
                  </a:lnTo>
                  <a:lnTo>
                    <a:pt x="18919" y="6204"/>
                  </a:lnTo>
                  <a:lnTo>
                    <a:pt x="18857" y="6118"/>
                  </a:lnTo>
                  <a:lnTo>
                    <a:pt x="18804" y="6031"/>
                  </a:lnTo>
                  <a:lnTo>
                    <a:pt x="18760" y="5936"/>
                  </a:lnTo>
                  <a:lnTo>
                    <a:pt x="18663" y="5764"/>
                  </a:lnTo>
                  <a:lnTo>
                    <a:pt x="18566" y="5591"/>
                  </a:lnTo>
                  <a:lnTo>
                    <a:pt x="18469" y="5410"/>
                  </a:lnTo>
                  <a:lnTo>
                    <a:pt x="18372" y="5238"/>
                  </a:lnTo>
                  <a:lnTo>
                    <a:pt x="18319" y="5126"/>
                  </a:lnTo>
                  <a:lnTo>
                    <a:pt x="18258" y="5031"/>
                  </a:lnTo>
                  <a:lnTo>
                    <a:pt x="18178" y="4944"/>
                  </a:lnTo>
                  <a:lnTo>
                    <a:pt x="18099" y="4875"/>
                  </a:lnTo>
                  <a:lnTo>
                    <a:pt x="18011" y="4806"/>
                  </a:lnTo>
                  <a:lnTo>
                    <a:pt x="17914" y="4737"/>
                  </a:lnTo>
                  <a:lnTo>
                    <a:pt x="17711" y="4617"/>
                  </a:lnTo>
                  <a:lnTo>
                    <a:pt x="17623" y="4582"/>
                  </a:lnTo>
                  <a:lnTo>
                    <a:pt x="17535" y="4556"/>
                  </a:lnTo>
                  <a:lnTo>
                    <a:pt x="17447" y="4548"/>
                  </a:lnTo>
                  <a:lnTo>
                    <a:pt x="17350" y="4548"/>
                  </a:lnTo>
                  <a:lnTo>
                    <a:pt x="17173" y="4556"/>
                  </a:lnTo>
                  <a:lnTo>
                    <a:pt x="17085" y="4548"/>
                  </a:lnTo>
                  <a:lnTo>
                    <a:pt x="16997" y="4539"/>
                  </a:lnTo>
                  <a:lnTo>
                    <a:pt x="17050" y="4427"/>
                  </a:lnTo>
                  <a:lnTo>
                    <a:pt x="17076" y="4358"/>
                  </a:lnTo>
                  <a:lnTo>
                    <a:pt x="17103" y="4280"/>
                  </a:lnTo>
                  <a:lnTo>
                    <a:pt x="17112" y="4237"/>
                  </a:lnTo>
                  <a:lnTo>
                    <a:pt x="17120" y="4177"/>
                  </a:lnTo>
                  <a:lnTo>
                    <a:pt x="17112" y="4125"/>
                  </a:lnTo>
                  <a:lnTo>
                    <a:pt x="17094" y="4090"/>
                  </a:lnTo>
                  <a:lnTo>
                    <a:pt x="16988" y="3961"/>
                  </a:lnTo>
                  <a:lnTo>
                    <a:pt x="16926" y="3900"/>
                  </a:lnTo>
                  <a:lnTo>
                    <a:pt x="16865" y="3849"/>
                  </a:lnTo>
                  <a:lnTo>
                    <a:pt x="16794" y="3797"/>
                  </a:lnTo>
                  <a:lnTo>
                    <a:pt x="16724" y="3762"/>
                  </a:lnTo>
                  <a:lnTo>
                    <a:pt x="16644" y="3728"/>
                  </a:lnTo>
                  <a:lnTo>
                    <a:pt x="16556" y="3711"/>
                  </a:lnTo>
                  <a:lnTo>
                    <a:pt x="16486" y="3711"/>
                  </a:lnTo>
                  <a:lnTo>
                    <a:pt x="16406" y="3728"/>
                  </a:lnTo>
                  <a:lnTo>
                    <a:pt x="16327" y="3762"/>
                  </a:lnTo>
                  <a:lnTo>
                    <a:pt x="16256" y="3797"/>
                  </a:lnTo>
                  <a:lnTo>
                    <a:pt x="16151" y="3849"/>
                  </a:lnTo>
                  <a:lnTo>
                    <a:pt x="16045" y="3918"/>
                  </a:lnTo>
                  <a:lnTo>
                    <a:pt x="15939" y="3978"/>
                  </a:lnTo>
                  <a:lnTo>
                    <a:pt x="15842" y="4047"/>
                  </a:lnTo>
                  <a:lnTo>
                    <a:pt x="15560" y="4185"/>
                  </a:lnTo>
                  <a:lnTo>
                    <a:pt x="15287" y="4323"/>
                  </a:lnTo>
                  <a:lnTo>
                    <a:pt x="15869" y="5151"/>
                  </a:lnTo>
                  <a:lnTo>
                    <a:pt x="15692" y="5212"/>
                  </a:lnTo>
                  <a:lnTo>
                    <a:pt x="15578" y="5091"/>
                  </a:lnTo>
                  <a:lnTo>
                    <a:pt x="15525" y="5031"/>
                  </a:lnTo>
                  <a:lnTo>
                    <a:pt x="15481" y="4962"/>
                  </a:lnTo>
                  <a:lnTo>
                    <a:pt x="15437" y="4893"/>
                  </a:lnTo>
                  <a:lnTo>
                    <a:pt x="15393" y="4815"/>
                  </a:lnTo>
                  <a:lnTo>
                    <a:pt x="15366" y="4737"/>
                  </a:lnTo>
                  <a:lnTo>
                    <a:pt x="15340" y="4651"/>
                  </a:lnTo>
                  <a:lnTo>
                    <a:pt x="15322" y="4599"/>
                  </a:lnTo>
                  <a:lnTo>
                    <a:pt x="15296" y="4565"/>
                  </a:lnTo>
                  <a:lnTo>
                    <a:pt x="15269" y="4539"/>
                  </a:lnTo>
                  <a:lnTo>
                    <a:pt x="15243" y="4522"/>
                  </a:lnTo>
                  <a:lnTo>
                    <a:pt x="15207" y="4513"/>
                  </a:lnTo>
                  <a:lnTo>
                    <a:pt x="15163" y="4513"/>
                  </a:lnTo>
                  <a:lnTo>
                    <a:pt x="15119" y="4522"/>
                  </a:lnTo>
                  <a:lnTo>
                    <a:pt x="15075" y="4548"/>
                  </a:lnTo>
                  <a:lnTo>
                    <a:pt x="14502" y="4867"/>
                  </a:lnTo>
                  <a:lnTo>
                    <a:pt x="14467" y="4884"/>
                  </a:lnTo>
                  <a:lnTo>
                    <a:pt x="14423" y="4893"/>
                  </a:lnTo>
                  <a:lnTo>
                    <a:pt x="13956" y="4918"/>
                  </a:lnTo>
                  <a:lnTo>
                    <a:pt x="13726" y="4927"/>
                  </a:lnTo>
                  <a:lnTo>
                    <a:pt x="13321" y="4927"/>
                  </a:lnTo>
                  <a:lnTo>
                    <a:pt x="13153" y="4918"/>
                  </a:lnTo>
                  <a:lnTo>
                    <a:pt x="12801" y="4893"/>
                  </a:lnTo>
                  <a:lnTo>
                    <a:pt x="12757" y="4884"/>
                  </a:lnTo>
                  <a:lnTo>
                    <a:pt x="12713" y="4867"/>
                  </a:lnTo>
                  <a:lnTo>
                    <a:pt x="12607" y="4824"/>
                  </a:lnTo>
                  <a:lnTo>
                    <a:pt x="12616" y="5117"/>
                  </a:lnTo>
                  <a:lnTo>
                    <a:pt x="12642" y="5402"/>
                  </a:lnTo>
                  <a:lnTo>
                    <a:pt x="12642" y="5479"/>
                  </a:lnTo>
                  <a:lnTo>
                    <a:pt x="12624" y="5540"/>
                  </a:lnTo>
                  <a:lnTo>
                    <a:pt x="12580" y="5600"/>
                  </a:lnTo>
                  <a:lnTo>
                    <a:pt x="12527" y="5660"/>
                  </a:lnTo>
                  <a:lnTo>
                    <a:pt x="12369" y="5807"/>
                  </a:lnTo>
                  <a:lnTo>
                    <a:pt x="12289" y="5885"/>
                  </a:lnTo>
                  <a:lnTo>
                    <a:pt x="12219" y="5971"/>
                  </a:lnTo>
                  <a:lnTo>
                    <a:pt x="12087" y="6126"/>
                  </a:lnTo>
                  <a:lnTo>
                    <a:pt x="11954" y="6290"/>
                  </a:lnTo>
                  <a:lnTo>
                    <a:pt x="11822" y="6445"/>
                  </a:lnTo>
                  <a:lnTo>
                    <a:pt x="11743" y="6515"/>
                  </a:lnTo>
                  <a:lnTo>
                    <a:pt x="11664" y="6584"/>
                  </a:lnTo>
                  <a:lnTo>
                    <a:pt x="11540" y="6670"/>
                  </a:lnTo>
                  <a:lnTo>
                    <a:pt x="11390" y="6773"/>
                  </a:lnTo>
                  <a:lnTo>
                    <a:pt x="11390" y="6791"/>
                  </a:lnTo>
                  <a:lnTo>
                    <a:pt x="11390" y="6842"/>
                  </a:lnTo>
                  <a:lnTo>
                    <a:pt x="11381" y="6903"/>
                  </a:lnTo>
                  <a:lnTo>
                    <a:pt x="11381" y="6954"/>
                  </a:lnTo>
                  <a:lnTo>
                    <a:pt x="11399" y="7006"/>
                  </a:lnTo>
                  <a:lnTo>
                    <a:pt x="11426" y="7049"/>
                  </a:lnTo>
                  <a:lnTo>
                    <a:pt x="11461" y="7084"/>
                  </a:lnTo>
                  <a:lnTo>
                    <a:pt x="11496" y="7118"/>
                  </a:lnTo>
                  <a:lnTo>
                    <a:pt x="11593" y="7187"/>
                  </a:lnTo>
                  <a:lnTo>
                    <a:pt x="11769" y="7317"/>
                  </a:lnTo>
                  <a:lnTo>
                    <a:pt x="11946" y="7455"/>
                  </a:lnTo>
                  <a:lnTo>
                    <a:pt x="11963" y="7481"/>
                  </a:lnTo>
                  <a:lnTo>
                    <a:pt x="11972" y="7515"/>
                  </a:lnTo>
                  <a:lnTo>
                    <a:pt x="11999" y="7602"/>
                  </a:lnTo>
                  <a:lnTo>
                    <a:pt x="11893" y="7602"/>
                  </a:lnTo>
                  <a:lnTo>
                    <a:pt x="11805" y="7593"/>
                  </a:lnTo>
                  <a:lnTo>
                    <a:pt x="11725" y="7567"/>
                  </a:lnTo>
                  <a:lnTo>
                    <a:pt x="11646" y="7533"/>
                  </a:lnTo>
                  <a:lnTo>
                    <a:pt x="11584" y="7489"/>
                  </a:lnTo>
                  <a:lnTo>
                    <a:pt x="11522" y="7429"/>
                  </a:lnTo>
                  <a:lnTo>
                    <a:pt x="11470" y="7369"/>
                  </a:lnTo>
                  <a:lnTo>
                    <a:pt x="11417" y="7300"/>
                  </a:lnTo>
                  <a:lnTo>
                    <a:pt x="11364" y="7248"/>
                  </a:lnTo>
                  <a:lnTo>
                    <a:pt x="11311" y="7205"/>
                  </a:lnTo>
                  <a:lnTo>
                    <a:pt x="11249" y="7187"/>
                  </a:lnTo>
                  <a:lnTo>
                    <a:pt x="11179" y="7179"/>
                  </a:lnTo>
                  <a:lnTo>
                    <a:pt x="11038" y="7179"/>
                  </a:lnTo>
                  <a:lnTo>
                    <a:pt x="10897" y="7170"/>
                  </a:lnTo>
                  <a:lnTo>
                    <a:pt x="10588" y="7144"/>
                  </a:lnTo>
                  <a:lnTo>
                    <a:pt x="10588" y="7144"/>
                  </a:lnTo>
                  <a:lnTo>
                    <a:pt x="10614" y="7187"/>
                  </a:lnTo>
                  <a:lnTo>
                    <a:pt x="10632" y="7231"/>
                  </a:lnTo>
                  <a:lnTo>
                    <a:pt x="10641" y="7265"/>
                  </a:lnTo>
                  <a:lnTo>
                    <a:pt x="10641" y="7300"/>
                  </a:lnTo>
                  <a:lnTo>
                    <a:pt x="10632" y="7334"/>
                  </a:lnTo>
                  <a:lnTo>
                    <a:pt x="10606" y="7369"/>
                  </a:lnTo>
                  <a:lnTo>
                    <a:pt x="10553" y="7429"/>
                  </a:lnTo>
                  <a:lnTo>
                    <a:pt x="10456" y="7507"/>
                  </a:lnTo>
                  <a:lnTo>
                    <a:pt x="10368" y="7593"/>
                  </a:lnTo>
                  <a:lnTo>
                    <a:pt x="10288" y="7688"/>
                  </a:lnTo>
                  <a:lnTo>
                    <a:pt x="10262" y="7740"/>
                  </a:lnTo>
                  <a:lnTo>
                    <a:pt x="10235" y="7791"/>
                  </a:lnTo>
                  <a:lnTo>
                    <a:pt x="10218" y="7834"/>
                  </a:lnTo>
                  <a:lnTo>
                    <a:pt x="10191" y="7878"/>
                  </a:lnTo>
                  <a:lnTo>
                    <a:pt x="10138" y="7947"/>
                  </a:lnTo>
                  <a:lnTo>
                    <a:pt x="10077" y="7998"/>
                  </a:lnTo>
                  <a:lnTo>
                    <a:pt x="10006" y="8050"/>
                  </a:lnTo>
                  <a:lnTo>
                    <a:pt x="9856" y="8136"/>
                  </a:lnTo>
                  <a:lnTo>
                    <a:pt x="9786" y="8180"/>
                  </a:lnTo>
                  <a:lnTo>
                    <a:pt x="9724" y="8231"/>
                  </a:lnTo>
                  <a:lnTo>
                    <a:pt x="9627" y="8326"/>
                  </a:lnTo>
                  <a:lnTo>
                    <a:pt x="9521" y="8404"/>
                  </a:lnTo>
                  <a:lnTo>
                    <a:pt x="9460" y="8438"/>
                  </a:lnTo>
                  <a:lnTo>
                    <a:pt x="9398" y="8464"/>
                  </a:lnTo>
                  <a:lnTo>
                    <a:pt x="9336" y="8490"/>
                  </a:lnTo>
                  <a:lnTo>
                    <a:pt x="9266" y="8499"/>
                  </a:lnTo>
                  <a:lnTo>
                    <a:pt x="9248" y="8507"/>
                  </a:lnTo>
                  <a:lnTo>
                    <a:pt x="9230" y="8525"/>
                  </a:lnTo>
                  <a:lnTo>
                    <a:pt x="9195" y="8568"/>
                  </a:lnTo>
                  <a:lnTo>
                    <a:pt x="9125" y="8663"/>
                  </a:lnTo>
                  <a:lnTo>
                    <a:pt x="9098" y="8714"/>
                  </a:lnTo>
                  <a:lnTo>
                    <a:pt x="9081" y="8740"/>
                  </a:lnTo>
                  <a:lnTo>
                    <a:pt x="9072" y="8749"/>
                  </a:lnTo>
                  <a:lnTo>
                    <a:pt x="9010" y="8740"/>
                  </a:lnTo>
                  <a:lnTo>
                    <a:pt x="8948" y="8749"/>
                  </a:lnTo>
                  <a:lnTo>
                    <a:pt x="8895" y="8775"/>
                  </a:lnTo>
                  <a:lnTo>
                    <a:pt x="8851" y="8801"/>
                  </a:lnTo>
                  <a:lnTo>
                    <a:pt x="8754" y="8861"/>
                  </a:lnTo>
                  <a:lnTo>
                    <a:pt x="8701" y="8896"/>
                  </a:lnTo>
                  <a:lnTo>
                    <a:pt x="8657" y="8913"/>
                  </a:lnTo>
                  <a:lnTo>
                    <a:pt x="8622" y="8921"/>
                  </a:lnTo>
                  <a:lnTo>
                    <a:pt x="7732" y="8921"/>
                  </a:lnTo>
                  <a:lnTo>
                    <a:pt x="7617" y="8930"/>
                  </a:lnTo>
                  <a:lnTo>
                    <a:pt x="7485" y="8956"/>
                  </a:lnTo>
                  <a:lnTo>
                    <a:pt x="7379" y="8835"/>
                  </a:lnTo>
                  <a:lnTo>
                    <a:pt x="7309" y="8766"/>
                  </a:lnTo>
                  <a:lnTo>
                    <a:pt x="7238" y="8714"/>
                  </a:lnTo>
                  <a:lnTo>
                    <a:pt x="7115" y="8645"/>
                  </a:lnTo>
                  <a:lnTo>
                    <a:pt x="6982" y="8585"/>
                  </a:lnTo>
                  <a:lnTo>
                    <a:pt x="6859" y="8533"/>
                  </a:lnTo>
                  <a:lnTo>
                    <a:pt x="6727" y="8499"/>
                  </a:lnTo>
                  <a:lnTo>
                    <a:pt x="6577" y="8473"/>
                  </a:lnTo>
                  <a:lnTo>
                    <a:pt x="6533" y="8456"/>
                  </a:lnTo>
                  <a:lnTo>
                    <a:pt x="6498" y="8430"/>
                  </a:lnTo>
                  <a:lnTo>
                    <a:pt x="6480" y="8404"/>
                  </a:lnTo>
                  <a:lnTo>
                    <a:pt x="6471" y="8352"/>
                  </a:lnTo>
                  <a:lnTo>
                    <a:pt x="6471" y="8283"/>
                  </a:lnTo>
                  <a:lnTo>
                    <a:pt x="6480" y="8197"/>
                  </a:lnTo>
                  <a:lnTo>
                    <a:pt x="6489" y="8119"/>
                  </a:lnTo>
                  <a:lnTo>
                    <a:pt x="6480" y="8050"/>
                  </a:lnTo>
                  <a:lnTo>
                    <a:pt x="6462" y="7990"/>
                  </a:lnTo>
                  <a:lnTo>
                    <a:pt x="6436" y="7938"/>
                  </a:lnTo>
                  <a:lnTo>
                    <a:pt x="6401" y="7895"/>
                  </a:lnTo>
                  <a:lnTo>
                    <a:pt x="6348" y="7860"/>
                  </a:lnTo>
                  <a:lnTo>
                    <a:pt x="6286" y="7826"/>
                  </a:lnTo>
                  <a:lnTo>
                    <a:pt x="6198" y="7791"/>
                  </a:lnTo>
                  <a:lnTo>
                    <a:pt x="6110" y="7748"/>
                  </a:lnTo>
                  <a:lnTo>
                    <a:pt x="6022" y="7705"/>
                  </a:lnTo>
                  <a:lnTo>
                    <a:pt x="5933" y="7662"/>
                  </a:lnTo>
                  <a:lnTo>
                    <a:pt x="5845" y="7627"/>
                  </a:lnTo>
                  <a:lnTo>
                    <a:pt x="5731" y="7627"/>
                  </a:lnTo>
                  <a:lnTo>
                    <a:pt x="5678" y="7645"/>
                  </a:lnTo>
                  <a:lnTo>
                    <a:pt x="5625" y="7671"/>
                  </a:lnTo>
                  <a:lnTo>
                    <a:pt x="5545" y="7722"/>
                  </a:lnTo>
                  <a:lnTo>
                    <a:pt x="5475" y="7774"/>
                  </a:lnTo>
                  <a:lnTo>
                    <a:pt x="5404" y="7834"/>
                  </a:lnTo>
                  <a:lnTo>
                    <a:pt x="5343" y="7895"/>
                  </a:lnTo>
                  <a:lnTo>
                    <a:pt x="5281" y="7964"/>
                  </a:lnTo>
                  <a:lnTo>
                    <a:pt x="5237" y="8033"/>
                  </a:lnTo>
                  <a:lnTo>
                    <a:pt x="5193" y="8111"/>
                  </a:lnTo>
                  <a:lnTo>
                    <a:pt x="5158" y="8197"/>
                  </a:lnTo>
                  <a:lnTo>
                    <a:pt x="5149" y="8205"/>
                  </a:lnTo>
                  <a:lnTo>
                    <a:pt x="5140" y="8197"/>
                  </a:lnTo>
                  <a:lnTo>
                    <a:pt x="5025" y="7990"/>
                  </a:lnTo>
                  <a:lnTo>
                    <a:pt x="4964" y="7886"/>
                  </a:lnTo>
                  <a:lnTo>
                    <a:pt x="4893" y="7800"/>
                  </a:lnTo>
                  <a:lnTo>
                    <a:pt x="4867" y="7774"/>
                  </a:lnTo>
                  <a:lnTo>
                    <a:pt x="4840" y="7748"/>
                  </a:lnTo>
                  <a:lnTo>
                    <a:pt x="4805" y="7740"/>
                  </a:lnTo>
                  <a:lnTo>
                    <a:pt x="4779" y="7731"/>
                  </a:lnTo>
                  <a:lnTo>
                    <a:pt x="4726" y="7740"/>
                  </a:lnTo>
                  <a:lnTo>
                    <a:pt x="4673" y="7757"/>
                  </a:lnTo>
                  <a:lnTo>
                    <a:pt x="4558" y="7809"/>
                  </a:lnTo>
                  <a:lnTo>
                    <a:pt x="4496" y="7826"/>
                  </a:lnTo>
                  <a:lnTo>
                    <a:pt x="4470" y="7826"/>
                  </a:lnTo>
                  <a:lnTo>
                    <a:pt x="4444" y="7817"/>
                  </a:lnTo>
                  <a:lnTo>
                    <a:pt x="4426" y="7886"/>
                  </a:lnTo>
                  <a:lnTo>
                    <a:pt x="4399" y="7938"/>
                  </a:lnTo>
                  <a:lnTo>
                    <a:pt x="4364" y="7990"/>
                  </a:lnTo>
                  <a:lnTo>
                    <a:pt x="4311" y="8042"/>
                  </a:lnTo>
                  <a:lnTo>
                    <a:pt x="4267" y="8076"/>
                  </a:lnTo>
                  <a:lnTo>
                    <a:pt x="4214" y="8102"/>
                  </a:lnTo>
                  <a:lnTo>
                    <a:pt x="4153" y="8119"/>
                  </a:lnTo>
                  <a:lnTo>
                    <a:pt x="4091" y="8119"/>
                  </a:lnTo>
                  <a:lnTo>
                    <a:pt x="4012" y="8128"/>
                  </a:lnTo>
                  <a:lnTo>
                    <a:pt x="3985" y="8136"/>
                  </a:lnTo>
                  <a:lnTo>
                    <a:pt x="3950" y="8145"/>
                  </a:lnTo>
                  <a:lnTo>
                    <a:pt x="3923" y="8162"/>
                  </a:lnTo>
                  <a:lnTo>
                    <a:pt x="3897" y="8188"/>
                  </a:lnTo>
                  <a:lnTo>
                    <a:pt x="3853" y="8249"/>
                  </a:lnTo>
                  <a:lnTo>
                    <a:pt x="3774" y="8361"/>
                  </a:lnTo>
                  <a:lnTo>
                    <a:pt x="3703" y="8473"/>
                  </a:lnTo>
                  <a:lnTo>
                    <a:pt x="3615" y="8585"/>
                  </a:lnTo>
                  <a:lnTo>
                    <a:pt x="3527" y="8680"/>
                  </a:lnTo>
                  <a:lnTo>
                    <a:pt x="3491" y="8723"/>
                  </a:lnTo>
                  <a:lnTo>
                    <a:pt x="3465" y="8758"/>
                  </a:lnTo>
                  <a:lnTo>
                    <a:pt x="3456" y="8801"/>
                  </a:lnTo>
                  <a:lnTo>
                    <a:pt x="3447" y="8835"/>
                  </a:lnTo>
                  <a:lnTo>
                    <a:pt x="3439" y="8921"/>
                  </a:lnTo>
                  <a:lnTo>
                    <a:pt x="3439" y="8999"/>
                  </a:lnTo>
                  <a:lnTo>
                    <a:pt x="3421" y="9094"/>
                  </a:lnTo>
                  <a:lnTo>
                    <a:pt x="3412" y="9137"/>
                  </a:lnTo>
                  <a:lnTo>
                    <a:pt x="3386" y="9163"/>
                  </a:lnTo>
                  <a:lnTo>
                    <a:pt x="3350" y="9198"/>
                  </a:lnTo>
                  <a:lnTo>
                    <a:pt x="3315" y="9232"/>
                  </a:lnTo>
                  <a:lnTo>
                    <a:pt x="3297" y="9267"/>
                  </a:lnTo>
                  <a:lnTo>
                    <a:pt x="3280" y="9310"/>
                  </a:lnTo>
                  <a:lnTo>
                    <a:pt x="3262" y="9344"/>
                  </a:lnTo>
                  <a:lnTo>
                    <a:pt x="3253" y="9387"/>
                  </a:lnTo>
                  <a:lnTo>
                    <a:pt x="3253" y="9482"/>
                  </a:lnTo>
                  <a:lnTo>
                    <a:pt x="3262" y="9551"/>
                  </a:lnTo>
                  <a:lnTo>
                    <a:pt x="3253" y="9612"/>
                  </a:lnTo>
                  <a:lnTo>
                    <a:pt x="3245" y="9638"/>
                  </a:lnTo>
                  <a:lnTo>
                    <a:pt x="3218" y="9663"/>
                  </a:lnTo>
                  <a:lnTo>
                    <a:pt x="3192" y="9689"/>
                  </a:lnTo>
                  <a:lnTo>
                    <a:pt x="3148" y="9707"/>
                  </a:lnTo>
                  <a:lnTo>
                    <a:pt x="3130" y="9724"/>
                  </a:lnTo>
                  <a:lnTo>
                    <a:pt x="3112" y="9758"/>
                  </a:lnTo>
                  <a:lnTo>
                    <a:pt x="3095" y="9793"/>
                  </a:lnTo>
                  <a:lnTo>
                    <a:pt x="3095" y="9836"/>
                  </a:lnTo>
                  <a:lnTo>
                    <a:pt x="3104" y="9870"/>
                  </a:lnTo>
                  <a:lnTo>
                    <a:pt x="3095" y="9905"/>
                  </a:lnTo>
                  <a:lnTo>
                    <a:pt x="3086" y="9931"/>
                  </a:lnTo>
                  <a:lnTo>
                    <a:pt x="3068" y="9957"/>
                  </a:lnTo>
                  <a:lnTo>
                    <a:pt x="3024" y="10000"/>
                  </a:lnTo>
                  <a:lnTo>
                    <a:pt x="2971" y="10034"/>
                  </a:lnTo>
                  <a:lnTo>
                    <a:pt x="2866" y="10103"/>
                  </a:lnTo>
                  <a:lnTo>
                    <a:pt x="2751" y="10155"/>
                  </a:lnTo>
                  <a:lnTo>
                    <a:pt x="2663" y="10190"/>
                  </a:lnTo>
                  <a:lnTo>
                    <a:pt x="2575" y="10190"/>
                  </a:lnTo>
                  <a:lnTo>
                    <a:pt x="2469" y="10172"/>
                  </a:lnTo>
                  <a:lnTo>
                    <a:pt x="2248" y="10172"/>
                  </a:lnTo>
                  <a:lnTo>
                    <a:pt x="2143" y="10190"/>
                  </a:lnTo>
                  <a:lnTo>
                    <a:pt x="2037" y="10216"/>
                  </a:lnTo>
                  <a:lnTo>
                    <a:pt x="1940" y="10250"/>
                  </a:lnTo>
                  <a:lnTo>
                    <a:pt x="1834" y="10293"/>
                  </a:lnTo>
                  <a:lnTo>
                    <a:pt x="1737" y="10354"/>
                  </a:lnTo>
                  <a:lnTo>
                    <a:pt x="1667" y="10388"/>
                  </a:lnTo>
                  <a:lnTo>
                    <a:pt x="1596" y="10423"/>
                  </a:lnTo>
                  <a:lnTo>
                    <a:pt x="1455" y="10483"/>
                  </a:lnTo>
                  <a:lnTo>
                    <a:pt x="1305" y="10535"/>
                  </a:lnTo>
                  <a:lnTo>
                    <a:pt x="1155" y="10595"/>
                  </a:lnTo>
                  <a:lnTo>
                    <a:pt x="679" y="10811"/>
                  </a:lnTo>
                  <a:lnTo>
                    <a:pt x="450" y="10932"/>
                  </a:lnTo>
                  <a:lnTo>
                    <a:pt x="212" y="11044"/>
                  </a:lnTo>
                  <a:lnTo>
                    <a:pt x="186" y="11070"/>
                  </a:lnTo>
                  <a:lnTo>
                    <a:pt x="150" y="11096"/>
                  </a:lnTo>
                  <a:lnTo>
                    <a:pt x="97" y="11165"/>
                  </a:lnTo>
                  <a:lnTo>
                    <a:pt x="53" y="11242"/>
                  </a:lnTo>
                  <a:lnTo>
                    <a:pt x="0" y="11320"/>
                  </a:lnTo>
                  <a:lnTo>
                    <a:pt x="27" y="11363"/>
                  </a:lnTo>
                  <a:lnTo>
                    <a:pt x="238" y="11337"/>
                  </a:lnTo>
                  <a:lnTo>
                    <a:pt x="344" y="11320"/>
                  </a:lnTo>
                  <a:lnTo>
                    <a:pt x="450" y="11303"/>
                  </a:lnTo>
                  <a:lnTo>
                    <a:pt x="503" y="11294"/>
                  </a:lnTo>
                  <a:lnTo>
                    <a:pt x="556" y="11285"/>
                  </a:lnTo>
                  <a:lnTo>
                    <a:pt x="591" y="11294"/>
                  </a:lnTo>
                  <a:lnTo>
                    <a:pt x="626" y="11311"/>
                  </a:lnTo>
                  <a:lnTo>
                    <a:pt x="653" y="11337"/>
                  </a:lnTo>
                  <a:lnTo>
                    <a:pt x="679" y="11372"/>
                  </a:lnTo>
                  <a:lnTo>
                    <a:pt x="688" y="11415"/>
                  </a:lnTo>
                  <a:lnTo>
                    <a:pt x="706" y="11467"/>
                  </a:lnTo>
                  <a:lnTo>
                    <a:pt x="750" y="11820"/>
                  </a:lnTo>
                  <a:lnTo>
                    <a:pt x="776" y="11993"/>
                  </a:lnTo>
                  <a:lnTo>
                    <a:pt x="803" y="12079"/>
                  </a:lnTo>
                  <a:lnTo>
                    <a:pt x="829" y="12157"/>
                  </a:lnTo>
                  <a:lnTo>
                    <a:pt x="882" y="12286"/>
                  </a:lnTo>
                  <a:lnTo>
                    <a:pt x="944" y="12407"/>
                  </a:lnTo>
                  <a:lnTo>
                    <a:pt x="1005" y="12519"/>
                  </a:lnTo>
                  <a:lnTo>
                    <a:pt x="1076" y="12640"/>
                  </a:lnTo>
                  <a:lnTo>
                    <a:pt x="1155" y="12743"/>
                  </a:lnTo>
                  <a:lnTo>
                    <a:pt x="1243" y="12847"/>
                  </a:lnTo>
                  <a:lnTo>
                    <a:pt x="1340" y="12942"/>
                  </a:lnTo>
                  <a:lnTo>
                    <a:pt x="1446" y="13028"/>
                  </a:lnTo>
                  <a:lnTo>
                    <a:pt x="1517" y="13071"/>
                  </a:lnTo>
                  <a:lnTo>
                    <a:pt x="1578" y="13088"/>
                  </a:lnTo>
                  <a:lnTo>
                    <a:pt x="1702" y="13132"/>
                  </a:lnTo>
                  <a:lnTo>
                    <a:pt x="1640" y="13244"/>
                  </a:lnTo>
                  <a:lnTo>
                    <a:pt x="1614" y="13295"/>
                  </a:lnTo>
                  <a:lnTo>
                    <a:pt x="1614" y="13313"/>
                  </a:lnTo>
                  <a:lnTo>
                    <a:pt x="1614" y="13330"/>
                  </a:lnTo>
                  <a:lnTo>
                    <a:pt x="1649" y="13390"/>
                  </a:lnTo>
                  <a:lnTo>
                    <a:pt x="1693" y="13442"/>
                  </a:lnTo>
                  <a:lnTo>
                    <a:pt x="1746" y="13485"/>
                  </a:lnTo>
                  <a:lnTo>
                    <a:pt x="1772" y="13494"/>
                  </a:lnTo>
                  <a:lnTo>
                    <a:pt x="1799" y="13503"/>
                  </a:lnTo>
                  <a:lnTo>
                    <a:pt x="1869" y="13503"/>
                  </a:lnTo>
                  <a:lnTo>
                    <a:pt x="1931" y="13511"/>
                  </a:lnTo>
                  <a:lnTo>
                    <a:pt x="1975" y="13546"/>
                  </a:lnTo>
                  <a:lnTo>
                    <a:pt x="2002" y="13580"/>
                  </a:lnTo>
                  <a:lnTo>
                    <a:pt x="2028" y="13623"/>
                  </a:lnTo>
                  <a:lnTo>
                    <a:pt x="2046" y="13675"/>
                  </a:lnTo>
                  <a:lnTo>
                    <a:pt x="2090" y="13770"/>
                  </a:lnTo>
                  <a:lnTo>
                    <a:pt x="2099" y="13804"/>
                  </a:lnTo>
                  <a:lnTo>
                    <a:pt x="2107" y="13839"/>
                  </a:lnTo>
                  <a:lnTo>
                    <a:pt x="2107" y="13917"/>
                  </a:lnTo>
                  <a:lnTo>
                    <a:pt x="2107" y="14003"/>
                  </a:lnTo>
                  <a:lnTo>
                    <a:pt x="2099" y="14081"/>
                  </a:lnTo>
                  <a:lnTo>
                    <a:pt x="2099" y="14115"/>
                  </a:lnTo>
                  <a:lnTo>
                    <a:pt x="2107" y="14141"/>
                  </a:lnTo>
                  <a:lnTo>
                    <a:pt x="2134" y="14167"/>
                  </a:lnTo>
                  <a:lnTo>
                    <a:pt x="2178" y="14193"/>
                  </a:lnTo>
                  <a:lnTo>
                    <a:pt x="2310" y="14262"/>
                  </a:lnTo>
                  <a:lnTo>
                    <a:pt x="2451" y="14322"/>
                  </a:lnTo>
                  <a:lnTo>
                    <a:pt x="2504" y="14339"/>
                  </a:lnTo>
                  <a:lnTo>
                    <a:pt x="2698" y="14339"/>
                  </a:lnTo>
                  <a:lnTo>
                    <a:pt x="2777" y="14348"/>
                  </a:lnTo>
                  <a:lnTo>
                    <a:pt x="2857" y="14365"/>
                  </a:lnTo>
                  <a:lnTo>
                    <a:pt x="2927" y="14391"/>
                  </a:lnTo>
                  <a:lnTo>
                    <a:pt x="3007" y="14417"/>
                  </a:lnTo>
                  <a:lnTo>
                    <a:pt x="3077" y="14452"/>
                  </a:lnTo>
                  <a:lnTo>
                    <a:pt x="3139" y="14495"/>
                  </a:lnTo>
                  <a:lnTo>
                    <a:pt x="3156" y="14503"/>
                  </a:lnTo>
                  <a:lnTo>
                    <a:pt x="3165" y="14529"/>
                  </a:lnTo>
                  <a:lnTo>
                    <a:pt x="3174" y="14572"/>
                  </a:lnTo>
                  <a:lnTo>
                    <a:pt x="3183" y="14633"/>
                  </a:lnTo>
                  <a:lnTo>
                    <a:pt x="3183" y="14684"/>
                  </a:lnTo>
                  <a:lnTo>
                    <a:pt x="3174" y="14719"/>
                  </a:lnTo>
                  <a:lnTo>
                    <a:pt x="3156" y="14745"/>
                  </a:lnTo>
                  <a:lnTo>
                    <a:pt x="3139" y="14762"/>
                  </a:lnTo>
                  <a:lnTo>
                    <a:pt x="3112" y="14779"/>
                  </a:lnTo>
                  <a:lnTo>
                    <a:pt x="3086" y="14788"/>
                  </a:lnTo>
                  <a:lnTo>
                    <a:pt x="3059" y="14788"/>
                  </a:lnTo>
                  <a:lnTo>
                    <a:pt x="2989" y="14779"/>
                  </a:lnTo>
                  <a:lnTo>
                    <a:pt x="2874" y="14762"/>
                  </a:lnTo>
                  <a:lnTo>
                    <a:pt x="2760" y="14728"/>
                  </a:lnTo>
                  <a:lnTo>
                    <a:pt x="2654" y="14676"/>
                  </a:lnTo>
                  <a:lnTo>
                    <a:pt x="2548" y="14615"/>
                  </a:lnTo>
                  <a:lnTo>
                    <a:pt x="2504" y="14590"/>
                  </a:lnTo>
                  <a:lnTo>
                    <a:pt x="2442" y="14581"/>
                  </a:lnTo>
                  <a:lnTo>
                    <a:pt x="2328" y="14572"/>
                  </a:lnTo>
                  <a:lnTo>
                    <a:pt x="1975" y="14512"/>
                  </a:lnTo>
                  <a:lnTo>
                    <a:pt x="1614" y="14452"/>
                  </a:lnTo>
                  <a:lnTo>
                    <a:pt x="1384" y="14426"/>
                  </a:lnTo>
                  <a:lnTo>
                    <a:pt x="1270" y="14417"/>
                  </a:lnTo>
                  <a:lnTo>
                    <a:pt x="1146" y="14408"/>
                  </a:lnTo>
                  <a:lnTo>
                    <a:pt x="1041" y="14417"/>
                  </a:lnTo>
                  <a:lnTo>
                    <a:pt x="935" y="14434"/>
                  </a:lnTo>
                  <a:lnTo>
                    <a:pt x="697" y="14469"/>
                  </a:lnTo>
                  <a:lnTo>
                    <a:pt x="697" y="14469"/>
                  </a:lnTo>
                  <a:lnTo>
                    <a:pt x="706" y="14236"/>
                  </a:lnTo>
                  <a:lnTo>
                    <a:pt x="697" y="14124"/>
                  </a:lnTo>
                  <a:lnTo>
                    <a:pt x="697" y="14020"/>
                  </a:lnTo>
                  <a:lnTo>
                    <a:pt x="679" y="13994"/>
                  </a:lnTo>
                  <a:lnTo>
                    <a:pt x="653" y="13960"/>
                  </a:lnTo>
                  <a:lnTo>
                    <a:pt x="591" y="13908"/>
                  </a:lnTo>
                  <a:lnTo>
                    <a:pt x="529" y="13960"/>
                  </a:lnTo>
                  <a:lnTo>
                    <a:pt x="503" y="13986"/>
                  </a:lnTo>
                  <a:lnTo>
                    <a:pt x="485" y="14020"/>
                  </a:lnTo>
                  <a:lnTo>
                    <a:pt x="476" y="14115"/>
                  </a:lnTo>
                  <a:lnTo>
                    <a:pt x="476" y="14219"/>
                  </a:lnTo>
                  <a:lnTo>
                    <a:pt x="485" y="14426"/>
                  </a:lnTo>
                  <a:lnTo>
                    <a:pt x="485" y="15590"/>
                  </a:lnTo>
                  <a:lnTo>
                    <a:pt x="476" y="15754"/>
                  </a:lnTo>
                  <a:lnTo>
                    <a:pt x="476" y="15840"/>
                  </a:lnTo>
                  <a:lnTo>
                    <a:pt x="485" y="15918"/>
                  </a:lnTo>
                  <a:lnTo>
                    <a:pt x="503" y="15996"/>
                  </a:lnTo>
                  <a:lnTo>
                    <a:pt x="529" y="16073"/>
                  </a:lnTo>
                  <a:lnTo>
                    <a:pt x="600" y="16255"/>
                  </a:lnTo>
                  <a:lnTo>
                    <a:pt x="635" y="15918"/>
                  </a:lnTo>
                  <a:lnTo>
                    <a:pt x="662" y="15625"/>
                  </a:lnTo>
                  <a:lnTo>
                    <a:pt x="670" y="15556"/>
                  </a:lnTo>
                  <a:lnTo>
                    <a:pt x="679" y="15495"/>
                  </a:lnTo>
                  <a:lnTo>
                    <a:pt x="697" y="15461"/>
                  </a:lnTo>
                  <a:lnTo>
                    <a:pt x="723" y="15435"/>
                  </a:lnTo>
                  <a:lnTo>
                    <a:pt x="759" y="15426"/>
                  </a:lnTo>
                  <a:lnTo>
                    <a:pt x="811" y="15426"/>
                  </a:lnTo>
                  <a:lnTo>
                    <a:pt x="873" y="15444"/>
                  </a:lnTo>
                  <a:lnTo>
                    <a:pt x="953" y="15470"/>
                  </a:lnTo>
                  <a:lnTo>
                    <a:pt x="988" y="15349"/>
                  </a:lnTo>
                  <a:lnTo>
                    <a:pt x="997" y="15288"/>
                  </a:lnTo>
                  <a:lnTo>
                    <a:pt x="1005" y="15228"/>
                  </a:lnTo>
                  <a:lnTo>
                    <a:pt x="1014" y="15159"/>
                  </a:lnTo>
                  <a:lnTo>
                    <a:pt x="1023" y="15142"/>
                  </a:lnTo>
                  <a:lnTo>
                    <a:pt x="1041" y="15124"/>
                  </a:lnTo>
                  <a:lnTo>
                    <a:pt x="1058" y="15107"/>
                  </a:lnTo>
                  <a:lnTo>
                    <a:pt x="1076" y="15099"/>
                  </a:lnTo>
                  <a:lnTo>
                    <a:pt x="1146" y="15090"/>
                  </a:lnTo>
                  <a:lnTo>
                    <a:pt x="1235" y="15081"/>
                  </a:lnTo>
                  <a:lnTo>
                    <a:pt x="1323" y="15081"/>
                  </a:lnTo>
                  <a:lnTo>
                    <a:pt x="1358" y="15090"/>
                  </a:lnTo>
                  <a:lnTo>
                    <a:pt x="1402" y="15107"/>
                  </a:lnTo>
                  <a:lnTo>
                    <a:pt x="1437" y="15142"/>
                  </a:lnTo>
                  <a:lnTo>
                    <a:pt x="1464" y="15185"/>
                  </a:lnTo>
                  <a:lnTo>
                    <a:pt x="1499" y="15280"/>
                  </a:lnTo>
                  <a:lnTo>
                    <a:pt x="1543" y="15375"/>
                  </a:lnTo>
                  <a:lnTo>
                    <a:pt x="1561" y="15409"/>
                  </a:lnTo>
                  <a:lnTo>
                    <a:pt x="1587" y="15435"/>
                  </a:lnTo>
                  <a:lnTo>
                    <a:pt x="1605" y="15461"/>
                  </a:lnTo>
                  <a:lnTo>
                    <a:pt x="1640" y="15487"/>
                  </a:lnTo>
                  <a:lnTo>
                    <a:pt x="1675" y="15495"/>
                  </a:lnTo>
                  <a:lnTo>
                    <a:pt x="1711" y="15513"/>
                  </a:lnTo>
                  <a:lnTo>
                    <a:pt x="1790" y="15521"/>
                  </a:lnTo>
                  <a:lnTo>
                    <a:pt x="2284" y="15530"/>
                  </a:lnTo>
                  <a:lnTo>
                    <a:pt x="2777" y="15547"/>
                  </a:lnTo>
                  <a:lnTo>
                    <a:pt x="2821" y="15547"/>
                  </a:lnTo>
                  <a:lnTo>
                    <a:pt x="2848" y="15556"/>
                  </a:lnTo>
                  <a:lnTo>
                    <a:pt x="2866" y="15564"/>
                  </a:lnTo>
                  <a:lnTo>
                    <a:pt x="3042" y="15711"/>
                  </a:lnTo>
                  <a:lnTo>
                    <a:pt x="3130" y="15789"/>
                  </a:lnTo>
                  <a:lnTo>
                    <a:pt x="3209" y="15866"/>
                  </a:lnTo>
                  <a:lnTo>
                    <a:pt x="3297" y="15944"/>
                  </a:lnTo>
                  <a:lnTo>
                    <a:pt x="3394" y="16004"/>
                  </a:lnTo>
                  <a:lnTo>
                    <a:pt x="3491" y="16039"/>
                  </a:lnTo>
                  <a:lnTo>
                    <a:pt x="3536" y="16056"/>
                  </a:lnTo>
                  <a:lnTo>
                    <a:pt x="3588" y="16056"/>
                  </a:lnTo>
                  <a:lnTo>
                    <a:pt x="3641" y="16065"/>
                  </a:lnTo>
                  <a:lnTo>
                    <a:pt x="3694" y="16056"/>
                  </a:lnTo>
                  <a:lnTo>
                    <a:pt x="3791" y="16030"/>
                  </a:lnTo>
                  <a:lnTo>
                    <a:pt x="3897" y="15987"/>
                  </a:lnTo>
                  <a:lnTo>
                    <a:pt x="4003" y="15918"/>
                  </a:lnTo>
                  <a:lnTo>
                    <a:pt x="4073" y="15866"/>
                  </a:lnTo>
                  <a:lnTo>
                    <a:pt x="4144" y="15823"/>
                  </a:lnTo>
                  <a:lnTo>
                    <a:pt x="4223" y="15797"/>
                  </a:lnTo>
                  <a:lnTo>
                    <a:pt x="4302" y="15771"/>
                  </a:lnTo>
                  <a:lnTo>
                    <a:pt x="4391" y="15754"/>
                  </a:lnTo>
                  <a:lnTo>
                    <a:pt x="4470" y="15746"/>
                  </a:lnTo>
                  <a:lnTo>
                    <a:pt x="4646" y="15737"/>
                  </a:lnTo>
                  <a:lnTo>
                    <a:pt x="4805" y="15737"/>
                  </a:lnTo>
                  <a:lnTo>
                    <a:pt x="4955" y="15746"/>
                  </a:lnTo>
                  <a:lnTo>
                    <a:pt x="5272" y="15763"/>
                  </a:lnTo>
                  <a:lnTo>
                    <a:pt x="5325" y="15763"/>
                  </a:lnTo>
                  <a:lnTo>
                    <a:pt x="5369" y="15754"/>
                  </a:lnTo>
                  <a:lnTo>
                    <a:pt x="5404" y="15746"/>
                  </a:lnTo>
                  <a:lnTo>
                    <a:pt x="5440" y="15728"/>
                  </a:lnTo>
                  <a:lnTo>
                    <a:pt x="5457" y="15702"/>
                  </a:lnTo>
                  <a:lnTo>
                    <a:pt x="5475" y="15668"/>
                  </a:lnTo>
                  <a:lnTo>
                    <a:pt x="5484" y="15625"/>
                  </a:lnTo>
                  <a:lnTo>
                    <a:pt x="5484" y="15573"/>
                  </a:lnTo>
                  <a:lnTo>
                    <a:pt x="5484" y="15392"/>
                  </a:lnTo>
                  <a:lnTo>
                    <a:pt x="6277" y="15426"/>
                  </a:lnTo>
                  <a:lnTo>
                    <a:pt x="6656" y="15444"/>
                  </a:lnTo>
                  <a:lnTo>
                    <a:pt x="6841" y="15452"/>
                  </a:lnTo>
                  <a:lnTo>
                    <a:pt x="7027" y="15470"/>
                  </a:lnTo>
                  <a:lnTo>
                    <a:pt x="7326" y="15495"/>
                  </a:lnTo>
                  <a:lnTo>
                    <a:pt x="7467" y="15504"/>
                  </a:lnTo>
                  <a:lnTo>
                    <a:pt x="7617" y="15521"/>
                  </a:lnTo>
                  <a:lnTo>
                    <a:pt x="7767" y="15547"/>
                  </a:lnTo>
                  <a:lnTo>
                    <a:pt x="7908" y="15582"/>
                  </a:lnTo>
                  <a:lnTo>
                    <a:pt x="8049" y="15642"/>
                  </a:lnTo>
                  <a:lnTo>
                    <a:pt x="8111" y="15677"/>
                  </a:lnTo>
                  <a:lnTo>
                    <a:pt x="8181" y="15711"/>
                  </a:lnTo>
                  <a:lnTo>
                    <a:pt x="8243" y="15746"/>
                  </a:lnTo>
                  <a:lnTo>
                    <a:pt x="8305" y="15763"/>
                  </a:lnTo>
                  <a:lnTo>
                    <a:pt x="8437" y="15797"/>
                  </a:lnTo>
                  <a:lnTo>
                    <a:pt x="8578" y="15823"/>
                  </a:lnTo>
                  <a:lnTo>
                    <a:pt x="8719" y="15849"/>
                  </a:lnTo>
                  <a:lnTo>
                    <a:pt x="9028" y="15944"/>
                  </a:lnTo>
                  <a:lnTo>
                    <a:pt x="9186" y="15996"/>
                  </a:lnTo>
                  <a:lnTo>
                    <a:pt x="9336" y="16039"/>
                  </a:lnTo>
                  <a:lnTo>
                    <a:pt x="9433" y="16065"/>
                  </a:lnTo>
                  <a:lnTo>
                    <a:pt x="9530" y="16082"/>
                  </a:lnTo>
                  <a:lnTo>
                    <a:pt x="9627" y="16091"/>
                  </a:lnTo>
                  <a:lnTo>
                    <a:pt x="9724" y="16099"/>
                  </a:lnTo>
                  <a:lnTo>
                    <a:pt x="9812" y="16108"/>
                  </a:lnTo>
                  <a:lnTo>
                    <a:pt x="9892" y="16125"/>
                  </a:lnTo>
                  <a:lnTo>
                    <a:pt x="9971" y="16160"/>
                  </a:lnTo>
                  <a:lnTo>
                    <a:pt x="10041" y="16194"/>
                  </a:lnTo>
                  <a:lnTo>
                    <a:pt x="10183" y="16272"/>
                  </a:lnTo>
                  <a:lnTo>
                    <a:pt x="10262" y="16306"/>
                  </a:lnTo>
                  <a:lnTo>
                    <a:pt x="10332" y="16332"/>
                  </a:lnTo>
                  <a:lnTo>
                    <a:pt x="10438" y="16375"/>
                  </a:lnTo>
                  <a:lnTo>
                    <a:pt x="10544" y="16427"/>
                  </a:lnTo>
                  <a:lnTo>
                    <a:pt x="10747" y="16531"/>
                  </a:lnTo>
                  <a:lnTo>
                    <a:pt x="10852" y="16582"/>
                  </a:lnTo>
                  <a:lnTo>
                    <a:pt x="10967" y="16608"/>
                  </a:lnTo>
                  <a:lnTo>
                    <a:pt x="11020" y="16626"/>
                  </a:lnTo>
                  <a:lnTo>
                    <a:pt x="11143" y="16626"/>
                  </a:lnTo>
                  <a:lnTo>
                    <a:pt x="11205" y="16617"/>
                  </a:lnTo>
                  <a:lnTo>
                    <a:pt x="11417" y="16565"/>
                  </a:lnTo>
                  <a:lnTo>
                    <a:pt x="11522" y="16548"/>
                  </a:lnTo>
                  <a:lnTo>
                    <a:pt x="11637" y="16539"/>
                  </a:lnTo>
                  <a:lnTo>
                    <a:pt x="11743" y="16539"/>
                  </a:lnTo>
                  <a:lnTo>
                    <a:pt x="11857" y="16557"/>
                  </a:lnTo>
                  <a:lnTo>
                    <a:pt x="11963" y="16574"/>
                  </a:lnTo>
                  <a:lnTo>
                    <a:pt x="12078" y="16591"/>
                  </a:lnTo>
                  <a:lnTo>
                    <a:pt x="12131" y="16600"/>
                  </a:lnTo>
                  <a:lnTo>
                    <a:pt x="12192" y="16617"/>
                  </a:lnTo>
                  <a:lnTo>
                    <a:pt x="12245" y="16634"/>
                  </a:lnTo>
                  <a:lnTo>
                    <a:pt x="12298" y="16660"/>
                  </a:lnTo>
                  <a:lnTo>
                    <a:pt x="12342" y="16695"/>
                  </a:lnTo>
                  <a:lnTo>
                    <a:pt x="12386" y="16729"/>
                  </a:lnTo>
                  <a:lnTo>
                    <a:pt x="12466" y="16807"/>
                  </a:lnTo>
                  <a:lnTo>
                    <a:pt x="12536" y="16876"/>
                  </a:lnTo>
                  <a:lnTo>
                    <a:pt x="12598" y="16928"/>
                  </a:lnTo>
                  <a:lnTo>
                    <a:pt x="12669" y="16971"/>
                  </a:lnTo>
                  <a:lnTo>
                    <a:pt x="12748" y="17005"/>
                  </a:lnTo>
                  <a:lnTo>
                    <a:pt x="12827" y="17022"/>
                  </a:lnTo>
                  <a:lnTo>
                    <a:pt x="12907" y="17040"/>
                  </a:lnTo>
                  <a:lnTo>
                    <a:pt x="12995" y="17048"/>
                  </a:lnTo>
                  <a:lnTo>
                    <a:pt x="13092" y="17048"/>
                  </a:lnTo>
                  <a:lnTo>
                    <a:pt x="13197" y="17040"/>
                  </a:lnTo>
                  <a:lnTo>
                    <a:pt x="13303" y="17048"/>
                  </a:lnTo>
                  <a:lnTo>
                    <a:pt x="13409" y="17066"/>
                  </a:lnTo>
                  <a:lnTo>
                    <a:pt x="13515" y="17091"/>
                  </a:lnTo>
                  <a:lnTo>
                    <a:pt x="13612" y="17135"/>
                  </a:lnTo>
                  <a:lnTo>
                    <a:pt x="13709" y="17178"/>
                  </a:lnTo>
                  <a:lnTo>
                    <a:pt x="13806" y="17238"/>
                  </a:lnTo>
                  <a:lnTo>
                    <a:pt x="13894" y="17298"/>
                  </a:lnTo>
                  <a:lnTo>
                    <a:pt x="14008" y="17385"/>
                  </a:lnTo>
                  <a:lnTo>
                    <a:pt x="14123" y="17445"/>
                  </a:lnTo>
                  <a:lnTo>
                    <a:pt x="14247" y="17514"/>
                  </a:lnTo>
                  <a:lnTo>
                    <a:pt x="14361" y="17592"/>
                  </a:lnTo>
                  <a:lnTo>
                    <a:pt x="14432" y="17644"/>
                  </a:lnTo>
                  <a:lnTo>
                    <a:pt x="14493" y="17704"/>
                  </a:lnTo>
                  <a:lnTo>
                    <a:pt x="14546" y="17764"/>
                  </a:lnTo>
                  <a:lnTo>
                    <a:pt x="14573" y="17799"/>
                  </a:lnTo>
                  <a:lnTo>
                    <a:pt x="14590" y="17833"/>
                  </a:lnTo>
                  <a:lnTo>
                    <a:pt x="14599" y="17877"/>
                  </a:lnTo>
                  <a:lnTo>
                    <a:pt x="14626" y="17911"/>
                  </a:lnTo>
                  <a:lnTo>
                    <a:pt x="14643" y="17928"/>
                  </a:lnTo>
                  <a:lnTo>
                    <a:pt x="14670" y="17954"/>
                  </a:lnTo>
                  <a:lnTo>
                    <a:pt x="14723" y="17971"/>
                  </a:lnTo>
                  <a:lnTo>
                    <a:pt x="14793" y="17980"/>
                  </a:lnTo>
                  <a:lnTo>
                    <a:pt x="14908" y="17989"/>
                  </a:lnTo>
                  <a:lnTo>
                    <a:pt x="15031" y="17980"/>
                  </a:lnTo>
                  <a:lnTo>
                    <a:pt x="15146" y="17989"/>
                  </a:lnTo>
                  <a:lnTo>
                    <a:pt x="15199" y="17997"/>
                  </a:lnTo>
                  <a:lnTo>
                    <a:pt x="15251" y="18006"/>
                  </a:lnTo>
                  <a:lnTo>
                    <a:pt x="15375" y="18058"/>
                  </a:lnTo>
                  <a:lnTo>
                    <a:pt x="15490" y="18109"/>
                  </a:lnTo>
                  <a:lnTo>
                    <a:pt x="15710" y="18239"/>
                  </a:lnTo>
                  <a:lnTo>
                    <a:pt x="15895" y="18342"/>
                  </a:lnTo>
                  <a:lnTo>
                    <a:pt x="16080" y="18446"/>
                  </a:lnTo>
                  <a:lnTo>
                    <a:pt x="16168" y="18506"/>
                  </a:lnTo>
                  <a:lnTo>
                    <a:pt x="16248" y="18567"/>
                  </a:lnTo>
                  <a:lnTo>
                    <a:pt x="16336" y="18627"/>
                  </a:lnTo>
                  <a:lnTo>
                    <a:pt x="16406" y="18705"/>
                  </a:lnTo>
                  <a:lnTo>
                    <a:pt x="16424" y="18713"/>
                  </a:lnTo>
                  <a:lnTo>
                    <a:pt x="16450" y="18722"/>
                  </a:lnTo>
                  <a:lnTo>
                    <a:pt x="16503" y="18722"/>
                  </a:lnTo>
                  <a:lnTo>
                    <a:pt x="16565" y="18705"/>
                  </a:lnTo>
                  <a:lnTo>
                    <a:pt x="16618" y="18687"/>
                  </a:lnTo>
                  <a:lnTo>
                    <a:pt x="16680" y="18636"/>
                  </a:lnTo>
                  <a:lnTo>
                    <a:pt x="16741" y="18575"/>
                  </a:lnTo>
                  <a:lnTo>
                    <a:pt x="16803" y="18515"/>
                  </a:lnTo>
                  <a:lnTo>
                    <a:pt x="16865" y="18455"/>
                  </a:lnTo>
                  <a:lnTo>
                    <a:pt x="16953" y="18386"/>
                  </a:lnTo>
                  <a:lnTo>
                    <a:pt x="17032" y="18316"/>
                  </a:lnTo>
                  <a:lnTo>
                    <a:pt x="17103" y="18230"/>
                  </a:lnTo>
                  <a:lnTo>
                    <a:pt x="17173" y="18153"/>
                  </a:lnTo>
                  <a:lnTo>
                    <a:pt x="17288" y="17971"/>
                  </a:lnTo>
                  <a:lnTo>
                    <a:pt x="17394" y="17790"/>
                  </a:lnTo>
                  <a:lnTo>
                    <a:pt x="17420" y="17738"/>
                  </a:lnTo>
                  <a:lnTo>
                    <a:pt x="17429" y="17687"/>
                  </a:lnTo>
                  <a:lnTo>
                    <a:pt x="17438" y="17626"/>
                  </a:lnTo>
                  <a:lnTo>
                    <a:pt x="17438" y="17566"/>
                  </a:lnTo>
                  <a:lnTo>
                    <a:pt x="17429" y="17437"/>
                  </a:lnTo>
                  <a:lnTo>
                    <a:pt x="17394" y="17316"/>
                  </a:lnTo>
                  <a:lnTo>
                    <a:pt x="17385" y="17298"/>
                  </a:lnTo>
                  <a:lnTo>
                    <a:pt x="17358" y="17281"/>
                  </a:lnTo>
                  <a:lnTo>
                    <a:pt x="17279" y="17255"/>
                  </a:lnTo>
                  <a:lnTo>
                    <a:pt x="17085" y="17221"/>
                  </a:lnTo>
                  <a:lnTo>
                    <a:pt x="16821" y="17178"/>
                  </a:lnTo>
                  <a:lnTo>
                    <a:pt x="16565" y="17143"/>
                  </a:lnTo>
                  <a:lnTo>
                    <a:pt x="16565" y="17091"/>
                  </a:lnTo>
                  <a:lnTo>
                    <a:pt x="16565" y="17057"/>
                  </a:lnTo>
                  <a:lnTo>
                    <a:pt x="16583" y="17022"/>
                  </a:lnTo>
                  <a:lnTo>
                    <a:pt x="16600" y="16988"/>
                  </a:lnTo>
                  <a:lnTo>
                    <a:pt x="16618" y="16962"/>
                  </a:lnTo>
                  <a:lnTo>
                    <a:pt x="16644" y="16945"/>
                  </a:lnTo>
                  <a:lnTo>
                    <a:pt x="16715" y="16919"/>
                  </a:lnTo>
                  <a:lnTo>
                    <a:pt x="16768" y="16893"/>
                  </a:lnTo>
                  <a:lnTo>
                    <a:pt x="16821" y="16867"/>
                  </a:lnTo>
                  <a:lnTo>
                    <a:pt x="16865" y="16841"/>
                  </a:lnTo>
                  <a:lnTo>
                    <a:pt x="16909" y="16807"/>
                  </a:lnTo>
                  <a:lnTo>
                    <a:pt x="16935" y="16764"/>
                  </a:lnTo>
                  <a:lnTo>
                    <a:pt x="16971" y="16720"/>
                  </a:lnTo>
                  <a:lnTo>
                    <a:pt x="16988" y="16669"/>
                  </a:lnTo>
                  <a:lnTo>
                    <a:pt x="17006" y="16608"/>
                  </a:lnTo>
                  <a:lnTo>
                    <a:pt x="17059" y="16436"/>
                  </a:lnTo>
                  <a:lnTo>
                    <a:pt x="17120" y="16237"/>
                  </a:lnTo>
                  <a:lnTo>
                    <a:pt x="17411" y="16427"/>
                  </a:lnTo>
                  <a:lnTo>
                    <a:pt x="17323" y="16531"/>
                  </a:lnTo>
                  <a:lnTo>
                    <a:pt x="17244" y="16643"/>
                  </a:lnTo>
                  <a:lnTo>
                    <a:pt x="17226" y="16677"/>
                  </a:lnTo>
                  <a:lnTo>
                    <a:pt x="17209" y="16720"/>
                  </a:lnTo>
                  <a:lnTo>
                    <a:pt x="17209" y="16755"/>
                  </a:lnTo>
                  <a:lnTo>
                    <a:pt x="17226" y="16789"/>
                  </a:lnTo>
                  <a:lnTo>
                    <a:pt x="17244" y="16824"/>
                  </a:lnTo>
                  <a:lnTo>
                    <a:pt x="17279" y="16867"/>
                  </a:lnTo>
                  <a:lnTo>
                    <a:pt x="17323" y="16902"/>
                  </a:lnTo>
                  <a:lnTo>
                    <a:pt x="17376" y="16936"/>
                  </a:lnTo>
                  <a:lnTo>
                    <a:pt x="17455" y="16997"/>
                  </a:lnTo>
                  <a:lnTo>
                    <a:pt x="17482" y="17031"/>
                  </a:lnTo>
                  <a:lnTo>
                    <a:pt x="17508" y="17066"/>
                  </a:lnTo>
                  <a:lnTo>
                    <a:pt x="17526" y="17100"/>
                  </a:lnTo>
                  <a:lnTo>
                    <a:pt x="17544" y="17143"/>
                  </a:lnTo>
                  <a:lnTo>
                    <a:pt x="17552" y="17186"/>
                  </a:lnTo>
                  <a:lnTo>
                    <a:pt x="17552" y="17238"/>
                  </a:lnTo>
                  <a:lnTo>
                    <a:pt x="17561" y="17704"/>
                  </a:lnTo>
                  <a:lnTo>
                    <a:pt x="17579" y="18170"/>
                  </a:lnTo>
                  <a:lnTo>
                    <a:pt x="17570" y="18204"/>
                  </a:lnTo>
                  <a:lnTo>
                    <a:pt x="17552" y="18230"/>
                  </a:lnTo>
                  <a:lnTo>
                    <a:pt x="17526" y="18256"/>
                  </a:lnTo>
                  <a:lnTo>
                    <a:pt x="17499" y="18273"/>
                  </a:lnTo>
                  <a:lnTo>
                    <a:pt x="17438" y="18299"/>
                  </a:lnTo>
                  <a:lnTo>
                    <a:pt x="17385" y="18334"/>
                  </a:lnTo>
                  <a:lnTo>
                    <a:pt x="17341" y="18377"/>
                  </a:lnTo>
                  <a:lnTo>
                    <a:pt x="17297" y="18420"/>
                  </a:lnTo>
                  <a:lnTo>
                    <a:pt x="17226" y="18524"/>
                  </a:lnTo>
                  <a:lnTo>
                    <a:pt x="17191" y="18575"/>
                  </a:lnTo>
                  <a:lnTo>
                    <a:pt x="17156" y="18618"/>
                  </a:lnTo>
                  <a:lnTo>
                    <a:pt x="17076" y="18705"/>
                  </a:lnTo>
                  <a:lnTo>
                    <a:pt x="16997" y="18800"/>
                  </a:lnTo>
                  <a:lnTo>
                    <a:pt x="16926" y="18886"/>
                  </a:lnTo>
                  <a:lnTo>
                    <a:pt x="16847" y="18981"/>
                  </a:lnTo>
                  <a:lnTo>
                    <a:pt x="16829" y="19007"/>
                  </a:lnTo>
                  <a:lnTo>
                    <a:pt x="16821" y="19050"/>
                  </a:lnTo>
                  <a:lnTo>
                    <a:pt x="16821" y="19093"/>
                  </a:lnTo>
                  <a:lnTo>
                    <a:pt x="16821" y="19136"/>
                  </a:lnTo>
                  <a:lnTo>
                    <a:pt x="16838" y="19188"/>
                  </a:lnTo>
                  <a:lnTo>
                    <a:pt x="16856" y="19231"/>
                  </a:lnTo>
                  <a:lnTo>
                    <a:pt x="16882" y="19265"/>
                  </a:lnTo>
                  <a:lnTo>
                    <a:pt x="16918" y="19283"/>
                  </a:lnTo>
                  <a:lnTo>
                    <a:pt x="17032" y="19343"/>
                  </a:lnTo>
                  <a:lnTo>
                    <a:pt x="17129" y="19421"/>
                  </a:lnTo>
                  <a:lnTo>
                    <a:pt x="17323" y="19585"/>
                  </a:lnTo>
                  <a:lnTo>
                    <a:pt x="17394" y="19628"/>
                  </a:lnTo>
                  <a:lnTo>
                    <a:pt x="17464" y="19671"/>
                  </a:lnTo>
                  <a:lnTo>
                    <a:pt x="17544" y="19705"/>
                  </a:lnTo>
                  <a:lnTo>
                    <a:pt x="17623" y="19731"/>
                  </a:lnTo>
                  <a:lnTo>
                    <a:pt x="17790" y="19783"/>
                  </a:lnTo>
                  <a:lnTo>
                    <a:pt x="17958" y="19844"/>
                  </a:lnTo>
                  <a:lnTo>
                    <a:pt x="18037" y="19869"/>
                  </a:lnTo>
                  <a:lnTo>
                    <a:pt x="18117" y="19869"/>
                  </a:lnTo>
                  <a:lnTo>
                    <a:pt x="18187" y="19852"/>
                  </a:lnTo>
                  <a:lnTo>
                    <a:pt x="18258" y="19826"/>
                  </a:lnTo>
                  <a:lnTo>
                    <a:pt x="18319" y="19792"/>
                  </a:lnTo>
                  <a:lnTo>
                    <a:pt x="18381" y="19749"/>
                  </a:lnTo>
                  <a:lnTo>
                    <a:pt x="18504" y="19662"/>
                  </a:lnTo>
                  <a:lnTo>
                    <a:pt x="18601" y="19602"/>
                  </a:lnTo>
                  <a:lnTo>
                    <a:pt x="18646" y="19576"/>
                  </a:lnTo>
                  <a:lnTo>
                    <a:pt x="18698" y="19559"/>
                  </a:lnTo>
                  <a:lnTo>
                    <a:pt x="18751" y="19550"/>
                  </a:lnTo>
                  <a:lnTo>
                    <a:pt x="18804" y="19550"/>
                  </a:lnTo>
                  <a:lnTo>
                    <a:pt x="18857" y="19576"/>
                  </a:lnTo>
                  <a:lnTo>
                    <a:pt x="18919" y="19611"/>
                  </a:lnTo>
                  <a:lnTo>
                    <a:pt x="18901" y="19628"/>
                  </a:lnTo>
                  <a:lnTo>
                    <a:pt x="18892" y="19645"/>
                  </a:lnTo>
                  <a:lnTo>
                    <a:pt x="18910" y="19697"/>
                  </a:lnTo>
                  <a:lnTo>
                    <a:pt x="18910" y="19749"/>
                  </a:lnTo>
                  <a:lnTo>
                    <a:pt x="18910" y="19844"/>
                  </a:lnTo>
                  <a:lnTo>
                    <a:pt x="18901" y="19938"/>
                  </a:lnTo>
                  <a:lnTo>
                    <a:pt x="18875" y="20042"/>
                  </a:lnTo>
                  <a:lnTo>
                    <a:pt x="18857" y="20137"/>
                  </a:lnTo>
                  <a:lnTo>
                    <a:pt x="18839" y="20240"/>
                  </a:lnTo>
                  <a:lnTo>
                    <a:pt x="18839" y="20335"/>
                  </a:lnTo>
                  <a:lnTo>
                    <a:pt x="18848" y="20387"/>
                  </a:lnTo>
                  <a:lnTo>
                    <a:pt x="18857" y="20439"/>
                  </a:lnTo>
                  <a:lnTo>
                    <a:pt x="18857" y="20447"/>
                  </a:lnTo>
                  <a:lnTo>
                    <a:pt x="18857" y="20542"/>
                  </a:lnTo>
                  <a:lnTo>
                    <a:pt x="18866" y="20637"/>
                  </a:lnTo>
                  <a:lnTo>
                    <a:pt x="18884" y="20680"/>
                  </a:lnTo>
                  <a:lnTo>
                    <a:pt x="18901" y="20715"/>
                  </a:lnTo>
                  <a:lnTo>
                    <a:pt x="18936" y="20749"/>
                  </a:lnTo>
                  <a:lnTo>
                    <a:pt x="18981" y="20775"/>
                  </a:lnTo>
                  <a:lnTo>
                    <a:pt x="19016" y="20775"/>
                  </a:lnTo>
                  <a:lnTo>
                    <a:pt x="19051" y="20758"/>
                  </a:lnTo>
                  <a:lnTo>
                    <a:pt x="19104" y="20732"/>
                  </a:lnTo>
                  <a:lnTo>
                    <a:pt x="19148" y="20689"/>
                  </a:lnTo>
                  <a:lnTo>
                    <a:pt x="19201" y="20637"/>
                  </a:lnTo>
                  <a:lnTo>
                    <a:pt x="19236" y="20585"/>
                  </a:lnTo>
                  <a:lnTo>
                    <a:pt x="19271" y="20534"/>
                  </a:lnTo>
                  <a:lnTo>
                    <a:pt x="19289" y="20491"/>
                  </a:lnTo>
                  <a:lnTo>
                    <a:pt x="19315" y="20413"/>
                  </a:lnTo>
                  <a:lnTo>
                    <a:pt x="19333" y="20387"/>
                  </a:lnTo>
                  <a:lnTo>
                    <a:pt x="19351" y="20361"/>
                  </a:lnTo>
                  <a:lnTo>
                    <a:pt x="19386" y="20335"/>
                  </a:lnTo>
                  <a:lnTo>
                    <a:pt x="19421" y="20327"/>
                  </a:lnTo>
                  <a:lnTo>
                    <a:pt x="19465" y="20327"/>
                  </a:lnTo>
                  <a:lnTo>
                    <a:pt x="19518" y="20335"/>
                  </a:lnTo>
                  <a:lnTo>
                    <a:pt x="19457" y="20585"/>
                  </a:lnTo>
                  <a:lnTo>
                    <a:pt x="19712" y="20585"/>
                  </a:lnTo>
                  <a:lnTo>
                    <a:pt x="19730" y="20568"/>
                  </a:lnTo>
                  <a:lnTo>
                    <a:pt x="19739" y="20525"/>
                  </a:lnTo>
                  <a:lnTo>
                    <a:pt x="19765" y="20447"/>
                  </a:lnTo>
                  <a:lnTo>
                    <a:pt x="19809" y="20378"/>
                  </a:lnTo>
                  <a:lnTo>
                    <a:pt x="19853" y="20327"/>
                  </a:lnTo>
                  <a:lnTo>
                    <a:pt x="19915" y="20283"/>
                  </a:lnTo>
                  <a:lnTo>
                    <a:pt x="19977" y="20240"/>
                  </a:lnTo>
                  <a:lnTo>
                    <a:pt x="20047" y="20206"/>
                  </a:lnTo>
                  <a:lnTo>
                    <a:pt x="20188" y="20154"/>
                  </a:lnTo>
                  <a:lnTo>
                    <a:pt x="20259" y="20154"/>
                  </a:lnTo>
                  <a:lnTo>
                    <a:pt x="20338" y="20180"/>
                  </a:lnTo>
                  <a:lnTo>
                    <a:pt x="20409" y="20223"/>
                  </a:lnTo>
                  <a:lnTo>
                    <a:pt x="20470" y="20275"/>
                  </a:lnTo>
                  <a:lnTo>
                    <a:pt x="20488" y="20301"/>
                  </a:lnTo>
                  <a:lnTo>
                    <a:pt x="20506" y="20327"/>
                  </a:lnTo>
                  <a:lnTo>
                    <a:pt x="20514" y="20396"/>
                  </a:lnTo>
                  <a:lnTo>
                    <a:pt x="20523" y="20551"/>
                  </a:lnTo>
                  <a:lnTo>
                    <a:pt x="20523" y="20560"/>
                  </a:lnTo>
                  <a:lnTo>
                    <a:pt x="20506" y="20577"/>
                  </a:lnTo>
                  <a:lnTo>
                    <a:pt x="20479" y="20603"/>
                  </a:lnTo>
                  <a:lnTo>
                    <a:pt x="19915" y="21034"/>
                  </a:lnTo>
                  <a:lnTo>
                    <a:pt x="19880" y="21069"/>
                  </a:lnTo>
                  <a:lnTo>
                    <a:pt x="19853" y="21103"/>
                  </a:lnTo>
                  <a:lnTo>
                    <a:pt x="19783" y="21189"/>
                  </a:lnTo>
                  <a:lnTo>
                    <a:pt x="19836" y="21198"/>
                  </a:lnTo>
                  <a:lnTo>
                    <a:pt x="19889" y="21207"/>
                  </a:lnTo>
                  <a:lnTo>
                    <a:pt x="19933" y="21224"/>
                  </a:lnTo>
                  <a:lnTo>
                    <a:pt x="19968" y="21250"/>
                  </a:lnTo>
                  <a:lnTo>
                    <a:pt x="20038" y="21310"/>
                  </a:lnTo>
                  <a:lnTo>
                    <a:pt x="20100" y="21379"/>
                  </a:lnTo>
                  <a:lnTo>
                    <a:pt x="20135" y="21405"/>
                  </a:lnTo>
                  <a:lnTo>
                    <a:pt x="20171" y="21431"/>
                  </a:lnTo>
                  <a:lnTo>
                    <a:pt x="20206" y="21448"/>
                  </a:lnTo>
                  <a:lnTo>
                    <a:pt x="20259" y="21465"/>
                  </a:lnTo>
                  <a:lnTo>
                    <a:pt x="20356" y="21483"/>
                  </a:lnTo>
                  <a:lnTo>
                    <a:pt x="20453" y="21500"/>
                  </a:lnTo>
                  <a:lnTo>
                    <a:pt x="20497" y="21500"/>
                  </a:lnTo>
                  <a:lnTo>
                    <a:pt x="20541" y="21474"/>
                  </a:lnTo>
                  <a:lnTo>
                    <a:pt x="20629" y="21405"/>
                  </a:lnTo>
                  <a:lnTo>
                    <a:pt x="20920" y="21155"/>
                  </a:lnTo>
                  <a:lnTo>
                    <a:pt x="21070" y="21034"/>
                  </a:lnTo>
                  <a:lnTo>
                    <a:pt x="21211" y="20896"/>
                  </a:lnTo>
                  <a:lnTo>
                    <a:pt x="21264" y="20844"/>
                  </a:lnTo>
                  <a:lnTo>
                    <a:pt x="21299" y="20775"/>
                  </a:lnTo>
                  <a:lnTo>
                    <a:pt x="21334" y="20715"/>
                  </a:lnTo>
                  <a:lnTo>
                    <a:pt x="21378" y="20654"/>
                  </a:lnTo>
                  <a:lnTo>
                    <a:pt x="21422" y="20594"/>
                  </a:lnTo>
                  <a:lnTo>
                    <a:pt x="21475" y="20542"/>
                  </a:lnTo>
                  <a:lnTo>
                    <a:pt x="21528" y="20508"/>
                  </a:lnTo>
                  <a:lnTo>
                    <a:pt x="21555" y="20491"/>
                  </a:lnTo>
                  <a:lnTo>
                    <a:pt x="21581" y="20482"/>
                  </a:lnTo>
                  <a:lnTo>
                    <a:pt x="21793" y="20465"/>
                  </a:lnTo>
                  <a:lnTo>
                    <a:pt x="21995" y="20456"/>
                  </a:lnTo>
                  <a:lnTo>
                    <a:pt x="22207" y="20447"/>
                  </a:lnTo>
                  <a:lnTo>
                    <a:pt x="22419" y="20456"/>
                  </a:lnTo>
                  <a:lnTo>
                    <a:pt x="22480" y="20447"/>
                  </a:lnTo>
                  <a:lnTo>
                    <a:pt x="22542" y="20447"/>
                  </a:lnTo>
                  <a:lnTo>
                    <a:pt x="22604" y="20430"/>
                  </a:lnTo>
                  <a:lnTo>
                    <a:pt x="22657" y="20413"/>
                  </a:lnTo>
                  <a:lnTo>
                    <a:pt x="22701" y="20387"/>
                  </a:lnTo>
                  <a:lnTo>
                    <a:pt x="22745" y="20353"/>
                  </a:lnTo>
                  <a:lnTo>
                    <a:pt x="22789" y="20309"/>
                  </a:lnTo>
                  <a:lnTo>
                    <a:pt x="22824" y="20258"/>
                  </a:lnTo>
                  <a:lnTo>
                    <a:pt x="23106" y="20439"/>
                  </a:lnTo>
                  <a:lnTo>
                    <a:pt x="23247" y="20525"/>
                  </a:lnTo>
                  <a:lnTo>
                    <a:pt x="23397" y="20603"/>
                  </a:lnTo>
                  <a:lnTo>
                    <a:pt x="23503" y="20646"/>
                  </a:lnTo>
                  <a:lnTo>
                    <a:pt x="23600" y="20663"/>
                  </a:lnTo>
                  <a:lnTo>
                    <a:pt x="23679" y="20672"/>
                  </a:lnTo>
                  <a:lnTo>
                    <a:pt x="23715" y="20672"/>
                  </a:lnTo>
                  <a:lnTo>
                    <a:pt x="23750" y="20663"/>
                  </a:lnTo>
                  <a:lnTo>
                    <a:pt x="23785" y="20646"/>
                  </a:lnTo>
                  <a:lnTo>
                    <a:pt x="23811" y="20629"/>
                  </a:lnTo>
                  <a:lnTo>
                    <a:pt x="23873" y="20577"/>
                  </a:lnTo>
                  <a:lnTo>
                    <a:pt x="23926" y="20499"/>
                  </a:lnTo>
                  <a:lnTo>
                    <a:pt x="23970" y="20404"/>
                  </a:lnTo>
                  <a:lnTo>
                    <a:pt x="24032" y="20292"/>
                  </a:lnTo>
                  <a:lnTo>
                    <a:pt x="24094" y="20197"/>
                  </a:lnTo>
                  <a:lnTo>
                    <a:pt x="24164" y="20120"/>
                  </a:lnTo>
                  <a:lnTo>
                    <a:pt x="24252" y="20059"/>
                  </a:lnTo>
                  <a:lnTo>
                    <a:pt x="24340" y="20016"/>
                  </a:lnTo>
                  <a:lnTo>
                    <a:pt x="24446" y="19990"/>
                  </a:lnTo>
                  <a:lnTo>
                    <a:pt x="24552" y="19973"/>
                  </a:lnTo>
                  <a:lnTo>
                    <a:pt x="24675" y="19973"/>
                  </a:lnTo>
                  <a:lnTo>
                    <a:pt x="24772" y="19964"/>
                  </a:lnTo>
                  <a:lnTo>
                    <a:pt x="24861" y="19956"/>
                  </a:lnTo>
                  <a:lnTo>
                    <a:pt x="24940" y="19921"/>
                  </a:lnTo>
                  <a:lnTo>
                    <a:pt x="25010" y="19887"/>
                  </a:lnTo>
                  <a:lnTo>
                    <a:pt x="25072" y="19835"/>
                  </a:lnTo>
                  <a:lnTo>
                    <a:pt x="25134" y="19774"/>
                  </a:lnTo>
                  <a:lnTo>
                    <a:pt x="25187" y="19705"/>
                  </a:lnTo>
                  <a:lnTo>
                    <a:pt x="25231" y="19628"/>
                  </a:lnTo>
                  <a:lnTo>
                    <a:pt x="25266" y="19567"/>
                  </a:lnTo>
                  <a:lnTo>
                    <a:pt x="25310" y="19507"/>
                  </a:lnTo>
                  <a:lnTo>
                    <a:pt x="25354" y="19455"/>
                  </a:lnTo>
                  <a:lnTo>
                    <a:pt x="25407" y="19404"/>
                  </a:lnTo>
                  <a:lnTo>
                    <a:pt x="25469" y="19360"/>
                  </a:lnTo>
                  <a:lnTo>
                    <a:pt x="25531" y="19326"/>
                  </a:lnTo>
                  <a:lnTo>
                    <a:pt x="25592" y="19300"/>
                  </a:lnTo>
                  <a:lnTo>
                    <a:pt x="25663" y="19274"/>
                  </a:lnTo>
                  <a:lnTo>
                    <a:pt x="25901" y="19205"/>
                  </a:lnTo>
                  <a:lnTo>
                    <a:pt x="26130" y="19136"/>
                  </a:lnTo>
                  <a:lnTo>
                    <a:pt x="26192" y="19127"/>
                  </a:lnTo>
                  <a:lnTo>
                    <a:pt x="26218" y="19127"/>
                  </a:lnTo>
                  <a:lnTo>
                    <a:pt x="26245" y="19136"/>
                  </a:lnTo>
                  <a:lnTo>
                    <a:pt x="26262" y="19145"/>
                  </a:lnTo>
                  <a:lnTo>
                    <a:pt x="26289" y="19162"/>
                  </a:lnTo>
                  <a:lnTo>
                    <a:pt x="26306" y="19196"/>
                  </a:lnTo>
                  <a:lnTo>
                    <a:pt x="26324" y="19231"/>
                  </a:lnTo>
                  <a:lnTo>
                    <a:pt x="26403" y="19421"/>
                  </a:lnTo>
                  <a:lnTo>
                    <a:pt x="26500" y="19611"/>
                  </a:lnTo>
                  <a:lnTo>
                    <a:pt x="26553" y="19697"/>
                  </a:lnTo>
                  <a:lnTo>
                    <a:pt x="26615" y="19783"/>
                  </a:lnTo>
                  <a:lnTo>
                    <a:pt x="26677" y="19869"/>
                  </a:lnTo>
                  <a:lnTo>
                    <a:pt x="26747" y="19947"/>
                  </a:lnTo>
                  <a:lnTo>
                    <a:pt x="26818" y="20025"/>
                  </a:lnTo>
                  <a:lnTo>
                    <a:pt x="26879" y="20102"/>
                  </a:lnTo>
                  <a:lnTo>
                    <a:pt x="27020" y="20283"/>
                  </a:lnTo>
                  <a:lnTo>
                    <a:pt x="29515" y="18782"/>
                  </a:lnTo>
                  <a:lnTo>
                    <a:pt x="29427" y="18653"/>
                  </a:lnTo>
                  <a:lnTo>
                    <a:pt x="29348" y="18515"/>
                  </a:lnTo>
                  <a:lnTo>
                    <a:pt x="29251" y="18386"/>
                  </a:lnTo>
                  <a:lnTo>
                    <a:pt x="29207" y="18325"/>
                  </a:lnTo>
                  <a:lnTo>
                    <a:pt x="29145" y="18273"/>
                  </a:lnTo>
                  <a:lnTo>
                    <a:pt x="29110" y="18247"/>
                  </a:lnTo>
                  <a:lnTo>
                    <a:pt x="29057" y="18222"/>
                  </a:lnTo>
                  <a:lnTo>
                    <a:pt x="29004" y="18213"/>
                  </a:lnTo>
                  <a:lnTo>
                    <a:pt x="28951" y="18196"/>
                  </a:lnTo>
                  <a:lnTo>
                    <a:pt x="28828" y="18187"/>
                  </a:lnTo>
                  <a:lnTo>
                    <a:pt x="28704" y="18187"/>
                  </a:lnTo>
                  <a:lnTo>
                    <a:pt x="28687" y="18196"/>
                  </a:lnTo>
                  <a:lnTo>
                    <a:pt x="28660" y="18204"/>
                  </a:lnTo>
                  <a:lnTo>
                    <a:pt x="28607" y="18247"/>
                  </a:lnTo>
                  <a:lnTo>
                    <a:pt x="28519" y="18351"/>
                  </a:lnTo>
                  <a:lnTo>
                    <a:pt x="28440" y="18429"/>
                  </a:lnTo>
                  <a:lnTo>
                    <a:pt x="28360" y="18515"/>
                  </a:lnTo>
                  <a:lnTo>
                    <a:pt x="28307" y="18558"/>
                  </a:lnTo>
                  <a:lnTo>
                    <a:pt x="28246" y="18601"/>
                  </a:lnTo>
                  <a:lnTo>
                    <a:pt x="28210" y="18610"/>
                  </a:lnTo>
                  <a:lnTo>
                    <a:pt x="28166" y="18618"/>
                  </a:lnTo>
                  <a:lnTo>
                    <a:pt x="28131" y="18627"/>
                  </a:lnTo>
                  <a:lnTo>
                    <a:pt x="28087" y="18627"/>
                  </a:lnTo>
                  <a:lnTo>
                    <a:pt x="27981" y="18618"/>
                  </a:lnTo>
                  <a:lnTo>
                    <a:pt x="27928" y="18627"/>
                  </a:lnTo>
                  <a:lnTo>
                    <a:pt x="27875" y="18636"/>
                  </a:lnTo>
                  <a:lnTo>
                    <a:pt x="27823" y="18653"/>
                  </a:lnTo>
                  <a:lnTo>
                    <a:pt x="27779" y="18670"/>
                  </a:lnTo>
                  <a:lnTo>
                    <a:pt x="27726" y="18705"/>
                  </a:lnTo>
                  <a:lnTo>
                    <a:pt x="27682" y="18739"/>
                  </a:lnTo>
                  <a:lnTo>
                    <a:pt x="27620" y="18791"/>
                  </a:lnTo>
                  <a:lnTo>
                    <a:pt x="27558" y="18817"/>
                  </a:lnTo>
                  <a:lnTo>
                    <a:pt x="27496" y="18834"/>
                  </a:lnTo>
                  <a:lnTo>
                    <a:pt x="27435" y="18834"/>
                  </a:lnTo>
                  <a:lnTo>
                    <a:pt x="27382" y="18817"/>
                  </a:lnTo>
                  <a:lnTo>
                    <a:pt x="27329" y="18791"/>
                  </a:lnTo>
                  <a:lnTo>
                    <a:pt x="27276" y="18739"/>
                  </a:lnTo>
                  <a:lnTo>
                    <a:pt x="27223" y="18687"/>
                  </a:lnTo>
                  <a:lnTo>
                    <a:pt x="27188" y="18662"/>
                  </a:lnTo>
                  <a:lnTo>
                    <a:pt x="27144" y="18644"/>
                  </a:lnTo>
                  <a:lnTo>
                    <a:pt x="27064" y="18618"/>
                  </a:lnTo>
                  <a:lnTo>
                    <a:pt x="26897" y="18558"/>
                  </a:lnTo>
                  <a:lnTo>
                    <a:pt x="27232" y="18437"/>
                  </a:lnTo>
                  <a:lnTo>
                    <a:pt x="27382" y="18377"/>
                  </a:lnTo>
                  <a:lnTo>
                    <a:pt x="27523" y="18316"/>
                  </a:lnTo>
                  <a:lnTo>
                    <a:pt x="27655" y="18230"/>
                  </a:lnTo>
                  <a:lnTo>
                    <a:pt x="27787" y="18135"/>
                  </a:lnTo>
                  <a:lnTo>
                    <a:pt x="28052" y="17937"/>
                  </a:lnTo>
                  <a:lnTo>
                    <a:pt x="28052" y="17902"/>
                  </a:lnTo>
                  <a:lnTo>
                    <a:pt x="28043" y="17877"/>
                  </a:lnTo>
                  <a:lnTo>
                    <a:pt x="28034" y="17851"/>
                  </a:lnTo>
                  <a:lnTo>
                    <a:pt x="27981" y="17747"/>
                  </a:lnTo>
                  <a:lnTo>
                    <a:pt x="27955" y="17652"/>
                  </a:lnTo>
                  <a:lnTo>
                    <a:pt x="27946" y="17557"/>
                  </a:lnTo>
                  <a:lnTo>
                    <a:pt x="27946" y="17471"/>
                  </a:lnTo>
                  <a:lnTo>
                    <a:pt x="27972" y="17385"/>
                  </a:lnTo>
                  <a:lnTo>
                    <a:pt x="28008" y="17298"/>
                  </a:lnTo>
                  <a:lnTo>
                    <a:pt x="28061" y="17212"/>
                  </a:lnTo>
                  <a:lnTo>
                    <a:pt x="28131" y="17126"/>
                  </a:lnTo>
                  <a:lnTo>
                    <a:pt x="28184" y="17040"/>
                  </a:lnTo>
                  <a:lnTo>
                    <a:pt x="28237" y="16953"/>
                  </a:lnTo>
                  <a:lnTo>
                    <a:pt x="28290" y="16867"/>
                  </a:lnTo>
                  <a:lnTo>
                    <a:pt x="28352" y="16789"/>
                  </a:lnTo>
                  <a:lnTo>
                    <a:pt x="28660" y="16444"/>
                  </a:lnTo>
                  <a:lnTo>
                    <a:pt x="28969" y="16091"/>
                  </a:lnTo>
                  <a:lnTo>
                    <a:pt x="29013" y="16142"/>
                  </a:lnTo>
                  <a:lnTo>
                    <a:pt x="29039" y="16186"/>
                  </a:lnTo>
                  <a:lnTo>
                    <a:pt x="29048" y="16229"/>
                  </a:lnTo>
                  <a:lnTo>
                    <a:pt x="29048" y="16263"/>
                  </a:lnTo>
                  <a:lnTo>
                    <a:pt x="29039" y="16306"/>
                  </a:lnTo>
                  <a:lnTo>
                    <a:pt x="29013" y="16349"/>
                  </a:lnTo>
                  <a:lnTo>
                    <a:pt x="28933" y="16470"/>
                  </a:lnTo>
                  <a:lnTo>
                    <a:pt x="28845" y="16582"/>
                  </a:lnTo>
                  <a:lnTo>
                    <a:pt x="28801" y="16643"/>
                  </a:lnTo>
                  <a:lnTo>
                    <a:pt x="28766" y="16712"/>
                  </a:lnTo>
                  <a:lnTo>
                    <a:pt x="28722" y="16815"/>
                  </a:lnTo>
                  <a:lnTo>
                    <a:pt x="28678" y="16919"/>
                  </a:lnTo>
                  <a:lnTo>
                    <a:pt x="28598" y="17135"/>
                  </a:lnTo>
                  <a:lnTo>
                    <a:pt x="28634" y="17186"/>
                  </a:lnTo>
                  <a:lnTo>
                    <a:pt x="29251" y="17091"/>
                  </a:lnTo>
                  <a:lnTo>
                    <a:pt x="29471" y="17066"/>
                  </a:lnTo>
                  <a:lnTo>
                    <a:pt x="29692" y="17040"/>
                  </a:lnTo>
                  <a:lnTo>
                    <a:pt x="30009" y="17022"/>
                  </a:lnTo>
                  <a:lnTo>
                    <a:pt x="30168" y="17014"/>
                  </a:lnTo>
                  <a:lnTo>
                    <a:pt x="30326" y="17005"/>
                  </a:lnTo>
                  <a:lnTo>
                    <a:pt x="30476" y="16979"/>
                  </a:lnTo>
                  <a:lnTo>
                    <a:pt x="30626" y="16945"/>
                  </a:lnTo>
                  <a:lnTo>
                    <a:pt x="30935" y="16884"/>
                  </a:lnTo>
                  <a:lnTo>
                    <a:pt x="31155" y="16859"/>
                  </a:lnTo>
                  <a:lnTo>
                    <a:pt x="31261" y="16841"/>
                  </a:lnTo>
                  <a:lnTo>
                    <a:pt x="31366" y="16824"/>
                  </a:lnTo>
                  <a:lnTo>
                    <a:pt x="31428" y="16807"/>
                  </a:lnTo>
                  <a:lnTo>
                    <a:pt x="31481" y="16781"/>
                  </a:lnTo>
                  <a:lnTo>
                    <a:pt x="31525" y="16746"/>
                  </a:lnTo>
                  <a:lnTo>
                    <a:pt x="31560" y="16712"/>
                  </a:lnTo>
                  <a:lnTo>
                    <a:pt x="31560" y="16695"/>
                  </a:lnTo>
                  <a:lnTo>
                    <a:pt x="31560" y="16669"/>
                  </a:lnTo>
                  <a:lnTo>
                    <a:pt x="31543" y="16626"/>
                  </a:lnTo>
                  <a:lnTo>
                    <a:pt x="31516" y="16565"/>
                  </a:lnTo>
                  <a:lnTo>
                    <a:pt x="31490" y="16513"/>
                  </a:lnTo>
                  <a:lnTo>
                    <a:pt x="31463" y="16444"/>
                  </a:lnTo>
                  <a:lnTo>
                    <a:pt x="31455" y="16401"/>
                  </a:lnTo>
                  <a:lnTo>
                    <a:pt x="31446" y="16367"/>
                  </a:lnTo>
                  <a:lnTo>
                    <a:pt x="31455" y="16168"/>
                  </a:lnTo>
                  <a:lnTo>
                    <a:pt x="31437" y="15970"/>
                  </a:lnTo>
                  <a:lnTo>
                    <a:pt x="31428" y="15875"/>
                  </a:lnTo>
                  <a:lnTo>
                    <a:pt x="31411" y="15771"/>
                  </a:lnTo>
                  <a:lnTo>
                    <a:pt x="31384" y="15677"/>
                  </a:lnTo>
                  <a:lnTo>
                    <a:pt x="31349" y="15590"/>
                  </a:lnTo>
                  <a:lnTo>
                    <a:pt x="31296" y="15478"/>
                  </a:lnTo>
                  <a:lnTo>
                    <a:pt x="31234" y="15383"/>
                  </a:lnTo>
                  <a:lnTo>
                    <a:pt x="31164" y="15280"/>
                  </a:lnTo>
                  <a:lnTo>
                    <a:pt x="31084" y="15193"/>
                  </a:lnTo>
                  <a:lnTo>
                    <a:pt x="31067" y="15159"/>
                  </a:lnTo>
                  <a:lnTo>
                    <a:pt x="31049" y="15133"/>
                  </a:lnTo>
                  <a:lnTo>
                    <a:pt x="31040" y="15107"/>
                  </a:lnTo>
                  <a:lnTo>
                    <a:pt x="31049" y="15081"/>
                  </a:lnTo>
                  <a:lnTo>
                    <a:pt x="31058" y="15055"/>
                  </a:lnTo>
                  <a:lnTo>
                    <a:pt x="31076" y="15038"/>
                  </a:lnTo>
                  <a:lnTo>
                    <a:pt x="31120" y="15012"/>
                  </a:lnTo>
                  <a:lnTo>
                    <a:pt x="31181" y="14995"/>
                  </a:lnTo>
                  <a:lnTo>
                    <a:pt x="31243" y="14978"/>
                  </a:lnTo>
                  <a:lnTo>
                    <a:pt x="31314" y="14969"/>
                  </a:lnTo>
                  <a:lnTo>
                    <a:pt x="31375" y="14969"/>
                  </a:lnTo>
                  <a:lnTo>
                    <a:pt x="31402" y="14986"/>
                  </a:lnTo>
                  <a:lnTo>
                    <a:pt x="31437" y="15012"/>
                  </a:lnTo>
                  <a:lnTo>
                    <a:pt x="31463" y="15038"/>
                  </a:lnTo>
                  <a:lnTo>
                    <a:pt x="31472" y="15064"/>
                  </a:lnTo>
                  <a:lnTo>
                    <a:pt x="31463" y="15159"/>
                  </a:lnTo>
                  <a:lnTo>
                    <a:pt x="31472" y="15245"/>
                  </a:lnTo>
                  <a:lnTo>
                    <a:pt x="31490" y="15323"/>
                  </a:lnTo>
                  <a:lnTo>
                    <a:pt x="31525" y="15401"/>
                  </a:lnTo>
                  <a:lnTo>
                    <a:pt x="31578" y="15564"/>
                  </a:lnTo>
                  <a:lnTo>
                    <a:pt x="31604" y="15651"/>
                  </a:lnTo>
                  <a:lnTo>
                    <a:pt x="31622" y="15728"/>
                  </a:lnTo>
                  <a:lnTo>
                    <a:pt x="31631" y="15780"/>
                  </a:lnTo>
                  <a:lnTo>
                    <a:pt x="31649" y="15832"/>
                  </a:lnTo>
                  <a:lnTo>
                    <a:pt x="31657" y="15884"/>
                  </a:lnTo>
                  <a:lnTo>
                    <a:pt x="31657" y="15927"/>
                  </a:lnTo>
                  <a:lnTo>
                    <a:pt x="31649" y="16004"/>
                  </a:lnTo>
                  <a:lnTo>
                    <a:pt x="31649" y="16082"/>
                  </a:lnTo>
                  <a:lnTo>
                    <a:pt x="31657" y="16151"/>
                  </a:lnTo>
                  <a:lnTo>
                    <a:pt x="31675" y="16229"/>
                  </a:lnTo>
                  <a:lnTo>
                    <a:pt x="31719" y="16367"/>
                  </a:lnTo>
                  <a:lnTo>
                    <a:pt x="31763" y="16513"/>
                  </a:lnTo>
                  <a:lnTo>
                    <a:pt x="31807" y="16729"/>
                  </a:lnTo>
                  <a:lnTo>
                    <a:pt x="31860" y="16738"/>
                  </a:lnTo>
                  <a:lnTo>
                    <a:pt x="31913" y="16738"/>
                  </a:lnTo>
                  <a:lnTo>
                    <a:pt x="31957" y="16729"/>
                  </a:lnTo>
                  <a:lnTo>
                    <a:pt x="32001" y="16703"/>
                  </a:lnTo>
                  <a:lnTo>
                    <a:pt x="32036" y="16677"/>
                  </a:lnTo>
                  <a:lnTo>
                    <a:pt x="32063" y="16643"/>
                  </a:lnTo>
                  <a:lnTo>
                    <a:pt x="32125" y="16574"/>
                  </a:lnTo>
                  <a:lnTo>
                    <a:pt x="32239" y="16470"/>
                  </a:lnTo>
                  <a:lnTo>
                    <a:pt x="32345" y="16375"/>
                  </a:lnTo>
                  <a:lnTo>
                    <a:pt x="32468" y="16298"/>
                  </a:lnTo>
                  <a:lnTo>
                    <a:pt x="32592" y="16237"/>
                  </a:lnTo>
                  <a:lnTo>
                    <a:pt x="32724" y="16194"/>
                  </a:lnTo>
                  <a:lnTo>
                    <a:pt x="32856" y="16168"/>
                  </a:lnTo>
                  <a:lnTo>
                    <a:pt x="33006" y="16151"/>
                  </a:lnTo>
                  <a:lnTo>
                    <a:pt x="33156" y="16160"/>
                  </a:lnTo>
                  <a:lnTo>
                    <a:pt x="33174" y="16160"/>
                  </a:lnTo>
                  <a:lnTo>
                    <a:pt x="33191" y="16177"/>
                  </a:lnTo>
                  <a:lnTo>
                    <a:pt x="33218" y="16203"/>
                  </a:lnTo>
                  <a:lnTo>
                    <a:pt x="33412" y="16436"/>
                  </a:lnTo>
                  <a:lnTo>
                    <a:pt x="33509" y="16557"/>
                  </a:lnTo>
                  <a:lnTo>
                    <a:pt x="33606" y="16669"/>
                  </a:lnTo>
                  <a:lnTo>
                    <a:pt x="33650" y="16712"/>
                  </a:lnTo>
                  <a:lnTo>
                    <a:pt x="33703" y="16738"/>
                  </a:lnTo>
                  <a:lnTo>
                    <a:pt x="33747" y="16755"/>
                  </a:lnTo>
                  <a:lnTo>
                    <a:pt x="33791" y="16755"/>
                  </a:lnTo>
                  <a:lnTo>
                    <a:pt x="33844" y="16746"/>
                  </a:lnTo>
                  <a:lnTo>
                    <a:pt x="33888" y="16729"/>
                  </a:lnTo>
                  <a:lnTo>
                    <a:pt x="33941" y="16695"/>
                  </a:lnTo>
                  <a:lnTo>
                    <a:pt x="33985" y="16660"/>
                  </a:lnTo>
                  <a:lnTo>
                    <a:pt x="34187" y="16479"/>
                  </a:lnTo>
                  <a:lnTo>
                    <a:pt x="34390" y="16306"/>
                  </a:lnTo>
                  <a:lnTo>
                    <a:pt x="34443" y="16280"/>
                  </a:lnTo>
                  <a:lnTo>
                    <a:pt x="34496" y="16255"/>
                  </a:lnTo>
                  <a:lnTo>
                    <a:pt x="34558" y="16237"/>
                  </a:lnTo>
                  <a:lnTo>
                    <a:pt x="34619" y="16229"/>
                  </a:lnTo>
                  <a:lnTo>
                    <a:pt x="34672" y="16229"/>
                  </a:lnTo>
                  <a:lnTo>
                    <a:pt x="34725" y="16246"/>
                  </a:lnTo>
                  <a:lnTo>
                    <a:pt x="34778" y="16263"/>
                  </a:lnTo>
                  <a:lnTo>
                    <a:pt x="34813" y="16289"/>
                  </a:lnTo>
                  <a:lnTo>
                    <a:pt x="34875" y="16358"/>
                  </a:lnTo>
                  <a:lnTo>
                    <a:pt x="34902" y="16393"/>
                  </a:lnTo>
                  <a:lnTo>
                    <a:pt x="34919" y="16436"/>
                  </a:lnTo>
                  <a:lnTo>
                    <a:pt x="34937" y="16470"/>
                  </a:lnTo>
                  <a:lnTo>
                    <a:pt x="34946" y="16522"/>
                  </a:lnTo>
                  <a:lnTo>
                    <a:pt x="34937" y="16565"/>
                  </a:lnTo>
                  <a:lnTo>
                    <a:pt x="34928" y="16617"/>
                  </a:lnTo>
                  <a:lnTo>
                    <a:pt x="34919" y="16651"/>
                  </a:lnTo>
                  <a:lnTo>
                    <a:pt x="34928" y="16677"/>
                  </a:lnTo>
                  <a:lnTo>
                    <a:pt x="34928" y="16686"/>
                  </a:lnTo>
                  <a:lnTo>
                    <a:pt x="35025" y="16772"/>
                  </a:lnTo>
                  <a:lnTo>
                    <a:pt x="35122" y="16867"/>
                  </a:lnTo>
                  <a:lnTo>
                    <a:pt x="35166" y="16910"/>
                  </a:lnTo>
                  <a:lnTo>
                    <a:pt x="35219" y="16945"/>
                  </a:lnTo>
                  <a:lnTo>
                    <a:pt x="35272" y="16971"/>
                  </a:lnTo>
                  <a:lnTo>
                    <a:pt x="35325" y="16988"/>
                  </a:lnTo>
                  <a:lnTo>
                    <a:pt x="35386" y="17005"/>
                  </a:lnTo>
                  <a:lnTo>
                    <a:pt x="35448" y="17005"/>
                  </a:lnTo>
                  <a:lnTo>
                    <a:pt x="35519" y="16997"/>
                  </a:lnTo>
                  <a:lnTo>
                    <a:pt x="35580" y="16988"/>
                  </a:lnTo>
                  <a:lnTo>
                    <a:pt x="35721" y="16962"/>
                  </a:lnTo>
                  <a:lnTo>
                    <a:pt x="35854" y="16936"/>
                  </a:lnTo>
                  <a:lnTo>
                    <a:pt x="35862" y="16928"/>
                  </a:lnTo>
                  <a:lnTo>
                    <a:pt x="35880" y="16910"/>
                  </a:lnTo>
                  <a:lnTo>
                    <a:pt x="35898" y="16859"/>
                  </a:lnTo>
                  <a:lnTo>
                    <a:pt x="35915" y="16807"/>
                  </a:lnTo>
                  <a:lnTo>
                    <a:pt x="35915" y="16781"/>
                  </a:lnTo>
                  <a:lnTo>
                    <a:pt x="35907" y="16764"/>
                  </a:lnTo>
                  <a:lnTo>
                    <a:pt x="35889" y="16695"/>
                  </a:lnTo>
                  <a:lnTo>
                    <a:pt x="35880" y="16634"/>
                  </a:lnTo>
                  <a:lnTo>
                    <a:pt x="35889" y="16574"/>
                  </a:lnTo>
                  <a:lnTo>
                    <a:pt x="35898" y="16513"/>
                  </a:lnTo>
                  <a:lnTo>
                    <a:pt x="35942" y="16393"/>
                  </a:lnTo>
                  <a:lnTo>
                    <a:pt x="35977" y="16280"/>
                  </a:lnTo>
                  <a:lnTo>
                    <a:pt x="36003" y="16237"/>
                  </a:lnTo>
                  <a:lnTo>
                    <a:pt x="36039" y="16194"/>
                  </a:lnTo>
                  <a:lnTo>
                    <a:pt x="36109" y="16108"/>
                  </a:lnTo>
                  <a:lnTo>
                    <a:pt x="36180" y="16142"/>
                  </a:lnTo>
                  <a:lnTo>
                    <a:pt x="36233" y="16186"/>
                  </a:lnTo>
                  <a:lnTo>
                    <a:pt x="36277" y="16237"/>
                  </a:lnTo>
                  <a:lnTo>
                    <a:pt x="36303" y="16289"/>
                  </a:lnTo>
                  <a:lnTo>
                    <a:pt x="36312" y="16349"/>
                  </a:lnTo>
                  <a:lnTo>
                    <a:pt x="36303" y="16401"/>
                  </a:lnTo>
                  <a:lnTo>
                    <a:pt x="36286" y="16462"/>
                  </a:lnTo>
                  <a:lnTo>
                    <a:pt x="36242" y="16522"/>
                  </a:lnTo>
                  <a:lnTo>
                    <a:pt x="36206" y="16565"/>
                  </a:lnTo>
                  <a:lnTo>
                    <a:pt x="36180" y="16608"/>
                  </a:lnTo>
                  <a:lnTo>
                    <a:pt x="36162" y="16651"/>
                  </a:lnTo>
                  <a:lnTo>
                    <a:pt x="36145" y="16695"/>
                  </a:lnTo>
                  <a:lnTo>
                    <a:pt x="36136" y="16789"/>
                  </a:lnTo>
                  <a:lnTo>
                    <a:pt x="36145" y="16876"/>
                  </a:lnTo>
                  <a:lnTo>
                    <a:pt x="36153" y="17031"/>
                  </a:lnTo>
                  <a:lnTo>
                    <a:pt x="36180" y="17178"/>
                  </a:lnTo>
                  <a:lnTo>
                    <a:pt x="36189" y="17212"/>
                  </a:lnTo>
                  <a:lnTo>
                    <a:pt x="36224" y="17238"/>
                  </a:lnTo>
                  <a:lnTo>
                    <a:pt x="36259" y="17255"/>
                  </a:lnTo>
                  <a:lnTo>
                    <a:pt x="36303" y="17264"/>
                  </a:lnTo>
                  <a:lnTo>
                    <a:pt x="36347" y="17264"/>
                  </a:lnTo>
                  <a:lnTo>
                    <a:pt x="36400" y="17247"/>
                  </a:lnTo>
                  <a:lnTo>
                    <a:pt x="36444" y="17229"/>
                  </a:lnTo>
                  <a:lnTo>
                    <a:pt x="36480" y="17204"/>
                  </a:lnTo>
                  <a:lnTo>
                    <a:pt x="36709" y="16928"/>
                  </a:lnTo>
                  <a:lnTo>
                    <a:pt x="36938" y="16660"/>
                  </a:lnTo>
                  <a:lnTo>
                    <a:pt x="37255" y="16289"/>
                  </a:lnTo>
                  <a:lnTo>
                    <a:pt x="37264" y="16600"/>
                  </a:lnTo>
                  <a:lnTo>
                    <a:pt x="37264" y="16746"/>
                  </a:lnTo>
                  <a:lnTo>
                    <a:pt x="37255" y="16884"/>
                  </a:lnTo>
                  <a:lnTo>
                    <a:pt x="37247" y="16910"/>
                  </a:lnTo>
                  <a:lnTo>
                    <a:pt x="37229" y="16936"/>
                  </a:lnTo>
                  <a:lnTo>
                    <a:pt x="37194" y="16988"/>
                  </a:lnTo>
                  <a:lnTo>
                    <a:pt x="37097" y="17091"/>
                  </a:lnTo>
                  <a:lnTo>
                    <a:pt x="37044" y="17152"/>
                  </a:lnTo>
                  <a:lnTo>
                    <a:pt x="37008" y="17221"/>
                  </a:lnTo>
                  <a:lnTo>
                    <a:pt x="36991" y="17290"/>
                  </a:lnTo>
                  <a:lnTo>
                    <a:pt x="36982" y="17359"/>
                  </a:lnTo>
                  <a:lnTo>
                    <a:pt x="36982" y="17428"/>
                  </a:lnTo>
                  <a:lnTo>
                    <a:pt x="37008" y="17497"/>
                  </a:lnTo>
                  <a:lnTo>
                    <a:pt x="37044" y="17557"/>
                  </a:lnTo>
                  <a:lnTo>
                    <a:pt x="37097" y="17626"/>
                  </a:lnTo>
                  <a:lnTo>
                    <a:pt x="37282" y="17833"/>
                  </a:lnTo>
                  <a:lnTo>
                    <a:pt x="37379" y="17928"/>
                  </a:lnTo>
                  <a:lnTo>
                    <a:pt x="37485" y="18023"/>
                  </a:lnTo>
                  <a:lnTo>
                    <a:pt x="37493" y="18032"/>
                  </a:lnTo>
                  <a:lnTo>
                    <a:pt x="37520" y="18040"/>
                  </a:lnTo>
                  <a:lnTo>
                    <a:pt x="37573" y="18040"/>
                  </a:lnTo>
                  <a:lnTo>
                    <a:pt x="37626" y="18032"/>
                  </a:lnTo>
                  <a:lnTo>
                    <a:pt x="37670" y="18006"/>
                  </a:lnTo>
                  <a:lnTo>
                    <a:pt x="37767" y="17937"/>
                  </a:lnTo>
                  <a:lnTo>
                    <a:pt x="37811" y="17920"/>
                  </a:lnTo>
                  <a:lnTo>
                    <a:pt x="37855" y="17902"/>
                  </a:lnTo>
                  <a:lnTo>
                    <a:pt x="37908" y="17902"/>
                  </a:lnTo>
                  <a:lnTo>
                    <a:pt x="37961" y="17911"/>
                  </a:lnTo>
                  <a:lnTo>
                    <a:pt x="38013" y="17928"/>
                  </a:lnTo>
                  <a:lnTo>
                    <a:pt x="38066" y="17971"/>
                  </a:lnTo>
                  <a:lnTo>
                    <a:pt x="38084" y="17980"/>
                  </a:lnTo>
                  <a:lnTo>
                    <a:pt x="38110" y="17980"/>
                  </a:lnTo>
                  <a:lnTo>
                    <a:pt x="38172" y="17971"/>
                  </a:lnTo>
                  <a:lnTo>
                    <a:pt x="38234" y="17954"/>
                  </a:lnTo>
                  <a:lnTo>
                    <a:pt x="38278" y="17920"/>
                  </a:lnTo>
                  <a:lnTo>
                    <a:pt x="38410" y="17816"/>
                  </a:lnTo>
                  <a:lnTo>
                    <a:pt x="38534" y="17713"/>
                  </a:lnTo>
                  <a:lnTo>
                    <a:pt x="38772" y="17497"/>
                  </a:lnTo>
                  <a:lnTo>
                    <a:pt x="38789" y="17471"/>
                  </a:lnTo>
                  <a:lnTo>
                    <a:pt x="38807" y="17445"/>
                  </a:lnTo>
                  <a:lnTo>
                    <a:pt x="38816" y="17411"/>
                  </a:lnTo>
                  <a:lnTo>
                    <a:pt x="38816" y="17385"/>
                  </a:lnTo>
                  <a:lnTo>
                    <a:pt x="38798" y="17342"/>
                  </a:lnTo>
                  <a:lnTo>
                    <a:pt x="38789" y="17307"/>
                  </a:lnTo>
                  <a:lnTo>
                    <a:pt x="38789" y="17273"/>
                  </a:lnTo>
                  <a:lnTo>
                    <a:pt x="38798" y="17247"/>
                  </a:lnTo>
                  <a:lnTo>
                    <a:pt x="38816" y="17195"/>
                  </a:lnTo>
                  <a:lnTo>
                    <a:pt x="38851" y="17152"/>
                  </a:lnTo>
                  <a:lnTo>
                    <a:pt x="38904" y="17117"/>
                  </a:lnTo>
                  <a:lnTo>
                    <a:pt x="38948" y="17083"/>
                  </a:lnTo>
                  <a:lnTo>
                    <a:pt x="39001" y="17048"/>
                  </a:lnTo>
                  <a:lnTo>
                    <a:pt x="39045" y="17014"/>
                  </a:lnTo>
                  <a:lnTo>
                    <a:pt x="39080" y="16997"/>
                  </a:lnTo>
                  <a:lnTo>
                    <a:pt x="39115" y="16979"/>
                  </a:lnTo>
                  <a:lnTo>
                    <a:pt x="39186" y="16953"/>
                  </a:lnTo>
                  <a:lnTo>
                    <a:pt x="39212" y="16936"/>
                  </a:lnTo>
                  <a:lnTo>
                    <a:pt x="39239" y="16910"/>
                  </a:lnTo>
                  <a:lnTo>
                    <a:pt x="39248" y="16867"/>
                  </a:lnTo>
                  <a:lnTo>
                    <a:pt x="39248" y="16824"/>
                  </a:lnTo>
                  <a:lnTo>
                    <a:pt x="39221" y="16755"/>
                  </a:lnTo>
                  <a:lnTo>
                    <a:pt x="39186" y="16695"/>
                  </a:lnTo>
                  <a:lnTo>
                    <a:pt x="39098" y="16574"/>
                  </a:lnTo>
                  <a:lnTo>
                    <a:pt x="39036" y="16488"/>
                  </a:lnTo>
                  <a:lnTo>
                    <a:pt x="38966" y="16410"/>
                  </a:lnTo>
                  <a:lnTo>
                    <a:pt x="38877" y="16341"/>
                  </a:lnTo>
                  <a:lnTo>
                    <a:pt x="38780" y="16289"/>
                  </a:lnTo>
                  <a:lnTo>
                    <a:pt x="38745" y="16263"/>
                  </a:lnTo>
                  <a:lnTo>
                    <a:pt x="38719" y="16229"/>
                  </a:lnTo>
                  <a:lnTo>
                    <a:pt x="38701" y="16177"/>
                  </a:lnTo>
                  <a:lnTo>
                    <a:pt x="38683" y="16125"/>
                  </a:lnTo>
                  <a:lnTo>
                    <a:pt x="38675" y="16056"/>
                  </a:lnTo>
                  <a:lnTo>
                    <a:pt x="38666" y="15987"/>
                  </a:lnTo>
                  <a:lnTo>
                    <a:pt x="38666" y="15832"/>
                  </a:lnTo>
                  <a:lnTo>
                    <a:pt x="38736" y="15849"/>
                  </a:lnTo>
                  <a:lnTo>
                    <a:pt x="38798" y="15875"/>
                  </a:lnTo>
                  <a:lnTo>
                    <a:pt x="38851" y="15910"/>
                  </a:lnTo>
                  <a:lnTo>
                    <a:pt x="38904" y="15944"/>
                  </a:lnTo>
                  <a:lnTo>
                    <a:pt x="39001" y="16030"/>
                  </a:lnTo>
                  <a:lnTo>
                    <a:pt x="39098" y="16125"/>
                  </a:lnTo>
                  <a:lnTo>
                    <a:pt x="39239" y="16280"/>
                  </a:lnTo>
                  <a:lnTo>
                    <a:pt x="39318" y="16349"/>
                  </a:lnTo>
                  <a:lnTo>
                    <a:pt x="39398" y="16419"/>
                  </a:lnTo>
                  <a:lnTo>
                    <a:pt x="39433" y="16436"/>
                  </a:lnTo>
                  <a:lnTo>
                    <a:pt x="39521" y="16436"/>
                  </a:lnTo>
                  <a:lnTo>
                    <a:pt x="39556" y="16419"/>
                  </a:lnTo>
                  <a:lnTo>
                    <a:pt x="39609" y="16367"/>
                  </a:lnTo>
                  <a:lnTo>
                    <a:pt x="39653" y="16306"/>
                  </a:lnTo>
                  <a:lnTo>
                    <a:pt x="39741" y="16186"/>
                  </a:lnTo>
                  <a:lnTo>
                    <a:pt x="39768" y="16134"/>
                  </a:lnTo>
                  <a:lnTo>
                    <a:pt x="39777" y="16091"/>
                  </a:lnTo>
                  <a:lnTo>
                    <a:pt x="39777" y="16048"/>
                  </a:lnTo>
                  <a:lnTo>
                    <a:pt x="39759" y="16004"/>
                  </a:lnTo>
                  <a:lnTo>
                    <a:pt x="39724" y="15970"/>
                  </a:lnTo>
                  <a:lnTo>
                    <a:pt x="39680" y="15927"/>
                  </a:lnTo>
                  <a:lnTo>
                    <a:pt x="39627" y="15892"/>
                  </a:lnTo>
                  <a:lnTo>
                    <a:pt x="39556" y="15849"/>
                  </a:lnTo>
                  <a:lnTo>
                    <a:pt x="39468" y="15797"/>
                  </a:lnTo>
                  <a:lnTo>
                    <a:pt x="39380" y="15737"/>
                  </a:lnTo>
                  <a:lnTo>
                    <a:pt x="39212" y="15616"/>
                  </a:lnTo>
                  <a:lnTo>
                    <a:pt x="39159" y="15564"/>
                  </a:lnTo>
                  <a:lnTo>
                    <a:pt x="39142" y="15539"/>
                  </a:lnTo>
                  <a:lnTo>
                    <a:pt x="39124" y="15504"/>
                  </a:lnTo>
                  <a:lnTo>
                    <a:pt x="39124" y="15478"/>
                  </a:lnTo>
                  <a:lnTo>
                    <a:pt x="39124" y="15444"/>
                  </a:lnTo>
                  <a:lnTo>
                    <a:pt x="39142" y="15409"/>
                  </a:lnTo>
                  <a:lnTo>
                    <a:pt x="39159" y="15375"/>
                  </a:lnTo>
                  <a:lnTo>
                    <a:pt x="39186" y="15340"/>
                  </a:lnTo>
                  <a:lnTo>
                    <a:pt x="39221" y="15323"/>
                  </a:lnTo>
                  <a:lnTo>
                    <a:pt x="39265" y="15306"/>
                  </a:lnTo>
                  <a:lnTo>
                    <a:pt x="39345" y="15306"/>
                  </a:lnTo>
                  <a:lnTo>
                    <a:pt x="39389" y="15314"/>
                  </a:lnTo>
                  <a:lnTo>
                    <a:pt x="39424" y="15331"/>
                  </a:lnTo>
                  <a:lnTo>
                    <a:pt x="39468" y="15357"/>
                  </a:lnTo>
                  <a:lnTo>
                    <a:pt x="39671" y="15530"/>
                  </a:lnTo>
                  <a:lnTo>
                    <a:pt x="39874" y="15711"/>
                  </a:lnTo>
                  <a:lnTo>
                    <a:pt x="39900" y="15728"/>
                  </a:lnTo>
                  <a:lnTo>
                    <a:pt x="39935" y="15746"/>
                  </a:lnTo>
                  <a:lnTo>
                    <a:pt x="39971" y="15754"/>
                  </a:lnTo>
                  <a:lnTo>
                    <a:pt x="40006" y="15754"/>
                  </a:lnTo>
                  <a:lnTo>
                    <a:pt x="40032" y="15737"/>
                  </a:lnTo>
                  <a:lnTo>
                    <a:pt x="40050" y="15711"/>
                  </a:lnTo>
                  <a:lnTo>
                    <a:pt x="40085" y="15651"/>
                  </a:lnTo>
                  <a:lnTo>
                    <a:pt x="40120" y="15539"/>
                  </a:lnTo>
                  <a:lnTo>
                    <a:pt x="40164" y="15426"/>
                  </a:lnTo>
                  <a:lnTo>
                    <a:pt x="40191" y="15375"/>
                  </a:lnTo>
                  <a:lnTo>
                    <a:pt x="40217" y="15331"/>
                  </a:lnTo>
                  <a:lnTo>
                    <a:pt x="40261" y="15288"/>
                  </a:lnTo>
                  <a:lnTo>
                    <a:pt x="40314" y="15254"/>
                  </a:lnTo>
                  <a:lnTo>
                    <a:pt x="40367" y="15228"/>
                  </a:lnTo>
                  <a:lnTo>
                    <a:pt x="40429" y="15228"/>
                  </a:lnTo>
                  <a:lnTo>
                    <a:pt x="40491" y="15237"/>
                  </a:lnTo>
                  <a:lnTo>
                    <a:pt x="40544" y="15262"/>
                  </a:lnTo>
                  <a:lnTo>
                    <a:pt x="40596" y="15297"/>
                  </a:lnTo>
                  <a:lnTo>
                    <a:pt x="40641" y="15349"/>
                  </a:lnTo>
                  <a:lnTo>
                    <a:pt x="40676" y="15401"/>
                  </a:lnTo>
                  <a:lnTo>
                    <a:pt x="40685" y="15452"/>
                  </a:lnTo>
                  <a:lnTo>
                    <a:pt x="40693" y="15547"/>
                  </a:lnTo>
                  <a:lnTo>
                    <a:pt x="40685" y="15642"/>
                  </a:lnTo>
                  <a:lnTo>
                    <a:pt x="40667" y="15737"/>
                  </a:lnTo>
                  <a:lnTo>
                    <a:pt x="40632" y="15823"/>
                  </a:lnTo>
                  <a:lnTo>
                    <a:pt x="40561" y="16004"/>
                  </a:lnTo>
                  <a:lnTo>
                    <a:pt x="40535" y="16091"/>
                  </a:lnTo>
                  <a:lnTo>
                    <a:pt x="40508" y="16177"/>
                  </a:lnTo>
                  <a:lnTo>
                    <a:pt x="40473" y="16306"/>
                  </a:lnTo>
                  <a:lnTo>
                    <a:pt x="40429" y="16436"/>
                  </a:lnTo>
                  <a:lnTo>
                    <a:pt x="40341" y="16686"/>
                  </a:lnTo>
                  <a:lnTo>
                    <a:pt x="40261" y="16859"/>
                  </a:lnTo>
                  <a:lnTo>
                    <a:pt x="40217" y="16945"/>
                  </a:lnTo>
                  <a:lnTo>
                    <a:pt x="40173" y="17022"/>
                  </a:lnTo>
                  <a:lnTo>
                    <a:pt x="39874" y="17445"/>
                  </a:lnTo>
                  <a:lnTo>
                    <a:pt x="39715" y="17661"/>
                  </a:lnTo>
                  <a:lnTo>
                    <a:pt x="39565" y="17877"/>
                  </a:lnTo>
                  <a:lnTo>
                    <a:pt x="39494" y="17997"/>
                  </a:lnTo>
                  <a:lnTo>
                    <a:pt x="39424" y="18118"/>
                  </a:lnTo>
                  <a:lnTo>
                    <a:pt x="39345" y="18230"/>
                  </a:lnTo>
                  <a:lnTo>
                    <a:pt x="39292" y="18282"/>
                  </a:lnTo>
                  <a:lnTo>
                    <a:pt x="39239" y="18334"/>
                  </a:lnTo>
                  <a:lnTo>
                    <a:pt x="39195" y="18386"/>
                  </a:lnTo>
                  <a:lnTo>
                    <a:pt x="39159" y="18437"/>
                  </a:lnTo>
                  <a:lnTo>
                    <a:pt x="39142" y="18489"/>
                  </a:lnTo>
                  <a:lnTo>
                    <a:pt x="39124" y="18549"/>
                  </a:lnTo>
                  <a:lnTo>
                    <a:pt x="39115" y="18618"/>
                  </a:lnTo>
                  <a:lnTo>
                    <a:pt x="39115" y="18679"/>
                  </a:lnTo>
                  <a:lnTo>
                    <a:pt x="39124" y="18748"/>
                  </a:lnTo>
                  <a:lnTo>
                    <a:pt x="39133" y="18808"/>
                  </a:lnTo>
                  <a:lnTo>
                    <a:pt x="39159" y="18860"/>
                  </a:lnTo>
                  <a:lnTo>
                    <a:pt x="39186" y="18903"/>
                  </a:lnTo>
                  <a:lnTo>
                    <a:pt x="39221" y="18946"/>
                  </a:lnTo>
                  <a:lnTo>
                    <a:pt x="39256" y="18981"/>
                  </a:lnTo>
                  <a:lnTo>
                    <a:pt x="39301" y="19007"/>
                  </a:lnTo>
                  <a:lnTo>
                    <a:pt x="39353" y="19033"/>
                  </a:lnTo>
                  <a:lnTo>
                    <a:pt x="39406" y="19041"/>
                  </a:lnTo>
                  <a:lnTo>
                    <a:pt x="39468" y="19050"/>
                  </a:lnTo>
                  <a:lnTo>
                    <a:pt x="40729" y="19041"/>
                  </a:lnTo>
                  <a:lnTo>
                    <a:pt x="40887" y="19041"/>
                  </a:lnTo>
                  <a:lnTo>
                    <a:pt x="40958" y="19050"/>
                  </a:lnTo>
                  <a:lnTo>
                    <a:pt x="41028" y="19041"/>
                  </a:lnTo>
                  <a:lnTo>
                    <a:pt x="41108" y="19033"/>
                  </a:lnTo>
                  <a:lnTo>
                    <a:pt x="41169" y="19024"/>
                  </a:lnTo>
                  <a:lnTo>
                    <a:pt x="41311" y="18981"/>
                  </a:lnTo>
                  <a:lnTo>
                    <a:pt x="41452" y="18929"/>
                  </a:lnTo>
                  <a:lnTo>
                    <a:pt x="41601" y="18860"/>
                  </a:lnTo>
                  <a:lnTo>
                    <a:pt x="41734" y="18782"/>
                  </a:lnTo>
                  <a:lnTo>
                    <a:pt x="41857" y="18696"/>
                  </a:lnTo>
                  <a:lnTo>
                    <a:pt x="41972" y="18593"/>
                  </a:lnTo>
                  <a:lnTo>
                    <a:pt x="42201" y="18386"/>
                  </a:lnTo>
                  <a:lnTo>
                    <a:pt x="42421" y="18178"/>
                  </a:lnTo>
                  <a:lnTo>
                    <a:pt x="42518" y="18101"/>
                  </a:lnTo>
                  <a:lnTo>
                    <a:pt x="42518" y="17040"/>
                  </a:lnTo>
                  <a:lnTo>
                    <a:pt x="42448" y="16936"/>
                  </a:lnTo>
                  <a:lnTo>
                    <a:pt x="42421" y="16884"/>
                  </a:lnTo>
                  <a:lnTo>
                    <a:pt x="42395" y="16824"/>
                  </a:lnTo>
                  <a:lnTo>
                    <a:pt x="42271" y="16513"/>
                  </a:lnTo>
                  <a:lnTo>
                    <a:pt x="42157" y="16194"/>
                  </a:lnTo>
                  <a:lnTo>
                    <a:pt x="42033" y="15840"/>
                  </a:lnTo>
                  <a:lnTo>
                    <a:pt x="41901" y="15495"/>
                  </a:lnTo>
                  <a:lnTo>
                    <a:pt x="41778" y="15211"/>
                  </a:lnTo>
                  <a:lnTo>
                    <a:pt x="41646" y="14935"/>
                  </a:lnTo>
                  <a:lnTo>
                    <a:pt x="41610" y="14883"/>
                  </a:lnTo>
                  <a:lnTo>
                    <a:pt x="41575" y="14840"/>
                  </a:lnTo>
                  <a:lnTo>
                    <a:pt x="41549" y="14788"/>
                  </a:lnTo>
                  <a:lnTo>
                    <a:pt x="41522" y="14745"/>
                  </a:lnTo>
                  <a:lnTo>
                    <a:pt x="41443" y="14495"/>
                  </a:lnTo>
                  <a:lnTo>
                    <a:pt x="41381" y="14253"/>
                  </a:lnTo>
                  <a:lnTo>
                    <a:pt x="41284" y="13943"/>
                  </a:lnTo>
                  <a:lnTo>
                    <a:pt x="41249" y="13787"/>
                  </a:lnTo>
                  <a:lnTo>
                    <a:pt x="41214" y="13632"/>
                  </a:lnTo>
                  <a:lnTo>
                    <a:pt x="41196" y="13546"/>
                  </a:lnTo>
                  <a:lnTo>
                    <a:pt x="41169" y="13468"/>
                  </a:lnTo>
                  <a:lnTo>
                    <a:pt x="41134" y="13390"/>
                  </a:lnTo>
                  <a:lnTo>
                    <a:pt x="41090" y="13313"/>
                  </a:lnTo>
                  <a:lnTo>
                    <a:pt x="41002" y="13166"/>
                  </a:lnTo>
                  <a:lnTo>
                    <a:pt x="40958" y="13088"/>
                  </a:lnTo>
                  <a:lnTo>
                    <a:pt x="40923" y="13011"/>
                  </a:lnTo>
                  <a:lnTo>
                    <a:pt x="41108" y="12873"/>
                  </a:lnTo>
                  <a:lnTo>
                    <a:pt x="41011" y="12804"/>
                  </a:lnTo>
                  <a:lnTo>
                    <a:pt x="40931" y="12743"/>
                  </a:lnTo>
                  <a:lnTo>
                    <a:pt x="40843" y="12666"/>
                  </a:lnTo>
                  <a:lnTo>
                    <a:pt x="40808" y="12623"/>
                  </a:lnTo>
                  <a:lnTo>
                    <a:pt x="40782" y="12571"/>
                  </a:lnTo>
                  <a:lnTo>
                    <a:pt x="40764" y="12528"/>
                  </a:lnTo>
                  <a:lnTo>
                    <a:pt x="40773" y="12493"/>
                  </a:lnTo>
                  <a:lnTo>
                    <a:pt x="40790" y="12459"/>
                  </a:lnTo>
                  <a:lnTo>
                    <a:pt x="40817" y="12441"/>
                  </a:lnTo>
                  <a:lnTo>
                    <a:pt x="40879" y="12407"/>
                  </a:lnTo>
                  <a:lnTo>
                    <a:pt x="40914" y="12390"/>
                  </a:lnTo>
                  <a:lnTo>
                    <a:pt x="40940" y="12364"/>
                  </a:lnTo>
                  <a:lnTo>
                    <a:pt x="40976" y="12329"/>
                  </a:lnTo>
                  <a:lnTo>
                    <a:pt x="41002" y="12286"/>
                  </a:lnTo>
                  <a:lnTo>
                    <a:pt x="41020" y="12252"/>
                  </a:lnTo>
                  <a:lnTo>
                    <a:pt x="41028" y="12234"/>
                  </a:lnTo>
                  <a:lnTo>
                    <a:pt x="41020" y="12226"/>
                  </a:lnTo>
                  <a:lnTo>
                    <a:pt x="40993" y="12165"/>
                  </a:lnTo>
                  <a:lnTo>
                    <a:pt x="40984" y="12114"/>
                  </a:lnTo>
                  <a:lnTo>
                    <a:pt x="40984" y="12070"/>
                  </a:lnTo>
                  <a:lnTo>
                    <a:pt x="41011" y="12027"/>
                  </a:lnTo>
                  <a:lnTo>
                    <a:pt x="41037" y="11993"/>
                  </a:lnTo>
                  <a:lnTo>
                    <a:pt x="41072" y="11958"/>
                  </a:lnTo>
                  <a:lnTo>
                    <a:pt x="41143" y="11906"/>
                  </a:lnTo>
                  <a:lnTo>
                    <a:pt x="41346" y="11743"/>
                  </a:lnTo>
                  <a:lnTo>
                    <a:pt x="41557" y="11587"/>
                  </a:lnTo>
                  <a:lnTo>
                    <a:pt x="41972" y="11268"/>
                  </a:lnTo>
                  <a:lnTo>
                    <a:pt x="42033" y="11208"/>
                  </a:lnTo>
                  <a:lnTo>
                    <a:pt x="42113" y="11121"/>
                  </a:lnTo>
                  <a:lnTo>
                    <a:pt x="41972" y="11121"/>
                  </a:lnTo>
                  <a:lnTo>
                    <a:pt x="41963" y="11130"/>
                  </a:lnTo>
                  <a:lnTo>
                    <a:pt x="41919" y="11190"/>
                  </a:lnTo>
                  <a:lnTo>
                    <a:pt x="41875" y="11242"/>
                  </a:lnTo>
                  <a:lnTo>
                    <a:pt x="41822" y="11277"/>
                  </a:lnTo>
                  <a:lnTo>
                    <a:pt x="41769" y="11311"/>
                  </a:lnTo>
                  <a:lnTo>
                    <a:pt x="41646" y="11363"/>
                  </a:lnTo>
                  <a:lnTo>
                    <a:pt x="41522" y="11415"/>
                  </a:lnTo>
                  <a:lnTo>
                    <a:pt x="41496" y="11432"/>
                  </a:lnTo>
                  <a:lnTo>
                    <a:pt x="41469" y="11449"/>
                  </a:lnTo>
                  <a:lnTo>
                    <a:pt x="41425" y="11492"/>
                  </a:lnTo>
                  <a:lnTo>
                    <a:pt x="41319" y="11622"/>
                  </a:lnTo>
                  <a:lnTo>
                    <a:pt x="41266" y="11674"/>
                  </a:lnTo>
                  <a:lnTo>
                    <a:pt x="41205" y="11725"/>
                  </a:lnTo>
                  <a:lnTo>
                    <a:pt x="41108" y="11794"/>
                  </a:lnTo>
                  <a:lnTo>
                    <a:pt x="41002" y="11855"/>
                  </a:lnTo>
                  <a:lnTo>
                    <a:pt x="40790" y="11976"/>
                  </a:lnTo>
                  <a:lnTo>
                    <a:pt x="40720" y="11924"/>
                  </a:lnTo>
                  <a:lnTo>
                    <a:pt x="40685" y="11906"/>
                  </a:lnTo>
                  <a:lnTo>
                    <a:pt x="40649" y="11889"/>
                  </a:lnTo>
                  <a:lnTo>
                    <a:pt x="40570" y="11881"/>
                  </a:lnTo>
                  <a:lnTo>
                    <a:pt x="40491" y="11872"/>
                  </a:lnTo>
                  <a:lnTo>
                    <a:pt x="40411" y="11872"/>
                  </a:lnTo>
                  <a:lnTo>
                    <a:pt x="40376" y="11881"/>
                  </a:lnTo>
                  <a:lnTo>
                    <a:pt x="40350" y="11898"/>
                  </a:lnTo>
                  <a:lnTo>
                    <a:pt x="40332" y="11906"/>
                  </a:lnTo>
                  <a:lnTo>
                    <a:pt x="40323" y="11932"/>
                  </a:lnTo>
                  <a:lnTo>
                    <a:pt x="40314" y="12001"/>
                  </a:lnTo>
                  <a:lnTo>
                    <a:pt x="40314" y="12088"/>
                  </a:lnTo>
                  <a:lnTo>
                    <a:pt x="40332" y="12157"/>
                  </a:lnTo>
                  <a:lnTo>
                    <a:pt x="40350" y="12217"/>
                  </a:lnTo>
                  <a:lnTo>
                    <a:pt x="40350" y="12234"/>
                  </a:lnTo>
                  <a:lnTo>
                    <a:pt x="40350" y="12252"/>
                  </a:lnTo>
                  <a:lnTo>
                    <a:pt x="40332" y="12260"/>
                  </a:lnTo>
                  <a:lnTo>
                    <a:pt x="40314" y="12277"/>
                  </a:lnTo>
                  <a:lnTo>
                    <a:pt x="40261" y="12295"/>
                  </a:lnTo>
                  <a:lnTo>
                    <a:pt x="40120" y="12338"/>
                  </a:lnTo>
                  <a:lnTo>
                    <a:pt x="39988" y="12381"/>
                  </a:lnTo>
                  <a:lnTo>
                    <a:pt x="39856" y="12433"/>
                  </a:lnTo>
                  <a:lnTo>
                    <a:pt x="39733" y="12493"/>
                  </a:lnTo>
                  <a:lnTo>
                    <a:pt x="39636" y="12545"/>
                  </a:lnTo>
                  <a:lnTo>
                    <a:pt x="39556" y="12614"/>
                  </a:lnTo>
                  <a:lnTo>
                    <a:pt x="39468" y="12674"/>
                  </a:lnTo>
                  <a:lnTo>
                    <a:pt x="39371" y="12735"/>
                  </a:lnTo>
                  <a:lnTo>
                    <a:pt x="39318" y="12769"/>
                  </a:lnTo>
                  <a:lnTo>
                    <a:pt x="39274" y="12812"/>
                  </a:lnTo>
                  <a:lnTo>
                    <a:pt x="39265" y="12838"/>
                  </a:lnTo>
                  <a:lnTo>
                    <a:pt x="39256" y="12864"/>
                  </a:lnTo>
                  <a:lnTo>
                    <a:pt x="39248" y="12925"/>
                  </a:lnTo>
                  <a:lnTo>
                    <a:pt x="39248" y="13019"/>
                  </a:lnTo>
                  <a:lnTo>
                    <a:pt x="39239" y="13097"/>
                  </a:lnTo>
                  <a:lnTo>
                    <a:pt x="39204" y="13166"/>
                  </a:lnTo>
                  <a:lnTo>
                    <a:pt x="39159" y="13235"/>
                  </a:lnTo>
                  <a:lnTo>
                    <a:pt x="39115" y="13295"/>
                  </a:lnTo>
                  <a:lnTo>
                    <a:pt x="39063" y="13347"/>
                  </a:lnTo>
                  <a:lnTo>
                    <a:pt x="38939" y="13459"/>
                  </a:lnTo>
                  <a:lnTo>
                    <a:pt x="38930" y="13477"/>
                  </a:lnTo>
                  <a:lnTo>
                    <a:pt x="38869" y="13477"/>
                  </a:lnTo>
                  <a:lnTo>
                    <a:pt x="38516" y="13261"/>
                  </a:lnTo>
                  <a:lnTo>
                    <a:pt x="38551" y="13235"/>
                  </a:lnTo>
                  <a:lnTo>
                    <a:pt x="38586" y="13226"/>
                  </a:lnTo>
                  <a:lnTo>
                    <a:pt x="38613" y="13218"/>
                  </a:lnTo>
                  <a:lnTo>
                    <a:pt x="38639" y="13209"/>
                  </a:lnTo>
                  <a:lnTo>
                    <a:pt x="38754" y="13201"/>
                  </a:lnTo>
                  <a:lnTo>
                    <a:pt x="38807" y="13183"/>
                  </a:lnTo>
                  <a:lnTo>
                    <a:pt x="38851" y="13166"/>
                  </a:lnTo>
                  <a:lnTo>
                    <a:pt x="38895" y="13140"/>
                  </a:lnTo>
                  <a:lnTo>
                    <a:pt x="38930" y="13106"/>
                  </a:lnTo>
                  <a:lnTo>
                    <a:pt x="38966" y="13063"/>
                  </a:lnTo>
                  <a:lnTo>
                    <a:pt x="38992" y="13019"/>
                  </a:lnTo>
                  <a:lnTo>
                    <a:pt x="39036" y="12933"/>
                  </a:lnTo>
                  <a:lnTo>
                    <a:pt x="39089" y="12847"/>
                  </a:lnTo>
                  <a:lnTo>
                    <a:pt x="39151" y="12778"/>
                  </a:lnTo>
                  <a:lnTo>
                    <a:pt x="39230" y="12709"/>
                  </a:lnTo>
                  <a:lnTo>
                    <a:pt x="39318" y="12640"/>
                  </a:lnTo>
                  <a:lnTo>
                    <a:pt x="39389" y="12571"/>
                  </a:lnTo>
                  <a:lnTo>
                    <a:pt x="39468" y="12485"/>
                  </a:lnTo>
                  <a:lnTo>
                    <a:pt x="39530" y="12407"/>
                  </a:lnTo>
                  <a:lnTo>
                    <a:pt x="39653" y="12234"/>
                  </a:lnTo>
                  <a:lnTo>
                    <a:pt x="39777" y="12053"/>
                  </a:lnTo>
                  <a:lnTo>
                    <a:pt x="39812" y="11984"/>
                  </a:lnTo>
                  <a:lnTo>
                    <a:pt x="39847" y="11924"/>
                  </a:lnTo>
                  <a:lnTo>
                    <a:pt x="39882" y="11855"/>
                  </a:lnTo>
                  <a:lnTo>
                    <a:pt x="39891" y="11786"/>
                  </a:lnTo>
                  <a:lnTo>
                    <a:pt x="39909" y="11725"/>
                  </a:lnTo>
                  <a:lnTo>
                    <a:pt x="39926" y="11665"/>
                  </a:lnTo>
                  <a:lnTo>
                    <a:pt x="39944" y="11622"/>
                  </a:lnTo>
                  <a:lnTo>
                    <a:pt x="39971" y="11579"/>
                  </a:lnTo>
                  <a:lnTo>
                    <a:pt x="40006" y="11544"/>
                  </a:lnTo>
                  <a:lnTo>
                    <a:pt x="40050" y="11518"/>
                  </a:lnTo>
                  <a:lnTo>
                    <a:pt x="40103" y="11501"/>
                  </a:lnTo>
                  <a:lnTo>
                    <a:pt x="40164" y="11484"/>
                  </a:lnTo>
                  <a:lnTo>
                    <a:pt x="40297" y="11665"/>
                  </a:lnTo>
                  <a:lnTo>
                    <a:pt x="40341" y="11596"/>
                  </a:lnTo>
                  <a:lnTo>
                    <a:pt x="40367" y="11536"/>
                  </a:lnTo>
                  <a:lnTo>
                    <a:pt x="40367" y="11475"/>
                  </a:lnTo>
                  <a:lnTo>
                    <a:pt x="40358" y="11423"/>
                  </a:lnTo>
                  <a:lnTo>
                    <a:pt x="40341" y="11380"/>
                  </a:lnTo>
                  <a:lnTo>
                    <a:pt x="40306" y="11328"/>
                  </a:lnTo>
                  <a:lnTo>
                    <a:pt x="40270" y="11285"/>
                  </a:lnTo>
                  <a:lnTo>
                    <a:pt x="40217" y="11242"/>
                  </a:lnTo>
                  <a:lnTo>
                    <a:pt x="40120" y="11147"/>
                  </a:lnTo>
                  <a:lnTo>
                    <a:pt x="40023" y="11044"/>
                  </a:lnTo>
                  <a:lnTo>
                    <a:pt x="39838" y="10819"/>
                  </a:lnTo>
                  <a:lnTo>
                    <a:pt x="39785" y="10750"/>
                  </a:lnTo>
                  <a:lnTo>
                    <a:pt x="39733" y="10681"/>
                  </a:lnTo>
                  <a:lnTo>
                    <a:pt x="39644" y="10535"/>
                  </a:lnTo>
                  <a:lnTo>
                    <a:pt x="39583" y="10561"/>
                  </a:lnTo>
                  <a:lnTo>
                    <a:pt x="39574" y="10621"/>
                  </a:lnTo>
                  <a:lnTo>
                    <a:pt x="39574" y="10673"/>
                  </a:lnTo>
                  <a:lnTo>
                    <a:pt x="39583" y="10725"/>
                  </a:lnTo>
                  <a:lnTo>
                    <a:pt x="39591" y="10768"/>
                  </a:lnTo>
                  <a:lnTo>
                    <a:pt x="39636" y="10863"/>
                  </a:lnTo>
                  <a:lnTo>
                    <a:pt x="39697" y="10949"/>
                  </a:lnTo>
                  <a:lnTo>
                    <a:pt x="39821" y="11121"/>
                  </a:lnTo>
                  <a:lnTo>
                    <a:pt x="39874" y="11216"/>
                  </a:lnTo>
                  <a:lnTo>
                    <a:pt x="39891" y="11268"/>
                  </a:lnTo>
                  <a:lnTo>
                    <a:pt x="39909" y="11328"/>
                  </a:lnTo>
                  <a:lnTo>
                    <a:pt x="39909" y="11328"/>
                  </a:lnTo>
                  <a:lnTo>
                    <a:pt x="39803" y="11294"/>
                  </a:lnTo>
                  <a:lnTo>
                    <a:pt x="39759" y="11285"/>
                  </a:lnTo>
                  <a:lnTo>
                    <a:pt x="39724" y="11259"/>
                  </a:lnTo>
                  <a:lnTo>
                    <a:pt x="39486" y="11061"/>
                  </a:lnTo>
                  <a:lnTo>
                    <a:pt x="39248" y="10854"/>
                  </a:lnTo>
                  <a:lnTo>
                    <a:pt x="39221" y="10845"/>
                  </a:lnTo>
                  <a:lnTo>
                    <a:pt x="39133" y="10845"/>
                  </a:lnTo>
                  <a:lnTo>
                    <a:pt x="39107" y="10854"/>
                  </a:lnTo>
                  <a:lnTo>
                    <a:pt x="39080" y="10871"/>
                  </a:lnTo>
                  <a:lnTo>
                    <a:pt x="39054" y="10880"/>
                  </a:lnTo>
                  <a:lnTo>
                    <a:pt x="39027" y="10880"/>
                  </a:lnTo>
                  <a:lnTo>
                    <a:pt x="38957" y="10888"/>
                  </a:lnTo>
                  <a:lnTo>
                    <a:pt x="38939" y="10897"/>
                  </a:lnTo>
                  <a:lnTo>
                    <a:pt x="38913" y="10906"/>
                  </a:lnTo>
                  <a:lnTo>
                    <a:pt x="38895" y="10932"/>
                  </a:lnTo>
                  <a:lnTo>
                    <a:pt x="38886" y="10949"/>
                  </a:lnTo>
                  <a:lnTo>
                    <a:pt x="38869" y="11018"/>
                  </a:lnTo>
                  <a:lnTo>
                    <a:pt x="38851" y="11078"/>
                  </a:lnTo>
                  <a:lnTo>
                    <a:pt x="38842" y="11113"/>
                  </a:lnTo>
                  <a:lnTo>
                    <a:pt x="38825" y="11139"/>
                  </a:lnTo>
                  <a:lnTo>
                    <a:pt x="38798" y="11165"/>
                  </a:lnTo>
                  <a:lnTo>
                    <a:pt x="38772" y="11190"/>
                  </a:lnTo>
                  <a:lnTo>
                    <a:pt x="38728" y="11208"/>
                  </a:lnTo>
                  <a:lnTo>
                    <a:pt x="38683" y="11208"/>
                  </a:lnTo>
                  <a:lnTo>
                    <a:pt x="38692" y="11121"/>
                  </a:lnTo>
                  <a:lnTo>
                    <a:pt x="38719" y="11035"/>
                  </a:lnTo>
                  <a:lnTo>
                    <a:pt x="38736" y="10958"/>
                  </a:lnTo>
                  <a:lnTo>
                    <a:pt x="38772" y="10880"/>
                  </a:lnTo>
                  <a:lnTo>
                    <a:pt x="38833" y="10768"/>
                  </a:lnTo>
                  <a:lnTo>
                    <a:pt x="38895" y="10664"/>
                  </a:lnTo>
                  <a:lnTo>
                    <a:pt x="38957" y="10561"/>
                  </a:lnTo>
                  <a:lnTo>
                    <a:pt x="39018" y="10449"/>
                  </a:lnTo>
                  <a:lnTo>
                    <a:pt x="39036" y="10405"/>
                  </a:lnTo>
                  <a:lnTo>
                    <a:pt x="39036" y="10354"/>
                  </a:lnTo>
                  <a:lnTo>
                    <a:pt x="39036" y="10259"/>
                  </a:lnTo>
                  <a:lnTo>
                    <a:pt x="39080" y="10302"/>
                  </a:lnTo>
                  <a:lnTo>
                    <a:pt x="39133" y="10336"/>
                  </a:lnTo>
                  <a:lnTo>
                    <a:pt x="39177" y="10362"/>
                  </a:lnTo>
                  <a:lnTo>
                    <a:pt x="39230" y="10371"/>
                  </a:lnTo>
                  <a:lnTo>
                    <a:pt x="39283" y="10379"/>
                  </a:lnTo>
                  <a:lnTo>
                    <a:pt x="39336" y="10388"/>
                  </a:lnTo>
                  <a:lnTo>
                    <a:pt x="39433" y="10371"/>
                  </a:lnTo>
                  <a:lnTo>
                    <a:pt x="39450" y="10362"/>
                  </a:lnTo>
                  <a:lnTo>
                    <a:pt x="39450" y="10345"/>
                  </a:lnTo>
                  <a:lnTo>
                    <a:pt x="39468" y="10276"/>
                  </a:lnTo>
                  <a:lnTo>
                    <a:pt x="39477" y="10112"/>
                  </a:lnTo>
                  <a:lnTo>
                    <a:pt x="39389" y="10112"/>
                  </a:lnTo>
                  <a:lnTo>
                    <a:pt x="39362" y="10095"/>
                  </a:lnTo>
                  <a:lnTo>
                    <a:pt x="39345" y="10078"/>
                  </a:lnTo>
                  <a:lnTo>
                    <a:pt x="39336" y="10060"/>
                  </a:lnTo>
                  <a:lnTo>
                    <a:pt x="39327" y="10034"/>
                  </a:lnTo>
                  <a:lnTo>
                    <a:pt x="39336" y="9965"/>
                  </a:lnTo>
                  <a:lnTo>
                    <a:pt x="39336" y="9931"/>
                  </a:lnTo>
                  <a:lnTo>
                    <a:pt x="39327" y="9888"/>
                  </a:lnTo>
                  <a:lnTo>
                    <a:pt x="39309" y="9853"/>
                  </a:lnTo>
                  <a:lnTo>
                    <a:pt x="39292" y="9836"/>
                  </a:lnTo>
                  <a:lnTo>
                    <a:pt x="39107" y="9827"/>
                  </a:lnTo>
                  <a:lnTo>
                    <a:pt x="39010" y="9836"/>
                  </a:lnTo>
                  <a:lnTo>
                    <a:pt x="38921" y="9845"/>
                  </a:lnTo>
                  <a:lnTo>
                    <a:pt x="38913" y="9853"/>
                  </a:lnTo>
                  <a:lnTo>
                    <a:pt x="38904" y="9870"/>
                  </a:lnTo>
                  <a:lnTo>
                    <a:pt x="38886" y="9922"/>
                  </a:lnTo>
                  <a:lnTo>
                    <a:pt x="38869" y="10052"/>
                  </a:lnTo>
                  <a:lnTo>
                    <a:pt x="38860" y="10060"/>
                  </a:lnTo>
                  <a:lnTo>
                    <a:pt x="38851" y="10060"/>
                  </a:lnTo>
                  <a:lnTo>
                    <a:pt x="38860" y="10026"/>
                  </a:lnTo>
                  <a:lnTo>
                    <a:pt x="38657" y="9948"/>
                  </a:lnTo>
                  <a:lnTo>
                    <a:pt x="38551" y="9922"/>
                  </a:lnTo>
                  <a:lnTo>
                    <a:pt x="38445" y="9905"/>
                  </a:lnTo>
                  <a:lnTo>
                    <a:pt x="38155" y="9888"/>
                  </a:lnTo>
                  <a:lnTo>
                    <a:pt x="37855" y="9879"/>
                  </a:lnTo>
                  <a:lnTo>
                    <a:pt x="37264" y="9862"/>
                  </a:lnTo>
                  <a:lnTo>
                    <a:pt x="37053" y="9862"/>
                  </a:lnTo>
                  <a:lnTo>
                    <a:pt x="37088" y="9905"/>
                  </a:lnTo>
                  <a:lnTo>
                    <a:pt x="37114" y="9957"/>
                  </a:lnTo>
                  <a:lnTo>
                    <a:pt x="37123" y="10000"/>
                  </a:lnTo>
                  <a:lnTo>
                    <a:pt x="37132" y="10034"/>
                  </a:lnTo>
                  <a:lnTo>
                    <a:pt x="37132" y="10078"/>
                  </a:lnTo>
                  <a:lnTo>
                    <a:pt x="37123" y="10112"/>
                  </a:lnTo>
                  <a:lnTo>
                    <a:pt x="37097" y="10172"/>
                  </a:lnTo>
                  <a:lnTo>
                    <a:pt x="37053" y="10233"/>
                  </a:lnTo>
                  <a:lnTo>
                    <a:pt x="37008" y="10293"/>
                  </a:lnTo>
                  <a:lnTo>
                    <a:pt x="36956" y="10354"/>
                  </a:lnTo>
                  <a:lnTo>
                    <a:pt x="36920" y="10414"/>
                  </a:lnTo>
                  <a:lnTo>
                    <a:pt x="36885" y="10362"/>
                  </a:lnTo>
                  <a:lnTo>
                    <a:pt x="36850" y="10310"/>
                  </a:lnTo>
                  <a:lnTo>
                    <a:pt x="36823" y="10259"/>
                  </a:lnTo>
                  <a:lnTo>
                    <a:pt x="36806" y="10207"/>
                  </a:lnTo>
                  <a:lnTo>
                    <a:pt x="36797" y="10147"/>
                  </a:lnTo>
                  <a:lnTo>
                    <a:pt x="36797" y="10103"/>
                  </a:lnTo>
                  <a:lnTo>
                    <a:pt x="36806" y="10052"/>
                  </a:lnTo>
                  <a:lnTo>
                    <a:pt x="36823" y="10017"/>
                  </a:lnTo>
                  <a:lnTo>
                    <a:pt x="36947" y="9845"/>
                  </a:lnTo>
                  <a:lnTo>
                    <a:pt x="37008" y="9767"/>
                  </a:lnTo>
                  <a:lnTo>
                    <a:pt x="37079" y="9689"/>
                  </a:lnTo>
                  <a:lnTo>
                    <a:pt x="37105" y="9663"/>
                  </a:lnTo>
                  <a:lnTo>
                    <a:pt x="37132" y="9638"/>
                  </a:lnTo>
                  <a:lnTo>
                    <a:pt x="37141" y="9612"/>
                  </a:lnTo>
                  <a:lnTo>
                    <a:pt x="37141" y="9577"/>
                  </a:lnTo>
                  <a:lnTo>
                    <a:pt x="37141" y="9551"/>
                  </a:lnTo>
                  <a:lnTo>
                    <a:pt x="37132" y="9525"/>
                  </a:lnTo>
                  <a:lnTo>
                    <a:pt x="37105" y="9474"/>
                  </a:lnTo>
                  <a:lnTo>
                    <a:pt x="37079" y="9439"/>
                  </a:lnTo>
                  <a:lnTo>
                    <a:pt x="37044" y="9413"/>
                  </a:lnTo>
                  <a:lnTo>
                    <a:pt x="36964" y="9353"/>
                  </a:lnTo>
                  <a:lnTo>
                    <a:pt x="36885" y="9310"/>
                  </a:lnTo>
                  <a:lnTo>
                    <a:pt x="36788" y="9284"/>
                  </a:lnTo>
                  <a:lnTo>
                    <a:pt x="36691" y="9267"/>
                  </a:lnTo>
                  <a:lnTo>
                    <a:pt x="36594" y="9267"/>
                  </a:lnTo>
                  <a:lnTo>
                    <a:pt x="36506" y="9284"/>
                  </a:lnTo>
                  <a:lnTo>
                    <a:pt x="36427" y="9310"/>
                  </a:lnTo>
                  <a:lnTo>
                    <a:pt x="36391" y="9249"/>
                  </a:lnTo>
                  <a:lnTo>
                    <a:pt x="36347" y="9189"/>
                  </a:lnTo>
                  <a:lnTo>
                    <a:pt x="36321" y="9137"/>
                  </a:lnTo>
                  <a:lnTo>
                    <a:pt x="36312" y="9111"/>
                  </a:lnTo>
                  <a:lnTo>
                    <a:pt x="36312" y="9085"/>
                  </a:lnTo>
                  <a:lnTo>
                    <a:pt x="36330" y="9051"/>
                  </a:lnTo>
                  <a:lnTo>
                    <a:pt x="36356" y="9025"/>
                  </a:lnTo>
                  <a:lnTo>
                    <a:pt x="36391" y="9008"/>
                  </a:lnTo>
                  <a:lnTo>
                    <a:pt x="36735" y="9008"/>
                  </a:lnTo>
                  <a:lnTo>
                    <a:pt x="36815" y="8991"/>
                  </a:lnTo>
                  <a:lnTo>
                    <a:pt x="36894" y="8956"/>
                  </a:lnTo>
                  <a:lnTo>
                    <a:pt x="36973" y="8896"/>
                  </a:lnTo>
                  <a:lnTo>
                    <a:pt x="37026" y="8852"/>
                  </a:lnTo>
                  <a:lnTo>
                    <a:pt x="37097" y="8827"/>
                  </a:lnTo>
                  <a:lnTo>
                    <a:pt x="37176" y="8809"/>
                  </a:lnTo>
                  <a:lnTo>
                    <a:pt x="37247" y="8801"/>
                  </a:lnTo>
                  <a:lnTo>
                    <a:pt x="37388" y="8792"/>
                  </a:lnTo>
                  <a:lnTo>
                    <a:pt x="38560" y="8792"/>
                  </a:lnTo>
                  <a:lnTo>
                    <a:pt x="38578" y="8758"/>
                  </a:lnTo>
                  <a:lnTo>
                    <a:pt x="38481" y="8671"/>
                  </a:lnTo>
                  <a:lnTo>
                    <a:pt x="38384" y="8611"/>
                  </a:lnTo>
                  <a:lnTo>
                    <a:pt x="38278" y="8542"/>
                  </a:lnTo>
                  <a:lnTo>
                    <a:pt x="38234" y="8516"/>
                  </a:lnTo>
                  <a:lnTo>
                    <a:pt x="38190" y="8482"/>
                  </a:lnTo>
                  <a:lnTo>
                    <a:pt x="38163" y="8438"/>
                  </a:lnTo>
                  <a:lnTo>
                    <a:pt x="38137" y="8404"/>
                  </a:lnTo>
                  <a:lnTo>
                    <a:pt x="38119" y="8318"/>
                  </a:lnTo>
                  <a:lnTo>
                    <a:pt x="38102" y="8240"/>
                  </a:lnTo>
                  <a:lnTo>
                    <a:pt x="38075" y="8067"/>
                  </a:lnTo>
                  <a:lnTo>
                    <a:pt x="38066" y="7903"/>
                  </a:lnTo>
                  <a:lnTo>
                    <a:pt x="38075" y="7731"/>
                  </a:lnTo>
                  <a:lnTo>
                    <a:pt x="38084" y="7627"/>
                  </a:lnTo>
                  <a:lnTo>
                    <a:pt x="38084" y="7533"/>
                  </a:lnTo>
                  <a:lnTo>
                    <a:pt x="38075" y="7438"/>
                  </a:lnTo>
                  <a:lnTo>
                    <a:pt x="38066" y="7343"/>
                  </a:lnTo>
                  <a:lnTo>
                    <a:pt x="38049" y="7248"/>
                  </a:lnTo>
                  <a:lnTo>
                    <a:pt x="38022" y="7153"/>
                  </a:lnTo>
                  <a:lnTo>
                    <a:pt x="37987" y="7058"/>
                  </a:lnTo>
                  <a:lnTo>
                    <a:pt x="37952" y="6972"/>
                  </a:lnTo>
                  <a:lnTo>
                    <a:pt x="37934" y="6929"/>
                  </a:lnTo>
                  <a:lnTo>
                    <a:pt x="37925" y="6885"/>
                  </a:lnTo>
                  <a:lnTo>
                    <a:pt x="37916" y="6799"/>
                  </a:lnTo>
                  <a:lnTo>
                    <a:pt x="37916" y="6713"/>
                  </a:lnTo>
                  <a:lnTo>
                    <a:pt x="37916" y="6627"/>
                  </a:lnTo>
                  <a:lnTo>
                    <a:pt x="37916" y="6540"/>
                  </a:lnTo>
                  <a:lnTo>
                    <a:pt x="37908" y="6463"/>
                  </a:lnTo>
                  <a:lnTo>
                    <a:pt x="37881" y="6376"/>
                  </a:lnTo>
                  <a:lnTo>
                    <a:pt x="37846" y="6307"/>
                  </a:lnTo>
                  <a:lnTo>
                    <a:pt x="37802" y="6238"/>
                  </a:lnTo>
                  <a:lnTo>
                    <a:pt x="37758" y="6187"/>
                  </a:lnTo>
                  <a:lnTo>
                    <a:pt x="37705" y="6144"/>
                  </a:lnTo>
                  <a:lnTo>
                    <a:pt x="37643" y="6109"/>
                  </a:lnTo>
                  <a:lnTo>
                    <a:pt x="37573" y="6092"/>
                  </a:lnTo>
                  <a:lnTo>
                    <a:pt x="37502" y="6083"/>
                  </a:lnTo>
                  <a:lnTo>
                    <a:pt x="37423" y="6083"/>
                  </a:lnTo>
                  <a:lnTo>
                    <a:pt x="37361" y="6075"/>
                  </a:lnTo>
                  <a:lnTo>
                    <a:pt x="37317" y="6057"/>
                  </a:lnTo>
                  <a:lnTo>
                    <a:pt x="37282" y="6031"/>
                  </a:lnTo>
                  <a:lnTo>
                    <a:pt x="37264" y="6005"/>
                  </a:lnTo>
                  <a:lnTo>
                    <a:pt x="37247" y="5962"/>
                  </a:lnTo>
                  <a:lnTo>
                    <a:pt x="37229" y="5902"/>
                  </a:lnTo>
                  <a:lnTo>
                    <a:pt x="37220" y="5824"/>
                  </a:lnTo>
                  <a:lnTo>
                    <a:pt x="37220" y="5747"/>
                  </a:lnTo>
                  <a:lnTo>
                    <a:pt x="37220" y="5660"/>
                  </a:lnTo>
                  <a:lnTo>
                    <a:pt x="37202" y="5548"/>
                  </a:lnTo>
                  <a:lnTo>
                    <a:pt x="37185" y="5488"/>
                  </a:lnTo>
                  <a:lnTo>
                    <a:pt x="37167" y="5436"/>
                  </a:lnTo>
                  <a:lnTo>
                    <a:pt x="37044" y="5229"/>
                  </a:lnTo>
                  <a:lnTo>
                    <a:pt x="36920" y="5022"/>
                  </a:lnTo>
                  <a:lnTo>
                    <a:pt x="36823" y="4841"/>
                  </a:lnTo>
                  <a:lnTo>
                    <a:pt x="36726" y="4660"/>
                  </a:lnTo>
                  <a:lnTo>
                    <a:pt x="36673" y="4573"/>
                  </a:lnTo>
                  <a:lnTo>
                    <a:pt x="36612" y="4487"/>
                  </a:lnTo>
                  <a:lnTo>
                    <a:pt x="36550" y="4409"/>
                  </a:lnTo>
                  <a:lnTo>
                    <a:pt x="36471" y="4332"/>
                  </a:lnTo>
                  <a:lnTo>
                    <a:pt x="36427" y="4306"/>
                  </a:lnTo>
                  <a:lnTo>
                    <a:pt x="36383" y="4280"/>
                  </a:lnTo>
                  <a:lnTo>
                    <a:pt x="36338" y="4263"/>
                  </a:lnTo>
                  <a:lnTo>
                    <a:pt x="36294" y="4254"/>
                  </a:lnTo>
                  <a:lnTo>
                    <a:pt x="36206" y="4254"/>
                  </a:lnTo>
                  <a:lnTo>
                    <a:pt x="36127" y="4271"/>
                  </a:lnTo>
                  <a:lnTo>
                    <a:pt x="36109" y="4280"/>
                  </a:lnTo>
                  <a:lnTo>
                    <a:pt x="36092" y="4297"/>
                  </a:lnTo>
                  <a:lnTo>
                    <a:pt x="36074" y="4358"/>
                  </a:lnTo>
                  <a:lnTo>
                    <a:pt x="36048" y="4496"/>
                  </a:lnTo>
                  <a:lnTo>
                    <a:pt x="36048" y="4522"/>
                  </a:lnTo>
                  <a:lnTo>
                    <a:pt x="36048" y="4556"/>
                  </a:lnTo>
                  <a:lnTo>
                    <a:pt x="36056" y="4634"/>
                  </a:lnTo>
                  <a:lnTo>
                    <a:pt x="36444" y="4634"/>
                  </a:lnTo>
                  <a:lnTo>
                    <a:pt x="36427" y="4686"/>
                  </a:lnTo>
                  <a:lnTo>
                    <a:pt x="36400" y="4737"/>
                  </a:lnTo>
                  <a:lnTo>
                    <a:pt x="36365" y="4780"/>
                  </a:lnTo>
                  <a:lnTo>
                    <a:pt x="36330" y="4815"/>
                  </a:lnTo>
                  <a:lnTo>
                    <a:pt x="36250" y="4867"/>
                  </a:lnTo>
                  <a:lnTo>
                    <a:pt x="36171" y="4910"/>
                  </a:lnTo>
                  <a:lnTo>
                    <a:pt x="36100" y="4944"/>
                  </a:lnTo>
                  <a:lnTo>
                    <a:pt x="36030" y="4944"/>
                  </a:lnTo>
                  <a:lnTo>
                    <a:pt x="36003" y="4936"/>
                  </a:lnTo>
                  <a:lnTo>
                    <a:pt x="35968" y="4910"/>
                  </a:lnTo>
                  <a:lnTo>
                    <a:pt x="35942" y="4884"/>
                  </a:lnTo>
                  <a:lnTo>
                    <a:pt x="35915" y="4841"/>
                  </a:lnTo>
                  <a:lnTo>
                    <a:pt x="35862" y="4763"/>
                  </a:lnTo>
                  <a:lnTo>
                    <a:pt x="35801" y="4694"/>
                  </a:lnTo>
                  <a:lnTo>
                    <a:pt x="35739" y="4642"/>
                  </a:lnTo>
                  <a:lnTo>
                    <a:pt x="35677" y="4617"/>
                  </a:lnTo>
                  <a:lnTo>
                    <a:pt x="35607" y="4599"/>
                  </a:lnTo>
                  <a:lnTo>
                    <a:pt x="35527" y="4599"/>
                  </a:lnTo>
                  <a:lnTo>
                    <a:pt x="35448" y="4625"/>
                  </a:lnTo>
                  <a:lnTo>
                    <a:pt x="35369" y="4677"/>
                  </a:lnTo>
                  <a:lnTo>
                    <a:pt x="35334" y="4686"/>
                  </a:lnTo>
                  <a:lnTo>
                    <a:pt x="35307" y="4694"/>
                  </a:lnTo>
                  <a:lnTo>
                    <a:pt x="35237" y="4711"/>
                  </a:lnTo>
                  <a:lnTo>
                    <a:pt x="35060" y="4711"/>
                  </a:lnTo>
                  <a:lnTo>
                    <a:pt x="35016" y="4694"/>
                  </a:lnTo>
                  <a:lnTo>
                    <a:pt x="34990" y="4677"/>
                  </a:lnTo>
                  <a:lnTo>
                    <a:pt x="34972" y="4660"/>
                  </a:lnTo>
                  <a:lnTo>
                    <a:pt x="34972" y="4617"/>
                  </a:lnTo>
                  <a:lnTo>
                    <a:pt x="34981" y="4573"/>
                  </a:lnTo>
                  <a:lnTo>
                    <a:pt x="34990" y="4522"/>
                  </a:lnTo>
                  <a:lnTo>
                    <a:pt x="35007" y="4478"/>
                  </a:lnTo>
                  <a:lnTo>
                    <a:pt x="35025" y="4453"/>
                  </a:lnTo>
                  <a:lnTo>
                    <a:pt x="35051" y="4427"/>
                  </a:lnTo>
                  <a:lnTo>
                    <a:pt x="35078" y="4409"/>
                  </a:lnTo>
                  <a:lnTo>
                    <a:pt x="35104" y="4401"/>
                  </a:lnTo>
                  <a:lnTo>
                    <a:pt x="35175" y="4384"/>
                  </a:lnTo>
                  <a:lnTo>
                    <a:pt x="35554" y="4384"/>
                  </a:lnTo>
                  <a:lnTo>
                    <a:pt x="35633" y="4375"/>
                  </a:lnTo>
                  <a:lnTo>
                    <a:pt x="35704" y="4358"/>
                  </a:lnTo>
                  <a:lnTo>
                    <a:pt x="35774" y="4332"/>
                  </a:lnTo>
                  <a:lnTo>
                    <a:pt x="35854" y="4289"/>
                  </a:lnTo>
                  <a:lnTo>
                    <a:pt x="35880" y="4263"/>
                  </a:lnTo>
                  <a:lnTo>
                    <a:pt x="35915" y="4228"/>
                  </a:lnTo>
                  <a:lnTo>
                    <a:pt x="35933" y="4202"/>
                  </a:lnTo>
                  <a:lnTo>
                    <a:pt x="35951" y="4168"/>
                  </a:lnTo>
                  <a:lnTo>
                    <a:pt x="35959" y="4142"/>
                  </a:lnTo>
                  <a:lnTo>
                    <a:pt x="35951" y="4108"/>
                  </a:lnTo>
                  <a:lnTo>
                    <a:pt x="35942" y="4090"/>
                  </a:lnTo>
                  <a:lnTo>
                    <a:pt x="35924" y="4073"/>
                  </a:lnTo>
                  <a:lnTo>
                    <a:pt x="35871" y="4039"/>
                  </a:lnTo>
                  <a:lnTo>
                    <a:pt x="35810" y="4021"/>
                  </a:lnTo>
                  <a:lnTo>
                    <a:pt x="35757" y="4004"/>
                  </a:lnTo>
                  <a:lnTo>
                    <a:pt x="35695" y="3995"/>
                  </a:lnTo>
                  <a:lnTo>
                    <a:pt x="35545" y="3978"/>
                  </a:lnTo>
                  <a:lnTo>
                    <a:pt x="35395" y="3961"/>
                  </a:lnTo>
                  <a:lnTo>
                    <a:pt x="35245" y="3926"/>
                  </a:lnTo>
                  <a:lnTo>
                    <a:pt x="35095" y="3875"/>
                  </a:lnTo>
                  <a:lnTo>
                    <a:pt x="34999" y="3840"/>
                  </a:lnTo>
                  <a:lnTo>
                    <a:pt x="34910" y="3806"/>
                  </a:lnTo>
                  <a:lnTo>
                    <a:pt x="34743" y="3711"/>
                  </a:lnTo>
                  <a:lnTo>
                    <a:pt x="34584" y="3607"/>
                  </a:lnTo>
                  <a:lnTo>
                    <a:pt x="34434" y="3495"/>
                  </a:lnTo>
                  <a:lnTo>
                    <a:pt x="34179" y="3288"/>
                  </a:lnTo>
                  <a:lnTo>
                    <a:pt x="33932" y="3072"/>
                  </a:lnTo>
                  <a:lnTo>
                    <a:pt x="33447" y="2624"/>
                  </a:lnTo>
                  <a:lnTo>
                    <a:pt x="33403" y="2589"/>
                  </a:lnTo>
                  <a:lnTo>
                    <a:pt x="33235" y="2503"/>
                  </a:lnTo>
                  <a:lnTo>
                    <a:pt x="33068" y="2417"/>
                  </a:lnTo>
                  <a:lnTo>
                    <a:pt x="32989" y="2373"/>
                  </a:lnTo>
                  <a:lnTo>
                    <a:pt x="32918" y="2322"/>
                  </a:lnTo>
                  <a:lnTo>
                    <a:pt x="32847" y="2261"/>
                  </a:lnTo>
                  <a:lnTo>
                    <a:pt x="32777" y="2184"/>
                  </a:lnTo>
                  <a:lnTo>
                    <a:pt x="32759" y="2175"/>
                  </a:lnTo>
                  <a:lnTo>
                    <a:pt x="32724" y="2166"/>
                  </a:lnTo>
                  <a:lnTo>
                    <a:pt x="32627" y="2132"/>
                  </a:lnTo>
                  <a:lnTo>
                    <a:pt x="32521" y="2115"/>
                  </a:lnTo>
                  <a:lnTo>
                    <a:pt x="32310" y="2089"/>
                  </a:lnTo>
                  <a:lnTo>
                    <a:pt x="32098" y="2072"/>
                  </a:lnTo>
                  <a:lnTo>
                    <a:pt x="31878" y="2080"/>
                  </a:lnTo>
                  <a:lnTo>
                    <a:pt x="31807" y="2097"/>
                  </a:lnTo>
                  <a:lnTo>
                    <a:pt x="31737" y="2123"/>
                  </a:lnTo>
                  <a:lnTo>
                    <a:pt x="31428" y="2253"/>
                  </a:lnTo>
                  <a:lnTo>
                    <a:pt x="31128" y="2382"/>
                  </a:lnTo>
                  <a:lnTo>
                    <a:pt x="30926" y="2477"/>
                  </a:lnTo>
                  <a:lnTo>
                    <a:pt x="30829" y="2529"/>
                  </a:lnTo>
                  <a:lnTo>
                    <a:pt x="30732" y="2589"/>
                  </a:lnTo>
                  <a:lnTo>
                    <a:pt x="30670" y="2641"/>
                  </a:lnTo>
                  <a:lnTo>
                    <a:pt x="30608" y="2701"/>
                  </a:lnTo>
                  <a:lnTo>
                    <a:pt x="30547" y="2762"/>
                  </a:lnTo>
                  <a:lnTo>
                    <a:pt x="30476" y="2822"/>
                  </a:lnTo>
                  <a:lnTo>
                    <a:pt x="30397" y="2900"/>
                  </a:lnTo>
                  <a:lnTo>
                    <a:pt x="30370" y="2934"/>
                  </a:lnTo>
                  <a:lnTo>
                    <a:pt x="30361" y="2969"/>
                  </a:lnTo>
                  <a:lnTo>
                    <a:pt x="30361" y="3003"/>
                  </a:lnTo>
                  <a:lnTo>
                    <a:pt x="30370" y="3046"/>
                  </a:lnTo>
                  <a:lnTo>
                    <a:pt x="30397" y="3090"/>
                  </a:lnTo>
                  <a:lnTo>
                    <a:pt x="30423" y="3141"/>
                  </a:lnTo>
                  <a:lnTo>
                    <a:pt x="30265" y="3133"/>
                  </a:lnTo>
                  <a:lnTo>
                    <a:pt x="29956" y="3133"/>
                  </a:lnTo>
                  <a:lnTo>
                    <a:pt x="29797" y="3141"/>
                  </a:lnTo>
                  <a:lnTo>
                    <a:pt x="29639" y="3167"/>
                  </a:lnTo>
                  <a:lnTo>
                    <a:pt x="29480" y="3202"/>
                  </a:lnTo>
                  <a:lnTo>
                    <a:pt x="29453" y="3210"/>
                  </a:lnTo>
                  <a:lnTo>
                    <a:pt x="29427" y="3228"/>
                  </a:lnTo>
                  <a:lnTo>
                    <a:pt x="29383" y="3271"/>
                  </a:lnTo>
                  <a:lnTo>
                    <a:pt x="29312" y="3348"/>
                  </a:lnTo>
                  <a:lnTo>
                    <a:pt x="29242" y="3400"/>
                  </a:lnTo>
                  <a:lnTo>
                    <a:pt x="29180" y="3435"/>
                  </a:lnTo>
                  <a:lnTo>
                    <a:pt x="29118" y="3460"/>
                  </a:lnTo>
                  <a:lnTo>
                    <a:pt x="29057" y="3460"/>
                  </a:lnTo>
                  <a:lnTo>
                    <a:pt x="28977" y="3452"/>
                  </a:lnTo>
                  <a:lnTo>
                    <a:pt x="28898" y="3435"/>
                  </a:lnTo>
                  <a:lnTo>
                    <a:pt x="28801" y="3400"/>
                  </a:lnTo>
                  <a:lnTo>
                    <a:pt x="28687" y="3357"/>
                  </a:lnTo>
                  <a:lnTo>
                    <a:pt x="28572" y="3331"/>
                  </a:lnTo>
                  <a:lnTo>
                    <a:pt x="28448" y="3305"/>
                  </a:lnTo>
                  <a:lnTo>
                    <a:pt x="28325" y="3288"/>
                  </a:lnTo>
                  <a:lnTo>
                    <a:pt x="28202" y="3279"/>
                  </a:lnTo>
                  <a:lnTo>
                    <a:pt x="28078" y="3279"/>
                  </a:lnTo>
                  <a:lnTo>
                    <a:pt x="27831" y="3288"/>
                  </a:lnTo>
                  <a:lnTo>
                    <a:pt x="27276" y="2373"/>
                  </a:lnTo>
                  <a:lnTo>
                    <a:pt x="27232" y="2296"/>
                  </a:lnTo>
                  <a:lnTo>
                    <a:pt x="27205" y="2270"/>
                  </a:lnTo>
                  <a:lnTo>
                    <a:pt x="27170" y="2244"/>
                  </a:lnTo>
                  <a:lnTo>
                    <a:pt x="27144" y="2227"/>
                  </a:lnTo>
                  <a:lnTo>
                    <a:pt x="27100" y="2218"/>
                  </a:lnTo>
                  <a:lnTo>
                    <a:pt x="27056" y="2210"/>
                  </a:lnTo>
                  <a:lnTo>
                    <a:pt x="27003" y="2218"/>
                  </a:lnTo>
                  <a:lnTo>
                    <a:pt x="26897" y="2218"/>
                  </a:lnTo>
                  <a:lnTo>
                    <a:pt x="26844" y="2210"/>
                  </a:lnTo>
                  <a:lnTo>
                    <a:pt x="26800" y="2192"/>
                  </a:lnTo>
                  <a:lnTo>
                    <a:pt x="26747" y="2166"/>
                  </a:lnTo>
                  <a:lnTo>
                    <a:pt x="26703" y="2132"/>
                  </a:lnTo>
                  <a:lnTo>
                    <a:pt x="26624" y="2054"/>
                  </a:lnTo>
                  <a:lnTo>
                    <a:pt x="26518" y="1959"/>
                  </a:lnTo>
                  <a:lnTo>
                    <a:pt x="26403" y="1873"/>
                  </a:lnTo>
                  <a:lnTo>
                    <a:pt x="26289" y="1787"/>
                  </a:lnTo>
                  <a:lnTo>
                    <a:pt x="26165" y="1701"/>
                  </a:lnTo>
                  <a:lnTo>
                    <a:pt x="25971" y="1580"/>
                  </a:lnTo>
                  <a:lnTo>
                    <a:pt x="25760" y="1459"/>
                  </a:lnTo>
                  <a:lnTo>
                    <a:pt x="25557" y="1330"/>
                  </a:lnTo>
                  <a:lnTo>
                    <a:pt x="25363" y="1200"/>
                  </a:lnTo>
                  <a:lnTo>
                    <a:pt x="25319" y="1174"/>
                  </a:lnTo>
                  <a:lnTo>
                    <a:pt x="25275" y="1131"/>
                  </a:lnTo>
                  <a:lnTo>
                    <a:pt x="25196" y="1053"/>
                  </a:lnTo>
                  <a:lnTo>
                    <a:pt x="25116" y="967"/>
                  </a:lnTo>
                  <a:lnTo>
                    <a:pt x="25028" y="890"/>
                  </a:lnTo>
                  <a:lnTo>
                    <a:pt x="24834" y="752"/>
                  </a:lnTo>
                  <a:lnTo>
                    <a:pt x="24737" y="691"/>
                  </a:lnTo>
                  <a:lnTo>
                    <a:pt x="24640" y="631"/>
                  </a:lnTo>
                  <a:lnTo>
                    <a:pt x="24534" y="579"/>
                  </a:lnTo>
                  <a:lnTo>
                    <a:pt x="24420" y="527"/>
                  </a:lnTo>
                  <a:lnTo>
                    <a:pt x="24305" y="484"/>
                  </a:lnTo>
                  <a:lnTo>
                    <a:pt x="24191" y="458"/>
                  </a:lnTo>
                  <a:lnTo>
                    <a:pt x="23988" y="406"/>
                  </a:lnTo>
                  <a:lnTo>
                    <a:pt x="23794" y="337"/>
                  </a:lnTo>
                  <a:lnTo>
                    <a:pt x="23609" y="268"/>
                  </a:lnTo>
                  <a:lnTo>
                    <a:pt x="23415" y="199"/>
                  </a:lnTo>
                  <a:lnTo>
                    <a:pt x="23265" y="148"/>
                  </a:lnTo>
                  <a:lnTo>
                    <a:pt x="23186" y="130"/>
                  </a:lnTo>
                  <a:lnTo>
                    <a:pt x="22992" y="130"/>
                  </a:lnTo>
                  <a:lnTo>
                    <a:pt x="22930" y="122"/>
                  </a:lnTo>
                  <a:lnTo>
                    <a:pt x="22877" y="113"/>
                  </a:lnTo>
                  <a:lnTo>
                    <a:pt x="22824" y="96"/>
                  </a:lnTo>
                  <a:lnTo>
                    <a:pt x="22780" y="70"/>
                  </a:lnTo>
                  <a:lnTo>
                    <a:pt x="2268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0" name="Google Shape;750;p33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extrusionOk="0">
                  <a:moveTo>
                    <a:pt x="379" y="0"/>
                  </a:move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  <a:lnTo>
                    <a:pt x="935" y="932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1" name="Google Shape;751;p33"/>
            <p:cNvSpPr/>
            <p:nvPr/>
          </p:nvSpPr>
          <p:spPr>
            <a:xfrm flipH="1">
              <a:off x="2337211" y="4160720"/>
              <a:ext cx="94026" cy="85754"/>
            </a:xfrm>
            <a:custGeom>
              <a:avLst/>
              <a:gdLst/>
              <a:ahLst/>
              <a:cxnLst/>
              <a:rect l="l" t="t" r="r" b="b"/>
              <a:pathLst>
                <a:path w="1023" h="933" fill="none" extrusionOk="0">
                  <a:moveTo>
                    <a:pt x="935" y="932"/>
                  </a:moveTo>
                  <a:lnTo>
                    <a:pt x="935" y="932"/>
                  </a:lnTo>
                  <a:lnTo>
                    <a:pt x="1023" y="501"/>
                  </a:lnTo>
                  <a:lnTo>
                    <a:pt x="1023" y="501"/>
                  </a:lnTo>
                  <a:lnTo>
                    <a:pt x="573" y="501"/>
                  </a:lnTo>
                  <a:lnTo>
                    <a:pt x="573" y="501"/>
                  </a:lnTo>
                  <a:lnTo>
                    <a:pt x="573" y="35"/>
                  </a:lnTo>
                  <a:lnTo>
                    <a:pt x="573" y="35"/>
                  </a:lnTo>
                  <a:lnTo>
                    <a:pt x="468" y="9"/>
                  </a:lnTo>
                  <a:lnTo>
                    <a:pt x="379" y="0"/>
                  </a:lnTo>
                  <a:lnTo>
                    <a:pt x="300" y="18"/>
                  </a:lnTo>
                  <a:lnTo>
                    <a:pt x="230" y="44"/>
                  </a:lnTo>
                  <a:lnTo>
                    <a:pt x="168" y="87"/>
                  </a:lnTo>
                  <a:lnTo>
                    <a:pt x="106" y="138"/>
                  </a:lnTo>
                  <a:lnTo>
                    <a:pt x="53" y="207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89" y="346"/>
                  </a:lnTo>
                  <a:lnTo>
                    <a:pt x="133" y="380"/>
                  </a:lnTo>
                  <a:lnTo>
                    <a:pt x="168" y="423"/>
                  </a:lnTo>
                  <a:lnTo>
                    <a:pt x="168" y="423"/>
                  </a:lnTo>
                  <a:lnTo>
                    <a:pt x="177" y="458"/>
                  </a:lnTo>
                  <a:lnTo>
                    <a:pt x="177" y="501"/>
                  </a:lnTo>
                  <a:lnTo>
                    <a:pt x="168" y="613"/>
                  </a:lnTo>
                  <a:lnTo>
                    <a:pt x="168" y="613"/>
                  </a:lnTo>
                  <a:lnTo>
                    <a:pt x="265" y="604"/>
                  </a:lnTo>
                  <a:lnTo>
                    <a:pt x="353" y="604"/>
                  </a:lnTo>
                  <a:lnTo>
                    <a:pt x="432" y="622"/>
                  </a:lnTo>
                  <a:lnTo>
                    <a:pt x="503" y="656"/>
                  </a:lnTo>
                  <a:lnTo>
                    <a:pt x="573" y="699"/>
                  </a:lnTo>
                  <a:lnTo>
                    <a:pt x="635" y="760"/>
                  </a:lnTo>
                  <a:lnTo>
                    <a:pt x="688" y="837"/>
                  </a:lnTo>
                  <a:lnTo>
                    <a:pt x="732" y="932"/>
                  </a:lnTo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2" name="Google Shape;752;p33"/>
            <p:cNvSpPr/>
            <p:nvPr/>
          </p:nvSpPr>
          <p:spPr>
            <a:xfrm flipH="1">
              <a:off x="1720571" y="3223479"/>
              <a:ext cx="805521" cy="524177"/>
            </a:xfrm>
            <a:custGeom>
              <a:avLst/>
              <a:gdLst/>
              <a:ahLst/>
              <a:cxnLst/>
              <a:rect l="l" t="t" r="r" b="b"/>
              <a:pathLst>
                <a:path w="8764" h="5703" extrusionOk="0">
                  <a:moveTo>
                    <a:pt x="2575" y="0"/>
                  </a:moveTo>
                  <a:lnTo>
                    <a:pt x="2487" y="9"/>
                  </a:lnTo>
                  <a:lnTo>
                    <a:pt x="2408" y="43"/>
                  </a:lnTo>
                  <a:lnTo>
                    <a:pt x="2328" y="86"/>
                  </a:lnTo>
                  <a:lnTo>
                    <a:pt x="2258" y="138"/>
                  </a:lnTo>
                  <a:lnTo>
                    <a:pt x="2205" y="181"/>
                  </a:lnTo>
                  <a:lnTo>
                    <a:pt x="2161" y="242"/>
                  </a:lnTo>
                  <a:lnTo>
                    <a:pt x="2117" y="302"/>
                  </a:lnTo>
                  <a:lnTo>
                    <a:pt x="2090" y="362"/>
                  </a:lnTo>
                  <a:lnTo>
                    <a:pt x="2064" y="431"/>
                  </a:lnTo>
                  <a:lnTo>
                    <a:pt x="2046" y="500"/>
                  </a:lnTo>
                  <a:lnTo>
                    <a:pt x="2037" y="569"/>
                  </a:lnTo>
                  <a:lnTo>
                    <a:pt x="2037" y="647"/>
                  </a:lnTo>
                  <a:lnTo>
                    <a:pt x="2020" y="699"/>
                  </a:lnTo>
                  <a:lnTo>
                    <a:pt x="2011" y="751"/>
                  </a:lnTo>
                  <a:lnTo>
                    <a:pt x="1984" y="777"/>
                  </a:lnTo>
                  <a:lnTo>
                    <a:pt x="1949" y="802"/>
                  </a:lnTo>
                  <a:lnTo>
                    <a:pt x="1905" y="820"/>
                  </a:lnTo>
                  <a:lnTo>
                    <a:pt x="1852" y="828"/>
                  </a:lnTo>
                  <a:lnTo>
                    <a:pt x="1782" y="828"/>
                  </a:lnTo>
                  <a:lnTo>
                    <a:pt x="1711" y="837"/>
                  </a:lnTo>
                  <a:lnTo>
                    <a:pt x="1649" y="854"/>
                  </a:lnTo>
                  <a:lnTo>
                    <a:pt x="1597" y="880"/>
                  </a:lnTo>
                  <a:lnTo>
                    <a:pt x="1561" y="915"/>
                  </a:lnTo>
                  <a:lnTo>
                    <a:pt x="1517" y="958"/>
                  </a:lnTo>
                  <a:lnTo>
                    <a:pt x="1491" y="1009"/>
                  </a:lnTo>
                  <a:lnTo>
                    <a:pt x="1429" y="1104"/>
                  </a:lnTo>
                  <a:lnTo>
                    <a:pt x="1367" y="1208"/>
                  </a:lnTo>
                  <a:lnTo>
                    <a:pt x="1350" y="1268"/>
                  </a:lnTo>
                  <a:lnTo>
                    <a:pt x="1332" y="1320"/>
                  </a:lnTo>
                  <a:lnTo>
                    <a:pt x="1314" y="1398"/>
                  </a:lnTo>
                  <a:lnTo>
                    <a:pt x="1288" y="1458"/>
                  </a:lnTo>
                  <a:lnTo>
                    <a:pt x="1244" y="1501"/>
                  </a:lnTo>
                  <a:lnTo>
                    <a:pt x="1191" y="1544"/>
                  </a:lnTo>
                  <a:lnTo>
                    <a:pt x="1138" y="1570"/>
                  </a:lnTo>
                  <a:lnTo>
                    <a:pt x="1076" y="1588"/>
                  </a:lnTo>
                  <a:lnTo>
                    <a:pt x="944" y="1622"/>
                  </a:lnTo>
                  <a:lnTo>
                    <a:pt x="741" y="1657"/>
                  </a:lnTo>
                  <a:lnTo>
                    <a:pt x="539" y="1691"/>
                  </a:lnTo>
                  <a:lnTo>
                    <a:pt x="124" y="1751"/>
                  </a:lnTo>
                  <a:lnTo>
                    <a:pt x="98" y="1769"/>
                  </a:lnTo>
                  <a:lnTo>
                    <a:pt x="63" y="1795"/>
                  </a:lnTo>
                  <a:lnTo>
                    <a:pt x="45" y="1838"/>
                  </a:lnTo>
                  <a:lnTo>
                    <a:pt x="19" y="1881"/>
                  </a:lnTo>
                  <a:lnTo>
                    <a:pt x="10" y="1933"/>
                  </a:lnTo>
                  <a:lnTo>
                    <a:pt x="1" y="1976"/>
                  </a:lnTo>
                  <a:lnTo>
                    <a:pt x="1" y="2019"/>
                  </a:lnTo>
                  <a:lnTo>
                    <a:pt x="19" y="2062"/>
                  </a:lnTo>
                  <a:lnTo>
                    <a:pt x="124" y="2252"/>
                  </a:lnTo>
                  <a:lnTo>
                    <a:pt x="230" y="2442"/>
                  </a:lnTo>
                  <a:lnTo>
                    <a:pt x="265" y="2511"/>
                  </a:lnTo>
                  <a:lnTo>
                    <a:pt x="283" y="2545"/>
                  </a:lnTo>
                  <a:lnTo>
                    <a:pt x="309" y="2571"/>
                  </a:lnTo>
                  <a:lnTo>
                    <a:pt x="336" y="2588"/>
                  </a:lnTo>
                  <a:lnTo>
                    <a:pt x="371" y="2597"/>
                  </a:lnTo>
                  <a:lnTo>
                    <a:pt x="415" y="2597"/>
                  </a:lnTo>
                  <a:lnTo>
                    <a:pt x="468" y="2580"/>
                  </a:lnTo>
                  <a:lnTo>
                    <a:pt x="503" y="2571"/>
                  </a:lnTo>
                  <a:lnTo>
                    <a:pt x="556" y="2588"/>
                  </a:lnTo>
                  <a:lnTo>
                    <a:pt x="600" y="2606"/>
                  </a:lnTo>
                  <a:lnTo>
                    <a:pt x="644" y="2631"/>
                  </a:lnTo>
                  <a:lnTo>
                    <a:pt x="706" y="2683"/>
                  </a:lnTo>
                  <a:lnTo>
                    <a:pt x="741" y="2700"/>
                  </a:lnTo>
                  <a:lnTo>
                    <a:pt x="777" y="2718"/>
                  </a:lnTo>
                  <a:lnTo>
                    <a:pt x="812" y="2726"/>
                  </a:lnTo>
                  <a:lnTo>
                    <a:pt x="856" y="2726"/>
                  </a:lnTo>
                  <a:lnTo>
                    <a:pt x="891" y="2718"/>
                  </a:lnTo>
                  <a:lnTo>
                    <a:pt x="935" y="2692"/>
                  </a:lnTo>
                  <a:lnTo>
                    <a:pt x="1129" y="2588"/>
                  </a:lnTo>
                  <a:lnTo>
                    <a:pt x="1226" y="2536"/>
                  </a:lnTo>
                  <a:lnTo>
                    <a:pt x="1332" y="2511"/>
                  </a:lnTo>
                  <a:lnTo>
                    <a:pt x="1403" y="2485"/>
                  </a:lnTo>
                  <a:lnTo>
                    <a:pt x="1473" y="2459"/>
                  </a:lnTo>
                  <a:lnTo>
                    <a:pt x="1544" y="2424"/>
                  </a:lnTo>
                  <a:lnTo>
                    <a:pt x="1614" y="2398"/>
                  </a:lnTo>
                  <a:lnTo>
                    <a:pt x="1685" y="2381"/>
                  </a:lnTo>
                  <a:lnTo>
                    <a:pt x="1755" y="2381"/>
                  </a:lnTo>
                  <a:lnTo>
                    <a:pt x="1790" y="2390"/>
                  </a:lnTo>
                  <a:lnTo>
                    <a:pt x="1835" y="2407"/>
                  </a:lnTo>
                  <a:lnTo>
                    <a:pt x="1870" y="2424"/>
                  </a:lnTo>
                  <a:lnTo>
                    <a:pt x="1905" y="2450"/>
                  </a:lnTo>
                  <a:lnTo>
                    <a:pt x="1949" y="2493"/>
                  </a:lnTo>
                  <a:lnTo>
                    <a:pt x="1993" y="2554"/>
                  </a:lnTo>
                  <a:lnTo>
                    <a:pt x="2020" y="2606"/>
                  </a:lnTo>
                  <a:lnTo>
                    <a:pt x="2029" y="2631"/>
                  </a:lnTo>
                  <a:lnTo>
                    <a:pt x="2029" y="2657"/>
                  </a:lnTo>
                  <a:lnTo>
                    <a:pt x="2002" y="2726"/>
                  </a:lnTo>
                  <a:lnTo>
                    <a:pt x="1967" y="2795"/>
                  </a:lnTo>
                  <a:lnTo>
                    <a:pt x="1914" y="2856"/>
                  </a:lnTo>
                  <a:lnTo>
                    <a:pt x="1887" y="2882"/>
                  </a:lnTo>
                  <a:lnTo>
                    <a:pt x="1852" y="2899"/>
                  </a:lnTo>
                  <a:lnTo>
                    <a:pt x="1808" y="2916"/>
                  </a:lnTo>
                  <a:lnTo>
                    <a:pt x="1773" y="2951"/>
                  </a:lnTo>
                  <a:lnTo>
                    <a:pt x="1755" y="2976"/>
                  </a:lnTo>
                  <a:lnTo>
                    <a:pt x="1738" y="3011"/>
                  </a:lnTo>
                  <a:lnTo>
                    <a:pt x="1711" y="3089"/>
                  </a:lnTo>
                  <a:lnTo>
                    <a:pt x="1694" y="3158"/>
                  </a:lnTo>
                  <a:lnTo>
                    <a:pt x="1694" y="3175"/>
                  </a:lnTo>
                  <a:lnTo>
                    <a:pt x="1702" y="3192"/>
                  </a:lnTo>
                  <a:lnTo>
                    <a:pt x="1738" y="3227"/>
                  </a:lnTo>
                  <a:lnTo>
                    <a:pt x="1782" y="3270"/>
                  </a:lnTo>
                  <a:lnTo>
                    <a:pt x="1826" y="3296"/>
                  </a:lnTo>
                  <a:lnTo>
                    <a:pt x="1905" y="3322"/>
                  </a:lnTo>
                  <a:lnTo>
                    <a:pt x="1984" y="3339"/>
                  </a:lnTo>
                  <a:lnTo>
                    <a:pt x="2152" y="3365"/>
                  </a:lnTo>
                  <a:lnTo>
                    <a:pt x="2469" y="3434"/>
                  </a:lnTo>
                  <a:lnTo>
                    <a:pt x="2469" y="3434"/>
                  </a:lnTo>
                  <a:lnTo>
                    <a:pt x="2460" y="3365"/>
                  </a:lnTo>
                  <a:lnTo>
                    <a:pt x="2469" y="3304"/>
                  </a:lnTo>
                  <a:lnTo>
                    <a:pt x="2487" y="3253"/>
                  </a:lnTo>
                  <a:lnTo>
                    <a:pt x="2522" y="3209"/>
                  </a:lnTo>
                  <a:lnTo>
                    <a:pt x="2557" y="3175"/>
                  </a:lnTo>
                  <a:lnTo>
                    <a:pt x="2602" y="3140"/>
                  </a:lnTo>
                  <a:lnTo>
                    <a:pt x="2707" y="3089"/>
                  </a:lnTo>
                  <a:lnTo>
                    <a:pt x="2857" y="3002"/>
                  </a:lnTo>
                  <a:lnTo>
                    <a:pt x="3007" y="2916"/>
                  </a:lnTo>
                  <a:lnTo>
                    <a:pt x="3307" y="2744"/>
                  </a:lnTo>
                  <a:lnTo>
                    <a:pt x="3386" y="2709"/>
                  </a:lnTo>
                  <a:lnTo>
                    <a:pt x="3430" y="2700"/>
                  </a:lnTo>
                  <a:lnTo>
                    <a:pt x="3474" y="2700"/>
                  </a:lnTo>
                  <a:lnTo>
                    <a:pt x="3510" y="2709"/>
                  </a:lnTo>
                  <a:lnTo>
                    <a:pt x="3536" y="2735"/>
                  </a:lnTo>
                  <a:lnTo>
                    <a:pt x="3562" y="2761"/>
                  </a:lnTo>
                  <a:lnTo>
                    <a:pt x="3580" y="2795"/>
                  </a:lnTo>
                  <a:lnTo>
                    <a:pt x="3589" y="2813"/>
                  </a:lnTo>
                  <a:lnTo>
                    <a:pt x="3580" y="2838"/>
                  </a:lnTo>
                  <a:lnTo>
                    <a:pt x="3545" y="2890"/>
                  </a:lnTo>
                  <a:lnTo>
                    <a:pt x="3510" y="2925"/>
                  </a:lnTo>
                  <a:lnTo>
                    <a:pt x="3474" y="2942"/>
                  </a:lnTo>
                  <a:lnTo>
                    <a:pt x="3333" y="2994"/>
                  </a:lnTo>
                  <a:lnTo>
                    <a:pt x="3210" y="3071"/>
                  </a:lnTo>
                  <a:lnTo>
                    <a:pt x="3095" y="3158"/>
                  </a:lnTo>
                  <a:lnTo>
                    <a:pt x="2989" y="3253"/>
                  </a:lnTo>
                  <a:lnTo>
                    <a:pt x="2954" y="3278"/>
                  </a:lnTo>
                  <a:lnTo>
                    <a:pt x="2910" y="3296"/>
                  </a:lnTo>
                  <a:lnTo>
                    <a:pt x="2875" y="3313"/>
                  </a:lnTo>
                  <a:lnTo>
                    <a:pt x="2831" y="3330"/>
                  </a:lnTo>
                  <a:lnTo>
                    <a:pt x="2804" y="3356"/>
                  </a:lnTo>
                  <a:lnTo>
                    <a:pt x="2778" y="3382"/>
                  </a:lnTo>
                  <a:lnTo>
                    <a:pt x="2760" y="3416"/>
                  </a:lnTo>
                  <a:lnTo>
                    <a:pt x="2743" y="3460"/>
                  </a:lnTo>
                  <a:lnTo>
                    <a:pt x="2725" y="3537"/>
                  </a:lnTo>
                  <a:lnTo>
                    <a:pt x="2734" y="3580"/>
                  </a:lnTo>
                  <a:lnTo>
                    <a:pt x="2743" y="3615"/>
                  </a:lnTo>
                  <a:lnTo>
                    <a:pt x="2751" y="3641"/>
                  </a:lnTo>
                  <a:lnTo>
                    <a:pt x="2778" y="3667"/>
                  </a:lnTo>
                  <a:lnTo>
                    <a:pt x="2804" y="3684"/>
                  </a:lnTo>
                  <a:lnTo>
                    <a:pt x="2840" y="3701"/>
                  </a:lnTo>
                  <a:lnTo>
                    <a:pt x="2910" y="3718"/>
                  </a:lnTo>
                  <a:lnTo>
                    <a:pt x="2989" y="3744"/>
                  </a:lnTo>
                  <a:lnTo>
                    <a:pt x="3069" y="3779"/>
                  </a:lnTo>
                  <a:lnTo>
                    <a:pt x="3148" y="3822"/>
                  </a:lnTo>
                  <a:lnTo>
                    <a:pt x="3219" y="3865"/>
                  </a:lnTo>
                  <a:lnTo>
                    <a:pt x="3360" y="3960"/>
                  </a:lnTo>
                  <a:lnTo>
                    <a:pt x="3501" y="4072"/>
                  </a:lnTo>
                  <a:lnTo>
                    <a:pt x="3889" y="4348"/>
                  </a:lnTo>
                  <a:lnTo>
                    <a:pt x="3977" y="4426"/>
                  </a:lnTo>
                  <a:lnTo>
                    <a:pt x="4021" y="4460"/>
                  </a:lnTo>
                  <a:lnTo>
                    <a:pt x="4074" y="4478"/>
                  </a:lnTo>
                  <a:lnTo>
                    <a:pt x="4127" y="4486"/>
                  </a:lnTo>
                  <a:lnTo>
                    <a:pt x="4180" y="4495"/>
                  </a:lnTo>
                  <a:lnTo>
                    <a:pt x="4232" y="4486"/>
                  </a:lnTo>
                  <a:lnTo>
                    <a:pt x="4276" y="4469"/>
                  </a:lnTo>
                  <a:lnTo>
                    <a:pt x="4321" y="4452"/>
                  </a:lnTo>
                  <a:lnTo>
                    <a:pt x="4356" y="4417"/>
                  </a:lnTo>
                  <a:lnTo>
                    <a:pt x="4391" y="4365"/>
                  </a:lnTo>
                  <a:lnTo>
                    <a:pt x="4418" y="4314"/>
                  </a:lnTo>
                  <a:lnTo>
                    <a:pt x="4470" y="4219"/>
                  </a:lnTo>
                  <a:lnTo>
                    <a:pt x="4532" y="4141"/>
                  </a:lnTo>
                  <a:lnTo>
                    <a:pt x="4656" y="3977"/>
                  </a:lnTo>
                  <a:lnTo>
                    <a:pt x="4717" y="3882"/>
                  </a:lnTo>
                  <a:lnTo>
                    <a:pt x="4770" y="3796"/>
                  </a:lnTo>
                  <a:lnTo>
                    <a:pt x="4788" y="3744"/>
                  </a:lnTo>
                  <a:lnTo>
                    <a:pt x="4805" y="3693"/>
                  </a:lnTo>
                  <a:lnTo>
                    <a:pt x="4814" y="3641"/>
                  </a:lnTo>
                  <a:lnTo>
                    <a:pt x="4814" y="3580"/>
                  </a:lnTo>
                  <a:lnTo>
                    <a:pt x="4823" y="3546"/>
                  </a:lnTo>
                  <a:lnTo>
                    <a:pt x="4850" y="3511"/>
                  </a:lnTo>
                  <a:lnTo>
                    <a:pt x="4885" y="3477"/>
                  </a:lnTo>
                  <a:lnTo>
                    <a:pt x="4929" y="3460"/>
                  </a:lnTo>
                  <a:lnTo>
                    <a:pt x="4973" y="3451"/>
                  </a:lnTo>
                  <a:lnTo>
                    <a:pt x="5070" y="3451"/>
                  </a:lnTo>
                  <a:lnTo>
                    <a:pt x="5114" y="3468"/>
                  </a:lnTo>
                  <a:lnTo>
                    <a:pt x="5149" y="3494"/>
                  </a:lnTo>
                  <a:lnTo>
                    <a:pt x="5185" y="3520"/>
                  </a:lnTo>
                  <a:lnTo>
                    <a:pt x="5211" y="3555"/>
                  </a:lnTo>
                  <a:lnTo>
                    <a:pt x="5237" y="3606"/>
                  </a:lnTo>
                  <a:lnTo>
                    <a:pt x="5246" y="3641"/>
                  </a:lnTo>
                  <a:lnTo>
                    <a:pt x="5246" y="3684"/>
                  </a:lnTo>
                  <a:lnTo>
                    <a:pt x="5229" y="3727"/>
                  </a:lnTo>
                  <a:lnTo>
                    <a:pt x="5176" y="3770"/>
                  </a:lnTo>
                  <a:lnTo>
                    <a:pt x="5096" y="3848"/>
                  </a:lnTo>
                  <a:lnTo>
                    <a:pt x="5026" y="3934"/>
                  </a:lnTo>
                  <a:lnTo>
                    <a:pt x="4999" y="3977"/>
                  </a:lnTo>
                  <a:lnTo>
                    <a:pt x="4973" y="4029"/>
                  </a:lnTo>
                  <a:lnTo>
                    <a:pt x="4955" y="4081"/>
                  </a:lnTo>
                  <a:lnTo>
                    <a:pt x="4946" y="4133"/>
                  </a:lnTo>
                  <a:lnTo>
                    <a:pt x="4938" y="4245"/>
                  </a:lnTo>
                  <a:lnTo>
                    <a:pt x="4929" y="4357"/>
                  </a:lnTo>
                  <a:lnTo>
                    <a:pt x="4938" y="4469"/>
                  </a:lnTo>
                  <a:lnTo>
                    <a:pt x="4955" y="4590"/>
                  </a:lnTo>
                  <a:lnTo>
                    <a:pt x="4982" y="4702"/>
                  </a:lnTo>
                  <a:lnTo>
                    <a:pt x="5017" y="4805"/>
                  </a:lnTo>
                  <a:lnTo>
                    <a:pt x="5061" y="4918"/>
                  </a:lnTo>
                  <a:lnTo>
                    <a:pt x="5123" y="5021"/>
                  </a:lnTo>
                  <a:lnTo>
                    <a:pt x="5167" y="5073"/>
                  </a:lnTo>
                  <a:lnTo>
                    <a:pt x="5220" y="5125"/>
                  </a:lnTo>
                  <a:lnTo>
                    <a:pt x="5352" y="5245"/>
                  </a:lnTo>
                  <a:lnTo>
                    <a:pt x="5414" y="5168"/>
                  </a:lnTo>
                  <a:lnTo>
                    <a:pt x="5440" y="5125"/>
                  </a:lnTo>
                  <a:lnTo>
                    <a:pt x="5458" y="5082"/>
                  </a:lnTo>
                  <a:lnTo>
                    <a:pt x="5493" y="4935"/>
                  </a:lnTo>
                  <a:lnTo>
                    <a:pt x="5546" y="4788"/>
                  </a:lnTo>
                  <a:lnTo>
                    <a:pt x="5599" y="4650"/>
                  </a:lnTo>
                  <a:lnTo>
                    <a:pt x="5661" y="4521"/>
                  </a:lnTo>
                  <a:lnTo>
                    <a:pt x="5722" y="4383"/>
                  </a:lnTo>
                  <a:lnTo>
                    <a:pt x="5802" y="4262"/>
                  </a:lnTo>
                  <a:lnTo>
                    <a:pt x="5881" y="4133"/>
                  </a:lnTo>
                  <a:lnTo>
                    <a:pt x="5969" y="4012"/>
                  </a:lnTo>
                  <a:lnTo>
                    <a:pt x="6013" y="4038"/>
                  </a:lnTo>
                  <a:lnTo>
                    <a:pt x="6057" y="4072"/>
                  </a:lnTo>
                  <a:lnTo>
                    <a:pt x="6093" y="4115"/>
                  </a:lnTo>
                  <a:lnTo>
                    <a:pt x="6119" y="4158"/>
                  </a:lnTo>
                  <a:lnTo>
                    <a:pt x="6172" y="4245"/>
                  </a:lnTo>
                  <a:lnTo>
                    <a:pt x="6198" y="4348"/>
                  </a:lnTo>
                  <a:lnTo>
                    <a:pt x="6207" y="4443"/>
                  </a:lnTo>
                  <a:lnTo>
                    <a:pt x="6207" y="4495"/>
                  </a:lnTo>
                  <a:lnTo>
                    <a:pt x="6198" y="4547"/>
                  </a:lnTo>
                  <a:lnTo>
                    <a:pt x="6181" y="4590"/>
                  </a:lnTo>
                  <a:lnTo>
                    <a:pt x="6163" y="4642"/>
                  </a:lnTo>
                  <a:lnTo>
                    <a:pt x="6137" y="4685"/>
                  </a:lnTo>
                  <a:lnTo>
                    <a:pt x="6101" y="4728"/>
                  </a:lnTo>
                  <a:lnTo>
                    <a:pt x="6022" y="4840"/>
                  </a:lnTo>
                  <a:lnTo>
                    <a:pt x="5987" y="4892"/>
                  </a:lnTo>
                  <a:lnTo>
                    <a:pt x="5960" y="4952"/>
                  </a:lnTo>
                  <a:lnTo>
                    <a:pt x="5934" y="5012"/>
                  </a:lnTo>
                  <a:lnTo>
                    <a:pt x="5925" y="5082"/>
                  </a:lnTo>
                  <a:lnTo>
                    <a:pt x="5925" y="5151"/>
                  </a:lnTo>
                  <a:lnTo>
                    <a:pt x="5934" y="5220"/>
                  </a:lnTo>
                  <a:lnTo>
                    <a:pt x="5934" y="5263"/>
                  </a:lnTo>
                  <a:lnTo>
                    <a:pt x="5925" y="5306"/>
                  </a:lnTo>
                  <a:lnTo>
                    <a:pt x="5907" y="5418"/>
                  </a:lnTo>
                  <a:lnTo>
                    <a:pt x="6084" y="5530"/>
                  </a:lnTo>
                  <a:lnTo>
                    <a:pt x="6189" y="5599"/>
                  </a:lnTo>
                  <a:lnTo>
                    <a:pt x="6295" y="5660"/>
                  </a:lnTo>
                  <a:lnTo>
                    <a:pt x="6357" y="5677"/>
                  </a:lnTo>
                  <a:lnTo>
                    <a:pt x="6419" y="5685"/>
                  </a:lnTo>
                  <a:lnTo>
                    <a:pt x="6551" y="5685"/>
                  </a:lnTo>
                  <a:lnTo>
                    <a:pt x="6718" y="5703"/>
                  </a:lnTo>
                  <a:lnTo>
                    <a:pt x="6877" y="5703"/>
                  </a:lnTo>
                  <a:lnTo>
                    <a:pt x="6956" y="5685"/>
                  </a:lnTo>
                  <a:lnTo>
                    <a:pt x="7036" y="5668"/>
                  </a:lnTo>
                  <a:lnTo>
                    <a:pt x="7106" y="5642"/>
                  </a:lnTo>
                  <a:lnTo>
                    <a:pt x="7177" y="5608"/>
                  </a:lnTo>
                  <a:lnTo>
                    <a:pt x="7239" y="5565"/>
                  </a:lnTo>
                  <a:lnTo>
                    <a:pt x="7283" y="5522"/>
                  </a:lnTo>
                  <a:lnTo>
                    <a:pt x="7380" y="5418"/>
                  </a:lnTo>
                  <a:lnTo>
                    <a:pt x="7468" y="5314"/>
                  </a:lnTo>
                  <a:lnTo>
                    <a:pt x="7556" y="5202"/>
                  </a:lnTo>
                  <a:lnTo>
                    <a:pt x="7803" y="4952"/>
                  </a:lnTo>
                  <a:lnTo>
                    <a:pt x="7926" y="4831"/>
                  </a:lnTo>
                  <a:lnTo>
                    <a:pt x="8041" y="4693"/>
                  </a:lnTo>
                  <a:lnTo>
                    <a:pt x="8111" y="4598"/>
                  </a:lnTo>
                  <a:lnTo>
                    <a:pt x="8182" y="4503"/>
                  </a:lnTo>
                  <a:lnTo>
                    <a:pt x="8314" y="4296"/>
                  </a:lnTo>
                  <a:lnTo>
                    <a:pt x="8464" y="4055"/>
                  </a:lnTo>
                  <a:lnTo>
                    <a:pt x="8543" y="3925"/>
                  </a:lnTo>
                  <a:lnTo>
                    <a:pt x="8605" y="3796"/>
                  </a:lnTo>
                  <a:lnTo>
                    <a:pt x="8640" y="3693"/>
                  </a:lnTo>
                  <a:lnTo>
                    <a:pt x="8676" y="3589"/>
                  </a:lnTo>
                  <a:lnTo>
                    <a:pt x="8728" y="3373"/>
                  </a:lnTo>
                  <a:lnTo>
                    <a:pt x="8728" y="3304"/>
                  </a:lnTo>
                  <a:lnTo>
                    <a:pt x="8737" y="3278"/>
                  </a:lnTo>
                  <a:lnTo>
                    <a:pt x="8746" y="3244"/>
                  </a:lnTo>
                  <a:lnTo>
                    <a:pt x="8755" y="3184"/>
                  </a:lnTo>
                  <a:lnTo>
                    <a:pt x="8764" y="3132"/>
                  </a:lnTo>
                  <a:lnTo>
                    <a:pt x="8755" y="3080"/>
                  </a:lnTo>
                  <a:lnTo>
                    <a:pt x="8746" y="3028"/>
                  </a:lnTo>
                  <a:lnTo>
                    <a:pt x="8728" y="2976"/>
                  </a:lnTo>
                  <a:lnTo>
                    <a:pt x="8702" y="2925"/>
                  </a:lnTo>
                  <a:lnTo>
                    <a:pt x="8640" y="2830"/>
                  </a:lnTo>
                  <a:lnTo>
                    <a:pt x="8534" y="2692"/>
                  </a:lnTo>
                  <a:lnTo>
                    <a:pt x="8437" y="2545"/>
                  </a:lnTo>
                  <a:lnTo>
                    <a:pt x="8341" y="2407"/>
                  </a:lnTo>
                  <a:lnTo>
                    <a:pt x="8279" y="2338"/>
                  </a:lnTo>
                  <a:lnTo>
                    <a:pt x="8217" y="2278"/>
                  </a:lnTo>
                  <a:lnTo>
                    <a:pt x="8041" y="2131"/>
                  </a:lnTo>
                  <a:lnTo>
                    <a:pt x="7856" y="1993"/>
                  </a:lnTo>
                  <a:lnTo>
                    <a:pt x="7662" y="1855"/>
                  </a:lnTo>
                  <a:lnTo>
                    <a:pt x="7477" y="1717"/>
                  </a:lnTo>
                  <a:lnTo>
                    <a:pt x="7247" y="1544"/>
                  </a:lnTo>
                  <a:lnTo>
                    <a:pt x="7018" y="1355"/>
                  </a:lnTo>
                  <a:lnTo>
                    <a:pt x="6833" y="1199"/>
                  </a:lnTo>
                  <a:lnTo>
                    <a:pt x="6639" y="1044"/>
                  </a:lnTo>
                  <a:lnTo>
                    <a:pt x="6542" y="975"/>
                  </a:lnTo>
                  <a:lnTo>
                    <a:pt x="6436" y="915"/>
                  </a:lnTo>
                  <a:lnTo>
                    <a:pt x="6322" y="863"/>
                  </a:lnTo>
                  <a:lnTo>
                    <a:pt x="6198" y="820"/>
                  </a:lnTo>
                  <a:lnTo>
                    <a:pt x="5987" y="759"/>
                  </a:lnTo>
                  <a:lnTo>
                    <a:pt x="5784" y="690"/>
                  </a:lnTo>
                  <a:lnTo>
                    <a:pt x="5572" y="621"/>
                  </a:lnTo>
                  <a:lnTo>
                    <a:pt x="5370" y="552"/>
                  </a:lnTo>
                  <a:lnTo>
                    <a:pt x="5281" y="526"/>
                  </a:lnTo>
                  <a:lnTo>
                    <a:pt x="5193" y="509"/>
                  </a:lnTo>
                  <a:lnTo>
                    <a:pt x="5052" y="483"/>
                  </a:lnTo>
                  <a:lnTo>
                    <a:pt x="4929" y="337"/>
                  </a:lnTo>
                  <a:lnTo>
                    <a:pt x="4867" y="276"/>
                  </a:lnTo>
                  <a:lnTo>
                    <a:pt x="4814" y="224"/>
                  </a:lnTo>
                  <a:lnTo>
                    <a:pt x="4788" y="207"/>
                  </a:lnTo>
                  <a:lnTo>
                    <a:pt x="4753" y="216"/>
                  </a:lnTo>
                  <a:lnTo>
                    <a:pt x="4708" y="233"/>
                  </a:lnTo>
                  <a:lnTo>
                    <a:pt x="4664" y="259"/>
                  </a:lnTo>
                  <a:lnTo>
                    <a:pt x="4629" y="293"/>
                  </a:lnTo>
                  <a:lnTo>
                    <a:pt x="4594" y="337"/>
                  </a:lnTo>
                  <a:lnTo>
                    <a:pt x="4567" y="380"/>
                  </a:lnTo>
                  <a:lnTo>
                    <a:pt x="4559" y="414"/>
                  </a:lnTo>
                  <a:lnTo>
                    <a:pt x="4550" y="466"/>
                  </a:lnTo>
                  <a:lnTo>
                    <a:pt x="4559" y="509"/>
                  </a:lnTo>
                  <a:lnTo>
                    <a:pt x="4567" y="552"/>
                  </a:lnTo>
                  <a:lnTo>
                    <a:pt x="4585" y="587"/>
                  </a:lnTo>
                  <a:lnTo>
                    <a:pt x="4611" y="621"/>
                  </a:lnTo>
                  <a:lnTo>
                    <a:pt x="4647" y="647"/>
                  </a:lnTo>
                  <a:lnTo>
                    <a:pt x="4682" y="673"/>
                  </a:lnTo>
                  <a:lnTo>
                    <a:pt x="4726" y="682"/>
                  </a:lnTo>
                  <a:lnTo>
                    <a:pt x="4797" y="708"/>
                  </a:lnTo>
                  <a:lnTo>
                    <a:pt x="4858" y="733"/>
                  </a:lnTo>
                  <a:lnTo>
                    <a:pt x="4911" y="768"/>
                  </a:lnTo>
                  <a:lnTo>
                    <a:pt x="4964" y="811"/>
                  </a:lnTo>
                  <a:lnTo>
                    <a:pt x="5008" y="854"/>
                  </a:lnTo>
                  <a:lnTo>
                    <a:pt x="5052" y="906"/>
                  </a:lnTo>
                  <a:lnTo>
                    <a:pt x="5132" y="1018"/>
                  </a:lnTo>
                  <a:lnTo>
                    <a:pt x="5220" y="1139"/>
                  </a:lnTo>
                  <a:lnTo>
                    <a:pt x="5308" y="1260"/>
                  </a:lnTo>
                  <a:lnTo>
                    <a:pt x="5405" y="1380"/>
                  </a:lnTo>
                  <a:lnTo>
                    <a:pt x="5511" y="1493"/>
                  </a:lnTo>
                  <a:lnTo>
                    <a:pt x="5581" y="1579"/>
                  </a:lnTo>
                  <a:lnTo>
                    <a:pt x="5634" y="1657"/>
                  </a:lnTo>
                  <a:lnTo>
                    <a:pt x="5643" y="1691"/>
                  </a:lnTo>
                  <a:lnTo>
                    <a:pt x="5652" y="1726"/>
                  </a:lnTo>
                  <a:lnTo>
                    <a:pt x="5661" y="1760"/>
                  </a:lnTo>
                  <a:lnTo>
                    <a:pt x="5652" y="1795"/>
                  </a:lnTo>
                  <a:lnTo>
                    <a:pt x="5643" y="1829"/>
                  </a:lnTo>
                  <a:lnTo>
                    <a:pt x="5634" y="1864"/>
                  </a:lnTo>
                  <a:lnTo>
                    <a:pt x="5608" y="1889"/>
                  </a:lnTo>
                  <a:lnTo>
                    <a:pt x="5581" y="1915"/>
                  </a:lnTo>
                  <a:lnTo>
                    <a:pt x="5502" y="1976"/>
                  </a:lnTo>
                  <a:lnTo>
                    <a:pt x="5405" y="2019"/>
                  </a:lnTo>
                  <a:lnTo>
                    <a:pt x="5343" y="2045"/>
                  </a:lnTo>
                  <a:lnTo>
                    <a:pt x="5290" y="2053"/>
                  </a:lnTo>
                  <a:lnTo>
                    <a:pt x="5237" y="2062"/>
                  </a:lnTo>
                  <a:lnTo>
                    <a:pt x="5193" y="2053"/>
                  </a:lnTo>
                  <a:lnTo>
                    <a:pt x="5149" y="2036"/>
                  </a:lnTo>
                  <a:lnTo>
                    <a:pt x="5105" y="2010"/>
                  </a:lnTo>
                  <a:lnTo>
                    <a:pt x="5070" y="1976"/>
                  </a:lnTo>
                  <a:lnTo>
                    <a:pt x="5026" y="1924"/>
                  </a:lnTo>
                  <a:lnTo>
                    <a:pt x="4991" y="1889"/>
                  </a:lnTo>
                  <a:lnTo>
                    <a:pt x="4946" y="1855"/>
                  </a:lnTo>
                  <a:lnTo>
                    <a:pt x="4902" y="1829"/>
                  </a:lnTo>
                  <a:lnTo>
                    <a:pt x="4858" y="1812"/>
                  </a:lnTo>
                  <a:lnTo>
                    <a:pt x="4814" y="1795"/>
                  </a:lnTo>
                  <a:lnTo>
                    <a:pt x="4779" y="1769"/>
                  </a:lnTo>
                  <a:lnTo>
                    <a:pt x="4753" y="1743"/>
                  </a:lnTo>
                  <a:lnTo>
                    <a:pt x="4726" y="1708"/>
                  </a:lnTo>
                  <a:lnTo>
                    <a:pt x="4708" y="1674"/>
                  </a:lnTo>
                  <a:lnTo>
                    <a:pt x="4691" y="1639"/>
                  </a:lnTo>
                  <a:lnTo>
                    <a:pt x="4691" y="1596"/>
                  </a:lnTo>
                  <a:lnTo>
                    <a:pt x="4691" y="1562"/>
                  </a:lnTo>
                  <a:lnTo>
                    <a:pt x="4691" y="1493"/>
                  </a:lnTo>
                  <a:lnTo>
                    <a:pt x="4682" y="1432"/>
                  </a:lnTo>
                  <a:lnTo>
                    <a:pt x="4656" y="1389"/>
                  </a:lnTo>
                  <a:lnTo>
                    <a:pt x="4629" y="1337"/>
                  </a:lnTo>
                  <a:lnTo>
                    <a:pt x="4550" y="1268"/>
                  </a:lnTo>
                  <a:lnTo>
                    <a:pt x="4470" y="1191"/>
                  </a:lnTo>
                  <a:lnTo>
                    <a:pt x="4418" y="1156"/>
                  </a:lnTo>
                  <a:lnTo>
                    <a:pt x="4365" y="1130"/>
                  </a:lnTo>
                  <a:lnTo>
                    <a:pt x="4338" y="1113"/>
                  </a:lnTo>
                  <a:lnTo>
                    <a:pt x="4321" y="1087"/>
                  </a:lnTo>
                  <a:lnTo>
                    <a:pt x="4294" y="1061"/>
                  </a:lnTo>
                  <a:lnTo>
                    <a:pt x="4285" y="1027"/>
                  </a:lnTo>
                  <a:lnTo>
                    <a:pt x="4276" y="1018"/>
                  </a:lnTo>
                  <a:lnTo>
                    <a:pt x="4268" y="1009"/>
                  </a:lnTo>
                  <a:lnTo>
                    <a:pt x="4232" y="992"/>
                  </a:lnTo>
                  <a:lnTo>
                    <a:pt x="4188" y="975"/>
                  </a:lnTo>
                  <a:lnTo>
                    <a:pt x="4162" y="949"/>
                  </a:lnTo>
                  <a:lnTo>
                    <a:pt x="4144" y="906"/>
                  </a:lnTo>
                  <a:lnTo>
                    <a:pt x="4127" y="863"/>
                  </a:lnTo>
                  <a:lnTo>
                    <a:pt x="4109" y="768"/>
                  </a:lnTo>
                  <a:lnTo>
                    <a:pt x="3889" y="699"/>
                  </a:lnTo>
                  <a:lnTo>
                    <a:pt x="3853" y="690"/>
                  </a:lnTo>
                  <a:lnTo>
                    <a:pt x="3827" y="673"/>
                  </a:lnTo>
                  <a:lnTo>
                    <a:pt x="3809" y="656"/>
                  </a:lnTo>
                  <a:lnTo>
                    <a:pt x="3809" y="630"/>
                  </a:lnTo>
                  <a:lnTo>
                    <a:pt x="3809" y="613"/>
                  </a:lnTo>
                  <a:lnTo>
                    <a:pt x="3818" y="587"/>
                  </a:lnTo>
                  <a:lnTo>
                    <a:pt x="3853" y="544"/>
                  </a:lnTo>
                  <a:lnTo>
                    <a:pt x="3880" y="518"/>
                  </a:lnTo>
                  <a:lnTo>
                    <a:pt x="3897" y="500"/>
                  </a:lnTo>
                  <a:lnTo>
                    <a:pt x="3906" y="475"/>
                  </a:lnTo>
                  <a:lnTo>
                    <a:pt x="3906" y="457"/>
                  </a:lnTo>
                  <a:lnTo>
                    <a:pt x="3897" y="431"/>
                  </a:lnTo>
                  <a:lnTo>
                    <a:pt x="3889" y="414"/>
                  </a:lnTo>
                  <a:lnTo>
                    <a:pt x="3853" y="380"/>
                  </a:lnTo>
                  <a:lnTo>
                    <a:pt x="3686" y="250"/>
                  </a:lnTo>
                  <a:lnTo>
                    <a:pt x="3510" y="130"/>
                  </a:lnTo>
                  <a:lnTo>
                    <a:pt x="3465" y="112"/>
                  </a:lnTo>
                  <a:lnTo>
                    <a:pt x="3439" y="104"/>
                  </a:lnTo>
                  <a:lnTo>
                    <a:pt x="3413" y="112"/>
                  </a:lnTo>
                  <a:lnTo>
                    <a:pt x="3360" y="121"/>
                  </a:lnTo>
                  <a:lnTo>
                    <a:pt x="3245" y="121"/>
                  </a:lnTo>
                  <a:lnTo>
                    <a:pt x="3192" y="104"/>
                  </a:lnTo>
                  <a:lnTo>
                    <a:pt x="3095" y="69"/>
                  </a:lnTo>
                  <a:lnTo>
                    <a:pt x="3042" y="52"/>
                  </a:lnTo>
                  <a:lnTo>
                    <a:pt x="2989" y="43"/>
                  </a:lnTo>
                  <a:lnTo>
                    <a:pt x="2822" y="17"/>
                  </a:lnTo>
                  <a:lnTo>
                    <a:pt x="2743" y="9"/>
                  </a:lnTo>
                  <a:lnTo>
                    <a:pt x="26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3" name="Google Shape;753;p33"/>
            <p:cNvSpPr/>
            <p:nvPr/>
          </p:nvSpPr>
          <p:spPr>
            <a:xfrm flipH="1">
              <a:off x="5144803" y="1956268"/>
              <a:ext cx="532449" cy="449728"/>
            </a:xfrm>
            <a:custGeom>
              <a:avLst/>
              <a:gdLst/>
              <a:ahLst/>
              <a:cxnLst/>
              <a:rect l="l" t="t" r="r" b="b"/>
              <a:pathLst>
                <a:path w="5793" h="4893" extrusionOk="0">
                  <a:moveTo>
                    <a:pt x="4188" y="1"/>
                  </a:moveTo>
                  <a:lnTo>
                    <a:pt x="4127" y="9"/>
                  </a:lnTo>
                  <a:lnTo>
                    <a:pt x="4074" y="27"/>
                  </a:lnTo>
                  <a:lnTo>
                    <a:pt x="3880" y="104"/>
                  </a:lnTo>
                  <a:lnTo>
                    <a:pt x="3783" y="148"/>
                  </a:lnTo>
                  <a:lnTo>
                    <a:pt x="3677" y="182"/>
                  </a:lnTo>
                  <a:lnTo>
                    <a:pt x="3580" y="199"/>
                  </a:lnTo>
                  <a:lnTo>
                    <a:pt x="3474" y="199"/>
                  </a:lnTo>
                  <a:lnTo>
                    <a:pt x="3421" y="191"/>
                  </a:lnTo>
                  <a:lnTo>
                    <a:pt x="3368" y="173"/>
                  </a:lnTo>
                  <a:lnTo>
                    <a:pt x="3307" y="148"/>
                  </a:lnTo>
                  <a:lnTo>
                    <a:pt x="3254" y="122"/>
                  </a:lnTo>
                  <a:lnTo>
                    <a:pt x="3210" y="96"/>
                  </a:lnTo>
                  <a:lnTo>
                    <a:pt x="3157" y="78"/>
                  </a:lnTo>
                  <a:lnTo>
                    <a:pt x="3051" y="53"/>
                  </a:lnTo>
                  <a:lnTo>
                    <a:pt x="2945" y="44"/>
                  </a:lnTo>
                  <a:lnTo>
                    <a:pt x="2840" y="44"/>
                  </a:lnTo>
                  <a:lnTo>
                    <a:pt x="2716" y="70"/>
                  </a:lnTo>
                  <a:lnTo>
                    <a:pt x="2593" y="104"/>
                  </a:lnTo>
                  <a:lnTo>
                    <a:pt x="2478" y="148"/>
                  </a:lnTo>
                  <a:lnTo>
                    <a:pt x="2355" y="191"/>
                  </a:lnTo>
                  <a:lnTo>
                    <a:pt x="2002" y="337"/>
                  </a:lnTo>
                  <a:lnTo>
                    <a:pt x="1835" y="415"/>
                  </a:lnTo>
                  <a:lnTo>
                    <a:pt x="1658" y="493"/>
                  </a:lnTo>
                  <a:lnTo>
                    <a:pt x="1508" y="579"/>
                  </a:lnTo>
                  <a:lnTo>
                    <a:pt x="1350" y="665"/>
                  </a:lnTo>
                  <a:lnTo>
                    <a:pt x="1209" y="760"/>
                  </a:lnTo>
                  <a:lnTo>
                    <a:pt x="1068" y="855"/>
                  </a:lnTo>
                  <a:lnTo>
                    <a:pt x="927" y="958"/>
                  </a:lnTo>
                  <a:lnTo>
                    <a:pt x="794" y="1071"/>
                  </a:lnTo>
                  <a:lnTo>
                    <a:pt x="671" y="1191"/>
                  </a:lnTo>
                  <a:lnTo>
                    <a:pt x="547" y="1321"/>
                  </a:lnTo>
                  <a:lnTo>
                    <a:pt x="398" y="1485"/>
                  </a:lnTo>
                  <a:lnTo>
                    <a:pt x="327" y="1580"/>
                  </a:lnTo>
                  <a:lnTo>
                    <a:pt x="265" y="1666"/>
                  </a:lnTo>
                  <a:lnTo>
                    <a:pt x="204" y="1761"/>
                  </a:lnTo>
                  <a:lnTo>
                    <a:pt x="151" y="1856"/>
                  </a:lnTo>
                  <a:lnTo>
                    <a:pt x="107" y="1959"/>
                  </a:lnTo>
                  <a:lnTo>
                    <a:pt x="63" y="2054"/>
                  </a:lnTo>
                  <a:lnTo>
                    <a:pt x="45" y="2132"/>
                  </a:lnTo>
                  <a:lnTo>
                    <a:pt x="19" y="2209"/>
                  </a:lnTo>
                  <a:lnTo>
                    <a:pt x="10" y="2287"/>
                  </a:lnTo>
                  <a:lnTo>
                    <a:pt x="1" y="2373"/>
                  </a:lnTo>
                  <a:lnTo>
                    <a:pt x="10" y="2451"/>
                  </a:lnTo>
                  <a:lnTo>
                    <a:pt x="27" y="2529"/>
                  </a:lnTo>
                  <a:lnTo>
                    <a:pt x="54" y="2606"/>
                  </a:lnTo>
                  <a:lnTo>
                    <a:pt x="98" y="2693"/>
                  </a:lnTo>
                  <a:lnTo>
                    <a:pt x="151" y="2796"/>
                  </a:lnTo>
                  <a:lnTo>
                    <a:pt x="195" y="2917"/>
                  </a:lnTo>
                  <a:lnTo>
                    <a:pt x="265" y="3158"/>
                  </a:lnTo>
                  <a:lnTo>
                    <a:pt x="345" y="3529"/>
                  </a:lnTo>
                  <a:lnTo>
                    <a:pt x="433" y="3900"/>
                  </a:lnTo>
                  <a:lnTo>
                    <a:pt x="477" y="3900"/>
                  </a:lnTo>
                  <a:lnTo>
                    <a:pt x="530" y="3909"/>
                  </a:lnTo>
                  <a:lnTo>
                    <a:pt x="627" y="3926"/>
                  </a:lnTo>
                  <a:lnTo>
                    <a:pt x="724" y="3926"/>
                  </a:lnTo>
                  <a:lnTo>
                    <a:pt x="777" y="3900"/>
                  </a:lnTo>
                  <a:lnTo>
                    <a:pt x="821" y="3857"/>
                  </a:lnTo>
                  <a:lnTo>
                    <a:pt x="838" y="3857"/>
                  </a:lnTo>
                  <a:lnTo>
                    <a:pt x="865" y="3866"/>
                  </a:lnTo>
                  <a:lnTo>
                    <a:pt x="927" y="3883"/>
                  </a:lnTo>
                  <a:lnTo>
                    <a:pt x="1200" y="4004"/>
                  </a:lnTo>
                  <a:lnTo>
                    <a:pt x="1473" y="4116"/>
                  </a:lnTo>
                  <a:lnTo>
                    <a:pt x="1500" y="4116"/>
                  </a:lnTo>
                  <a:lnTo>
                    <a:pt x="1526" y="4099"/>
                  </a:lnTo>
                  <a:lnTo>
                    <a:pt x="1597" y="4064"/>
                  </a:lnTo>
                  <a:lnTo>
                    <a:pt x="1676" y="4151"/>
                  </a:lnTo>
                  <a:lnTo>
                    <a:pt x="1755" y="4237"/>
                  </a:lnTo>
                  <a:lnTo>
                    <a:pt x="1799" y="4280"/>
                  </a:lnTo>
                  <a:lnTo>
                    <a:pt x="1852" y="4314"/>
                  </a:lnTo>
                  <a:lnTo>
                    <a:pt x="1896" y="4340"/>
                  </a:lnTo>
                  <a:lnTo>
                    <a:pt x="1949" y="4366"/>
                  </a:lnTo>
                  <a:lnTo>
                    <a:pt x="2011" y="4375"/>
                  </a:lnTo>
                  <a:lnTo>
                    <a:pt x="2064" y="4383"/>
                  </a:lnTo>
                  <a:lnTo>
                    <a:pt x="2117" y="4375"/>
                  </a:lnTo>
                  <a:lnTo>
                    <a:pt x="2170" y="4366"/>
                  </a:lnTo>
                  <a:lnTo>
                    <a:pt x="2258" y="4340"/>
                  </a:lnTo>
                  <a:lnTo>
                    <a:pt x="2337" y="4332"/>
                  </a:lnTo>
                  <a:lnTo>
                    <a:pt x="2416" y="4340"/>
                  </a:lnTo>
                  <a:lnTo>
                    <a:pt x="2487" y="4358"/>
                  </a:lnTo>
                  <a:lnTo>
                    <a:pt x="2557" y="4383"/>
                  </a:lnTo>
                  <a:lnTo>
                    <a:pt x="2619" y="4418"/>
                  </a:lnTo>
                  <a:lnTo>
                    <a:pt x="2743" y="4504"/>
                  </a:lnTo>
                  <a:lnTo>
                    <a:pt x="2804" y="4565"/>
                  </a:lnTo>
                  <a:lnTo>
                    <a:pt x="2866" y="4634"/>
                  </a:lnTo>
                  <a:lnTo>
                    <a:pt x="2928" y="4694"/>
                  </a:lnTo>
                  <a:lnTo>
                    <a:pt x="2989" y="4754"/>
                  </a:lnTo>
                  <a:lnTo>
                    <a:pt x="3060" y="4789"/>
                  </a:lnTo>
                  <a:lnTo>
                    <a:pt x="3130" y="4823"/>
                  </a:lnTo>
                  <a:lnTo>
                    <a:pt x="3280" y="4884"/>
                  </a:lnTo>
                  <a:lnTo>
                    <a:pt x="3307" y="4892"/>
                  </a:lnTo>
                  <a:lnTo>
                    <a:pt x="3324" y="4884"/>
                  </a:lnTo>
                  <a:lnTo>
                    <a:pt x="3377" y="4884"/>
                  </a:lnTo>
                  <a:lnTo>
                    <a:pt x="3448" y="4892"/>
                  </a:lnTo>
                  <a:lnTo>
                    <a:pt x="3510" y="4892"/>
                  </a:lnTo>
                  <a:lnTo>
                    <a:pt x="3571" y="4884"/>
                  </a:lnTo>
                  <a:lnTo>
                    <a:pt x="3633" y="4875"/>
                  </a:lnTo>
                  <a:lnTo>
                    <a:pt x="3686" y="4858"/>
                  </a:lnTo>
                  <a:lnTo>
                    <a:pt x="3739" y="4832"/>
                  </a:lnTo>
                  <a:lnTo>
                    <a:pt x="3836" y="4780"/>
                  </a:lnTo>
                  <a:lnTo>
                    <a:pt x="3915" y="4703"/>
                  </a:lnTo>
                  <a:lnTo>
                    <a:pt x="3994" y="4625"/>
                  </a:lnTo>
                  <a:lnTo>
                    <a:pt x="4074" y="4530"/>
                  </a:lnTo>
                  <a:lnTo>
                    <a:pt x="4144" y="4435"/>
                  </a:lnTo>
                  <a:lnTo>
                    <a:pt x="4259" y="4271"/>
                  </a:lnTo>
                  <a:lnTo>
                    <a:pt x="4373" y="4099"/>
                  </a:lnTo>
                  <a:lnTo>
                    <a:pt x="4576" y="3736"/>
                  </a:lnTo>
                  <a:lnTo>
                    <a:pt x="4611" y="3650"/>
                  </a:lnTo>
                  <a:lnTo>
                    <a:pt x="4638" y="3555"/>
                  </a:lnTo>
                  <a:lnTo>
                    <a:pt x="4673" y="3469"/>
                  </a:lnTo>
                  <a:lnTo>
                    <a:pt x="4691" y="3426"/>
                  </a:lnTo>
                  <a:lnTo>
                    <a:pt x="4717" y="3383"/>
                  </a:lnTo>
                  <a:lnTo>
                    <a:pt x="4876" y="3167"/>
                  </a:lnTo>
                  <a:lnTo>
                    <a:pt x="4964" y="3064"/>
                  </a:lnTo>
                  <a:lnTo>
                    <a:pt x="5052" y="2969"/>
                  </a:lnTo>
                  <a:lnTo>
                    <a:pt x="5158" y="2891"/>
                  </a:lnTo>
                  <a:lnTo>
                    <a:pt x="5220" y="2856"/>
                  </a:lnTo>
                  <a:lnTo>
                    <a:pt x="5273" y="2822"/>
                  </a:lnTo>
                  <a:lnTo>
                    <a:pt x="5343" y="2796"/>
                  </a:lnTo>
                  <a:lnTo>
                    <a:pt x="5405" y="2779"/>
                  </a:lnTo>
                  <a:lnTo>
                    <a:pt x="5475" y="2762"/>
                  </a:lnTo>
                  <a:lnTo>
                    <a:pt x="5555" y="2753"/>
                  </a:lnTo>
                  <a:lnTo>
                    <a:pt x="5599" y="2744"/>
                  </a:lnTo>
                  <a:lnTo>
                    <a:pt x="5634" y="2727"/>
                  </a:lnTo>
                  <a:lnTo>
                    <a:pt x="5669" y="2693"/>
                  </a:lnTo>
                  <a:lnTo>
                    <a:pt x="5696" y="2649"/>
                  </a:lnTo>
                  <a:lnTo>
                    <a:pt x="5713" y="2606"/>
                  </a:lnTo>
                  <a:lnTo>
                    <a:pt x="5722" y="2546"/>
                  </a:lnTo>
                  <a:lnTo>
                    <a:pt x="5731" y="2477"/>
                  </a:lnTo>
                  <a:lnTo>
                    <a:pt x="5731" y="2408"/>
                  </a:lnTo>
                  <a:lnTo>
                    <a:pt x="5669" y="2434"/>
                  </a:lnTo>
                  <a:lnTo>
                    <a:pt x="5616" y="2442"/>
                  </a:lnTo>
                  <a:lnTo>
                    <a:pt x="5572" y="2434"/>
                  </a:lnTo>
                  <a:lnTo>
                    <a:pt x="5537" y="2408"/>
                  </a:lnTo>
                  <a:lnTo>
                    <a:pt x="5458" y="2356"/>
                  </a:lnTo>
                  <a:lnTo>
                    <a:pt x="5414" y="2330"/>
                  </a:lnTo>
                  <a:lnTo>
                    <a:pt x="5370" y="2313"/>
                  </a:lnTo>
                  <a:lnTo>
                    <a:pt x="5361" y="2175"/>
                  </a:lnTo>
                  <a:lnTo>
                    <a:pt x="5361" y="2037"/>
                  </a:lnTo>
                  <a:lnTo>
                    <a:pt x="5387" y="1907"/>
                  </a:lnTo>
                  <a:lnTo>
                    <a:pt x="5423" y="1778"/>
                  </a:lnTo>
                  <a:lnTo>
                    <a:pt x="5467" y="1649"/>
                  </a:lnTo>
                  <a:lnTo>
                    <a:pt x="5519" y="1528"/>
                  </a:lnTo>
                  <a:lnTo>
                    <a:pt x="5625" y="1278"/>
                  </a:lnTo>
                  <a:lnTo>
                    <a:pt x="5713" y="1036"/>
                  </a:lnTo>
                  <a:lnTo>
                    <a:pt x="5758" y="907"/>
                  </a:lnTo>
                  <a:lnTo>
                    <a:pt x="5793" y="786"/>
                  </a:lnTo>
                  <a:lnTo>
                    <a:pt x="5784" y="751"/>
                  </a:lnTo>
                  <a:lnTo>
                    <a:pt x="5766" y="708"/>
                  </a:lnTo>
                  <a:lnTo>
                    <a:pt x="5740" y="665"/>
                  </a:lnTo>
                  <a:lnTo>
                    <a:pt x="5705" y="631"/>
                  </a:lnTo>
                  <a:lnTo>
                    <a:pt x="5661" y="613"/>
                  </a:lnTo>
                  <a:lnTo>
                    <a:pt x="5616" y="605"/>
                  </a:lnTo>
                  <a:lnTo>
                    <a:pt x="5511" y="596"/>
                  </a:lnTo>
                  <a:lnTo>
                    <a:pt x="4982" y="510"/>
                  </a:lnTo>
                  <a:lnTo>
                    <a:pt x="4955" y="501"/>
                  </a:lnTo>
                  <a:lnTo>
                    <a:pt x="4920" y="510"/>
                  </a:lnTo>
                  <a:lnTo>
                    <a:pt x="4841" y="527"/>
                  </a:lnTo>
                  <a:lnTo>
                    <a:pt x="4805" y="527"/>
                  </a:lnTo>
                  <a:lnTo>
                    <a:pt x="4770" y="518"/>
                  </a:lnTo>
                  <a:lnTo>
                    <a:pt x="4735" y="510"/>
                  </a:lnTo>
                  <a:lnTo>
                    <a:pt x="4708" y="493"/>
                  </a:lnTo>
                  <a:lnTo>
                    <a:pt x="4673" y="458"/>
                  </a:lnTo>
                  <a:lnTo>
                    <a:pt x="4647" y="424"/>
                  </a:lnTo>
                  <a:lnTo>
                    <a:pt x="4567" y="303"/>
                  </a:lnTo>
                  <a:lnTo>
                    <a:pt x="4523" y="242"/>
                  </a:lnTo>
                  <a:lnTo>
                    <a:pt x="4497" y="182"/>
                  </a:lnTo>
                  <a:lnTo>
                    <a:pt x="4470" y="130"/>
                  </a:lnTo>
                  <a:lnTo>
                    <a:pt x="4426" y="87"/>
                  </a:lnTo>
                  <a:lnTo>
                    <a:pt x="4373" y="53"/>
                  </a:lnTo>
                  <a:lnTo>
                    <a:pt x="4321" y="27"/>
                  </a:lnTo>
                  <a:lnTo>
                    <a:pt x="4259" y="9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4" name="Google Shape;754;p33"/>
            <p:cNvSpPr/>
            <p:nvPr/>
          </p:nvSpPr>
          <p:spPr>
            <a:xfrm flipH="1">
              <a:off x="4259126" y="2003052"/>
              <a:ext cx="636218" cy="265719"/>
            </a:xfrm>
            <a:custGeom>
              <a:avLst/>
              <a:gdLst/>
              <a:ahLst/>
              <a:cxnLst/>
              <a:rect l="l" t="t" r="r" b="b"/>
              <a:pathLst>
                <a:path w="6922" h="2891" extrusionOk="0">
                  <a:moveTo>
                    <a:pt x="5705" y="1"/>
                  </a:moveTo>
                  <a:lnTo>
                    <a:pt x="5643" y="9"/>
                  </a:lnTo>
                  <a:lnTo>
                    <a:pt x="5581" y="27"/>
                  </a:lnTo>
                  <a:lnTo>
                    <a:pt x="5528" y="53"/>
                  </a:lnTo>
                  <a:lnTo>
                    <a:pt x="5423" y="113"/>
                  </a:lnTo>
                  <a:lnTo>
                    <a:pt x="5317" y="182"/>
                  </a:lnTo>
                  <a:lnTo>
                    <a:pt x="5202" y="260"/>
                  </a:lnTo>
                  <a:lnTo>
                    <a:pt x="5141" y="294"/>
                  </a:lnTo>
                  <a:lnTo>
                    <a:pt x="5079" y="320"/>
                  </a:lnTo>
                  <a:lnTo>
                    <a:pt x="4982" y="355"/>
                  </a:lnTo>
                  <a:lnTo>
                    <a:pt x="4885" y="380"/>
                  </a:lnTo>
                  <a:lnTo>
                    <a:pt x="4788" y="415"/>
                  </a:lnTo>
                  <a:lnTo>
                    <a:pt x="4700" y="449"/>
                  </a:lnTo>
                  <a:lnTo>
                    <a:pt x="4629" y="501"/>
                  </a:lnTo>
                  <a:lnTo>
                    <a:pt x="4567" y="562"/>
                  </a:lnTo>
                  <a:lnTo>
                    <a:pt x="4444" y="700"/>
                  </a:lnTo>
                  <a:lnTo>
                    <a:pt x="4338" y="786"/>
                  </a:lnTo>
                  <a:lnTo>
                    <a:pt x="4294" y="829"/>
                  </a:lnTo>
                  <a:lnTo>
                    <a:pt x="4233" y="855"/>
                  </a:lnTo>
                  <a:lnTo>
                    <a:pt x="4180" y="872"/>
                  </a:lnTo>
                  <a:lnTo>
                    <a:pt x="4118" y="881"/>
                  </a:lnTo>
                  <a:lnTo>
                    <a:pt x="4047" y="872"/>
                  </a:lnTo>
                  <a:lnTo>
                    <a:pt x="3977" y="855"/>
                  </a:lnTo>
                  <a:lnTo>
                    <a:pt x="3933" y="846"/>
                  </a:lnTo>
                  <a:lnTo>
                    <a:pt x="3915" y="846"/>
                  </a:lnTo>
                  <a:lnTo>
                    <a:pt x="3898" y="855"/>
                  </a:lnTo>
                  <a:lnTo>
                    <a:pt x="3836" y="889"/>
                  </a:lnTo>
                  <a:lnTo>
                    <a:pt x="3774" y="907"/>
                  </a:lnTo>
                  <a:lnTo>
                    <a:pt x="3712" y="915"/>
                  </a:lnTo>
                  <a:lnTo>
                    <a:pt x="3651" y="907"/>
                  </a:lnTo>
                  <a:lnTo>
                    <a:pt x="3527" y="889"/>
                  </a:lnTo>
                  <a:lnTo>
                    <a:pt x="3466" y="881"/>
                  </a:lnTo>
                  <a:lnTo>
                    <a:pt x="3404" y="881"/>
                  </a:lnTo>
                  <a:lnTo>
                    <a:pt x="3078" y="915"/>
                  </a:lnTo>
                  <a:lnTo>
                    <a:pt x="2751" y="933"/>
                  </a:lnTo>
                  <a:lnTo>
                    <a:pt x="2425" y="941"/>
                  </a:lnTo>
                  <a:lnTo>
                    <a:pt x="2099" y="941"/>
                  </a:lnTo>
                  <a:lnTo>
                    <a:pt x="1447" y="933"/>
                  </a:lnTo>
                  <a:lnTo>
                    <a:pt x="750" y="933"/>
                  </a:lnTo>
                  <a:lnTo>
                    <a:pt x="697" y="924"/>
                  </a:lnTo>
                  <a:lnTo>
                    <a:pt x="609" y="889"/>
                  </a:lnTo>
                  <a:lnTo>
                    <a:pt x="548" y="872"/>
                  </a:lnTo>
                  <a:lnTo>
                    <a:pt x="477" y="872"/>
                  </a:lnTo>
                  <a:lnTo>
                    <a:pt x="424" y="881"/>
                  </a:lnTo>
                  <a:lnTo>
                    <a:pt x="362" y="907"/>
                  </a:lnTo>
                  <a:lnTo>
                    <a:pt x="318" y="941"/>
                  </a:lnTo>
                  <a:lnTo>
                    <a:pt x="283" y="993"/>
                  </a:lnTo>
                  <a:lnTo>
                    <a:pt x="257" y="1045"/>
                  </a:lnTo>
                  <a:lnTo>
                    <a:pt x="239" y="1114"/>
                  </a:lnTo>
                  <a:lnTo>
                    <a:pt x="186" y="1580"/>
                  </a:lnTo>
                  <a:lnTo>
                    <a:pt x="195" y="1649"/>
                  </a:lnTo>
                  <a:lnTo>
                    <a:pt x="204" y="1718"/>
                  </a:lnTo>
                  <a:lnTo>
                    <a:pt x="1" y="1813"/>
                  </a:lnTo>
                  <a:lnTo>
                    <a:pt x="54" y="1847"/>
                  </a:lnTo>
                  <a:lnTo>
                    <a:pt x="116" y="1882"/>
                  </a:lnTo>
                  <a:lnTo>
                    <a:pt x="168" y="1907"/>
                  </a:lnTo>
                  <a:lnTo>
                    <a:pt x="230" y="1925"/>
                  </a:lnTo>
                  <a:lnTo>
                    <a:pt x="345" y="1942"/>
                  </a:lnTo>
                  <a:lnTo>
                    <a:pt x="962" y="1942"/>
                  </a:lnTo>
                  <a:lnTo>
                    <a:pt x="1032" y="1933"/>
                  </a:lnTo>
                  <a:lnTo>
                    <a:pt x="1112" y="1925"/>
                  </a:lnTo>
                  <a:lnTo>
                    <a:pt x="1218" y="1916"/>
                  </a:lnTo>
                  <a:lnTo>
                    <a:pt x="1270" y="1907"/>
                  </a:lnTo>
                  <a:lnTo>
                    <a:pt x="1323" y="1916"/>
                  </a:lnTo>
                  <a:lnTo>
                    <a:pt x="1667" y="1994"/>
                  </a:lnTo>
                  <a:lnTo>
                    <a:pt x="2020" y="2089"/>
                  </a:lnTo>
                  <a:lnTo>
                    <a:pt x="2011" y="2166"/>
                  </a:lnTo>
                  <a:lnTo>
                    <a:pt x="2029" y="2227"/>
                  </a:lnTo>
                  <a:lnTo>
                    <a:pt x="2055" y="2278"/>
                  </a:lnTo>
                  <a:lnTo>
                    <a:pt x="2099" y="2322"/>
                  </a:lnTo>
                  <a:lnTo>
                    <a:pt x="2143" y="2356"/>
                  </a:lnTo>
                  <a:lnTo>
                    <a:pt x="2196" y="2391"/>
                  </a:lnTo>
                  <a:lnTo>
                    <a:pt x="2302" y="2451"/>
                  </a:lnTo>
                  <a:lnTo>
                    <a:pt x="2408" y="2511"/>
                  </a:lnTo>
                  <a:lnTo>
                    <a:pt x="2513" y="2572"/>
                  </a:lnTo>
                  <a:lnTo>
                    <a:pt x="2628" y="2615"/>
                  </a:lnTo>
                  <a:lnTo>
                    <a:pt x="2743" y="2658"/>
                  </a:lnTo>
                  <a:lnTo>
                    <a:pt x="2972" y="2736"/>
                  </a:lnTo>
                  <a:lnTo>
                    <a:pt x="3201" y="2796"/>
                  </a:lnTo>
                  <a:lnTo>
                    <a:pt x="3245" y="2813"/>
                  </a:lnTo>
                  <a:lnTo>
                    <a:pt x="3289" y="2848"/>
                  </a:lnTo>
                  <a:lnTo>
                    <a:pt x="3333" y="2874"/>
                  </a:lnTo>
                  <a:lnTo>
                    <a:pt x="3369" y="2882"/>
                  </a:lnTo>
                  <a:lnTo>
                    <a:pt x="3466" y="2891"/>
                  </a:lnTo>
                  <a:lnTo>
                    <a:pt x="3545" y="2882"/>
                  </a:lnTo>
                  <a:lnTo>
                    <a:pt x="3615" y="2856"/>
                  </a:lnTo>
                  <a:lnTo>
                    <a:pt x="3686" y="2822"/>
                  </a:lnTo>
                  <a:lnTo>
                    <a:pt x="3748" y="2779"/>
                  </a:lnTo>
                  <a:lnTo>
                    <a:pt x="3801" y="2727"/>
                  </a:lnTo>
                  <a:lnTo>
                    <a:pt x="3853" y="2658"/>
                  </a:lnTo>
                  <a:lnTo>
                    <a:pt x="3906" y="2589"/>
                  </a:lnTo>
                  <a:lnTo>
                    <a:pt x="4003" y="2425"/>
                  </a:lnTo>
                  <a:lnTo>
                    <a:pt x="4118" y="2278"/>
                  </a:lnTo>
                  <a:lnTo>
                    <a:pt x="4347" y="1976"/>
                  </a:lnTo>
                  <a:lnTo>
                    <a:pt x="4382" y="1925"/>
                  </a:lnTo>
                  <a:lnTo>
                    <a:pt x="4418" y="1873"/>
                  </a:lnTo>
                  <a:lnTo>
                    <a:pt x="4453" y="1813"/>
                  </a:lnTo>
                  <a:lnTo>
                    <a:pt x="4497" y="1769"/>
                  </a:lnTo>
                  <a:lnTo>
                    <a:pt x="4541" y="1735"/>
                  </a:lnTo>
                  <a:lnTo>
                    <a:pt x="4594" y="1709"/>
                  </a:lnTo>
                  <a:lnTo>
                    <a:pt x="4656" y="1683"/>
                  </a:lnTo>
                  <a:lnTo>
                    <a:pt x="4709" y="1675"/>
                  </a:lnTo>
                  <a:lnTo>
                    <a:pt x="4823" y="1649"/>
                  </a:lnTo>
                  <a:lnTo>
                    <a:pt x="5008" y="1623"/>
                  </a:lnTo>
                  <a:lnTo>
                    <a:pt x="5185" y="1606"/>
                  </a:lnTo>
                  <a:lnTo>
                    <a:pt x="5370" y="1588"/>
                  </a:lnTo>
                  <a:lnTo>
                    <a:pt x="5555" y="1562"/>
                  </a:lnTo>
                  <a:lnTo>
                    <a:pt x="5617" y="1554"/>
                  </a:lnTo>
                  <a:lnTo>
                    <a:pt x="5678" y="1528"/>
                  </a:lnTo>
                  <a:lnTo>
                    <a:pt x="5740" y="1493"/>
                  </a:lnTo>
                  <a:lnTo>
                    <a:pt x="5793" y="1459"/>
                  </a:lnTo>
                  <a:lnTo>
                    <a:pt x="5969" y="1321"/>
                  </a:lnTo>
                  <a:lnTo>
                    <a:pt x="6154" y="1183"/>
                  </a:lnTo>
                  <a:lnTo>
                    <a:pt x="6331" y="1045"/>
                  </a:lnTo>
                  <a:lnTo>
                    <a:pt x="6428" y="984"/>
                  </a:lnTo>
                  <a:lnTo>
                    <a:pt x="6525" y="924"/>
                  </a:lnTo>
                  <a:lnTo>
                    <a:pt x="6586" y="889"/>
                  </a:lnTo>
                  <a:lnTo>
                    <a:pt x="6639" y="846"/>
                  </a:lnTo>
                  <a:lnTo>
                    <a:pt x="6736" y="760"/>
                  </a:lnTo>
                  <a:lnTo>
                    <a:pt x="6921" y="570"/>
                  </a:lnTo>
                  <a:lnTo>
                    <a:pt x="6260" y="225"/>
                  </a:lnTo>
                  <a:lnTo>
                    <a:pt x="6357" y="79"/>
                  </a:lnTo>
                  <a:lnTo>
                    <a:pt x="6057" y="35"/>
                  </a:lnTo>
                  <a:lnTo>
                    <a:pt x="576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5" name="Google Shape;755;p33"/>
            <p:cNvSpPr/>
            <p:nvPr/>
          </p:nvSpPr>
          <p:spPr>
            <a:xfrm flipH="1">
              <a:off x="3112596" y="3568338"/>
              <a:ext cx="389801" cy="230057"/>
            </a:xfrm>
            <a:custGeom>
              <a:avLst/>
              <a:gdLst/>
              <a:ahLst/>
              <a:cxnLst/>
              <a:rect l="l" t="t" r="r" b="b"/>
              <a:pathLst>
                <a:path w="4241" h="2503" extrusionOk="0">
                  <a:moveTo>
                    <a:pt x="3288" y="1"/>
                  </a:moveTo>
                  <a:lnTo>
                    <a:pt x="3235" y="10"/>
                  </a:lnTo>
                  <a:lnTo>
                    <a:pt x="3183" y="18"/>
                  </a:lnTo>
                  <a:lnTo>
                    <a:pt x="3130" y="35"/>
                  </a:lnTo>
                  <a:lnTo>
                    <a:pt x="3033" y="79"/>
                  </a:lnTo>
                  <a:lnTo>
                    <a:pt x="2936" y="139"/>
                  </a:lnTo>
                  <a:lnTo>
                    <a:pt x="2706" y="286"/>
                  </a:lnTo>
                  <a:lnTo>
                    <a:pt x="2477" y="424"/>
                  </a:lnTo>
                  <a:lnTo>
                    <a:pt x="2460" y="432"/>
                  </a:lnTo>
                  <a:lnTo>
                    <a:pt x="2433" y="432"/>
                  </a:lnTo>
                  <a:lnTo>
                    <a:pt x="2371" y="415"/>
                  </a:lnTo>
                  <a:lnTo>
                    <a:pt x="2283" y="398"/>
                  </a:lnTo>
                  <a:lnTo>
                    <a:pt x="2213" y="389"/>
                  </a:lnTo>
                  <a:lnTo>
                    <a:pt x="2151" y="389"/>
                  </a:lnTo>
                  <a:lnTo>
                    <a:pt x="2098" y="415"/>
                  </a:lnTo>
                  <a:lnTo>
                    <a:pt x="2063" y="450"/>
                  </a:lnTo>
                  <a:lnTo>
                    <a:pt x="2036" y="510"/>
                  </a:lnTo>
                  <a:lnTo>
                    <a:pt x="2010" y="588"/>
                  </a:lnTo>
                  <a:lnTo>
                    <a:pt x="2001" y="682"/>
                  </a:lnTo>
                  <a:lnTo>
                    <a:pt x="1605" y="708"/>
                  </a:lnTo>
                  <a:lnTo>
                    <a:pt x="1402" y="726"/>
                  </a:lnTo>
                  <a:lnTo>
                    <a:pt x="1208" y="734"/>
                  </a:lnTo>
                  <a:lnTo>
                    <a:pt x="0" y="734"/>
                  </a:lnTo>
                  <a:lnTo>
                    <a:pt x="115" y="838"/>
                  </a:lnTo>
                  <a:lnTo>
                    <a:pt x="220" y="941"/>
                  </a:lnTo>
                  <a:lnTo>
                    <a:pt x="335" y="1036"/>
                  </a:lnTo>
                  <a:lnTo>
                    <a:pt x="450" y="1122"/>
                  </a:lnTo>
                  <a:lnTo>
                    <a:pt x="511" y="1157"/>
                  </a:lnTo>
                  <a:lnTo>
                    <a:pt x="573" y="1183"/>
                  </a:lnTo>
                  <a:lnTo>
                    <a:pt x="644" y="1209"/>
                  </a:lnTo>
                  <a:lnTo>
                    <a:pt x="714" y="1226"/>
                  </a:lnTo>
                  <a:lnTo>
                    <a:pt x="785" y="1243"/>
                  </a:lnTo>
                  <a:lnTo>
                    <a:pt x="864" y="1243"/>
                  </a:lnTo>
                  <a:lnTo>
                    <a:pt x="952" y="1235"/>
                  </a:lnTo>
                  <a:lnTo>
                    <a:pt x="1040" y="1217"/>
                  </a:lnTo>
                  <a:lnTo>
                    <a:pt x="1040" y="1217"/>
                  </a:lnTo>
                  <a:lnTo>
                    <a:pt x="917" y="1830"/>
                  </a:lnTo>
                  <a:lnTo>
                    <a:pt x="1146" y="1830"/>
                  </a:lnTo>
                  <a:lnTo>
                    <a:pt x="1225" y="1839"/>
                  </a:lnTo>
                  <a:lnTo>
                    <a:pt x="1270" y="1847"/>
                  </a:lnTo>
                  <a:lnTo>
                    <a:pt x="1305" y="1864"/>
                  </a:lnTo>
                  <a:lnTo>
                    <a:pt x="1340" y="1899"/>
                  </a:lnTo>
                  <a:lnTo>
                    <a:pt x="1358" y="1925"/>
                  </a:lnTo>
                  <a:lnTo>
                    <a:pt x="1384" y="2046"/>
                  </a:lnTo>
                  <a:lnTo>
                    <a:pt x="1402" y="2158"/>
                  </a:lnTo>
                  <a:lnTo>
                    <a:pt x="1446" y="2391"/>
                  </a:lnTo>
                  <a:lnTo>
                    <a:pt x="1455" y="2434"/>
                  </a:lnTo>
                  <a:lnTo>
                    <a:pt x="1463" y="2460"/>
                  </a:lnTo>
                  <a:lnTo>
                    <a:pt x="1481" y="2486"/>
                  </a:lnTo>
                  <a:lnTo>
                    <a:pt x="1508" y="2494"/>
                  </a:lnTo>
                  <a:lnTo>
                    <a:pt x="1525" y="2503"/>
                  </a:lnTo>
                  <a:lnTo>
                    <a:pt x="1560" y="2503"/>
                  </a:lnTo>
                  <a:lnTo>
                    <a:pt x="1622" y="2494"/>
                  </a:lnTo>
                  <a:lnTo>
                    <a:pt x="1693" y="2460"/>
                  </a:lnTo>
                  <a:lnTo>
                    <a:pt x="1763" y="2425"/>
                  </a:lnTo>
                  <a:lnTo>
                    <a:pt x="1834" y="2382"/>
                  </a:lnTo>
                  <a:lnTo>
                    <a:pt x="1887" y="2339"/>
                  </a:lnTo>
                  <a:lnTo>
                    <a:pt x="1940" y="2279"/>
                  </a:lnTo>
                  <a:lnTo>
                    <a:pt x="1992" y="2218"/>
                  </a:lnTo>
                  <a:lnTo>
                    <a:pt x="2028" y="2158"/>
                  </a:lnTo>
                  <a:lnTo>
                    <a:pt x="2054" y="2089"/>
                  </a:lnTo>
                  <a:lnTo>
                    <a:pt x="2098" y="1985"/>
                  </a:lnTo>
                  <a:lnTo>
                    <a:pt x="2151" y="1899"/>
                  </a:lnTo>
                  <a:lnTo>
                    <a:pt x="2213" y="1821"/>
                  </a:lnTo>
                  <a:lnTo>
                    <a:pt x="2275" y="1744"/>
                  </a:lnTo>
                  <a:lnTo>
                    <a:pt x="2354" y="1675"/>
                  </a:lnTo>
                  <a:lnTo>
                    <a:pt x="2433" y="1614"/>
                  </a:lnTo>
                  <a:lnTo>
                    <a:pt x="2592" y="1493"/>
                  </a:lnTo>
                  <a:lnTo>
                    <a:pt x="2715" y="1407"/>
                  </a:lnTo>
                  <a:lnTo>
                    <a:pt x="2839" y="1330"/>
                  </a:lnTo>
                  <a:lnTo>
                    <a:pt x="3094" y="1191"/>
                  </a:lnTo>
                  <a:lnTo>
                    <a:pt x="3218" y="1114"/>
                  </a:lnTo>
                  <a:lnTo>
                    <a:pt x="3341" y="1036"/>
                  </a:lnTo>
                  <a:lnTo>
                    <a:pt x="3456" y="950"/>
                  </a:lnTo>
                  <a:lnTo>
                    <a:pt x="3570" y="855"/>
                  </a:lnTo>
                  <a:lnTo>
                    <a:pt x="3703" y="743"/>
                  </a:lnTo>
                  <a:lnTo>
                    <a:pt x="3853" y="631"/>
                  </a:lnTo>
                  <a:lnTo>
                    <a:pt x="4143" y="415"/>
                  </a:lnTo>
                  <a:lnTo>
                    <a:pt x="4188" y="372"/>
                  </a:lnTo>
                  <a:lnTo>
                    <a:pt x="4214" y="329"/>
                  </a:lnTo>
                  <a:lnTo>
                    <a:pt x="4232" y="286"/>
                  </a:lnTo>
                  <a:lnTo>
                    <a:pt x="4240" y="234"/>
                  </a:lnTo>
                  <a:lnTo>
                    <a:pt x="4240" y="122"/>
                  </a:lnTo>
                  <a:lnTo>
                    <a:pt x="4232" y="1"/>
                  </a:lnTo>
                  <a:lnTo>
                    <a:pt x="3676" y="1"/>
                  </a:lnTo>
                  <a:lnTo>
                    <a:pt x="3518" y="10"/>
                  </a:lnTo>
                  <a:lnTo>
                    <a:pt x="3429" y="10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6" name="Google Shape;756;p33"/>
            <p:cNvSpPr/>
            <p:nvPr/>
          </p:nvSpPr>
          <p:spPr>
            <a:xfrm flipH="1">
              <a:off x="2687219" y="3981489"/>
              <a:ext cx="221325" cy="207079"/>
            </a:xfrm>
            <a:custGeom>
              <a:avLst/>
              <a:gdLst/>
              <a:ahLst/>
              <a:cxnLst/>
              <a:rect l="l" t="t" r="r" b="b"/>
              <a:pathLst>
                <a:path w="2408" h="2253" extrusionOk="0">
                  <a:moveTo>
                    <a:pt x="539" y="1"/>
                  </a:moveTo>
                  <a:lnTo>
                    <a:pt x="468" y="9"/>
                  </a:lnTo>
                  <a:lnTo>
                    <a:pt x="406" y="27"/>
                  </a:lnTo>
                  <a:lnTo>
                    <a:pt x="354" y="61"/>
                  </a:lnTo>
                  <a:lnTo>
                    <a:pt x="309" y="96"/>
                  </a:lnTo>
                  <a:lnTo>
                    <a:pt x="265" y="130"/>
                  </a:lnTo>
                  <a:lnTo>
                    <a:pt x="230" y="182"/>
                  </a:lnTo>
                  <a:lnTo>
                    <a:pt x="160" y="277"/>
                  </a:lnTo>
                  <a:lnTo>
                    <a:pt x="89" y="363"/>
                  </a:lnTo>
                  <a:lnTo>
                    <a:pt x="63" y="406"/>
                  </a:lnTo>
                  <a:lnTo>
                    <a:pt x="36" y="449"/>
                  </a:lnTo>
                  <a:lnTo>
                    <a:pt x="19" y="492"/>
                  </a:lnTo>
                  <a:lnTo>
                    <a:pt x="10" y="536"/>
                  </a:lnTo>
                  <a:lnTo>
                    <a:pt x="1" y="579"/>
                  </a:lnTo>
                  <a:lnTo>
                    <a:pt x="10" y="622"/>
                  </a:lnTo>
                  <a:lnTo>
                    <a:pt x="80" y="794"/>
                  </a:lnTo>
                  <a:lnTo>
                    <a:pt x="116" y="872"/>
                  </a:lnTo>
                  <a:lnTo>
                    <a:pt x="160" y="950"/>
                  </a:lnTo>
                  <a:lnTo>
                    <a:pt x="213" y="1027"/>
                  </a:lnTo>
                  <a:lnTo>
                    <a:pt x="274" y="1096"/>
                  </a:lnTo>
                  <a:lnTo>
                    <a:pt x="345" y="1157"/>
                  </a:lnTo>
                  <a:lnTo>
                    <a:pt x="424" y="1208"/>
                  </a:lnTo>
                  <a:lnTo>
                    <a:pt x="477" y="1252"/>
                  </a:lnTo>
                  <a:lnTo>
                    <a:pt x="530" y="1295"/>
                  </a:lnTo>
                  <a:lnTo>
                    <a:pt x="574" y="1347"/>
                  </a:lnTo>
                  <a:lnTo>
                    <a:pt x="609" y="1398"/>
                  </a:lnTo>
                  <a:lnTo>
                    <a:pt x="680" y="1510"/>
                  </a:lnTo>
                  <a:lnTo>
                    <a:pt x="741" y="1623"/>
                  </a:lnTo>
                  <a:lnTo>
                    <a:pt x="803" y="1743"/>
                  </a:lnTo>
                  <a:lnTo>
                    <a:pt x="865" y="1864"/>
                  </a:lnTo>
                  <a:lnTo>
                    <a:pt x="927" y="1994"/>
                  </a:lnTo>
                  <a:lnTo>
                    <a:pt x="988" y="2114"/>
                  </a:lnTo>
                  <a:lnTo>
                    <a:pt x="1024" y="2166"/>
                  </a:lnTo>
                  <a:lnTo>
                    <a:pt x="1041" y="2192"/>
                  </a:lnTo>
                  <a:lnTo>
                    <a:pt x="1068" y="2218"/>
                  </a:lnTo>
                  <a:lnTo>
                    <a:pt x="1094" y="2227"/>
                  </a:lnTo>
                  <a:lnTo>
                    <a:pt x="1129" y="2235"/>
                  </a:lnTo>
                  <a:lnTo>
                    <a:pt x="1165" y="2218"/>
                  </a:lnTo>
                  <a:lnTo>
                    <a:pt x="1209" y="2192"/>
                  </a:lnTo>
                  <a:lnTo>
                    <a:pt x="1217" y="2183"/>
                  </a:lnTo>
                  <a:lnTo>
                    <a:pt x="1279" y="2183"/>
                  </a:lnTo>
                  <a:lnTo>
                    <a:pt x="1473" y="2209"/>
                  </a:lnTo>
                  <a:lnTo>
                    <a:pt x="1579" y="2235"/>
                  </a:lnTo>
                  <a:lnTo>
                    <a:pt x="1694" y="2252"/>
                  </a:lnTo>
                  <a:lnTo>
                    <a:pt x="1702" y="2244"/>
                  </a:lnTo>
                  <a:lnTo>
                    <a:pt x="1711" y="2218"/>
                  </a:lnTo>
                  <a:lnTo>
                    <a:pt x="1746" y="2149"/>
                  </a:lnTo>
                  <a:lnTo>
                    <a:pt x="1632" y="2149"/>
                  </a:lnTo>
                  <a:lnTo>
                    <a:pt x="1535" y="2132"/>
                  </a:lnTo>
                  <a:lnTo>
                    <a:pt x="1438" y="2106"/>
                  </a:lnTo>
                  <a:lnTo>
                    <a:pt x="1350" y="2071"/>
                  </a:lnTo>
                  <a:lnTo>
                    <a:pt x="1262" y="2028"/>
                  </a:lnTo>
                  <a:lnTo>
                    <a:pt x="1182" y="1976"/>
                  </a:lnTo>
                  <a:lnTo>
                    <a:pt x="1032" y="1864"/>
                  </a:lnTo>
                  <a:lnTo>
                    <a:pt x="1006" y="1838"/>
                  </a:lnTo>
                  <a:lnTo>
                    <a:pt x="988" y="1804"/>
                  </a:lnTo>
                  <a:lnTo>
                    <a:pt x="953" y="1726"/>
                  </a:lnTo>
                  <a:lnTo>
                    <a:pt x="927" y="1640"/>
                  </a:lnTo>
                  <a:lnTo>
                    <a:pt x="927" y="1545"/>
                  </a:lnTo>
                  <a:lnTo>
                    <a:pt x="935" y="1450"/>
                  </a:lnTo>
                  <a:lnTo>
                    <a:pt x="962" y="1364"/>
                  </a:lnTo>
                  <a:lnTo>
                    <a:pt x="979" y="1329"/>
                  </a:lnTo>
                  <a:lnTo>
                    <a:pt x="997" y="1303"/>
                  </a:lnTo>
                  <a:lnTo>
                    <a:pt x="1024" y="1278"/>
                  </a:lnTo>
                  <a:lnTo>
                    <a:pt x="1050" y="1260"/>
                  </a:lnTo>
                  <a:lnTo>
                    <a:pt x="1147" y="1217"/>
                  </a:lnTo>
                  <a:lnTo>
                    <a:pt x="1235" y="1165"/>
                  </a:lnTo>
                  <a:lnTo>
                    <a:pt x="1332" y="1114"/>
                  </a:lnTo>
                  <a:lnTo>
                    <a:pt x="1429" y="1070"/>
                  </a:lnTo>
                  <a:lnTo>
                    <a:pt x="1526" y="1045"/>
                  </a:lnTo>
                  <a:lnTo>
                    <a:pt x="1579" y="1036"/>
                  </a:lnTo>
                  <a:lnTo>
                    <a:pt x="1623" y="1027"/>
                  </a:lnTo>
                  <a:lnTo>
                    <a:pt x="1676" y="1027"/>
                  </a:lnTo>
                  <a:lnTo>
                    <a:pt x="1738" y="1036"/>
                  </a:lnTo>
                  <a:lnTo>
                    <a:pt x="1791" y="1053"/>
                  </a:lnTo>
                  <a:lnTo>
                    <a:pt x="1843" y="1079"/>
                  </a:lnTo>
                  <a:lnTo>
                    <a:pt x="1949" y="1131"/>
                  </a:lnTo>
                  <a:lnTo>
                    <a:pt x="2020" y="1183"/>
                  </a:lnTo>
                  <a:lnTo>
                    <a:pt x="2073" y="1243"/>
                  </a:lnTo>
                  <a:lnTo>
                    <a:pt x="2090" y="1278"/>
                  </a:lnTo>
                  <a:lnTo>
                    <a:pt x="2108" y="1312"/>
                  </a:lnTo>
                  <a:lnTo>
                    <a:pt x="2117" y="1347"/>
                  </a:lnTo>
                  <a:lnTo>
                    <a:pt x="2117" y="1381"/>
                  </a:lnTo>
                  <a:lnTo>
                    <a:pt x="2108" y="1459"/>
                  </a:lnTo>
                  <a:lnTo>
                    <a:pt x="2073" y="1545"/>
                  </a:lnTo>
                  <a:lnTo>
                    <a:pt x="2020" y="1648"/>
                  </a:lnTo>
                  <a:lnTo>
                    <a:pt x="1905" y="1830"/>
                  </a:lnTo>
                  <a:lnTo>
                    <a:pt x="1949" y="1856"/>
                  </a:lnTo>
                  <a:lnTo>
                    <a:pt x="1984" y="1873"/>
                  </a:lnTo>
                  <a:lnTo>
                    <a:pt x="2020" y="1881"/>
                  </a:lnTo>
                  <a:lnTo>
                    <a:pt x="2090" y="1881"/>
                  </a:lnTo>
                  <a:lnTo>
                    <a:pt x="2126" y="1873"/>
                  </a:lnTo>
                  <a:lnTo>
                    <a:pt x="2170" y="1847"/>
                  </a:lnTo>
                  <a:lnTo>
                    <a:pt x="2205" y="1812"/>
                  </a:lnTo>
                  <a:lnTo>
                    <a:pt x="2284" y="1726"/>
                  </a:lnTo>
                  <a:lnTo>
                    <a:pt x="2346" y="1648"/>
                  </a:lnTo>
                  <a:lnTo>
                    <a:pt x="2381" y="1562"/>
                  </a:lnTo>
                  <a:lnTo>
                    <a:pt x="2408" y="1476"/>
                  </a:lnTo>
                  <a:lnTo>
                    <a:pt x="2408" y="1390"/>
                  </a:lnTo>
                  <a:lnTo>
                    <a:pt x="2399" y="1303"/>
                  </a:lnTo>
                  <a:lnTo>
                    <a:pt x="2364" y="1208"/>
                  </a:lnTo>
                  <a:lnTo>
                    <a:pt x="2302" y="1122"/>
                  </a:lnTo>
                  <a:lnTo>
                    <a:pt x="2275" y="1088"/>
                  </a:lnTo>
                  <a:lnTo>
                    <a:pt x="2231" y="1062"/>
                  </a:lnTo>
                  <a:lnTo>
                    <a:pt x="2196" y="1036"/>
                  </a:lnTo>
                  <a:lnTo>
                    <a:pt x="2161" y="1001"/>
                  </a:lnTo>
                  <a:lnTo>
                    <a:pt x="2126" y="967"/>
                  </a:lnTo>
                  <a:lnTo>
                    <a:pt x="2099" y="932"/>
                  </a:lnTo>
                  <a:lnTo>
                    <a:pt x="2081" y="889"/>
                  </a:lnTo>
                  <a:lnTo>
                    <a:pt x="2081" y="863"/>
                  </a:lnTo>
                  <a:lnTo>
                    <a:pt x="2090" y="829"/>
                  </a:lnTo>
                  <a:lnTo>
                    <a:pt x="2108" y="803"/>
                  </a:lnTo>
                  <a:lnTo>
                    <a:pt x="2143" y="769"/>
                  </a:lnTo>
                  <a:lnTo>
                    <a:pt x="2187" y="743"/>
                  </a:lnTo>
                  <a:lnTo>
                    <a:pt x="2231" y="717"/>
                  </a:lnTo>
                  <a:lnTo>
                    <a:pt x="2267" y="682"/>
                  </a:lnTo>
                  <a:lnTo>
                    <a:pt x="2293" y="639"/>
                  </a:lnTo>
                  <a:lnTo>
                    <a:pt x="2311" y="605"/>
                  </a:lnTo>
                  <a:lnTo>
                    <a:pt x="2346" y="510"/>
                  </a:lnTo>
                  <a:lnTo>
                    <a:pt x="2364" y="467"/>
                  </a:lnTo>
                  <a:lnTo>
                    <a:pt x="2390" y="432"/>
                  </a:lnTo>
                  <a:lnTo>
                    <a:pt x="2364" y="398"/>
                  </a:lnTo>
                  <a:lnTo>
                    <a:pt x="2258" y="415"/>
                  </a:lnTo>
                  <a:lnTo>
                    <a:pt x="2205" y="423"/>
                  </a:lnTo>
                  <a:lnTo>
                    <a:pt x="2143" y="423"/>
                  </a:lnTo>
                  <a:lnTo>
                    <a:pt x="1852" y="415"/>
                  </a:lnTo>
                  <a:lnTo>
                    <a:pt x="1702" y="406"/>
                  </a:lnTo>
                  <a:lnTo>
                    <a:pt x="1552" y="380"/>
                  </a:lnTo>
                  <a:lnTo>
                    <a:pt x="1367" y="329"/>
                  </a:lnTo>
                  <a:lnTo>
                    <a:pt x="1191" y="268"/>
                  </a:lnTo>
                  <a:lnTo>
                    <a:pt x="821" y="130"/>
                  </a:lnTo>
                  <a:lnTo>
                    <a:pt x="759" y="96"/>
                  </a:lnTo>
                  <a:lnTo>
                    <a:pt x="697" y="52"/>
                  </a:lnTo>
                  <a:lnTo>
                    <a:pt x="627" y="18"/>
                  </a:lnTo>
                  <a:lnTo>
                    <a:pt x="592" y="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7" name="Google Shape;757;p33"/>
            <p:cNvSpPr/>
            <p:nvPr/>
          </p:nvSpPr>
          <p:spPr>
            <a:xfrm flipH="1">
              <a:off x="2204306" y="4013199"/>
              <a:ext cx="250462" cy="78585"/>
            </a:xfrm>
            <a:custGeom>
              <a:avLst/>
              <a:gdLst/>
              <a:ahLst/>
              <a:cxnLst/>
              <a:rect l="l" t="t" r="r" b="b"/>
              <a:pathLst>
                <a:path w="2725" h="855" extrusionOk="0">
                  <a:moveTo>
                    <a:pt x="1526" y="1"/>
                  </a:moveTo>
                  <a:lnTo>
                    <a:pt x="1402" y="9"/>
                  </a:lnTo>
                  <a:lnTo>
                    <a:pt x="1349" y="18"/>
                  </a:lnTo>
                  <a:lnTo>
                    <a:pt x="1288" y="44"/>
                  </a:lnTo>
                  <a:lnTo>
                    <a:pt x="1235" y="78"/>
                  </a:lnTo>
                  <a:lnTo>
                    <a:pt x="1182" y="104"/>
                  </a:lnTo>
                  <a:lnTo>
                    <a:pt x="1067" y="147"/>
                  </a:lnTo>
                  <a:lnTo>
                    <a:pt x="1014" y="173"/>
                  </a:lnTo>
                  <a:lnTo>
                    <a:pt x="962" y="182"/>
                  </a:lnTo>
                  <a:lnTo>
                    <a:pt x="838" y="191"/>
                  </a:lnTo>
                  <a:lnTo>
                    <a:pt x="706" y="199"/>
                  </a:lnTo>
                  <a:lnTo>
                    <a:pt x="450" y="216"/>
                  </a:lnTo>
                  <a:lnTo>
                    <a:pt x="415" y="225"/>
                  </a:lnTo>
                  <a:lnTo>
                    <a:pt x="380" y="242"/>
                  </a:lnTo>
                  <a:lnTo>
                    <a:pt x="353" y="268"/>
                  </a:lnTo>
                  <a:lnTo>
                    <a:pt x="345" y="303"/>
                  </a:lnTo>
                  <a:lnTo>
                    <a:pt x="336" y="346"/>
                  </a:lnTo>
                  <a:lnTo>
                    <a:pt x="336" y="389"/>
                  </a:lnTo>
                  <a:lnTo>
                    <a:pt x="353" y="441"/>
                  </a:lnTo>
                  <a:lnTo>
                    <a:pt x="371" y="501"/>
                  </a:lnTo>
                  <a:lnTo>
                    <a:pt x="1" y="562"/>
                  </a:lnTo>
                  <a:lnTo>
                    <a:pt x="1" y="648"/>
                  </a:lnTo>
                  <a:lnTo>
                    <a:pt x="1" y="708"/>
                  </a:lnTo>
                  <a:lnTo>
                    <a:pt x="10" y="760"/>
                  </a:lnTo>
                  <a:lnTo>
                    <a:pt x="36" y="803"/>
                  </a:lnTo>
                  <a:lnTo>
                    <a:pt x="71" y="829"/>
                  </a:lnTo>
                  <a:lnTo>
                    <a:pt x="115" y="846"/>
                  </a:lnTo>
                  <a:lnTo>
                    <a:pt x="177" y="855"/>
                  </a:lnTo>
                  <a:lnTo>
                    <a:pt x="2725" y="855"/>
                  </a:lnTo>
                  <a:lnTo>
                    <a:pt x="2531" y="674"/>
                  </a:lnTo>
                  <a:lnTo>
                    <a:pt x="2443" y="596"/>
                  </a:lnTo>
                  <a:lnTo>
                    <a:pt x="2363" y="518"/>
                  </a:lnTo>
                  <a:lnTo>
                    <a:pt x="2284" y="415"/>
                  </a:lnTo>
                  <a:lnTo>
                    <a:pt x="2205" y="311"/>
                  </a:lnTo>
                  <a:lnTo>
                    <a:pt x="2125" y="208"/>
                  </a:lnTo>
                  <a:lnTo>
                    <a:pt x="2046" y="113"/>
                  </a:lnTo>
                  <a:lnTo>
                    <a:pt x="2011" y="78"/>
                  </a:lnTo>
                  <a:lnTo>
                    <a:pt x="1967" y="44"/>
                  </a:lnTo>
                  <a:lnTo>
                    <a:pt x="1922" y="18"/>
                  </a:lnTo>
                  <a:lnTo>
                    <a:pt x="1887" y="9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8" name="Google Shape;758;p33"/>
            <p:cNvSpPr/>
            <p:nvPr/>
          </p:nvSpPr>
          <p:spPr>
            <a:xfrm flipH="1">
              <a:off x="2718009" y="3727716"/>
              <a:ext cx="175921" cy="135755"/>
            </a:xfrm>
            <a:custGeom>
              <a:avLst/>
              <a:gdLst/>
              <a:ahLst/>
              <a:cxnLst/>
              <a:rect l="l" t="t" r="r" b="b"/>
              <a:pathLst>
                <a:path w="1914" h="1477" extrusionOk="0">
                  <a:moveTo>
                    <a:pt x="1711" y="1"/>
                  </a:moveTo>
                  <a:lnTo>
                    <a:pt x="1623" y="18"/>
                  </a:lnTo>
                  <a:lnTo>
                    <a:pt x="1535" y="44"/>
                  </a:lnTo>
                  <a:lnTo>
                    <a:pt x="1446" y="79"/>
                  </a:lnTo>
                  <a:lnTo>
                    <a:pt x="1367" y="122"/>
                  </a:lnTo>
                  <a:lnTo>
                    <a:pt x="1208" y="208"/>
                  </a:lnTo>
                  <a:lnTo>
                    <a:pt x="988" y="355"/>
                  </a:lnTo>
                  <a:lnTo>
                    <a:pt x="768" y="501"/>
                  </a:lnTo>
                  <a:lnTo>
                    <a:pt x="662" y="579"/>
                  </a:lnTo>
                  <a:lnTo>
                    <a:pt x="565" y="665"/>
                  </a:lnTo>
                  <a:lnTo>
                    <a:pt x="468" y="760"/>
                  </a:lnTo>
                  <a:lnTo>
                    <a:pt x="380" y="855"/>
                  </a:lnTo>
                  <a:lnTo>
                    <a:pt x="283" y="967"/>
                  </a:lnTo>
                  <a:lnTo>
                    <a:pt x="195" y="1088"/>
                  </a:lnTo>
                  <a:lnTo>
                    <a:pt x="1" y="1355"/>
                  </a:lnTo>
                  <a:lnTo>
                    <a:pt x="212" y="1390"/>
                  </a:lnTo>
                  <a:lnTo>
                    <a:pt x="300" y="1399"/>
                  </a:lnTo>
                  <a:lnTo>
                    <a:pt x="389" y="1399"/>
                  </a:lnTo>
                  <a:lnTo>
                    <a:pt x="433" y="1390"/>
                  </a:lnTo>
                  <a:lnTo>
                    <a:pt x="477" y="1373"/>
                  </a:lnTo>
                  <a:lnTo>
                    <a:pt x="503" y="1347"/>
                  </a:lnTo>
                  <a:lnTo>
                    <a:pt x="530" y="1321"/>
                  </a:lnTo>
                  <a:lnTo>
                    <a:pt x="565" y="1243"/>
                  </a:lnTo>
                  <a:lnTo>
                    <a:pt x="600" y="1166"/>
                  </a:lnTo>
                  <a:lnTo>
                    <a:pt x="635" y="1105"/>
                  </a:lnTo>
                  <a:lnTo>
                    <a:pt x="671" y="1054"/>
                  </a:lnTo>
                  <a:lnTo>
                    <a:pt x="697" y="1010"/>
                  </a:lnTo>
                  <a:lnTo>
                    <a:pt x="732" y="984"/>
                  </a:lnTo>
                  <a:lnTo>
                    <a:pt x="776" y="967"/>
                  </a:lnTo>
                  <a:lnTo>
                    <a:pt x="829" y="959"/>
                  </a:lnTo>
                  <a:lnTo>
                    <a:pt x="962" y="959"/>
                  </a:lnTo>
                  <a:lnTo>
                    <a:pt x="917" y="1019"/>
                  </a:lnTo>
                  <a:lnTo>
                    <a:pt x="909" y="1045"/>
                  </a:lnTo>
                  <a:lnTo>
                    <a:pt x="900" y="1071"/>
                  </a:lnTo>
                  <a:lnTo>
                    <a:pt x="873" y="1192"/>
                  </a:lnTo>
                  <a:lnTo>
                    <a:pt x="873" y="1252"/>
                  </a:lnTo>
                  <a:lnTo>
                    <a:pt x="882" y="1312"/>
                  </a:lnTo>
                  <a:lnTo>
                    <a:pt x="891" y="1330"/>
                  </a:lnTo>
                  <a:lnTo>
                    <a:pt x="909" y="1347"/>
                  </a:lnTo>
                  <a:lnTo>
                    <a:pt x="953" y="1373"/>
                  </a:lnTo>
                  <a:lnTo>
                    <a:pt x="1006" y="1390"/>
                  </a:lnTo>
                  <a:lnTo>
                    <a:pt x="1050" y="1407"/>
                  </a:lnTo>
                  <a:lnTo>
                    <a:pt x="1191" y="1407"/>
                  </a:lnTo>
                  <a:lnTo>
                    <a:pt x="1323" y="1416"/>
                  </a:lnTo>
                  <a:lnTo>
                    <a:pt x="1614" y="1416"/>
                  </a:lnTo>
                  <a:lnTo>
                    <a:pt x="1623" y="1424"/>
                  </a:lnTo>
                  <a:lnTo>
                    <a:pt x="1649" y="1442"/>
                  </a:lnTo>
                  <a:lnTo>
                    <a:pt x="1861" y="1476"/>
                  </a:lnTo>
                  <a:lnTo>
                    <a:pt x="1878" y="1330"/>
                  </a:lnTo>
                  <a:lnTo>
                    <a:pt x="1887" y="1261"/>
                  </a:lnTo>
                  <a:lnTo>
                    <a:pt x="1878" y="1192"/>
                  </a:lnTo>
                  <a:lnTo>
                    <a:pt x="1861" y="1140"/>
                  </a:lnTo>
                  <a:lnTo>
                    <a:pt x="1834" y="1105"/>
                  </a:lnTo>
                  <a:lnTo>
                    <a:pt x="1790" y="1071"/>
                  </a:lnTo>
                  <a:lnTo>
                    <a:pt x="1755" y="1036"/>
                  </a:lnTo>
                  <a:lnTo>
                    <a:pt x="1658" y="993"/>
                  </a:lnTo>
                  <a:lnTo>
                    <a:pt x="1561" y="959"/>
                  </a:lnTo>
                  <a:lnTo>
                    <a:pt x="1420" y="915"/>
                  </a:lnTo>
                  <a:lnTo>
                    <a:pt x="1605" y="769"/>
                  </a:lnTo>
                  <a:lnTo>
                    <a:pt x="1684" y="700"/>
                  </a:lnTo>
                  <a:lnTo>
                    <a:pt x="1773" y="648"/>
                  </a:lnTo>
                  <a:lnTo>
                    <a:pt x="1834" y="605"/>
                  </a:lnTo>
                  <a:lnTo>
                    <a:pt x="1878" y="562"/>
                  </a:lnTo>
                  <a:lnTo>
                    <a:pt x="1896" y="536"/>
                  </a:lnTo>
                  <a:lnTo>
                    <a:pt x="1905" y="501"/>
                  </a:lnTo>
                  <a:lnTo>
                    <a:pt x="1914" y="467"/>
                  </a:lnTo>
                  <a:lnTo>
                    <a:pt x="1914" y="424"/>
                  </a:lnTo>
                  <a:lnTo>
                    <a:pt x="1914" y="225"/>
                  </a:lnTo>
                  <a:lnTo>
                    <a:pt x="1914" y="27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59" name="Google Shape;759;p33"/>
            <p:cNvSpPr/>
            <p:nvPr/>
          </p:nvSpPr>
          <p:spPr>
            <a:xfrm flipH="1">
              <a:off x="5038639" y="2022905"/>
              <a:ext cx="108641" cy="115902"/>
            </a:xfrm>
            <a:custGeom>
              <a:avLst/>
              <a:gdLst/>
              <a:ahLst/>
              <a:cxnLst/>
              <a:rect l="l" t="t" r="r" b="b"/>
              <a:pathLst>
                <a:path w="1182" h="1261" extrusionOk="0">
                  <a:moveTo>
                    <a:pt x="855" y="1"/>
                  </a:moveTo>
                  <a:lnTo>
                    <a:pt x="785" y="18"/>
                  </a:lnTo>
                  <a:lnTo>
                    <a:pt x="723" y="44"/>
                  </a:lnTo>
                  <a:lnTo>
                    <a:pt x="662" y="78"/>
                  </a:lnTo>
                  <a:lnTo>
                    <a:pt x="609" y="121"/>
                  </a:lnTo>
                  <a:lnTo>
                    <a:pt x="503" y="225"/>
                  </a:lnTo>
                  <a:lnTo>
                    <a:pt x="397" y="328"/>
                  </a:lnTo>
                  <a:lnTo>
                    <a:pt x="318" y="397"/>
                  </a:lnTo>
                  <a:lnTo>
                    <a:pt x="256" y="484"/>
                  </a:lnTo>
                  <a:lnTo>
                    <a:pt x="203" y="561"/>
                  </a:lnTo>
                  <a:lnTo>
                    <a:pt x="159" y="656"/>
                  </a:lnTo>
                  <a:lnTo>
                    <a:pt x="71" y="837"/>
                  </a:lnTo>
                  <a:lnTo>
                    <a:pt x="0" y="1027"/>
                  </a:lnTo>
                  <a:lnTo>
                    <a:pt x="0" y="1036"/>
                  </a:lnTo>
                  <a:lnTo>
                    <a:pt x="0" y="1062"/>
                  </a:lnTo>
                  <a:lnTo>
                    <a:pt x="36" y="1105"/>
                  </a:lnTo>
                  <a:lnTo>
                    <a:pt x="71" y="1148"/>
                  </a:lnTo>
                  <a:lnTo>
                    <a:pt x="97" y="1165"/>
                  </a:lnTo>
                  <a:lnTo>
                    <a:pt x="115" y="1174"/>
                  </a:lnTo>
                  <a:lnTo>
                    <a:pt x="194" y="1191"/>
                  </a:lnTo>
                  <a:lnTo>
                    <a:pt x="265" y="1200"/>
                  </a:lnTo>
                  <a:lnTo>
                    <a:pt x="335" y="1217"/>
                  </a:lnTo>
                  <a:lnTo>
                    <a:pt x="379" y="1234"/>
                  </a:lnTo>
                  <a:lnTo>
                    <a:pt x="415" y="1260"/>
                  </a:lnTo>
                  <a:lnTo>
                    <a:pt x="468" y="1260"/>
                  </a:lnTo>
                  <a:lnTo>
                    <a:pt x="547" y="1234"/>
                  </a:lnTo>
                  <a:lnTo>
                    <a:pt x="626" y="1191"/>
                  </a:lnTo>
                  <a:lnTo>
                    <a:pt x="688" y="1139"/>
                  </a:lnTo>
                  <a:lnTo>
                    <a:pt x="820" y="1010"/>
                  </a:lnTo>
                  <a:lnTo>
                    <a:pt x="944" y="872"/>
                  </a:lnTo>
                  <a:lnTo>
                    <a:pt x="1182" y="60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0" name="Google Shape;760;p33"/>
            <p:cNvSpPr/>
            <p:nvPr/>
          </p:nvSpPr>
          <p:spPr>
            <a:xfrm flipH="1">
              <a:off x="2547877" y="3759518"/>
              <a:ext cx="114339" cy="71416"/>
            </a:xfrm>
            <a:custGeom>
              <a:avLst/>
              <a:gdLst/>
              <a:ahLst/>
              <a:cxnLst/>
              <a:rect l="l" t="t" r="r" b="b"/>
              <a:pathLst>
                <a:path w="1244" h="777" extrusionOk="0">
                  <a:moveTo>
                    <a:pt x="459" y="0"/>
                  </a:moveTo>
                  <a:lnTo>
                    <a:pt x="398" y="9"/>
                  </a:lnTo>
                  <a:lnTo>
                    <a:pt x="336" y="26"/>
                  </a:lnTo>
                  <a:lnTo>
                    <a:pt x="265" y="60"/>
                  </a:lnTo>
                  <a:lnTo>
                    <a:pt x="204" y="95"/>
                  </a:lnTo>
                  <a:lnTo>
                    <a:pt x="151" y="138"/>
                  </a:lnTo>
                  <a:lnTo>
                    <a:pt x="107" y="181"/>
                  </a:lnTo>
                  <a:lnTo>
                    <a:pt x="80" y="224"/>
                  </a:lnTo>
                  <a:lnTo>
                    <a:pt x="36" y="337"/>
                  </a:lnTo>
                  <a:lnTo>
                    <a:pt x="1" y="440"/>
                  </a:lnTo>
                  <a:lnTo>
                    <a:pt x="151" y="518"/>
                  </a:lnTo>
                  <a:lnTo>
                    <a:pt x="301" y="587"/>
                  </a:lnTo>
                  <a:lnTo>
                    <a:pt x="380" y="621"/>
                  </a:lnTo>
                  <a:lnTo>
                    <a:pt x="415" y="630"/>
                  </a:lnTo>
                  <a:lnTo>
                    <a:pt x="450" y="638"/>
                  </a:lnTo>
                  <a:lnTo>
                    <a:pt x="530" y="638"/>
                  </a:lnTo>
                  <a:lnTo>
                    <a:pt x="600" y="656"/>
                  </a:lnTo>
                  <a:lnTo>
                    <a:pt x="662" y="690"/>
                  </a:lnTo>
                  <a:lnTo>
                    <a:pt x="724" y="733"/>
                  </a:lnTo>
                  <a:lnTo>
                    <a:pt x="768" y="768"/>
                  </a:lnTo>
                  <a:lnTo>
                    <a:pt x="821" y="777"/>
                  </a:lnTo>
                  <a:lnTo>
                    <a:pt x="882" y="777"/>
                  </a:lnTo>
                  <a:lnTo>
                    <a:pt x="944" y="759"/>
                  </a:lnTo>
                  <a:lnTo>
                    <a:pt x="1006" y="725"/>
                  </a:lnTo>
                  <a:lnTo>
                    <a:pt x="1068" y="690"/>
                  </a:lnTo>
                  <a:lnTo>
                    <a:pt x="1120" y="638"/>
                  </a:lnTo>
                  <a:lnTo>
                    <a:pt x="1156" y="587"/>
                  </a:lnTo>
                  <a:lnTo>
                    <a:pt x="1244" y="449"/>
                  </a:lnTo>
                  <a:lnTo>
                    <a:pt x="1173" y="362"/>
                  </a:lnTo>
                  <a:lnTo>
                    <a:pt x="1094" y="285"/>
                  </a:lnTo>
                  <a:lnTo>
                    <a:pt x="1015" y="224"/>
                  </a:lnTo>
                  <a:lnTo>
                    <a:pt x="927" y="164"/>
                  </a:lnTo>
                  <a:lnTo>
                    <a:pt x="830" y="112"/>
                  </a:lnTo>
                  <a:lnTo>
                    <a:pt x="724" y="69"/>
                  </a:lnTo>
                  <a:lnTo>
                    <a:pt x="618" y="35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1" name="Google Shape;761;p33"/>
            <p:cNvSpPr/>
            <p:nvPr/>
          </p:nvSpPr>
          <p:spPr>
            <a:xfrm flipH="1">
              <a:off x="3304600" y="3974411"/>
              <a:ext cx="88420" cy="77758"/>
            </a:xfrm>
            <a:custGeom>
              <a:avLst/>
              <a:gdLst/>
              <a:ahLst/>
              <a:cxnLst/>
              <a:rect l="l" t="t" r="r" b="b"/>
              <a:pathLst>
                <a:path w="962" h="846" extrusionOk="0">
                  <a:moveTo>
                    <a:pt x="547" y="0"/>
                  </a:moveTo>
                  <a:lnTo>
                    <a:pt x="494" y="9"/>
                  </a:lnTo>
                  <a:lnTo>
                    <a:pt x="450" y="35"/>
                  </a:lnTo>
                  <a:lnTo>
                    <a:pt x="406" y="60"/>
                  </a:lnTo>
                  <a:lnTo>
                    <a:pt x="362" y="104"/>
                  </a:lnTo>
                  <a:lnTo>
                    <a:pt x="318" y="147"/>
                  </a:lnTo>
                  <a:lnTo>
                    <a:pt x="291" y="198"/>
                  </a:lnTo>
                  <a:lnTo>
                    <a:pt x="265" y="250"/>
                  </a:lnTo>
                  <a:lnTo>
                    <a:pt x="247" y="302"/>
                  </a:lnTo>
                  <a:lnTo>
                    <a:pt x="229" y="345"/>
                  </a:lnTo>
                  <a:lnTo>
                    <a:pt x="203" y="397"/>
                  </a:lnTo>
                  <a:lnTo>
                    <a:pt x="159" y="440"/>
                  </a:lnTo>
                  <a:lnTo>
                    <a:pt x="115" y="466"/>
                  </a:lnTo>
                  <a:lnTo>
                    <a:pt x="71" y="492"/>
                  </a:lnTo>
                  <a:lnTo>
                    <a:pt x="44" y="518"/>
                  </a:lnTo>
                  <a:lnTo>
                    <a:pt x="18" y="552"/>
                  </a:lnTo>
                  <a:lnTo>
                    <a:pt x="9" y="587"/>
                  </a:lnTo>
                  <a:lnTo>
                    <a:pt x="0" y="664"/>
                  </a:lnTo>
                  <a:lnTo>
                    <a:pt x="0" y="742"/>
                  </a:lnTo>
                  <a:lnTo>
                    <a:pt x="0" y="846"/>
                  </a:lnTo>
                  <a:lnTo>
                    <a:pt x="159" y="846"/>
                  </a:lnTo>
                  <a:lnTo>
                    <a:pt x="203" y="828"/>
                  </a:lnTo>
                  <a:lnTo>
                    <a:pt x="238" y="820"/>
                  </a:lnTo>
                  <a:lnTo>
                    <a:pt x="282" y="794"/>
                  </a:lnTo>
                  <a:lnTo>
                    <a:pt x="362" y="742"/>
                  </a:lnTo>
                  <a:lnTo>
                    <a:pt x="467" y="673"/>
                  </a:lnTo>
                  <a:lnTo>
                    <a:pt x="582" y="613"/>
                  </a:lnTo>
                  <a:lnTo>
                    <a:pt x="697" y="561"/>
                  </a:lnTo>
                  <a:lnTo>
                    <a:pt x="820" y="518"/>
                  </a:lnTo>
                  <a:lnTo>
                    <a:pt x="891" y="492"/>
                  </a:lnTo>
                  <a:lnTo>
                    <a:pt x="917" y="475"/>
                  </a:lnTo>
                  <a:lnTo>
                    <a:pt x="935" y="449"/>
                  </a:lnTo>
                  <a:lnTo>
                    <a:pt x="952" y="423"/>
                  </a:lnTo>
                  <a:lnTo>
                    <a:pt x="961" y="397"/>
                  </a:lnTo>
                  <a:lnTo>
                    <a:pt x="961" y="362"/>
                  </a:lnTo>
                  <a:lnTo>
                    <a:pt x="961" y="319"/>
                  </a:lnTo>
                  <a:lnTo>
                    <a:pt x="961" y="164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2" name="Google Shape;762;p33"/>
            <p:cNvSpPr/>
            <p:nvPr/>
          </p:nvSpPr>
          <p:spPr>
            <a:xfrm flipH="1">
              <a:off x="3384013" y="3964025"/>
              <a:ext cx="79504" cy="78585"/>
            </a:xfrm>
            <a:custGeom>
              <a:avLst/>
              <a:gdLst/>
              <a:ahLst/>
              <a:cxnLst/>
              <a:rect l="l" t="t" r="r" b="b"/>
              <a:pathLst>
                <a:path w="865" h="855" extrusionOk="0">
                  <a:moveTo>
                    <a:pt x="741" y="1"/>
                  </a:moveTo>
                  <a:lnTo>
                    <a:pt x="617" y="10"/>
                  </a:lnTo>
                  <a:lnTo>
                    <a:pt x="503" y="35"/>
                  </a:lnTo>
                  <a:lnTo>
                    <a:pt x="397" y="79"/>
                  </a:lnTo>
                  <a:lnTo>
                    <a:pt x="309" y="139"/>
                  </a:lnTo>
                  <a:lnTo>
                    <a:pt x="229" y="208"/>
                  </a:lnTo>
                  <a:lnTo>
                    <a:pt x="194" y="242"/>
                  </a:lnTo>
                  <a:lnTo>
                    <a:pt x="177" y="286"/>
                  </a:lnTo>
                  <a:lnTo>
                    <a:pt x="150" y="329"/>
                  </a:lnTo>
                  <a:lnTo>
                    <a:pt x="141" y="372"/>
                  </a:lnTo>
                  <a:lnTo>
                    <a:pt x="0" y="389"/>
                  </a:lnTo>
                  <a:lnTo>
                    <a:pt x="0" y="786"/>
                  </a:lnTo>
                  <a:lnTo>
                    <a:pt x="71" y="795"/>
                  </a:lnTo>
                  <a:lnTo>
                    <a:pt x="132" y="812"/>
                  </a:lnTo>
                  <a:lnTo>
                    <a:pt x="282" y="855"/>
                  </a:lnTo>
                  <a:lnTo>
                    <a:pt x="326" y="855"/>
                  </a:lnTo>
                  <a:lnTo>
                    <a:pt x="370" y="846"/>
                  </a:lnTo>
                  <a:lnTo>
                    <a:pt x="397" y="829"/>
                  </a:lnTo>
                  <a:lnTo>
                    <a:pt x="432" y="786"/>
                  </a:lnTo>
                  <a:lnTo>
                    <a:pt x="520" y="657"/>
                  </a:lnTo>
                  <a:lnTo>
                    <a:pt x="573" y="579"/>
                  </a:lnTo>
                  <a:lnTo>
                    <a:pt x="644" y="519"/>
                  </a:lnTo>
                  <a:lnTo>
                    <a:pt x="714" y="450"/>
                  </a:lnTo>
                  <a:lnTo>
                    <a:pt x="785" y="380"/>
                  </a:lnTo>
                  <a:lnTo>
                    <a:pt x="829" y="337"/>
                  </a:lnTo>
                  <a:lnTo>
                    <a:pt x="847" y="311"/>
                  </a:lnTo>
                  <a:lnTo>
                    <a:pt x="855" y="286"/>
                  </a:lnTo>
                  <a:lnTo>
                    <a:pt x="864" y="148"/>
                  </a:lnTo>
                  <a:lnTo>
                    <a:pt x="864" y="10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3" name="Google Shape;763;p33"/>
            <p:cNvSpPr/>
            <p:nvPr/>
          </p:nvSpPr>
          <p:spPr>
            <a:xfrm flipH="1">
              <a:off x="2961854" y="3964852"/>
              <a:ext cx="81159" cy="77023"/>
            </a:xfrm>
            <a:custGeom>
              <a:avLst/>
              <a:gdLst/>
              <a:ahLst/>
              <a:cxnLst/>
              <a:rect l="l" t="t" r="r" b="b"/>
              <a:pathLst>
                <a:path w="883" h="838" extrusionOk="0">
                  <a:moveTo>
                    <a:pt x="688" y="1"/>
                  </a:moveTo>
                  <a:lnTo>
                    <a:pt x="1" y="786"/>
                  </a:lnTo>
                  <a:lnTo>
                    <a:pt x="36" y="837"/>
                  </a:lnTo>
                  <a:lnTo>
                    <a:pt x="150" y="829"/>
                  </a:lnTo>
                  <a:lnTo>
                    <a:pt x="265" y="803"/>
                  </a:lnTo>
                  <a:lnTo>
                    <a:pt x="371" y="777"/>
                  </a:lnTo>
                  <a:lnTo>
                    <a:pt x="477" y="751"/>
                  </a:lnTo>
                  <a:lnTo>
                    <a:pt x="582" y="717"/>
                  </a:lnTo>
                  <a:lnTo>
                    <a:pt x="688" y="673"/>
                  </a:lnTo>
                  <a:lnTo>
                    <a:pt x="785" y="622"/>
                  </a:lnTo>
                  <a:lnTo>
                    <a:pt x="882" y="570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4" name="Google Shape;764;p33"/>
            <p:cNvSpPr/>
            <p:nvPr/>
          </p:nvSpPr>
          <p:spPr>
            <a:xfrm flipH="1">
              <a:off x="3636039" y="1848454"/>
              <a:ext cx="52758" cy="103218"/>
            </a:xfrm>
            <a:custGeom>
              <a:avLst/>
              <a:gdLst/>
              <a:ahLst/>
              <a:cxnLst/>
              <a:rect l="l" t="t" r="r" b="b"/>
              <a:pathLst>
                <a:path w="574" h="1123" extrusionOk="0">
                  <a:moveTo>
                    <a:pt x="573" y="1"/>
                  </a:moveTo>
                  <a:lnTo>
                    <a:pt x="300" y="363"/>
                  </a:lnTo>
                  <a:lnTo>
                    <a:pt x="168" y="553"/>
                  </a:lnTo>
                  <a:lnTo>
                    <a:pt x="45" y="742"/>
                  </a:lnTo>
                  <a:lnTo>
                    <a:pt x="27" y="777"/>
                  </a:lnTo>
                  <a:lnTo>
                    <a:pt x="9" y="820"/>
                  </a:lnTo>
                  <a:lnTo>
                    <a:pt x="0" y="915"/>
                  </a:lnTo>
                  <a:lnTo>
                    <a:pt x="0" y="1019"/>
                  </a:lnTo>
                  <a:lnTo>
                    <a:pt x="0" y="1122"/>
                  </a:lnTo>
                  <a:lnTo>
                    <a:pt x="265" y="872"/>
                  </a:lnTo>
                  <a:lnTo>
                    <a:pt x="512" y="639"/>
                  </a:lnTo>
                  <a:lnTo>
                    <a:pt x="538" y="604"/>
                  </a:lnTo>
                  <a:lnTo>
                    <a:pt x="556" y="570"/>
                  </a:lnTo>
                  <a:lnTo>
                    <a:pt x="565" y="535"/>
                  </a:lnTo>
                  <a:lnTo>
                    <a:pt x="573" y="501"/>
                  </a:lnTo>
                  <a:lnTo>
                    <a:pt x="573" y="2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5" name="Google Shape;765;p33"/>
            <p:cNvSpPr/>
            <p:nvPr/>
          </p:nvSpPr>
          <p:spPr>
            <a:xfrm flipH="1">
              <a:off x="2631334" y="3837185"/>
              <a:ext cx="59192" cy="52390"/>
            </a:xfrm>
            <a:custGeom>
              <a:avLst/>
              <a:gdLst/>
              <a:ahLst/>
              <a:cxnLst/>
              <a:rect l="l" t="t" r="r" b="b"/>
              <a:pathLst>
                <a:path w="644" h="570" extrusionOk="0">
                  <a:moveTo>
                    <a:pt x="423" y="1"/>
                  </a:moveTo>
                  <a:lnTo>
                    <a:pt x="353" y="9"/>
                  </a:lnTo>
                  <a:lnTo>
                    <a:pt x="291" y="18"/>
                  </a:lnTo>
                  <a:lnTo>
                    <a:pt x="230" y="35"/>
                  </a:lnTo>
                  <a:lnTo>
                    <a:pt x="177" y="70"/>
                  </a:lnTo>
                  <a:lnTo>
                    <a:pt x="133" y="95"/>
                  </a:lnTo>
                  <a:lnTo>
                    <a:pt x="97" y="139"/>
                  </a:lnTo>
                  <a:lnTo>
                    <a:pt x="62" y="182"/>
                  </a:lnTo>
                  <a:lnTo>
                    <a:pt x="36" y="225"/>
                  </a:lnTo>
                  <a:lnTo>
                    <a:pt x="18" y="285"/>
                  </a:lnTo>
                  <a:lnTo>
                    <a:pt x="0" y="346"/>
                  </a:lnTo>
                  <a:lnTo>
                    <a:pt x="0" y="406"/>
                  </a:lnTo>
                  <a:lnTo>
                    <a:pt x="9" y="475"/>
                  </a:lnTo>
                  <a:lnTo>
                    <a:pt x="18" y="544"/>
                  </a:lnTo>
                  <a:lnTo>
                    <a:pt x="115" y="561"/>
                  </a:lnTo>
                  <a:lnTo>
                    <a:pt x="194" y="570"/>
                  </a:lnTo>
                  <a:lnTo>
                    <a:pt x="256" y="561"/>
                  </a:lnTo>
                  <a:lnTo>
                    <a:pt x="309" y="544"/>
                  </a:lnTo>
                  <a:lnTo>
                    <a:pt x="362" y="518"/>
                  </a:lnTo>
                  <a:lnTo>
                    <a:pt x="397" y="466"/>
                  </a:lnTo>
                  <a:lnTo>
                    <a:pt x="441" y="406"/>
                  </a:lnTo>
                  <a:lnTo>
                    <a:pt x="485" y="320"/>
                  </a:lnTo>
                  <a:lnTo>
                    <a:pt x="565" y="173"/>
                  </a:lnTo>
                  <a:lnTo>
                    <a:pt x="644" y="26"/>
                  </a:lnTo>
                  <a:lnTo>
                    <a:pt x="565" y="9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6" name="Google Shape;766;p33"/>
            <p:cNvSpPr/>
            <p:nvPr/>
          </p:nvSpPr>
          <p:spPr>
            <a:xfrm flipH="1">
              <a:off x="4409031" y="2173552"/>
              <a:ext cx="83548" cy="58824"/>
            </a:xfrm>
            <a:custGeom>
              <a:avLst/>
              <a:gdLst/>
              <a:ahLst/>
              <a:cxnLst/>
              <a:rect l="l" t="t" r="r" b="b"/>
              <a:pathLst>
                <a:path w="909" h="640" extrusionOk="0">
                  <a:moveTo>
                    <a:pt x="679" y="1"/>
                  </a:moveTo>
                  <a:lnTo>
                    <a:pt x="609" y="9"/>
                  </a:lnTo>
                  <a:lnTo>
                    <a:pt x="547" y="27"/>
                  </a:lnTo>
                  <a:lnTo>
                    <a:pt x="476" y="52"/>
                  </a:lnTo>
                  <a:lnTo>
                    <a:pt x="424" y="96"/>
                  </a:lnTo>
                  <a:lnTo>
                    <a:pt x="362" y="165"/>
                  </a:lnTo>
                  <a:lnTo>
                    <a:pt x="282" y="260"/>
                  </a:lnTo>
                  <a:lnTo>
                    <a:pt x="194" y="346"/>
                  </a:lnTo>
                  <a:lnTo>
                    <a:pt x="0" y="518"/>
                  </a:lnTo>
                  <a:lnTo>
                    <a:pt x="80" y="570"/>
                  </a:lnTo>
                  <a:lnTo>
                    <a:pt x="141" y="605"/>
                  </a:lnTo>
                  <a:lnTo>
                    <a:pt x="212" y="630"/>
                  </a:lnTo>
                  <a:lnTo>
                    <a:pt x="247" y="639"/>
                  </a:lnTo>
                  <a:lnTo>
                    <a:pt x="282" y="639"/>
                  </a:lnTo>
                  <a:lnTo>
                    <a:pt x="309" y="630"/>
                  </a:lnTo>
                  <a:lnTo>
                    <a:pt x="344" y="613"/>
                  </a:lnTo>
                  <a:lnTo>
                    <a:pt x="379" y="587"/>
                  </a:lnTo>
                  <a:lnTo>
                    <a:pt x="406" y="544"/>
                  </a:lnTo>
                  <a:lnTo>
                    <a:pt x="520" y="415"/>
                  </a:lnTo>
                  <a:lnTo>
                    <a:pt x="644" y="285"/>
                  </a:lnTo>
                  <a:lnTo>
                    <a:pt x="908" y="1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7" name="Google Shape;767;p33"/>
            <p:cNvSpPr/>
            <p:nvPr/>
          </p:nvSpPr>
          <p:spPr>
            <a:xfrm flipH="1">
              <a:off x="4170057" y="2133937"/>
              <a:ext cx="94026" cy="92096"/>
            </a:xfrm>
            <a:custGeom>
              <a:avLst/>
              <a:gdLst/>
              <a:ahLst/>
              <a:cxnLst/>
              <a:rect l="l" t="t" r="r" b="b"/>
              <a:pathLst>
                <a:path w="1023" h="1002" extrusionOk="0">
                  <a:moveTo>
                    <a:pt x="979" y="0"/>
                  </a:moveTo>
                  <a:lnTo>
                    <a:pt x="706" y="207"/>
                  </a:lnTo>
                  <a:lnTo>
                    <a:pt x="424" y="414"/>
                  </a:lnTo>
                  <a:lnTo>
                    <a:pt x="282" y="518"/>
                  </a:lnTo>
                  <a:lnTo>
                    <a:pt x="150" y="630"/>
                  </a:lnTo>
                  <a:lnTo>
                    <a:pt x="53" y="708"/>
                  </a:lnTo>
                  <a:lnTo>
                    <a:pt x="27" y="742"/>
                  </a:lnTo>
                  <a:lnTo>
                    <a:pt x="9" y="777"/>
                  </a:lnTo>
                  <a:lnTo>
                    <a:pt x="0" y="820"/>
                  </a:lnTo>
                  <a:lnTo>
                    <a:pt x="18" y="872"/>
                  </a:lnTo>
                  <a:lnTo>
                    <a:pt x="53" y="932"/>
                  </a:lnTo>
                  <a:lnTo>
                    <a:pt x="106" y="1001"/>
                  </a:lnTo>
                  <a:lnTo>
                    <a:pt x="230" y="889"/>
                  </a:lnTo>
                  <a:lnTo>
                    <a:pt x="344" y="768"/>
                  </a:lnTo>
                  <a:lnTo>
                    <a:pt x="573" y="527"/>
                  </a:lnTo>
                  <a:lnTo>
                    <a:pt x="1023" y="43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8" name="Google Shape;768;p33"/>
            <p:cNvSpPr/>
            <p:nvPr/>
          </p:nvSpPr>
          <p:spPr>
            <a:xfrm flipH="1">
              <a:off x="2678301" y="3766595"/>
              <a:ext cx="43015" cy="74633"/>
            </a:xfrm>
            <a:custGeom>
              <a:avLst/>
              <a:gdLst/>
              <a:ahLst/>
              <a:cxnLst/>
              <a:rect l="l" t="t" r="r" b="b"/>
              <a:pathLst>
                <a:path w="468" h="812" extrusionOk="0">
                  <a:moveTo>
                    <a:pt x="256" y="1"/>
                  </a:moveTo>
                  <a:lnTo>
                    <a:pt x="106" y="191"/>
                  </a:lnTo>
                  <a:lnTo>
                    <a:pt x="44" y="285"/>
                  </a:lnTo>
                  <a:lnTo>
                    <a:pt x="18" y="337"/>
                  </a:lnTo>
                  <a:lnTo>
                    <a:pt x="9" y="389"/>
                  </a:lnTo>
                  <a:lnTo>
                    <a:pt x="0" y="432"/>
                  </a:lnTo>
                  <a:lnTo>
                    <a:pt x="9" y="484"/>
                  </a:lnTo>
                  <a:lnTo>
                    <a:pt x="27" y="527"/>
                  </a:lnTo>
                  <a:lnTo>
                    <a:pt x="44" y="579"/>
                  </a:lnTo>
                  <a:lnTo>
                    <a:pt x="97" y="691"/>
                  </a:lnTo>
                  <a:lnTo>
                    <a:pt x="141" y="812"/>
                  </a:lnTo>
                  <a:lnTo>
                    <a:pt x="300" y="613"/>
                  </a:lnTo>
                  <a:lnTo>
                    <a:pt x="432" y="441"/>
                  </a:lnTo>
                  <a:lnTo>
                    <a:pt x="450" y="406"/>
                  </a:lnTo>
                  <a:lnTo>
                    <a:pt x="459" y="372"/>
                  </a:lnTo>
                  <a:lnTo>
                    <a:pt x="468" y="337"/>
                  </a:lnTo>
                  <a:lnTo>
                    <a:pt x="459" y="303"/>
                  </a:lnTo>
                  <a:lnTo>
                    <a:pt x="406" y="165"/>
                  </a:lnTo>
                  <a:lnTo>
                    <a:pt x="335" y="35"/>
                  </a:lnTo>
                  <a:lnTo>
                    <a:pt x="318" y="18"/>
                  </a:lnTo>
                  <a:lnTo>
                    <a:pt x="291" y="9"/>
                  </a:lnTo>
                  <a:lnTo>
                    <a:pt x="25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69" name="Google Shape;769;p33"/>
            <p:cNvSpPr/>
            <p:nvPr/>
          </p:nvSpPr>
          <p:spPr>
            <a:xfrm flipH="1">
              <a:off x="2106232" y="3156841"/>
              <a:ext cx="40625" cy="55607"/>
            </a:xfrm>
            <a:custGeom>
              <a:avLst/>
              <a:gdLst/>
              <a:ahLst/>
              <a:cxnLst/>
              <a:rect l="l" t="t" r="r" b="b"/>
              <a:pathLst>
                <a:path w="442" h="605" extrusionOk="0">
                  <a:moveTo>
                    <a:pt x="441" y="0"/>
                  </a:moveTo>
                  <a:lnTo>
                    <a:pt x="256" y="113"/>
                  </a:lnTo>
                  <a:lnTo>
                    <a:pt x="177" y="164"/>
                  </a:lnTo>
                  <a:lnTo>
                    <a:pt x="115" y="225"/>
                  </a:lnTo>
                  <a:lnTo>
                    <a:pt x="98" y="259"/>
                  </a:lnTo>
                  <a:lnTo>
                    <a:pt x="80" y="294"/>
                  </a:lnTo>
                  <a:lnTo>
                    <a:pt x="45" y="371"/>
                  </a:lnTo>
                  <a:lnTo>
                    <a:pt x="1" y="544"/>
                  </a:lnTo>
                  <a:lnTo>
                    <a:pt x="441" y="604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70" name="Google Shape;770;p33"/>
            <p:cNvSpPr/>
            <p:nvPr/>
          </p:nvSpPr>
          <p:spPr>
            <a:xfrm flipH="1">
              <a:off x="3465907" y="3980753"/>
              <a:ext cx="47886" cy="49173"/>
            </a:xfrm>
            <a:custGeom>
              <a:avLst/>
              <a:gdLst/>
              <a:ahLst/>
              <a:cxnLst/>
              <a:rect l="l" t="t" r="r" b="b"/>
              <a:pathLst>
                <a:path w="521" h="535" extrusionOk="0">
                  <a:moveTo>
                    <a:pt x="186" y="0"/>
                  </a:moveTo>
                  <a:lnTo>
                    <a:pt x="133" y="60"/>
                  </a:lnTo>
                  <a:lnTo>
                    <a:pt x="89" y="121"/>
                  </a:lnTo>
                  <a:lnTo>
                    <a:pt x="54" y="181"/>
                  </a:lnTo>
                  <a:lnTo>
                    <a:pt x="27" y="242"/>
                  </a:lnTo>
                  <a:lnTo>
                    <a:pt x="9" y="311"/>
                  </a:lnTo>
                  <a:lnTo>
                    <a:pt x="1" y="388"/>
                  </a:lnTo>
                  <a:lnTo>
                    <a:pt x="9" y="457"/>
                  </a:lnTo>
                  <a:lnTo>
                    <a:pt x="36" y="535"/>
                  </a:lnTo>
                  <a:lnTo>
                    <a:pt x="195" y="440"/>
                  </a:lnTo>
                  <a:lnTo>
                    <a:pt x="265" y="388"/>
                  </a:lnTo>
                  <a:lnTo>
                    <a:pt x="344" y="328"/>
                  </a:lnTo>
                  <a:lnTo>
                    <a:pt x="406" y="268"/>
                  </a:lnTo>
                  <a:lnTo>
                    <a:pt x="459" y="190"/>
                  </a:lnTo>
                  <a:lnTo>
                    <a:pt x="494" y="104"/>
                  </a:lnTo>
                  <a:lnTo>
                    <a:pt x="512" y="52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71" name="Google Shape;771;p33"/>
            <p:cNvSpPr/>
            <p:nvPr/>
          </p:nvSpPr>
          <p:spPr>
            <a:xfrm flipH="1">
              <a:off x="2784461" y="1792203"/>
              <a:ext cx="21140" cy="38144"/>
            </a:xfrm>
            <a:custGeom>
              <a:avLst/>
              <a:gdLst/>
              <a:ahLst/>
              <a:cxnLst/>
              <a:rect l="l" t="t" r="r" b="b"/>
              <a:pathLst>
                <a:path w="230" h="415" extrusionOk="0">
                  <a:moveTo>
                    <a:pt x="97" y="0"/>
                  </a:moveTo>
                  <a:lnTo>
                    <a:pt x="71" y="9"/>
                  </a:lnTo>
                  <a:lnTo>
                    <a:pt x="45" y="17"/>
                  </a:lnTo>
                  <a:lnTo>
                    <a:pt x="27" y="35"/>
                  </a:lnTo>
                  <a:lnTo>
                    <a:pt x="18" y="52"/>
                  </a:lnTo>
                  <a:lnTo>
                    <a:pt x="1" y="112"/>
                  </a:lnTo>
                  <a:lnTo>
                    <a:pt x="1" y="190"/>
                  </a:lnTo>
                  <a:lnTo>
                    <a:pt x="9" y="285"/>
                  </a:lnTo>
                  <a:lnTo>
                    <a:pt x="36" y="414"/>
                  </a:lnTo>
                  <a:lnTo>
                    <a:pt x="230" y="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ngapore Map Infographics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F3340"/>
      </a:accent1>
      <a:accent2>
        <a:srgbClr val="FF5C5C"/>
      </a:accent2>
      <a:accent3>
        <a:srgbClr val="FFA7A7"/>
      </a:accent3>
      <a:accent4>
        <a:srgbClr val="FFE37B"/>
      </a:accent4>
      <a:accent5>
        <a:srgbClr val="FFF07D"/>
      </a:accent5>
      <a:accent6>
        <a:srgbClr val="F6B26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1784</Words>
  <Application>Microsoft Macintosh PowerPoint</Application>
  <PresentationFormat>On-screen Show (16:9)</PresentationFormat>
  <Paragraphs>378</Paragraphs>
  <Slides>35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48" baseType="lpstr">
      <vt:lpstr>Fira Sans Extra Condensed</vt:lpstr>
      <vt:lpstr>Fira Sans Medium</vt:lpstr>
      <vt:lpstr>Fira Sans Extra Condensed Medium</vt:lpstr>
      <vt:lpstr>Lato Light</vt:lpstr>
      <vt:lpstr>Proxima Nova Semibold</vt:lpstr>
      <vt:lpstr>Fira Sans Extra Condensed Light</vt:lpstr>
      <vt:lpstr>Arial</vt:lpstr>
      <vt:lpstr>Proxima Nova</vt:lpstr>
      <vt:lpstr>Roboto</vt:lpstr>
      <vt:lpstr>Fira Sans</vt:lpstr>
      <vt:lpstr>Simple Light</vt:lpstr>
      <vt:lpstr>Singapore Map Infographics</vt:lpstr>
      <vt:lpstr>Slidesgo Final Pages</vt:lpstr>
      <vt:lpstr>PowerPoint Presentation</vt:lpstr>
      <vt:lpstr>Agenda</vt:lpstr>
      <vt:lpstr>Gross Domestic Product (GDP)</vt:lpstr>
      <vt:lpstr>Structure of Singapore’s Economy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Map of Singapore Infographics</vt:lpstr>
      <vt:lpstr>PowerPoint Presentation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Akshit</cp:lastModifiedBy>
  <cp:revision>5</cp:revision>
  <dcterms:modified xsi:type="dcterms:W3CDTF">2023-10-20T08:12:47Z</dcterms:modified>
</cp:coreProperties>
</file>